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0" r:id="rId4"/>
    <p:sldId id="266" r:id="rId5"/>
    <p:sldId id="269" r:id="rId6"/>
    <p:sldId id="270" r:id="rId7"/>
    <p:sldId id="26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71" d="100"/>
          <a:sy n="71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4A1E4-160B-4FCD-BC30-F492C233128C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218E-DFE1-44E7-BBA9-8187282318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77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1949-E9F3-4929-8783-1F9B3547E3F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DF3C-B8EB-4366-9467-30F02364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668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0"/>
            <a:ext cx="94488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5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tài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: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Nhận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biết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tập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nói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Tàu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hỏa</a:t>
            </a:r>
            <a:endParaRPr lang="vi-VN" sz="5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Lứa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vi-V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tuổi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Nhà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50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trẻ</a:t>
            </a:r>
            <a:r>
              <a:rPr lang="vi-VN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D1 </a:t>
            </a:r>
            <a:b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D70A15-0E50-654E-EC03-C247F55933E5}"/>
              </a:ext>
            </a:extLst>
          </p:cNvPr>
          <p:cNvSpPr txBox="1"/>
          <p:nvPr/>
        </p:nvSpPr>
        <p:spPr>
          <a:xfrm>
            <a:off x="1752600" y="400050"/>
            <a:ext cx="5421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 dirty="0"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vi-VN" sz="1800" b="1" dirty="0">
                <a:cs typeface="Times New Roman" pitchFamily="18" charset="0"/>
              </a:rPr>
              <a:t>TRƯỜNG</a:t>
            </a:r>
            <a:r>
              <a:rPr lang="en-US" sz="1800" b="1" dirty="0"/>
              <a:t> MẦM NON HOA SỮA</a:t>
            </a:r>
            <a:endParaRPr lang="en-US" sz="1800" b="1" dirty="0">
              <a:cs typeface="Times New Roman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1AEDA62-1E2D-F5D5-F4A7-9EFA5133BDB6}"/>
              </a:ext>
            </a:extLst>
          </p:cNvPr>
          <p:cNvSpPr txBox="1"/>
          <p:nvPr/>
        </p:nvSpPr>
        <p:spPr>
          <a:xfrm>
            <a:off x="3505200" y="6400710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Năm </a:t>
            </a:r>
            <a:r>
              <a:rPr lang="vi-VN" sz="2000" dirty="0" err="1">
                <a:solidFill>
                  <a:schemeClr val="bg1"/>
                </a:solidFill>
              </a:rPr>
              <a:t>học</a:t>
            </a:r>
            <a:r>
              <a:rPr lang="vi-VN" sz="2000" dirty="0">
                <a:solidFill>
                  <a:schemeClr val="bg1"/>
                </a:solidFill>
              </a:rPr>
              <a:t> :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90800" y="533400"/>
            <a:ext cx="3136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altLang="vi-VN" sz="3600" b="1" dirty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3600" b="1" dirty="0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57400" y="3429000"/>
            <a:ext cx="63277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vi-VN" sz="2800" b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Đầu tỏa khói </a:t>
            </a:r>
          </a:p>
          <a:p>
            <a:pPr algn="just" eaLnBrk="1" hangingPunct="1"/>
            <a:r>
              <a:rPr lang="en-US" altLang="vi-VN" sz="2800" b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Miệng ăn than </a:t>
            </a:r>
          </a:p>
          <a:p>
            <a:pPr algn="just" eaLnBrk="1" hangingPunct="1"/>
            <a:r>
              <a:rPr lang="en-US" altLang="vi-VN" sz="2800" b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Toa mang hàng</a:t>
            </a:r>
          </a:p>
          <a:p>
            <a:pPr algn="just" eaLnBrk="1" hangingPunct="1"/>
            <a:r>
              <a:rPr lang="en-US" altLang="vi-VN" sz="2800" b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Kêu xình xịch</a:t>
            </a:r>
          </a:p>
          <a:p>
            <a:pPr algn="just" eaLnBrk="1" hangingPunct="1"/>
            <a:r>
              <a:rPr lang="en-US" altLang="vi-VN" sz="2800" b="1">
                <a:solidFill>
                  <a:srgbClr val="F600A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Là cái gì?</a:t>
            </a: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tau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352CAF0-5001-5C62-6E51-15806B73B113}"/>
              </a:ext>
            </a:extLst>
          </p:cNvPr>
          <p:cNvSpPr txBox="1"/>
          <p:nvPr/>
        </p:nvSpPr>
        <p:spPr>
          <a:xfrm>
            <a:off x="301588" y="29446"/>
            <a:ext cx="2209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1: </a:t>
            </a:r>
            <a:r>
              <a:rPr lang="vi-VN" sz="3200" b="1" dirty="0" err="1">
                <a:solidFill>
                  <a:srgbClr val="FF0000"/>
                </a:solidFill>
              </a:rPr>
              <a:t>Ổn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định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279689969"/>
      </p:ext>
    </p:extLst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Káº¿t quáº£ hÃ¬nh áº£nh cho hÃ¬nh áº£nh nhÃ  1 t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1699" y="198120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2: </a:t>
            </a:r>
            <a:r>
              <a:rPr lang="en-US" sz="5000" b="1" dirty="0" err="1">
                <a:solidFill>
                  <a:srgbClr val="FF0000"/>
                </a:solidFill>
              </a:rPr>
              <a:t>Phương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pháp</a:t>
            </a:r>
            <a:r>
              <a:rPr lang="en-US" sz="5000" b="1" dirty="0">
                <a:solidFill>
                  <a:srgbClr val="FF0000"/>
                </a:solidFill>
              </a:rPr>
              <a:t> : </a:t>
            </a:r>
            <a:br>
              <a:rPr lang="vi-VN" sz="5000" dirty="0">
                <a:solidFill>
                  <a:srgbClr val="FF0000"/>
                </a:solidFill>
              </a:rPr>
            </a:br>
            <a:r>
              <a:rPr lang="vi-VN" sz="5300" b="1" dirty="0" err="1">
                <a:solidFill>
                  <a:srgbClr val="FF0000"/>
                </a:solidFill>
              </a:rPr>
              <a:t>Nhận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r>
              <a:rPr lang="vi-VN" sz="5300" b="1" dirty="0" err="1">
                <a:solidFill>
                  <a:srgbClr val="FF0000"/>
                </a:solidFill>
              </a:rPr>
              <a:t>biết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r>
              <a:rPr lang="vi-VN" sz="5300" b="1" dirty="0" err="1">
                <a:solidFill>
                  <a:srgbClr val="FF0000"/>
                </a:solidFill>
              </a:rPr>
              <a:t>tập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r>
              <a:rPr lang="vi-VN" sz="5300" b="1" dirty="0" err="1">
                <a:solidFill>
                  <a:srgbClr val="FF0000"/>
                </a:solidFill>
              </a:rPr>
              <a:t>nói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br>
              <a:rPr lang="vi-VN" sz="5300" b="1" dirty="0">
                <a:solidFill>
                  <a:srgbClr val="FF0000"/>
                </a:solidFill>
              </a:rPr>
            </a:br>
            <a:r>
              <a:rPr lang="vi-VN" sz="5300" b="1" dirty="0" err="1">
                <a:solidFill>
                  <a:srgbClr val="FF0000"/>
                </a:solidFill>
              </a:rPr>
              <a:t>Tàu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r>
              <a:rPr lang="vi-VN" sz="5300" b="1" dirty="0" err="1">
                <a:solidFill>
                  <a:srgbClr val="FF0000"/>
                </a:solidFill>
              </a:rPr>
              <a:t>hỏa</a:t>
            </a:r>
            <a:r>
              <a:rPr lang="vi-VN" sz="5300" b="1" dirty="0">
                <a:solidFill>
                  <a:srgbClr val="FF0000"/>
                </a:solidFill>
              </a:rPr>
              <a:t> </a:t>
            </a:r>
            <a:endParaRPr lang="en-US" sz="5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8400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124200" y="6169095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+mj-lt"/>
              </a:rPr>
              <a:t>Tàu hỏa </a:t>
            </a:r>
          </a:p>
        </p:txBody>
      </p:sp>
    </p:spTree>
    <p:extLst>
      <p:ext uri="{BB962C8B-B14F-4D97-AF65-F5344CB8AC3E}">
        <p14:creationId xmlns:p14="http://schemas.microsoft.com/office/powerpoint/2010/main" val="216770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03" y="0"/>
            <a:ext cx="9144000" cy="6248400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124200" y="6169095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+mj-lt"/>
              </a:rPr>
              <a:t>Tàu hỏa </a:t>
            </a:r>
          </a:p>
        </p:txBody>
      </p:sp>
      <p:sp>
        <p:nvSpPr>
          <p:cNvPr id="6" name="Khung Chú Thích Bầu Dục 5"/>
          <p:cNvSpPr/>
          <p:nvPr/>
        </p:nvSpPr>
        <p:spPr>
          <a:xfrm>
            <a:off x="1248994" y="722012"/>
            <a:ext cx="1676400" cy="1391252"/>
          </a:xfrm>
          <a:prstGeom prst="wedgeEllipseCallout">
            <a:avLst>
              <a:gd name="adj1" fmla="val -49046"/>
              <a:gd name="adj2" fmla="val 94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Đầu tàu</a:t>
            </a:r>
          </a:p>
        </p:txBody>
      </p:sp>
      <p:sp>
        <p:nvSpPr>
          <p:cNvPr id="7" name="Khung Chú Thích Bầu Dục 6"/>
          <p:cNvSpPr/>
          <p:nvPr/>
        </p:nvSpPr>
        <p:spPr>
          <a:xfrm rot="20799580">
            <a:off x="4732447" y="587528"/>
            <a:ext cx="1886594" cy="969928"/>
          </a:xfrm>
          <a:prstGeom prst="wedgeEllipseCallout">
            <a:avLst>
              <a:gd name="adj1" fmla="val 36520"/>
              <a:gd name="adj2" fmla="val 108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FF00"/>
                </a:solidFill>
                <a:latin typeface="+mj-lt"/>
              </a:rPr>
              <a:t>Toa tàu </a:t>
            </a:r>
          </a:p>
        </p:txBody>
      </p:sp>
    </p:spTree>
    <p:extLst>
      <p:ext uri="{BB962C8B-B14F-4D97-AF65-F5344CB8AC3E}">
        <p14:creationId xmlns:p14="http://schemas.microsoft.com/office/powerpoint/2010/main" val="368827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high-speed-train-entering-in-to-the-station-video-id9615008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1600200"/>
            <a:ext cx="731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03"/>
            <a:ext cx="3540381" cy="3400097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0467"/>
            <a:ext cx="4419600" cy="3206133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0771"/>
            <a:ext cx="5257800" cy="3356447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3480771"/>
            <a:ext cx="4038601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áº¿t quáº£ hÃ¬nh áº£nh cho anh nen ba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3</a:t>
            </a:r>
            <a:r>
              <a:rPr lang="vi-VN" sz="5400" b="1" dirty="0">
                <a:solidFill>
                  <a:srgbClr val="FF0000"/>
                </a:solidFill>
              </a:rPr>
              <a:t>:</a:t>
            </a:r>
            <a:r>
              <a:rPr lang="en-US" sz="5400" b="1" dirty="0">
                <a:solidFill>
                  <a:srgbClr val="FF0000"/>
                </a:solidFill>
              </a:rPr>
              <a:t> Kết thúc</a:t>
            </a:r>
            <a:r>
              <a:rPr lang="vi-VN" sz="5400" b="1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br>
              <a:rPr lang="vi-VN" dirty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89</Words>
  <Application>Microsoft Office PowerPoint</Application>
  <PresentationFormat>Trình chiếu Trên màn hình (4:3)</PresentationFormat>
  <Paragraphs>20</Paragraphs>
  <Slides>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2: Phương pháp :  Nhận biết tập nói  Tàu hỏa </vt:lpstr>
      <vt:lpstr>Bản trình bày PowerPoint</vt:lpstr>
      <vt:lpstr>Bản trình bày PowerPoint</vt:lpstr>
      <vt:lpstr>Bản trình bày PowerPoint</vt:lpstr>
      <vt:lpstr>Bản trình bày PowerPoint</vt:lpstr>
      <vt:lpstr>3: Kết thúc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</dc:creator>
  <cp:lastModifiedBy>Phạm Thanh Ngân</cp:lastModifiedBy>
  <cp:revision>105</cp:revision>
  <dcterms:created xsi:type="dcterms:W3CDTF">2018-11-03T09:54:38Z</dcterms:created>
  <dcterms:modified xsi:type="dcterms:W3CDTF">2022-12-05T04:43:48Z</dcterms:modified>
</cp:coreProperties>
</file>