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TAclGW+LOvrb5QYA6HoF5nehD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3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2" name="Google Shape;23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5" name="Google Shape;24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1" name="Google Shape;27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1" name="Google Shape;28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8" name="Google Shape;28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99" name="Google Shape;29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5" name="Google Shape;30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1" name="Google Shape;31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8" name="Google Shape;31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7" name="Google Shape;33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4" name="Google Shape;34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0" name="Google Shape;3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03" name="Google Shape;40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0" name="Google Shape;70;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1" name="Google Shape;71;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2" name="Google Shape;72;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3" name="Google Shape;73;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3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9" name="Google Shape;79;p3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0" name="Google Shape;80;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6" name="Google Shape;86;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4" name="Google Shape;24;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1"/>
        <p:cNvGrpSpPr/>
        <p:nvPr/>
      </p:nvGrpSpPr>
      <p:grpSpPr>
        <a:xfrm>
          <a:off x="0" y="0"/>
          <a:ext cx="0" cy="0"/>
          <a:chOff x="0" y="0"/>
          <a:chExt cx="0" cy="0"/>
        </a:xfrm>
      </p:grpSpPr>
      <p:sp>
        <p:nvSpPr>
          <p:cNvPr id="32" name="Google Shape;32;p29"/>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31"/>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3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1" name="Google Shape;51;p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2" name="Google Shape;52;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8" name="Google Shape;58;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9" name="Google Shape;59;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FFFF66"/>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jp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94" name="Google Shape;94;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95" name="Google Shape;95;p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6" name="Google Shape;96;p1"/>
          <p:cNvSpPr/>
          <p:nvPr/>
        </p:nvSpPr>
        <p:spPr>
          <a:xfrm>
            <a:off x="2173075" y="1679150"/>
            <a:ext cx="5053062" cy="751900"/>
          </a:xfrm>
          <a:prstGeom prst="rect">
            <a:avLst/>
          </a:prstGeom>
        </p:spPr>
        <p:txBody>
          <a:bodyPr>
            <a:prstTxWarp prst="textPlain">
              <a:avLst/>
            </a:prstTxWarp>
          </a:bodyPr>
          <a:lstStyle/>
          <a:p>
            <a:pPr lvl="0" algn="l"/>
            <a:r>
              <a:rPr b="0" i="1">
                <a:ln w="9525" cap="flat" cmpd="sng">
                  <a:solidFill>
                    <a:srgbClr val="000000"/>
                  </a:solidFill>
                  <a:prstDash val="solid"/>
                  <a:miter lim="800000"/>
                  <a:headEnd type="none" w="sm" len="sm"/>
                  <a:tailEnd type="none" w="sm" len="sm"/>
                </a:ln>
                <a:solidFill>
                  <a:srgbClr val="0000FF"/>
                </a:solidFill>
                <a:latin typeface="Times New Roman"/>
              </a:rPr>
              <a:t>Trường mầm non Hoa </a:t>
            </a:r>
            <a:r>
              <a:rPr lang="en-US" b="0" i="1" smtClean="0">
                <a:ln w="9525" cap="flat" cmpd="sng">
                  <a:solidFill>
                    <a:srgbClr val="000000"/>
                  </a:solidFill>
                  <a:prstDash val="solid"/>
                  <a:miter lim="800000"/>
                  <a:headEnd type="none" w="sm" len="sm"/>
                  <a:tailEnd type="none" w="sm" len="sm"/>
                </a:ln>
                <a:solidFill>
                  <a:srgbClr val="0000FF"/>
                </a:solidFill>
                <a:latin typeface="Times New Roman"/>
              </a:rPr>
              <a:t>Sữa</a:t>
            </a:r>
            <a:r>
              <a:rPr b="0" i="1" smtClean="0">
                <a:ln w="9525" cap="flat" cmpd="sng">
                  <a:solidFill>
                    <a:srgbClr val="000000"/>
                  </a:solidFill>
                  <a:prstDash val="solid"/>
                  <a:miter lim="800000"/>
                  <a:headEnd type="none" w="sm" len="sm"/>
                  <a:tailEnd type="none" w="sm" len="sm"/>
                </a:ln>
                <a:solidFill>
                  <a:srgbClr val="0000FF"/>
                </a:solidFill>
                <a:latin typeface="Times New Roman"/>
              </a:rPr>
              <a:t>. </a:t>
            </a:r>
            <a:endParaRPr b="0" i="1">
              <a:ln w="9525" cap="flat" cmpd="sng">
                <a:solidFill>
                  <a:srgbClr val="000000"/>
                </a:solidFill>
                <a:prstDash val="solid"/>
                <a:miter lim="800000"/>
                <a:headEnd type="none" w="sm" len="sm"/>
                <a:tailEnd type="none" w="sm" len="sm"/>
              </a:ln>
              <a:solidFill>
                <a:srgbClr val="0000FF"/>
              </a:solidFill>
              <a:latin typeface="Times New Roman"/>
            </a:endParaRPr>
          </a:p>
        </p:txBody>
      </p:sp>
      <p:sp>
        <p:nvSpPr>
          <p:cNvPr id="97" name="Google Shape;97;p1"/>
          <p:cNvSpPr/>
          <p:nvPr/>
        </p:nvSpPr>
        <p:spPr>
          <a:xfrm>
            <a:off x="2667000" y="2561875"/>
            <a:ext cx="4414832" cy="609599"/>
          </a:xfrm>
          <a:prstGeom prst="rect">
            <a:avLst/>
          </a:prstGeom>
        </p:spPr>
        <p:txBody>
          <a:bodyPr>
            <a:prstTxWarp prst="textPlain">
              <a:avLst/>
            </a:prstTxWarp>
          </a:bodyPr>
          <a:lstStyle/>
          <a:p>
            <a:pPr lvl="0" algn="l"/>
            <a:r>
              <a:rPr b="0" i="1">
                <a:ln w="9525" cap="flat" cmpd="sng">
                  <a:solidFill>
                    <a:srgbClr val="000000"/>
                  </a:solidFill>
                  <a:prstDash val="solid"/>
                  <a:miter lim="800000"/>
                  <a:headEnd type="none" w="sm" len="sm"/>
                  <a:tailEnd type="none" w="sm" len="sm"/>
                </a:ln>
                <a:solidFill>
                  <a:srgbClr val="CC0000"/>
                </a:solidFill>
                <a:latin typeface="Times New Roman"/>
              </a:rPr>
              <a:t>Lĩnh vực phát triển ngôn ngữ </a:t>
            </a:r>
          </a:p>
        </p:txBody>
      </p:sp>
      <p:sp>
        <p:nvSpPr>
          <p:cNvPr id="98" name="Google Shape;98;p1"/>
          <p:cNvSpPr/>
          <p:nvPr/>
        </p:nvSpPr>
        <p:spPr>
          <a:xfrm>
            <a:off x="2205050" y="3267425"/>
            <a:ext cx="4961063" cy="751901"/>
          </a:xfrm>
          <a:prstGeom prst="rect">
            <a:avLst/>
          </a:prstGeom>
        </p:spPr>
        <p:txBody>
          <a:bodyPr>
            <a:prstTxWarp prst="textPlain">
              <a:avLst/>
            </a:prstTxWarp>
          </a:bodyPr>
          <a:lstStyle/>
          <a:p>
            <a:pPr lvl="0" algn="l"/>
            <a:r>
              <a:rPr b="0" i="1">
                <a:ln>
                  <a:noFill/>
                </a:ln>
                <a:solidFill>
                  <a:srgbClr val="0000CC"/>
                </a:solidFill>
                <a:latin typeface="Times New Roman"/>
              </a:rPr>
              <a:t>TRUYỆN: MỖI NGƯỜI MỘT VIỆC</a:t>
            </a:r>
          </a:p>
        </p:txBody>
      </p:sp>
      <p:sp>
        <p:nvSpPr>
          <p:cNvPr id="99" name="Google Shape;99;p1"/>
          <p:cNvSpPr/>
          <p:nvPr/>
        </p:nvSpPr>
        <p:spPr>
          <a:xfrm>
            <a:off x="2667000" y="4495800"/>
            <a:ext cx="4724407" cy="533400"/>
          </a:xfrm>
          <a:prstGeom prst="rect">
            <a:avLst/>
          </a:prstGeom>
        </p:spPr>
        <p:txBody>
          <a:bodyPr>
            <a:prstTxWarp prst="textPlain">
              <a:avLst/>
            </a:prstTxWarp>
          </a:bodyPr>
          <a:lstStyle/>
          <a:p>
            <a:pPr lvl="0" algn="l"/>
            <a:r>
              <a:rPr b="0" i="1">
                <a:ln w="9525" cap="flat" cmpd="sng">
                  <a:solidFill>
                    <a:srgbClr val="FF0066"/>
                  </a:solidFill>
                  <a:prstDash val="solid"/>
                  <a:miter lim="800000"/>
                  <a:headEnd type="none" w="sm" len="sm"/>
                  <a:tailEnd type="none" w="sm" len="sm"/>
                </a:ln>
                <a:solidFill>
                  <a:srgbClr val="FF0066"/>
                </a:solidFill>
                <a:latin typeface="Times New Roman"/>
              </a:rPr>
              <a:t>Giáo viên: </a:t>
            </a:r>
            <a:r>
              <a:rPr lang="en-US" i="1" smtClean="0">
                <a:ln w="9525" cap="flat" cmpd="sng">
                  <a:solidFill>
                    <a:srgbClr val="FF0066"/>
                  </a:solidFill>
                  <a:prstDash val="solid"/>
                  <a:miter lim="800000"/>
                  <a:headEnd type="none" w="sm" len="sm"/>
                  <a:tailEnd type="none" w="sm" len="sm"/>
                </a:ln>
                <a:solidFill>
                  <a:srgbClr val="FF0066"/>
                </a:solidFill>
                <a:latin typeface="Times New Roman"/>
              </a:rPr>
              <a:t>Đào Thị Thu Hương</a:t>
            </a:r>
            <a:r>
              <a:rPr b="0" i="1" smtClean="0">
                <a:ln w="9525" cap="flat" cmpd="sng">
                  <a:solidFill>
                    <a:srgbClr val="FF0066"/>
                  </a:solidFill>
                  <a:prstDash val="solid"/>
                  <a:miter lim="800000"/>
                  <a:headEnd type="none" w="sm" len="sm"/>
                  <a:tailEnd type="none" w="sm" len="sm"/>
                </a:ln>
                <a:solidFill>
                  <a:srgbClr val="FF0066"/>
                </a:solidFill>
                <a:latin typeface="Times New Roman"/>
              </a:rPr>
              <a:t> </a:t>
            </a:r>
            <a:endParaRPr b="0" i="1">
              <a:ln w="9525" cap="flat" cmpd="sng">
                <a:solidFill>
                  <a:srgbClr val="FF0066"/>
                </a:solidFill>
                <a:prstDash val="solid"/>
                <a:miter lim="800000"/>
                <a:headEnd type="none" w="sm" len="sm"/>
                <a:tailEnd type="none" w="sm" len="sm"/>
              </a:ln>
              <a:solidFill>
                <a:srgbClr val="FF0066"/>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822"/>
                                        <p:tgtEl>
                                          <p:spTgt spid="96"/>
                                        </p:tgtEl>
                                      </p:cBhvr>
                                    </p:animEffect>
                                  </p:childTnLst>
                                </p:cTn>
                              </p:par>
                            </p:childTnLst>
                          </p:cTn>
                        </p:par>
                        <p:par>
                          <p:cTn id="8" fill="hold">
                            <p:stCondLst>
                              <p:cond delay="1822"/>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822"/>
                                        <p:tgtEl>
                                          <p:spTgt spid="97"/>
                                        </p:tgtEl>
                                      </p:cBhvr>
                                    </p:animEffect>
                                  </p:childTnLst>
                                </p:cTn>
                              </p:par>
                              <p:par>
                                <p:cTn id="12" presetID="10" presetClass="entr" presetSubtype="0"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5000"/>
                                        <p:tgtEl>
                                          <p:spTgt spid="98"/>
                                        </p:tgtEl>
                                      </p:cBhvr>
                                    </p:animEffect>
                                  </p:childTnLst>
                                </p:cTn>
                              </p:par>
                            </p:childTnLst>
                          </p:cTn>
                        </p:par>
                        <p:par>
                          <p:cTn id="15" fill="hold">
                            <p:stCondLst>
                              <p:cond delay="6822"/>
                            </p:stCondLst>
                            <p:childTnLst>
                              <p:par>
                                <p:cTn id="16" presetID="10" presetClass="entr" presetSubtype="0" fill="hold"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pic>
        <p:nvPicPr>
          <p:cNvPr id="222" name="Google Shape;222;p10" descr="mui"/>
          <p:cNvPicPr preferRelativeResize="0"/>
          <p:nvPr/>
        </p:nvPicPr>
        <p:blipFill rotWithShape="1">
          <a:blip r:embed="rId3">
            <a:alphaModFix/>
          </a:blip>
          <a:srcRect/>
          <a:stretch/>
        </p:blipFill>
        <p:spPr>
          <a:xfrm>
            <a:off x="2362200" y="0"/>
            <a:ext cx="5029200" cy="4586287"/>
          </a:xfrm>
          <a:prstGeom prst="rect">
            <a:avLst/>
          </a:prstGeom>
          <a:noFill/>
          <a:ln>
            <a:noFill/>
          </a:ln>
        </p:spPr>
      </p:pic>
      <p:pic>
        <p:nvPicPr>
          <p:cNvPr id="223" name="Google Shape;223;p10" descr="Comida_071"/>
          <p:cNvPicPr preferRelativeResize="0"/>
          <p:nvPr/>
        </p:nvPicPr>
        <p:blipFill rotWithShape="1">
          <a:blip r:embed="rId4">
            <a:alphaModFix/>
          </a:blip>
          <a:srcRect/>
          <a:stretch/>
        </p:blipFill>
        <p:spPr>
          <a:xfrm>
            <a:off x="228600" y="3429000"/>
            <a:ext cx="2286000" cy="2847975"/>
          </a:xfrm>
          <a:prstGeom prst="rect">
            <a:avLst/>
          </a:prstGeom>
          <a:noFill/>
          <a:ln>
            <a:noFill/>
          </a:ln>
        </p:spPr>
      </p:pic>
      <p:pic>
        <p:nvPicPr>
          <p:cNvPr id="224" name="Google Shape;224;p10" descr="Comida_096"/>
          <p:cNvPicPr preferRelativeResize="0"/>
          <p:nvPr/>
        </p:nvPicPr>
        <p:blipFill rotWithShape="1">
          <a:blip r:embed="rId5">
            <a:alphaModFix/>
          </a:blip>
          <a:srcRect/>
          <a:stretch/>
        </p:blipFill>
        <p:spPr>
          <a:xfrm>
            <a:off x="381000" y="304800"/>
            <a:ext cx="2057400" cy="2057400"/>
          </a:xfrm>
          <a:prstGeom prst="rect">
            <a:avLst/>
          </a:prstGeom>
          <a:noFill/>
          <a:ln>
            <a:noFill/>
          </a:ln>
        </p:spPr>
      </p:pic>
      <p:pic>
        <p:nvPicPr>
          <p:cNvPr id="225" name="Google Shape;225;p10" descr="Comida_097"/>
          <p:cNvPicPr preferRelativeResize="0"/>
          <p:nvPr/>
        </p:nvPicPr>
        <p:blipFill rotWithShape="1">
          <a:blip r:embed="rId6">
            <a:alphaModFix/>
          </a:blip>
          <a:srcRect/>
          <a:stretch/>
        </p:blipFill>
        <p:spPr>
          <a:xfrm>
            <a:off x="6629400" y="4038600"/>
            <a:ext cx="2514600" cy="2514600"/>
          </a:xfrm>
          <a:prstGeom prst="rect">
            <a:avLst/>
          </a:prstGeom>
          <a:noFill/>
          <a:ln>
            <a:noFill/>
          </a:ln>
        </p:spPr>
      </p:pic>
      <p:pic>
        <p:nvPicPr>
          <p:cNvPr id="226" name="Google Shape;226;p10" descr="Natureza_002"/>
          <p:cNvPicPr preferRelativeResize="0"/>
          <p:nvPr/>
        </p:nvPicPr>
        <p:blipFill rotWithShape="1">
          <a:blip r:embed="rId7">
            <a:alphaModFix/>
          </a:blip>
          <a:srcRect/>
          <a:stretch/>
        </p:blipFill>
        <p:spPr>
          <a:xfrm>
            <a:off x="6858000" y="762000"/>
            <a:ext cx="2019300" cy="2019300"/>
          </a:xfrm>
          <a:prstGeom prst="rect">
            <a:avLst/>
          </a:prstGeom>
          <a:noFill/>
          <a:ln>
            <a:noFill/>
          </a:ln>
        </p:spPr>
      </p:pic>
      <p:sp>
        <p:nvSpPr>
          <p:cNvPr id="227" name="Google Shape;227;p10"/>
          <p:cNvSpPr/>
          <p:nvPr/>
        </p:nvSpPr>
        <p:spPr>
          <a:xfrm>
            <a:off x="8229600" y="152400"/>
            <a:ext cx="609600" cy="609600"/>
          </a:xfrm>
          <a:prstGeom prst="rect">
            <a:avLst/>
          </a:prstGeom>
        </p:spPr>
        <p:txBody>
          <a:bodyPr>
            <a:prstTxWarp prst="textPlain">
              <a:avLst/>
            </a:prstTxWarp>
          </a:bodyPr>
          <a:lstStyle/>
          <a:p>
            <a:pPr lvl="0" algn="l"/>
            <a:r>
              <a:rPr b="0" i="0">
                <a:ln w="19050" cap="flat" cmpd="sng">
                  <a:solidFill>
                    <a:srgbClr val="99CCFF"/>
                  </a:solidFill>
                  <a:prstDash val="solid"/>
                  <a:miter lim="800000"/>
                  <a:headEnd type="none" w="sm" len="sm"/>
                  <a:tailEnd type="none" w="sm" len="sm"/>
                </a:ln>
                <a:solidFill>
                  <a:srgbClr val="0066CC"/>
                </a:solidFill>
                <a:latin typeface="Impact"/>
              </a:rPr>
              <a:t>* </a:t>
            </a:r>
          </a:p>
        </p:txBody>
      </p:sp>
      <p:sp>
        <p:nvSpPr>
          <p:cNvPr id="228" name="Google Shape;228;p10"/>
          <p:cNvSpPr/>
          <p:nvPr/>
        </p:nvSpPr>
        <p:spPr>
          <a:xfrm>
            <a:off x="228600" y="0"/>
            <a:ext cx="762000" cy="609600"/>
          </a:xfrm>
          <a:prstGeom prst="rect">
            <a:avLst/>
          </a:prstGeom>
        </p:spPr>
        <p:txBody>
          <a:bodyPr>
            <a:prstTxWarp prst="textPlain">
              <a:avLst/>
            </a:prstTxWarp>
          </a:bodyPr>
          <a:lstStyle/>
          <a:p>
            <a:pPr lvl="0" algn="l"/>
            <a:r>
              <a:rPr b="0" i="0">
                <a:ln w="19050" cap="flat" cmpd="sng">
                  <a:solidFill>
                    <a:srgbClr val="99CCFF"/>
                  </a:solidFill>
                  <a:prstDash val="solid"/>
                  <a:miter lim="800000"/>
                  <a:headEnd type="none" w="sm" len="sm"/>
                  <a:tailEnd type="none" w="sm" len="sm"/>
                </a:ln>
                <a:solidFill>
                  <a:srgbClr val="0066CC"/>
                </a:solidFill>
                <a:latin typeface="Impact"/>
              </a:rPr>
              <a:t>* </a:t>
            </a:r>
          </a:p>
        </p:txBody>
      </p:sp>
      <p:sp>
        <p:nvSpPr>
          <p:cNvPr id="229" name="Google Shape;229;p10"/>
          <p:cNvSpPr txBox="1"/>
          <p:nvPr/>
        </p:nvSpPr>
        <p:spPr>
          <a:xfrm>
            <a:off x="0" y="6259512"/>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Mũi nói: tôi suốt ngày phải ngửi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500"/>
                                        <p:tgtEl>
                                          <p:spTgt spid="223"/>
                                        </p:tgtEl>
                                      </p:cBhvr>
                                    </p:animEffect>
                                  </p:childTnLst>
                                </p:cTn>
                              </p:par>
                              <p:par>
                                <p:cTn id="11" presetID="10"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fade">
                                      <p:cBhvr>
                                        <p:cTn id="13" dur="500"/>
                                        <p:tgtEl>
                                          <p:spTgt spid="226"/>
                                        </p:tgtEl>
                                      </p:cBhvr>
                                    </p:animEffect>
                                  </p:childTnLst>
                                </p:cTn>
                              </p:par>
                              <p:par>
                                <p:cTn id="14" presetID="10" presetClass="entr" presetSubtype="0" fill="hold" nodeType="with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fade">
                                      <p:cBhvr>
                                        <p:cTn id="16" dur="500"/>
                                        <p:tgtEl>
                                          <p:spTgt spid="2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9"/>
                                        </p:tgtEl>
                                        <p:attrNameLst>
                                          <p:attrName>style.visibility</p:attrName>
                                        </p:attrNameLst>
                                      </p:cBhvr>
                                      <p:to>
                                        <p:strVal val="visible"/>
                                      </p:to>
                                    </p:set>
                                    <p:animEffect transition="in" filter="fade">
                                      <p:cBhvr>
                                        <p:cTn id="21"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1" descr="Comida_005"/>
          <p:cNvPicPr preferRelativeResize="0"/>
          <p:nvPr/>
        </p:nvPicPr>
        <p:blipFill rotWithShape="1">
          <a:blip r:embed="rId3">
            <a:alphaModFix/>
          </a:blip>
          <a:srcRect/>
          <a:stretch/>
        </p:blipFill>
        <p:spPr>
          <a:xfrm>
            <a:off x="6248400" y="2743200"/>
            <a:ext cx="2895600" cy="2895600"/>
          </a:xfrm>
          <a:prstGeom prst="rect">
            <a:avLst/>
          </a:prstGeom>
          <a:noFill/>
          <a:ln>
            <a:noFill/>
          </a:ln>
        </p:spPr>
      </p:pic>
      <p:pic>
        <p:nvPicPr>
          <p:cNvPr id="235" name="Google Shape;235;p11" descr="Escritorio_022"/>
          <p:cNvPicPr preferRelativeResize="0"/>
          <p:nvPr/>
        </p:nvPicPr>
        <p:blipFill rotWithShape="1">
          <a:blip r:embed="rId4">
            <a:alphaModFix/>
          </a:blip>
          <a:srcRect/>
          <a:stretch/>
        </p:blipFill>
        <p:spPr>
          <a:xfrm>
            <a:off x="304800" y="1143000"/>
            <a:ext cx="2057400" cy="2057400"/>
          </a:xfrm>
          <a:prstGeom prst="rect">
            <a:avLst/>
          </a:prstGeom>
          <a:noFill/>
          <a:ln>
            <a:noFill/>
          </a:ln>
        </p:spPr>
      </p:pic>
      <p:pic>
        <p:nvPicPr>
          <p:cNvPr id="236" name="Google Shape;236;p11" descr="Objeto_0041"/>
          <p:cNvPicPr preferRelativeResize="0"/>
          <p:nvPr/>
        </p:nvPicPr>
        <p:blipFill rotWithShape="1">
          <a:blip r:embed="rId5">
            <a:alphaModFix/>
          </a:blip>
          <a:srcRect/>
          <a:stretch/>
        </p:blipFill>
        <p:spPr>
          <a:xfrm>
            <a:off x="6705600" y="914400"/>
            <a:ext cx="2300287" cy="1968500"/>
          </a:xfrm>
          <a:prstGeom prst="rect">
            <a:avLst/>
          </a:prstGeom>
          <a:noFill/>
          <a:ln>
            <a:noFill/>
          </a:ln>
        </p:spPr>
      </p:pic>
      <p:pic>
        <p:nvPicPr>
          <p:cNvPr id="237" name="Google Shape;237;p11" descr="tay"/>
          <p:cNvPicPr preferRelativeResize="0"/>
          <p:nvPr/>
        </p:nvPicPr>
        <p:blipFill rotWithShape="1">
          <a:blip r:embed="rId6">
            <a:alphaModFix/>
          </a:blip>
          <a:srcRect/>
          <a:stretch/>
        </p:blipFill>
        <p:spPr>
          <a:xfrm>
            <a:off x="2362200" y="0"/>
            <a:ext cx="4419600" cy="4030662"/>
          </a:xfrm>
          <a:prstGeom prst="rect">
            <a:avLst/>
          </a:prstGeom>
          <a:noFill/>
          <a:ln>
            <a:noFill/>
          </a:ln>
        </p:spPr>
      </p:pic>
      <p:sp>
        <p:nvSpPr>
          <p:cNvPr id="238" name="Google Shape;238;p11"/>
          <p:cNvSpPr txBox="1"/>
          <p:nvPr/>
        </p:nvSpPr>
        <p:spPr>
          <a:xfrm>
            <a:off x="2133600" y="4343400"/>
            <a:ext cx="5105400" cy="823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FF"/>
              </a:buClr>
              <a:buSzPts val="4800"/>
              <a:buFont typeface="Times New Roman"/>
              <a:buNone/>
            </a:pPr>
            <a:r>
              <a:rPr lang="en-US" sz="4800" b="1" i="0" u="none" strike="noStrike" cap="none">
                <a:solidFill>
                  <a:srgbClr val="0066FF"/>
                </a:solidFill>
                <a:latin typeface="Times New Roman"/>
                <a:ea typeface="Times New Roman"/>
                <a:cs typeface="Times New Roman"/>
                <a:sym typeface="Times New Roman"/>
              </a:rPr>
              <a:t>Tay nói </a:t>
            </a:r>
            <a:endParaRPr/>
          </a:p>
        </p:txBody>
      </p:sp>
      <p:sp>
        <p:nvSpPr>
          <p:cNvPr id="239" name="Google Shape;239;p11"/>
          <p:cNvSpPr/>
          <p:nvPr/>
        </p:nvSpPr>
        <p:spPr>
          <a:xfrm>
            <a:off x="7467600" y="304800"/>
            <a:ext cx="609600" cy="609600"/>
          </a:xfrm>
          <a:prstGeom prst="rect">
            <a:avLst/>
          </a:prstGeom>
        </p:spPr>
        <p:txBody>
          <a:bodyPr>
            <a:prstTxWarp prst="textPlain">
              <a:avLst/>
            </a:prstTxWarp>
          </a:bodyPr>
          <a:lstStyle/>
          <a:p>
            <a:pPr lvl="0" algn="l"/>
            <a:r>
              <a:rPr b="0" i="0">
                <a:ln w="19050" cap="flat" cmpd="sng">
                  <a:solidFill>
                    <a:srgbClr val="99CCFF"/>
                  </a:solidFill>
                  <a:prstDash val="solid"/>
                  <a:miter lim="800000"/>
                  <a:headEnd type="none" w="sm" len="sm"/>
                  <a:tailEnd type="none" w="sm" len="sm"/>
                </a:ln>
                <a:solidFill>
                  <a:srgbClr val="0066CC"/>
                </a:solidFill>
                <a:latin typeface="Impact"/>
              </a:rPr>
              <a:t>* </a:t>
            </a:r>
          </a:p>
        </p:txBody>
      </p:sp>
      <p:sp>
        <p:nvSpPr>
          <p:cNvPr id="240" name="Google Shape;240;p11"/>
          <p:cNvSpPr/>
          <p:nvPr/>
        </p:nvSpPr>
        <p:spPr>
          <a:xfrm>
            <a:off x="228600" y="228600"/>
            <a:ext cx="762000" cy="609600"/>
          </a:xfrm>
          <a:prstGeom prst="rect">
            <a:avLst/>
          </a:prstGeom>
        </p:spPr>
        <p:txBody>
          <a:bodyPr>
            <a:prstTxWarp prst="textPlain">
              <a:avLst/>
            </a:prstTxWarp>
          </a:bodyPr>
          <a:lstStyle/>
          <a:p>
            <a:pPr lvl="0" algn="l"/>
            <a:r>
              <a:rPr b="0" i="0">
                <a:ln w="19050" cap="flat" cmpd="sng">
                  <a:solidFill>
                    <a:srgbClr val="99CCFF"/>
                  </a:solidFill>
                  <a:prstDash val="solid"/>
                  <a:miter lim="800000"/>
                  <a:headEnd type="none" w="sm" len="sm"/>
                  <a:tailEnd type="none" w="sm" len="sm"/>
                </a:ln>
                <a:solidFill>
                  <a:srgbClr val="0066CC"/>
                </a:solidFill>
                <a:latin typeface="Impact"/>
              </a:rPr>
              <a:t>* </a:t>
            </a:r>
          </a:p>
        </p:txBody>
      </p:sp>
      <p:pic>
        <p:nvPicPr>
          <p:cNvPr id="241" name="Google Shape;241;p11" descr="Comida_066"/>
          <p:cNvPicPr preferRelativeResize="0"/>
          <p:nvPr/>
        </p:nvPicPr>
        <p:blipFill rotWithShape="1">
          <a:blip r:embed="rId7">
            <a:alphaModFix/>
          </a:blip>
          <a:srcRect/>
          <a:stretch/>
        </p:blipFill>
        <p:spPr>
          <a:xfrm>
            <a:off x="304800" y="3990975"/>
            <a:ext cx="2133600" cy="2133600"/>
          </a:xfrm>
          <a:prstGeom prst="rect">
            <a:avLst/>
          </a:prstGeom>
          <a:noFill/>
          <a:ln>
            <a:noFill/>
          </a:ln>
        </p:spPr>
      </p:pic>
      <p:sp>
        <p:nvSpPr>
          <p:cNvPr id="242" name="Google Shape;242;p11"/>
          <p:cNvSpPr txBox="1"/>
          <p:nvPr/>
        </p:nvSpPr>
        <p:spPr>
          <a:xfrm>
            <a:off x="0" y="60198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Tôi vẽ, tôi cầm ăn, tôi viết bài…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10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nhom5"/>
          <p:cNvPicPr preferRelativeResize="0"/>
          <p:nvPr/>
        </p:nvPicPr>
        <p:blipFill rotWithShape="1">
          <a:blip r:embed="rId3">
            <a:alphaModFix/>
          </a:blip>
          <a:srcRect/>
          <a:stretch/>
        </p:blipFill>
        <p:spPr>
          <a:xfrm rot="5400000">
            <a:off x="7000875" y="-828675"/>
            <a:ext cx="533400" cy="2190750"/>
          </a:xfrm>
          <a:prstGeom prst="rect">
            <a:avLst/>
          </a:prstGeom>
          <a:noFill/>
          <a:ln>
            <a:noFill/>
          </a:ln>
        </p:spPr>
      </p:pic>
      <p:pic>
        <p:nvPicPr>
          <p:cNvPr id="248" name="Google Shape;248;p12" descr="nhom5"/>
          <p:cNvPicPr preferRelativeResize="0"/>
          <p:nvPr/>
        </p:nvPicPr>
        <p:blipFill rotWithShape="1">
          <a:blip r:embed="rId3">
            <a:alphaModFix/>
          </a:blip>
          <a:srcRect/>
          <a:stretch/>
        </p:blipFill>
        <p:spPr>
          <a:xfrm>
            <a:off x="8610600" y="533400"/>
            <a:ext cx="533400" cy="2190750"/>
          </a:xfrm>
          <a:prstGeom prst="rect">
            <a:avLst/>
          </a:prstGeom>
          <a:noFill/>
          <a:ln>
            <a:noFill/>
          </a:ln>
        </p:spPr>
      </p:pic>
      <p:pic>
        <p:nvPicPr>
          <p:cNvPr id="249" name="Google Shape;249;p12" descr="nhom5"/>
          <p:cNvPicPr preferRelativeResize="0"/>
          <p:nvPr/>
        </p:nvPicPr>
        <p:blipFill rotWithShape="1">
          <a:blip r:embed="rId3">
            <a:alphaModFix/>
          </a:blip>
          <a:srcRect/>
          <a:stretch/>
        </p:blipFill>
        <p:spPr>
          <a:xfrm rot="5400000">
            <a:off x="5095875" y="-828675"/>
            <a:ext cx="533400" cy="2190750"/>
          </a:xfrm>
          <a:prstGeom prst="rect">
            <a:avLst/>
          </a:prstGeom>
          <a:noFill/>
          <a:ln>
            <a:noFill/>
          </a:ln>
        </p:spPr>
      </p:pic>
      <p:pic>
        <p:nvPicPr>
          <p:cNvPr id="250" name="Google Shape;250;p12" descr="nhom5"/>
          <p:cNvPicPr preferRelativeResize="0"/>
          <p:nvPr/>
        </p:nvPicPr>
        <p:blipFill rotWithShape="1">
          <a:blip r:embed="rId3">
            <a:alphaModFix/>
          </a:blip>
          <a:srcRect/>
          <a:stretch/>
        </p:blipFill>
        <p:spPr>
          <a:xfrm rot="5400000">
            <a:off x="3190875" y="-828675"/>
            <a:ext cx="533400" cy="2190750"/>
          </a:xfrm>
          <a:prstGeom prst="rect">
            <a:avLst/>
          </a:prstGeom>
          <a:noFill/>
          <a:ln>
            <a:noFill/>
          </a:ln>
        </p:spPr>
      </p:pic>
      <p:pic>
        <p:nvPicPr>
          <p:cNvPr id="251" name="Google Shape;251;p12" descr="nhom5"/>
          <p:cNvPicPr preferRelativeResize="0"/>
          <p:nvPr/>
        </p:nvPicPr>
        <p:blipFill rotWithShape="1">
          <a:blip r:embed="rId3">
            <a:alphaModFix/>
          </a:blip>
          <a:srcRect/>
          <a:stretch/>
        </p:blipFill>
        <p:spPr>
          <a:xfrm>
            <a:off x="8610600" y="2286000"/>
            <a:ext cx="533400" cy="2190750"/>
          </a:xfrm>
          <a:prstGeom prst="rect">
            <a:avLst/>
          </a:prstGeom>
          <a:noFill/>
          <a:ln>
            <a:noFill/>
          </a:ln>
        </p:spPr>
      </p:pic>
      <p:pic>
        <p:nvPicPr>
          <p:cNvPr id="252" name="Google Shape;252;p12" descr="nhom5"/>
          <p:cNvPicPr preferRelativeResize="0"/>
          <p:nvPr/>
        </p:nvPicPr>
        <p:blipFill rotWithShape="1">
          <a:blip r:embed="rId3">
            <a:alphaModFix/>
          </a:blip>
          <a:srcRect/>
          <a:stretch/>
        </p:blipFill>
        <p:spPr>
          <a:xfrm rot="5400000">
            <a:off x="1362075" y="-828675"/>
            <a:ext cx="533400" cy="2190750"/>
          </a:xfrm>
          <a:prstGeom prst="rect">
            <a:avLst/>
          </a:prstGeom>
          <a:noFill/>
          <a:ln>
            <a:noFill/>
          </a:ln>
        </p:spPr>
      </p:pic>
      <p:pic>
        <p:nvPicPr>
          <p:cNvPr id="253" name="Google Shape;253;p12" descr="nhom5"/>
          <p:cNvPicPr preferRelativeResize="0"/>
          <p:nvPr/>
        </p:nvPicPr>
        <p:blipFill rotWithShape="1">
          <a:blip r:embed="rId3">
            <a:alphaModFix/>
          </a:blip>
          <a:srcRect/>
          <a:stretch/>
        </p:blipFill>
        <p:spPr>
          <a:xfrm>
            <a:off x="8610600" y="4114800"/>
            <a:ext cx="533400" cy="2190750"/>
          </a:xfrm>
          <a:prstGeom prst="rect">
            <a:avLst/>
          </a:prstGeom>
          <a:noFill/>
          <a:ln>
            <a:noFill/>
          </a:ln>
        </p:spPr>
      </p:pic>
      <p:pic>
        <p:nvPicPr>
          <p:cNvPr id="254" name="Google Shape;254;p12" descr="nhom5"/>
          <p:cNvPicPr preferRelativeResize="0"/>
          <p:nvPr/>
        </p:nvPicPr>
        <p:blipFill rotWithShape="1">
          <a:blip r:embed="rId3">
            <a:alphaModFix/>
          </a:blip>
          <a:srcRect/>
          <a:stretch/>
        </p:blipFill>
        <p:spPr>
          <a:xfrm>
            <a:off x="0" y="2971800"/>
            <a:ext cx="533400" cy="2190750"/>
          </a:xfrm>
          <a:prstGeom prst="rect">
            <a:avLst/>
          </a:prstGeom>
          <a:noFill/>
          <a:ln>
            <a:noFill/>
          </a:ln>
        </p:spPr>
      </p:pic>
      <p:pic>
        <p:nvPicPr>
          <p:cNvPr id="255" name="Google Shape;255;p12" descr="nhom5"/>
          <p:cNvPicPr preferRelativeResize="0"/>
          <p:nvPr/>
        </p:nvPicPr>
        <p:blipFill rotWithShape="1">
          <a:blip r:embed="rId3">
            <a:alphaModFix/>
          </a:blip>
          <a:srcRect/>
          <a:stretch/>
        </p:blipFill>
        <p:spPr>
          <a:xfrm>
            <a:off x="0" y="4667250"/>
            <a:ext cx="533400" cy="2190750"/>
          </a:xfrm>
          <a:prstGeom prst="rect">
            <a:avLst/>
          </a:prstGeom>
          <a:noFill/>
          <a:ln>
            <a:noFill/>
          </a:ln>
        </p:spPr>
      </p:pic>
      <p:pic>
        <p:nvPicPr>
          <p:cNvPr id="256" name="Google Shape;256;p12" descr="nhom5"/>
          <p:cNvPicPr preferRelativeResize="0"/>
          <p:nvPr/>
        </p:nvPicPr>
        <p:blipFill rotWithShape="1">
          <a:blip r:embed="rId3">
            <a:alphaModFix/>
          </a:blip>
          <a:srcRect/>
          <a:stretch/>
        </p:blipFill>
        <p:spPr>
          <a:xfrm>
            <a:off x="0" y="609600"/>
            <a:ext cx="533400" cy="2190750"/>
          </a:xfrm>
          <a:prstGeom prst="rect">
            <a:avLst/>
          </a:prstGeom>
          <a:noFill/>
          <a:ln>
            <a:noFill/>
          </a:ln>
        </p:spPr>
      </p:pic>
      <p:pic>
        <p:nvPicPr>
          <p:cNvPr id="257" name="Google Shape;257;p12" descr="nhom5"/>
          <p:cNvPicPr preferRelativeResize="0"/>
          <p:nvPr/>
        </p:nvPicPr>
        <p:blipFill rotWithShape="1">
          <a:blip r:embed="rId3">
            <a:alphaModFix/>
          </a:blip>
          <a:srcRect/>
          <a:stretch/>
        </p:blipFill>
        <p:spPr>
          <a:xfrm>
            <a:off x="0" y="1676400"/>
            <a:ext cx="533400" cy="2190750"/>
          </a:xfrm>
          <a:prstGeom prst="rect">
            <a:avLst/>
          </a:prstGeom>
          <a:noFill/>
          <a:ln>
            <a:noFill/>
          </a:ln>
        </p:spPr>
      </p:pic>
      <p:pic>
        <p:nvPicPr>
          <p:cNvPr id="258" name="Google Shape;258;p12" descr="nhom5"/>
          <p:cNvPicPr preferRelativeResize="0"/>
          <p:nvPr/>
        </p:nvPicPr>
        <p:blipFill rotWithShape="1">
          <a:blip r:embed="rId3">
            <a:alphaModFix/>
          </a:blip>
          <a:srcRect/>
          <a:stretch/>
        </p:blipFill>
        <p:spPr>
          <a:xfrm rot="5400000">
            <a:off x="7229475" y="5495925"/>
            <a:ext cx="533400" cy="2190750"/>
          </a:xfrm>
          <a:prstGeom prst="rect">
            <a:avLst/>
          </a:prstGeom>
          <a:noFill/>
          <a:ln>
            <a:noFill/>
          </a:ln>
        </p:spPr>
      </p:pic>
      <p:pic>
        <p:nvPicPr>
          <p:cNvPr id="259" name="Google Shape;259;p12" descr="nhom5"/>
          <p:cNvPicPr preferRelativeResize="0"/>
          <p:nvPr/>
        </p:nvPicPr>
        <p:blipFill rotWithShape="1">
          <a:blip r:embed="rId3">
            <a:alphaModFix/>
          </a:blip>
          <a:srcRect/>
          <a:stretch/>
        </p:blipFill>
        <p:spPr>
          <a:xfrm rot="5400000">
            <a:off x="5400675" y="5495925"/>
            <a:ext cx="533400" cy="2190750"/>
          </a:xfrm>
          <a:prstGeom prst="rect">
            <a:avLst/>
          </a:prstGeom>
          <a:noFill/>
          <a:ln>
            <a:noFill/>
          </a:ln>
        </p:spPr>
      </p:pic>
      <p:pic>
        <p:nvPicPr>
          <p:cNvPr id="260" name="Google Shape;260;p12" descr="nhom5"/>
          <p:cNvPicPr preferRelativeResize="0"/>
          <p:nvPr/>
        </p:nvPicPr>
        <p:blipFill rotWithShape="1">
          <a:blip r:embed="rId3">
            <a:alphaModFix/>
          </a:blip>
          <a:srcRect/>
          <a:stretch/>
        </p:blipFill>
        <p:spPr>
          <a:xfrm rot="5400000">
            <a:off x="1590675" y="5495925"/>
            <a:ext cx="533400" cy="2190750"/>
          </a:xfrm>
          <a:prstGeom prst="rect">
            <a:avLst/>
          </a:prstGeom>
          <a:noFill/>
          <a:ln>
            <a:noFill/>
          </a:ln>
        </p:spPr>
      </p:pic>
      <p:pic>
        <p:nvPicPr>
          <p:cNvPr id="261" name="Google Shape;261;p12" descr="nhom5"/>
          <p:cNvPicPr preferRelativeResize="0"/>
          <p:nvPr/>
        </p:nvPicPr>
        <p:blipFill rotWithShape="1">
          <a:blip r:embed="rId3">
            <a:alphaModFix/>
          </a:blip>
          <a:srcRect/>
          <a:stretch/>
        </p:blipFill>
        <p:spPr>
          <a:xfrm rot="5400000">
            <a:off x="3571875" y="5495925"/>
            <a:ext cx="533400" cy="2190750"/>
          </a:xfrm>
          <a:prstGeom prst="rect">
            <a:avLst/>
          </a:prstGeom>
          <a:noFill/>
          <a:ln>
            <a:noFill/>
          </a:ln>
        </p:spPr>
      </p:pic>
      <p:pic>
        <p:nvPicPr>
          <p:cNvPr id="262" name="Google Shape;262;p12" descr="hoa hong"/>
          <p:cNvPicPr preferRelativeResize="0"/>
          <p:nvPr/>
        </p:nvPicPr>
        <p:blipFill rotWithShape="1">
          <a:blip r:embed="rId4">
            <a:alphaModFix/>
          </a:blip>
          <a:srcRect/>
          <a:stretch/>
        </p:blipFill>
        <p:spPr>
          <a:xfrm>
            <a:off x="0" y="4648200"/>
            <a:ext cx="2133600" cy="2209800"/>
          </a:xfrm>
          <a:prstGeom prst="rect">
            <a:avLst/>
          </a:prstGeom>
          <a:noFill/>
          <a:ln>
            <a:noFill/>
          </a:ln>
        </p:spPr>
      </p:pic>
      <p:pic>
        <p:nvPicPr>
          <p:cNvPr id="263" name="Google Shape;263;p12" descr="hoa hong"/>
          <p:cNvPicPr preferRelativeResize="0"/>
          <p:nvPr/>
        </p:nvPicPr>
        <p:blipFill rotWithShape="1">
          <a:blip r:embed="rId5">
            <a:alphaModFix/>
          </a:blip>
          <a:srcRect/>
          <a:stretch/>
        </p:blipFill>
        <p:spPr>
          <a:xfrm>
            <a:off x="6553200" y="4724400"/>
            <a:ext cx="2590800" cy="2133600"/>
          </a:xfrm>
          <a:prstGeom prst="rect">
            <a:avLst/>
          </a:prstGeom>
          <a:noFill/>
          <a:ln>
            <a:noFill/>
          </a:ln>
        </p:spPr>
      </p:pic>
      <p:pic>
        <p:nvPicPr>
          <p:cNvPr id="264" name="Google Shape;264;p12" descr="nhom4"/>
          <p:cNvPicPr preferRelativeResize="0"/>
          <p:nvPr/>
        </p:nvPicPr>
        <p:blipFill rotWithShape="1">
          <a:blip r:embed="rId6">
            <a:alphaModFix/>
          </a:blip>
          <a:srcRect/>
          <a:stretch/>
        </p:blipFill>
        <p:spPr>
          <a:xfrm>
            <a:off x="8382000" y="0"/>
            <a:ext cx="762000" cy="2085975"/>
          </a:xfrm>
          <a:prstGeom prst="rect">
            <a:avLst/>
          </a:prstGeom>
          <a:noFill/>
          <a:ln>
            <a:noFill/>
          </a:ln>
        </p:spPr>
      </p:pic>
      <p:pic>
        <p:nvPicPr>
          <p:cNvPr id="265" name="Google Shape;265;p12" descr="nhom4"/>
          <p:cNvPicPr preferRelativeResize="0"/>
          <p:nvPr/>
        </p:nvPicPr>
        <p:blipFill rotWithShape="1">
          <a:blip r:embed="rId6">
            <a:alphaModFix/>
          </a:blip>
          <a:srcRect/>
          <a:stretch/>
        </p:blipFill>
        <p:spPr>
          <a:xfrm>
            <a:off x="0" y="0"/>
            <a:ext cx="762000" cy="2085975"/>
          </a:xfrm>
          <a:prstGeom prst="rect">
            <a:avLst/>
          </a:prstGeom>
          <a:noFill/>
          <a:ln>
            <a:noFill/>
          </a:ln>
        </p:spPr>
      </p:pic>
      <p:pic>
        <p:nvPicPr>
          <p:cNvPr id="266" name="Google Shape;266;p12"/>
          <p:cNvPicPr preferRelativeResize="0"/>
          <p:nvPr/>
        </p:nvPicPr>
        <p:blipFill rotWithShape="1">
          <a:blip r:embed="rId7">
            <a:alphaModFix/>
          </a:blip>
          <a:srcRect/>
          <a:stretch/>
        </p:blipFill>
        <p:spPr>
          <a:xfrm>
            <a:off x="8686800" y="6553200"/>
            <a:ext cx="304800" cy="304800"/>
          </a:xfrm>
          <a:prstGeom prst="rect">
            <a:avLst/>
          </a:prstGeom>
          <a:noFill/>
          <a:ln>
            <a:noFill/>
          </a:ln>
        </p:spPr>
      </p:pic>
      <p:pic>
        <p:nvPicPr>
          <p:cNvPr id="267" name="Google Shape;267;p12" descr="Hình ảnh9"/>
          <p:cNvPicPr preferRelativeResize="0"/>
          <p:nvPr/>
        </p:nvPicPr>
        <p:blipFill rotWithShape="1">
          <a:blip r:embed="rId8">
            <a:alphaModFix/>
          </a:blip>
          <a:srcRect/>
          <a:stretch/>
        </p:blipFill>
        <p:spPr>
          <a:xfrm>
            <a:off x="838200" y="838200"/>
            <a:ext cx="7010400" cy="4932362"/>
          </a:xfrm>
          <a:prstGeom prst="rect">
            <a:avLst/>
          </a:prstGeom>
          <a:noFill/>
          <a:ln>
            <a:noFill/>
          </a:ln>
        </p:spPr>
      </p:pic>
      <p:sp>
        <p:nvSpPr>
          <p:cNvPr id="268" name="Google Shape;268;p12"/>
          <p:cNvSpPr txBox="1"/>
          <p:nvPr/>
        </p:nvSpPr>
        <p:spPr>
          <a:xfrm>
            <a:off x="0" y="60198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Chân nói: tôi đi tôi chạy tôi nhảy…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8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3" descr="mat"/>
          <p:cNvPicPr preferRelativeResize="0">
            <a:picLocks noGrp="1"/>
          </p:cNvPicPr>
          <p:nvPr>
            <p:ph type="body" idx="1"/>
          </p:nvPr>
        </p:nvPicPr>
        <p:blipFill rotWithShape="1">
          <a:blip r:embed="rId3">
            <a:alphaModFix/>
          </a:blip>
          <a:srcRect/>
          <a:stretch/>
        </p:blipFill>
        <p:spPr>
          <a:xfrm>
            <a:off x="-609600" y="0"/>
            <a:ext cx="4191000" cy="3505200"/>
          </a:xfrm>
          <a:prstGeom prst="rect">
            <a:avLst/>
          </a:prstGeom>
          <a:noFill/>
          <a:ln>
            <a:noFill/>
          </a:ln>
        </p:spPr>
      </p:pic>
      <p:pic>
        <p:nvPicPr>
          <p:cNvPr id="274" name="Google Shape;274;p13" descr="tai"/>
          <p:cNvPicPr preferRelativeResize="0"/>
          <p:nvPr/>
        </p:nvPicPr>
        <p:blipFill rotWithShape="1">
          <a:blip r:embed="rId4">
            <a:alphaModFix/>
          </a:blip>
          <a:srcRect/>
          <a:stretch/>
        </p:blipFill>
        <p:spPr>
          <a:xfrm>
            <a:off x="5410200" y="0"/>
            <a:ext cx="4419600" cy="3352800"/>
          </a:xfrm>
          <a:prstGeom prst="rect">
            <a:avLst/>
          </a:prstGeom>
          <a:noFill/>
          <a:ln>
            <a:noFill/>
          </a:ln>
        </p:spPr>
      </p:pic>
      <p:pic>
        <p:nvPicPr>
          <p:cNvPr id="275" name="Google Shape;275;p13" descr="mui"/>
          <p:cNvPicPr preferRelativeResize="0"/>
          <p:nvPr/>
        </p:nvPicPr>
        <p:blipFill rotWithShape="1">
          <a:blip r:embed="rId5">
            <a:alphaModFix/>
          </a:blip>
          <a:srcRect/>
          <a:stretch/>
        </p:blipFill>
        <p:spPr>
          <a:xfrm>
            <a:off x="2209800" y="0"/>
            <a:ext cx="4648200" cy="3429000"/>
          </a:xfrm>
          <a:prstGeom prst="rect">
            <a:avLst/>
          </a:prstGeom>
          <a:noFill/>
          <a:ln>
            <a:noFill/>
          </a:ln>
        </p:spPr>
      </p:pic>
      <p:pic>
        <p:nvPicPr>
          <p:cNvPr id="276" name="Google Shape;276;p13" descr="tay"/>
          <p:cNvPicPr preferRelativeResize="0"/>
          <p:nvPr/>
        </p:nvPicPr>
        <p:blipFill rotWithShape="1">
          <a:blip r:embed="rId6">
            <a:alphaModFix/>
          </a:blip>
          <a:srcRect/>
          <a:stretch/>
        </p:blipFill>
        <p:spPr>
          <a:xfrm>
            <a:off x="5943600" y="2590800"/>
            <a:ext cx="3429000" cy="3276600"/>
          </a:xfrm>
          <a:prstGeom prst="rect">
            <a:avLst/>
          </a:prstGeom>
          <a:noFill/>
          <a:ln>
            <a:noFill/>
          </a:ln>
        </p:spPr>
      </p:pic>
      <p:pic>
        <p:nvPicPr>
          <p:cNvPr id="277" name="Google Shape;277;p13" descr="Hình ảnh9"/>
          <p:cNvPicPr preferRelativeResize="0"/>
          <p:nvPr/>
        </p:nvPicPr>
        <p:blipFill rotWithShape="1">
          <a:blip r:embed="rId7">
            <a:alphaModFix/>
          </a:blip>
          <a:srcRect/>
          <a:stretch/>
        </p:blipFill>
        <p:spPr>
          <a:xfrm>
            <a:off x="1905000" y="2743200"/>
            <a:ext cx="3657600" cy="2743200"/>
          </a:xfrm>
          <a:prstGeom prst="rect">
            <a:avLst/>
          </a:prstGeom>
          <a:noFill/>
          <a:ln>
            <a:noFill/>
          </a:ln>
        </p:spPr>
      </p:pic>
      <p:sp>
        <p:nvSpPr>
          <p:cNvPr id="278" name="Google Shape;278;p13"/>
          <p:cNvSpPr txBox="1"/>
          <p:nvPr/>
        </p:nvSpPr>
        <p:spPr>
          <a:xfrm>
            <a:off x="0" y="5791200"/>
            <a:ext cx="9144000" cy="1085850"/>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Và tất cả cùng kêu lên: mồm chẳng làm gì cả chỉ ăn và uống!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8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idx="4294967295"/>
          </p:nvPr>
        </p:nvSpPr>
        <p:spPr>
          <a:xfrm>
            <a:off x="685800" y="304800"/>
            <a:ext cx="7772400" cy="1752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6000"/>
              <a:buFont typeface="Arial"/>
              <a:buNone/>
            </a:pPr>
            <a:r>
              <a:rPr lang="en-US" sz="6000" b="0" i="0" u="none">
                <a:solidFill>
                  <a:schemeClr val="lt1"/>
                </a:solidFill>
                <a:latin typeface="Arial"/>
                <a:ea typeface="Arial"/>
                <a:cs typeface="Arial"/>
                <a:sym typeface="Arial"/>
              </a:rPr>
              <a:t>Chúng ta có thể nếm được vị gì?</a:t>
            </a:r>
            <a:endParaRPr/>
          </a:p>
        </p:txBody>
      </p:sp>
      <p:pic>
        <p:nvPicPr>
          <p:cNvPr id="284" name="Google Shape;284;p14" descr="C:\Documents and Settings\Angelia Perkins\Application Data\Microsoft\Media Catalog\Downloaded Clips\cl1\PE02758_.wmf"/>
          <p:cNvPicPr preferRelativeResize="0"/>
          <p:nvPr/>
        </p:nvPicPr>
        <p:blipFill rotWithShape="1">
          <a:blip r:embed="rId3">
            <a:alphaModFix/>
          </a:blip>
          <a:srcRect/>
          <a:stretch/>
        </p:blipFill>
        <p:spPr>
          <a:xfrm>
            <a:off x="2667000" y="2667000"/>
            <a:ext cx="3956050" cy="3468687"/>
          </a:xfrm>
          <a:prstGeom prst="rect">
            <a:avLst/>
          </a:prstGeom>
          <a:noFill/>
          <a:ln>
            <a:noFill/>
          </a:ln>
        </p:spPr>
      </p:pic>
      <p:sp>
        <p:nvSpPr>
          <p:cNvPr id="285" name="Google Shape;285;p14"/>
          <p:cNvSpPr txBox="1"/>
          <p:nvPr/>
        </p:nvSpPr>
        <p:spPr>
          <a:xfrm>
            <a:off x="0" y="457200"/>
            <a:ext cx="9144000" cy="1085850"/>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Mồm nghe vậy thì buồn lắm nó quyết định không ăn uống gì nữa và im lặng bỏ đi nằm</a:t>
            </a:r>
            <a:endParaRPr/>
          </a:p>
        </p:txBody>
      </p:sp>
    </p:spTree>
  </p:cSld>
  <p:clrMapOvr>
    <a:masterClrMapping/>
  </p:clrMapOvr>
  <p:transition spd="slow" advTm="10976">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8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5" descr="mat"/>
          <p:cNvPicPr preferRelativeResize="0">
            <a:picLocks noGrp="1"/>
          </p:cNvPicPr>
          <p:nvPr>
            <p:ph type="body" idx="1"/>
          </p:nvPr>
        </p:nvPicPr>
        <p:blipFill rotWithShape="1">
          <a:blip r:embed="rId3">
            <a:alphaModFix/>
          </a:blip>
          <a:srcRect/>
          <a:stretch/>
        </p:blipFill>
        <p:spPr>
          <a:xfrm>
            <a:off x="-609600" y="0"/>
            <a:ext cx="4191000" cy="3657600"/>
          </a:xfrm>
          <a:prstGeom prst="rect">
            <a:avLst/>
          </a:prstGeom>
          <a:noFill/>
          <a:ln>
            <a:noFill/>
          </a:ln>
        </p:spPr>
      </p:pic>
      <p:pic>
        <p:nvPicPr>
          <p:cNvPr id="291" name="Google Shape;291;p15" descr="tai"/>
          <p:cNvPicPr preferRelativeResize="0"/>
          <p:nvPr/>
        </p:nvPicPr>
        <p:blipFill rotWithShape="1">
          <a:blip r:embed="rId4">
            <a:alphaModFix/>
          </a:blip>
          <a:srcRect/>
          <a:stretch/>
        </p:blipFill>
        <p:spPr>
          <a:xfrm>
            <a:off x="5410200" y="0"/>
            <a:ext cx="4419600" cy="3352800"/>
          </a:xfrm>
          <a:prstGeom prst="rect">
            <a:avLst/>
          </a:prstGeom>
          <a:noFill/>
          <a:ln>
            <a:noFill/>
          </a:ln>
        </p:spPr>
      </p:pic>
      <p:pic>
        <p:nvPicPr>
          <p:cNvPr id="292" name="Google Shape;292;p15" descr="mui"/>
          <p:cNvPicPr preferRelativeResize="0"/>
          <p:nvPr/>
        </p:nvPicPr>
        <p:blipFill rotWithShape="1">
          <a:blip r:embed="rId5">
            <a:alphaModFix/>
          </a:blip>
          <a:srcRect/>
          <a:stretch/>
        </p:blipFill>
        <p:spPr>
          <a:xfrm>
            <a:off x="2209800" y="0"/>
            <a:ext cx="4648200" cy="3429000"/>
          </a:xfrm>
          <a:prstGeom prst="rect">
            <a:avLst/>
          </a:prstGeom>
          <a:noFill/>
          <a:ln>
            <a:noFill/>
          </a:ln>
        </p:spPr>
      </p:pic>
      <p:pic>
        <p:nvPicPr>
          <p:cNvPr id="293" name="Google Shape;293;p15" descr="tay"/>
          <p:cNvPicPr preferRelativeResize="0"/>
          <p:nvPr/>
        </p:nvPicPr>
        <p:blipFill rotWithShape="1">
          <a:blip r:embed="rId6">
            <a:alphaModFix/>
          </a:blip>
          <a:srcRect/>
          <a:stretch/>
        </p:blipFill>
        <p:spPr>
          <a:xfrm>
            <a:off x="5943600" y="2590800"/>
            <a:ext cx="3429000" cy="3276600"/>
          </a:xfrm>
          <a:prstGeom prst="rect">
            <a:avLst/>
          </a:prstGeom>
          <a:noFill/>
          <a:ln>
            <a:noFill/>
          </a:ln>
        </p:spPr>
      </p:pic>
      <p:pic>
        <p:nvPicPr>
          <p:cNvPr id="294" name="Google Shape;294;p15" descr="Hình ảnh9"/>
          <p:cNvPicPr preferRelativeResize="0"/>
          <p:nvPr/>
        </p:nvPicPr>
        <p:blipFill rotWithShape="1">
          <a:blip r:embed="rId7">
            <a:alphaModFix/>
          </a:blip>
          <a:srcRect/>
          <a:stretch/>
        </p:blipFill>
        <p:spPr>
          <a:xfrm>
            <a:off x="2590800" y="2743200"/>
            <a:ext cx="3657600" cy="2743200"/>
          </a:xfrm>
          <a:prstGeom prst="rect">
            <a:avLst/>
          </a:prstGeom>
          <a:noFill/>
          <a:ln>
            <a:noFill/>
          </a:ln>
        </p:spPr>
      </p:pic>
      <p:sp>
        <p:nvSpPr>
          <p:cNvPr id="295" name="Google Shape;295;p15"/>
          <p:cNvSpPr txBox="1"/>
          <p:nvPr/>
        </p:nvSpPr>
        <p:spPr>
          <a:xfrm>
            <a:off x="0" y="5791200"/>
            <a:ext cx="9144000" cy="1085850"/>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Qua một ngày ai cũng mệt và buồn, không ai muốn làm việc nữa</a:t>
            </a:r>
            <a:endParaRPr/>
          </a:p>
        </p:txBody>
      </p:sp>
      <p:pic>
        <p:nvPicPr>
          <p:cNvPr id="296" name="Google Shape;296;p15" descr="C:\Documents and Settings\Angelia Perkins\Application Data\Microsoft\Media Catalog\Downloaded Clips\cl1\PE02758_.wmf"/>
          <p:cNvPicPr preferRelativeResize="0"/>
          <p:nvPr/>
        </p:nvPicPr>
        <p:blipFill rotWithShape="1">
          <a:blip r:embed="rId8">
            <a:alphaModFix/>
          </a:blip>
          <a:srcRect/>
          <a:stretch/>
        </p:blipFill>
        <p:spPr>
          <a:xfrm>
            <a:off x="0" y="2895600"/>
            <a:ext cx="2819400" cy="23256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strVal val="0"/>
                                          </p:val>
                                        </p:tav>
                                        <p:tav tm="100000">
                                          <p:val>
                                            <p:strVal val="#ppt_w"/>
                                          </p:val>
                                        </p:tav>
                                      </p:tavLst>
                                    </p:anim>
                                    <p:anim calcmode="lin" valueType="num">
                                      <p:cBhvr additive="base">
                                        <p:cTn id="8" dur="500"/>
                                        <p:tgtEl>
                                          <p:spTgt spid="29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2"/>
                                        </p:tgtEl>
                                        <p:attrNameLst>
                                          <p:attrName>style.visibility</p:attrName>
                                        </p:attrNameLst>
                                      </p:cBhvr>
                                      <p:to>
                                        <p:strVal val="visible"/>
                                      </p:to>
                                    </p:set>
                                    <p:anim calcmode="lin" valueType="num">
                                      <p:cBhvr additive="base">
                                        <p:cTn id="11" dur="500"/>
                                        <p:tgtEl>
                                          <p:spTgt spid="292"/>
                                        </p:tgtEl>
                                        <p:attrNameLst>
                                          <p:attrName>ppt_w</p:attrName>
                                        </p:attrNameLst>
                                      </p:cBhvr>
                                      <p:tavLst>
                                        <p:tav tm="0">
                                          <p:val>
                                            <p:strVal val="0"/>
                                          </p:val>
                                        </p:tav>
                                        <p:tav tm="100000">
                                          <p:val>
                                            <p:strVal val="#ppt_w"/>
                                          </p:val>
                                        </p:tav>
                                      </p:tavLst>
                                    </p:anim>
                                    <p:anim calcmode="lin" valueType="num">
                                      <p:cBhvr additive="base">
                                        <p:cTn id="12" dur="500"/>
                                        <p:tgtEl>
                                          <p:spTgt spid="29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1"/>
                                        </p:tgtEl>
                                        <p:attrNameLst>
                                          <p:attrName>style.visibility</p:attrName>
                                        </p:attrNameLst>
                                      </p:cBhvr>
                                      <p:to>
                                        <p:strVal val="visible"/>
                                      </p:to>
                                    </p:set>
                                    <p:anim calcmode="lin" valueType="num">
                                      <p:cBhvr additive="base">
                                        <p:cTn id="15" dur="500"/>
                                        <p:tgtEl>
                                          <p:spTgt spid="291"/>
                                        </p:tgtEl>
                                        <p:attrNameLst>
                                          <p:attrName>ppt_w</p:attrName>
                                        </p:attrNameLst>
                                      </p:cBhvr>
                                      <p:tavLst>
                                        <p:tav tm="0">
                                          <p:val>
                                            <p:strVal val="0"/>
                                          </p:val>
                                        </p:tav>
                                        <p:tav tm="100000">
                                          <p:val>
                                            <p:strVal val="#ppt_w"/>
                                          </p:val>
                                        </p:tav>
                                      </p:tavLst>
                                    </p:anim>
                                    <p:anim calcmode="lin" valueType="num">
                                      <p:cBhvr additive="base">
                                        <p:cTn id="16" dur="500"/>
                                        <p:tgtEl>
                                          <p:spTgt spid="291"/>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3"/>
                                        </p:tgtEl>
                                        <p:attrNameLst>
                                          <p:attrName>style.visibility</p:attrName>
                                        </p:attrNameLst>
                                      </p:cBhvr>
                                      <p:to>
                                        <p:strVal val="visible"/>
                                      </p:to>
                                    </p:set>
                                    <p:anim calcmode="lin" valueType="num">
                                      <p:cBhvr additive="base">
                                        <p:cTn id="19" dur="500"/>
                                        <p:tgtEl>
                                          <p:spTgt spid="293"/>
                                        </p:tgtEl>
                                        <p:attrNameLst>
                                          <p:attrName>ppt_w</p:attrName>
                                        </p:attrNameLst>
                                      </p:cBhvr>
                                      <p:tavLst>
                                        <p:tav tm="0">
                                          <p:val>
                                            <p:strVal val="0"/>
                                          </p:val>
                                        </p:tav>
                                        <p:tav tm="100000">
                                          <p:val>
                                            <p:strVal val="#ppt_w"/>
                                          </p:val>
                                        </p:tav>
                                      </p:tavLst>
                                    </p:anim>
                                    <p:anim calcmode="lin" valueType="num">
                                      <p:cBhvr additive="base">
                                        <p:cTn id="20" dur="500"/>
                                        <p:tgtEl>
                                          <p:spTgt spid="29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94"/>
                                        </p:tgtEl>
                                        <p:attrNameLst>
                                          <p:attrName>style.visibility</p:attrName>
                                        </p:attrNameLst>
                                      </p:cBhvr>
                                      <p:to>
                                        <p:strVal val="visible"/>
                                      </p:to>
                                    </p:set>
                                    <p:anim calcmode="lin" valueType="num">
                                      <p:cBhvr additive="base">
                                        <p:cTn id="23" dur="500"/>
                                        <p:tgtEl>
                                          <p:spTgt spid="294"/>
                                        </p:tgtEl>
                                        <p:attrNameLst>
                                          <p:attrName>ppt_w</p:attrName>
                                        </p:attrNameLst>
                                      </p:cBhvr>
                                      <p:tavLst>
                                        <p:tav tm="0">
                                          <p:val>
                                            <p:strVal val="0"/>
                                          </p:val>
                                        </p:tav>
                                        <p:tav tm="100000">
                                          <p:val>
                                            <p:strVal val="#ppt_w"/>
                                          </p:val>
                                        </p:tav>
                                      </p:tavLst>
                                    </p:anim>
                                    <p:anim calcmode="lin" valueType="num">
                                      <p:cBhvr additive="base">
                                        <p:cTn id="24" dur="500"/>
                                        <p:tgtEl>
                                          <p:spTgt spid="2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500"/>
                                        <p:tgtEl>
                                          <p:spTgt spid="296"/>
                                        </p:tgtEl>
                                        <p:attrNameLst>
                                          <p:attrName>ppt_w</p:attrName>
                                        </p:attrNameLst>
                                      </p:cBhvr>
                                      <p:tavLst>
                                        <p:tav tm="0">
                                          <p:val>
                                            <p:strVal val="0"/>
                                          </p:val>
                                        </p:tav>
                                        <p:tav tm="100000">
                                          <p:val>
                                            <p:strVal val="#ppt_w"/>
                                          </p:val>
                                        </p:tav>
                                      </p:tavLst>
                                    </p:anim>
                                    <p:anim calcmode="lin" valueType="num">
                                      <p:cBhvr additive="base">
                                        <p:cTn id="28" dur="500"/>
                                        <p:tgtEl>
                                          <p:spTgt spid="29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5"/>
                                        </p:tgtEl>
                                        <p:attrNameLst>
                                          <p:attrName>style.visibility</p:attrName>
                                        </p:attrNameLst>
                                      </p:cBhvr>
                                      <p:to>
                                        <p:strVal val="visible"/>
                                      </p:to>
                                    </p:set>
                                    <p:animEffect transition="in" filter="fade">
                                      <p:cBhvr>
                                        <p:cTn id="33" dur="8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6" descr="C:\Documents and Settings\Angelia Perkins\Application Data\Microsoft\Media Catalog\Downloaded Clips\cl1\PE02774_.wmf"/>
          <p:cNvPicPr preferRelativeResize="0">
            <a:picLocks noGrp="1"/>
          </p:cNvPicPr>
          <p:nvPr>
            <p:ph type="body" idx="1"/>
          </p:nvPr>
        </p:nvPicPr>
        <p:blipFill rotWithShape="1">
          <a:blip r:embed="rId3">
            <a:alphaModFix/>
          </a:blip>
          <a:srcRect/>
          <a:stretch/>
        </p:blipFill>
        <p:spPr>
          <a:xfrm>
            <a:off x="1981200" y="609600"/>
            <a:ext cx="5715000" cy="3505200"/>
          </a:xfrm>
          <a:prstGeom prst="rect">
            <a:avLst/>
          </a:prstGeom>
          <a:noFill/>
          <a:ln>
            <a:noFill/>
          </a:ln>
        </p:spPr>
      </p:pic>
      <p:sp>
        <p:nvSpPr>
          <p:cNvPr id="302" name="Google Shape;302;p16"/>
          <p:cNvSpPr txBox="1"/>
          <p:nvPr/>
        </p:nvSpPr>
        <p:spPr>
          <a:xfrm>
            <a:off x="0" y="5562600"/>
            <a:ext cx="9144000" cy="1085850"/>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Mắt lên tiếng: Không biết vì sao hôm nay tôi mệt không muốn nhìn nữa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8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txBox="1"/>
          <p:nvPr/>
        </p:nvSpPr>
        <p:spPr>
          <a:xfrm>
            <a:off x="0" y="54102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Tai cũng nói: Tôi chẳng muốn nghe</a:t>
            </a:r>
            <a:endParaRPr/>
          </a:p>
        </p:txBody>
      </p:sp>
      <p:pic>
        <p:nvPicPr>
          <p:cNvPr id="308" name="Google Shape;308;p17"/>
          <p:cNvPicPr preferRelativeResize="0"/>
          <p:nvPr/>
        </p:nvPicPr>
        <p:blipFill rotWithShape="1">
          <a:blip r:embed="rId3">
            <a:alphaModFix/>
          </a:blip>
          <a:srcRect/>
          <a:stretch/>
        </p:blipFill>
        <p:spPr>
          <a:xfrm>
            <a:off x="533400" y="533400"/>
            <a:ext cx="7772400" cy="480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8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pic>
        <p:nvPicPr>
          <p:cNvPr id="314" name="Google Shape;314;p18" descr="Hình ảnh9"/>
          <p:cNvPicPr preferRelativeResize="0">
            <a:picLocks noGrp="1"/>
          </p:cNvPicPr>
          <p:nvPr>
            <p:ph type="body" idx="1"/>
          </p:nvPr>
        </p:nvPicPr>
        <p:blipFill rotWithShape="1">
          <a:blip r:embed="rId3">
            <a:alphaModFix/>
          </a:blip>
          <a:srcRect/>
          <a:stretch/>
        </p:blipFill>
        <p:spPr>
          <a:xfrm>
            <a:off x="1752600" y="0"/>
            <a:ext cx="6034087" cy="4525962"/>
          </a:xfrm>
          <a:prstGeom prst="rect">
            <a:avLst/>
          </a:prstGeom>
          <a:noFill/>
          <a:ln>
            <a:noFill/>
          </a:ln>
        </p:spPr>
      </p:pic>
      <p:sp>
        <p:nvSpPr>
          <p:cNvPr id="315" name="Google Shape;315;p18"/>
          <p:cNvSpPr txBox="1"/>
          <p:nvPr/>
        </p:nvSpPr>
        <p:spPr>
          <a:xfrm>
            <a:off x="0" y="56388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Chân uể oải kêu lên tôi không chạy được nữa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8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9" descr="mat"/>
          <p:cNvPicPr preferRelativeResize="0">
            <a:picLocks noGrp="1"/>
          </p:cNvPicPr>
          <p:nvPr>
            <p:ph type="body" idx="1"/>
          </p:nvPr>
        </p:nvPicPr>
        <p:blipFill rotWithShape="1">
          <a:blip r:embed="rId3">
            <a:alphaModFix/>
          </a:blip>
          <a:srcRect/>
          <a:stretch/>
        </p:blipFill>
        <p:spPr>
          <a:xfrm>
            <a:off x="-609600" y="0"/>
            <a:ext cx="4191000" cy="3505200"/>
          </a:xfrm>
          <a:prstGeom prst="rect">
            <a:avLst/>
          </a:prstGeom>
          <a:noFill/>
          <a:ln>
            <a:noFill/>
          </a:ln>
        </p:spPr>
      </p:pic>
      <p:pic>
        <p:nvPicPr>
          <p:cNvPr id="321" name="Google Shape;321;p19" descr="tai"/>
          <p:cNvPicPr preferRelativeResize="0"/>
          <p:nvPr/>
        </p:nvPicPr>
        <p:blipFill rotWithShape="1">
          <a:blip r:embed="rId4">
            <a:alphaModFix/>
          </a:blip>
          <a:srcRect/>
          <a:stretch/>
        </p:blipFill>
        <p:spPr>
          <a:xfrm>
            <a:off x="5410200" y="0"/>
            <a:ext cx="4419600" cy="3352800"/>
          </a:xfrm>
          <a:prstGeom prst="rect">
            <a:avLst/>
          </a:prstGeom>
          <a:noFill/>
          <a:ln>
            <a:noFill/>
          </a:ln>
        </p:spPr>
      </p:pic>
      <p:pic>
        <p:nvPicPr>
          <p:cNvPr id="322" name="Google Shape;322;p19" descr="mui"/>
          <p:cNvPicPr preferRelativeResize="0"/>
          <p:nvPr/>
        </p:nvPicPr>
        <p:blipFill rotWithShape="1">
          <a:blip r:embed="rId5">
            <a:alphaModFix/>
          </a:blip>
          <a:srcRect/>
          <a:stretch/>
        </p:blipFill>
        <p:spPr>
          <a:xfrm>
            <a:off x="2209800" y="0"/>
            <a:ext cx="4648200" cy="3429000"/>
          </a:xfrm>
          <a:prstGeom prst="rect">
            <a:avLst/>
          </a:prstGeom>
          <a:noFill/>
          <a:ln>
            <a:noFill/>
          </a:ln>
        </p:spPr>
      </p:pic>
      <p:pic>
        <p:nvPicPr>
          <p:cNvPr id="323" name="Google Shape;323;p19" descr="tay"/>
          <p:cNvPicPr preferRelativeResize="0"/>
          <p:nvPr/>
        </p:nvPicPr>
        <p:blipFill rotWithShape="1">
          <a:blip r:embed="rId6">
            <a:alphaModFix/>
          </a:blip>
          <a:srcRect/>
          <a:stretch/>
        </p:blipFill>
        <p:spPr>
          <a:xfrm>
            <a:off x="5943600" y="2590800"/>
            <a:ext cx="3429000" cy="3276600"/>
          </a:xfrm>
          <a:prstGeom prst="rect">
            <a:avLst/>
          </a:prstGeom>
          <a:noFill/>
          <a:ln>
            <a:noFill/>
          </a:ln>
        </p:spPr>
      </p:pic>
      <p:pic>
        <p:nvPicPr>
          <p:cNvPr id="324" name="Google Shape;324;p19" descr="Hình ảnh9"/>
          <p:cNvPicPr preferRelativeResize="0"/>
          <p:nvPr/>
        </p:nvPicPr>
        <p:blipFill rotWithShape="1">
          <a:blip r:embed="rId7">
            <a:alphaModFix/>
          </a:blip>
          <a:srcRect/>
          <a:stretch/>
        </p:blipFill>
        <p:spPr>
          <a:xfrm>
            <a:off x="1905000" y="2743200"/>
            <a:ext cx="3657600" cy="2743200"/>
          </a:xfrm>
          <a:prstGeom prst="rect">
            <a:avLst/>
          </a:prstGeom>
          <a:noFill/>
          <a:ln>
            <a:noFill/>
          </a:ln>
        </p:spPr>
      </p:pic>
      <p:sp>
        <p:nvSpPr>
          <p:cNvPr id="325" name="Google Shape;325;p19"/>
          <p:cNvSpPr txBox="1"/>
          <p:nvPr/>
        </p:nvSpPr>
        <p:spPr>
          <a:xfrm>
            <a:off x="0" y="5791200"/>
            <a:ext cx="9144000" cy="254793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Lúc này mọi người mới sực nhớ ra từ hôm qua đến giờ mồm không ăn uống gì cả, chợt nhớ đến cuộc cãi vã hôm trước tất cả cùng nói chúng ta trách nhầm bạn mồm rồi chúng ta hãy mau đến xin lỗi bạn ấy đi.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fade">
                                      <p:cBhvr>
                                        <p:cTn id="10" dur="1000"/>
                                        <p:tgtEl>
                                          <p:spTgt spid="322"/>
                                        </p:tgtEl>
                                      </p:cBhvr>
                                    </p:animEffect>
                                  </p:childTnLst>
                                </p:cTn>
                              </p:par>
                              <p:par>
                                <p:cTn id="11" presetID="10" presetClass="entr" presetSubtype="0" fill="hold" nodeType="withEffect">
                                  <p:stCondLst>
                                    <p:cond delay="0"/>
                                  </p:stCondLst>
                                  <p:childTnLst>
                                    <p:set>
                                      <p:cBhvr>
                                        <p:cTn id="12" dur="1" fill="hold">
                                          <p:stCondLst>
                                            <p:cond delay="0"/>
                                          </p:stCondLst>
                                        </p:cTn>
                                        <p:tgtEl>
                                          <p:spTgt spid="321"/>
                                        </p:tgtEl>
                                        <p:attrNameLst>
                                          <p:attrName>style.visibility</p:attrName>
                                        </p:attrNameLst>
                                      </p:cBhvr>
                                      <p:to>
                                        <p:strVal val="visible"/>
                                      </p:to>
                                    </p:set>
                                    <p:animEffect transition="in" filter="fade">
                                      <p:cBhvr>
                                        <p:cTn id="13" dur="1000"/>
                                        <p:tgtEl>
                                          <p:spTgt spid="321"/>
                                        </p:tgtEl>
                                      </p:cBhvr>
                                    </p:animEffect>
                                  </p:childTnLst>
                                </p:cTn>
                              </p:par>
                              <p:par>
                                <p:cTn id="14" presetID="10" presetClass="entr" presetSubtype="0" fill="hold" nodeType="withEffect">
                                  <p:stCondLst>
                                    <p:cond delay="0"/>
                                  </p:stCondLst>
                                  <p:childTnLst>
                                    <p:set>
                                      <p:cBhvr>
                                        <p:cTn id="15" dur="1" fill="hold">
                                          <p:stCondLst>
                                            <p:cond delay="0"/>
                                          </p:stCondLst>
                                        </p:cTn>
                                        <p:tgtEl>
                                          <p:spTgt spid="323"/>
                                        </p:tgtEl>
                                        <p:attrNameLst>
                                          <p:attrName>style.visibility</p:attrName>
                                        </p:attrNameLst>
                                      </p:cBhvr>
                                      <p:to>
                                        <p:strVal val="visible"/>
                                      </p:to>
                                    </p:set>
                                    <p:animEffect transition="in" filter="fade">
                                      <p:cBhvr>
                                        <p:cTn id="16" dur="1000"/>
                                        <p:tgtEl>
                                          <p:spTgt spid="323"/>
                                        </p:tgtEl>
                                      </p:cBhvr>
                                    </p:animEffect>
                                  </p:childTnLst>
                                </p:cTn>
                              </p:par>
                              <p:par>
                                <p:cTn id="17" presetID="10" presetClass="entr" presetSubtype="0" fill="hold" nodeType="withEffect">
                                  <p:stCondLst>
                                    <p:cond delay="0"/>
                                  </p:stCondLst>
                                  <p:childTnLst>
                                    <p:set>
                                      <p:cBhvr>
                                        <p:cTn id="18" dur="1" fill="hold">
                                          <p:stCondLst>
                                            <p:cond delay="0"/>
                                          </p:stCondLst>
                                        </p:cTn>
                                        <p:tgtEl>
                                          <p:spTgt spid="324"/>
                                        </p:tgtEl>
                                        <p:attrNameLst>
                                          <p:attrName>style.visibility</p:attrName>
                                        </p:attrNameLst>
                                      </p:cBhvr>
                                      <p:to>
                                        <p:strVal val="visible"/>
                                      </p:to>
                                    </p:set>
                                    <p:animEffect transition="in" filter="fade">
                                      <p:cBhvr>
                                        <p:cTn id="19" dur="1000"/>
                                        <p:tgtEl>
                                          <p:spTgt spid="3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5"/>
                                        </p:tgtEl>
                                        <p:attrNameLst>
                                          <p:attrName>style.visibility</p:attrName>
                                        </p:attrNameLst>
                                      </p:cBhvr>
                                      <p:to>
                                        <p:strVal val="visible"/>
                                      </p:to>
                                    </p:set>
                                    <p:animEffect transition="in" filter="fade">
                                      <p:cBhvr>
                                        <p:cTn id="24" dur="8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descr="notebar7.gif"/>
          <p:cNvPicPr preferRelativeResize="0">
            <a:picLocks noGrp="1"/>
          </p:cNvPicPr>
          <p:nvPr>
            <p:ph type="body" idx="1"/>
          </p:nvPr>
        </p:nvPicPr>
        <p:blipFill rotWithShape="1">
          <a:blip r:embed="rId3">
            <a:alphaModFix/>
          </a:blip>
          <a:srcRect/>
          <a:stretch/>
        </p:blipFill>
        <p:spPr>
          <a:xfrm>
            <a:off x="0" y="304800"/>
            <a:ext cx="9144000" cy="990600"/>
          </a:xfrm>
          <a:prstGeom prst="rect">
            <a:avLst/>
          </a:prstGeom>
          <a:noFill/>
          <a:ln>
            <a:noFill/>
          </a:ln>
        </p:spPr>
      </p:pic>
      <p:pic>
        <p:nvPicPr>
          <p:cNvPr id="106" name="Google Shape;106;p2" descr="notebar7.gif"/>
          <p:cNvPicPr preferRelativeResize="0"/>
          <p:nvPr/>
        </p:nvPicPr>
        <p:blipFill rotWithShape="1">
          <a:blip r:embed="rId3">
            <a:alphaModFix/>
          </a:blip>
          <a:srcRect/>
          <a:stretch/>
        </p:blipFill>
        <p:spPr>
          <a:xfrm>
            <a:off x="0" y="1371600"/>
            <a:ext cx="9144000" cy="990600"/>
          </a:xfrm>
          <a:prstGeom prst="rect">
            <a:avLst/>
          </a:prstGeom>
          <a:noFill/>
          <a:ln>
            <a:noFill/>
          </a:ln>
        </p:spPr>
      </p:pic>
      <p:pic>
        <p:nvPicPr>
          <p:cNvPr id="107" name="Google Shape;107;p2" descr="notebar7.gif"/>
          <p:cNvPicPr preferRelativeResize="0"/>
          <p:nvPr/>
        </p:nvPicPr>
        <p:blipFill rotWithShape="1">
          <a:blip r:embed="rId3">
            <a:alphaModFix/>
          </a:blip>
          <a:srcRect/>
          <a:stretch/>
        </p:blipFill>
        <p:spPr>
          <a:xfrm>
            <a:off x="0" y="2514600"/>
            <a:ext cx="9144000" cy="990600"/>
          </a:xfrm>
          <a:prstGeom prst="rect">
            <a:avLst/>
          </a:prstGeom>
          <a:noFill/>
          <a:ln>
            <a:noFill/>
          </a:ln>
        </p:spPr>
      </p:pic>
      <p:pic>
        <p:nvPicPr>
          <p:cNvPr id="108" name="Google Shape;108;p2" descr="notebar7.gif"/>
          <p:cNvPicPr preferRelativeResize="0"/>
          <p:nvPr/>
        </p:nvPicPr>
        <p:blipFill rotWithShape="1">
          <a:blip r:embed="rId3">
            <a:alphaModFix/>
          </a:blip>
          <a:srcRect/>
          <a:stretch/>
        </p:blipFill>
        <p:spPr>
          <a:xfrm>
            <a:off x="0" y="3505200"/>
            <a:ext cx="9144000" cy="990600"/>
          </a:xfrm>
          <a:prstGeom prst="rect">
            <a:avLst/>
          </a:prstGeom>
          <a:noFill/>
          <a:ln>
            <a:noFill/>
          </a:ln>
        </p:spPr>
      </p:pic>
      <p:pic>
        <p:nvPicPr>
          <p:cNvPr id="109" name="Google Shape;109;p2" descr="notebar7.gif"/>
          <p:cNvPicPr preferRelativeResize="0"/>
          <p:nvPr/>
        </p:nvPicPr>
        <p:blipFill rotWithShape="1">
          <a:blip r:embed="rId3">
            <a:alphaModFix/>
          </a:blip>
          <a:srcRect/>
          <a:stretch/>
        </p:blipFill>
        <p:spPr>
          <a:xfrm>
            <a:off x="0" y="4495800"/>
            <a:ext cx="9144000" cy="990600"/>
          </a:xfrm>
          <a:prstGeom prst="rect">
            <a:avLst/>
          </a:prstGeom>
          <a:noFill/>
          <a:ln>
            <a:noFill/>
          </a:ln>
        </p:spPr>
      </p:pic>
      <p:pic>
        <p:nvPicPr>
          <p:cNvPr id="110" name="Google Shape;110;p2" descr="notebar7.gif"/>
          <p:cNvPicPr preferRelativeResize="0"/>
          <p:nvPr/>
        </p:nvPicPr>
        <p:blipFill rotWithShape="1">
          <a:blip r:embed="rId3">
            <a:alphaModFix/>
          </a:blip>
          <a:srcRect/>
          <a:stretch/>
        </p:blipFill>
        <p:spPr>
          <a:xfrm>
            <a:off x="0" y="5638800"/>
            <a:ext cx="9144000" cy="990600"/>
          </a:xfrm>
          <a:prstGeom prst="rect">
            <a:avLst/>
          </a:prstGeom>
          <a:noFill/>
          <a:ln>
            <a:noFill/>
          </a:ln>
        </p:spPr>
      </p:pic>
      <p:pic>
        <p:nvPicPr>
          <p:cNvPr id="111" name="Google Shape;111;p2"/>
          <p:cNvPicPr preferRelativeResize="0"/>
          <p:nvPr/>
        </p:nvPicPr>
        <p:blipFill rotWithShape="1">
          <a:blip r:embed="rId4">
            <a:alphaModFix/>
          </a:blip>
          <a:srcRect/>
          <a:stretch/>
        </p:blipFill>
        <p:spPr>
          <a:xfrm>
            <a:off x="3733800" y="5486400"/>
            <a:ext cx="1752600" cy="175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pic>
        <p:nvPicPr>
          <p:cNvPr id="330" name="Google Shape;330;p20" descr="Comida_040"/>
          <p:cNvPicPr preferRelativeResize="0"/>
          <p:nvPr/>
        </p:nvPicPr>
        <p:blipFill rotWithShape="1">
          <a:blip r:embed="rId3">
            <a:alphaModFix/>
          </a:blip>
          <a:srcRect/>
          <a:stretch/>
        </p:blipFill>
        <p:spPr>
          <a:xfrm>
            <a:off x="6781800" y="1981200"/>
            <a:ext cx="2362200" cy="2430462"/>
          </a:xfrm>
          <a:prstGeom prst="rect">
            <a:avLst/>
          </a:prstGeom>
          <a:noFill/>
          <a:ln>
            <a:noFill/>
          </a:ln>
        </p:spPr>
      </p:pic>
      <p:pic>
        <p:nvPicPr>
          <p:cNvPr id="331" name="Google Shape;331;p20" descr="Comida_061"/>
          <p:cNvPicPr preferRelativeResize="0"/>
          <p:nvPr/>
        </p:nvPicPr>
        <p:blipFill rotWithShape="1">
          <a:blip r:embed="rId4">
            <a:alphaModFix/>
          </a:blip>
          <a:srcRect/>
          <a:stretch/>
        </p:blipFill>
        <p:spPr>
          <a:xfrm>
            <a:off x="228600" y="1676400"/>
            <a:ext cx="1600200" cy="1752600"/>
          </a:xfrm>
          <a:prstGeom prst="rect">
            <a:avLst/>
          </a:prstGeom>
          <a:noFill/>
          <a:ln>
            <a:noFill/>
          </a:ln>
        </p:spPr>
      </p:pic>
      <p:pic>
        <p:nvPicPr>
          <p:cNvPr id="332" name="Google Shape;332;p20" descr="Comida_009"/>
          <p:cNvPicPr preferRelativeResize="0"/>
          <p:nvPr/>
        </p:nvPicPr>
        <p:blipFill rotWithShape="1">
          <a:blip r:embed="rId5">
            <a:alphaModFix/>
          </a:blip>
          <a:srcRect/>
          <a:stretch/>
        </p:blipFill>
        <p:spPr>
          <a:xfrm>
            <a:off x="3657600" y="-381000"/>
            <a:ext cx="2057400" cy="2057400"/>
          </a:xfrm>
          <a:prstGeom prst="rect">
            <a:avLst/>
          </a:prstGeom>
          <a:noFill/>
          <a:ln>
            <a:noFill/>
          </a:ln>
        </p:spPr>
      </p:pic>
      <p:sp>
        <p:nvSpPr>
          <p:cNvPr id="333" name="Google Shape;333;p20"/>
          <p:cNvSpPr txBox="1"/>
          <p:nvPr/>
        </p:nvSpPr>
        <p:spPr>
          <a:xfrm>
            <a:off x="0" y="4797425"/>
            <a:ext cx="9144000" cy="2060575"/>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Rồi tất cả vội vã gọi mồm dậy và mang thức ăn đến, bọn mình xin lỗi câu câu mau ăn uống đi bấy giờ mồm mới chịu ăn, sau khi ăn xong tất cả tự nhiên cảm thấy khỏe hẳn lên cùng vui vẻ cười đùa.</a:t>
            </a:r>
            <a:endParaRPr/>
          </a:p>
        </p:txBody>
      </p:sp>
      <p:pic>
        <p:nvPicPr>
          <p:cNvPr id="334" name="Google Shape;334;p20" descr="mieng sua 3"/>
          <p:cNvPicPr preferRelativeResize="0"/>
          <p:nvPr/>
        </p:nvPicPr>
        <p:blipFill rotWithShape="1">
          <a:blip r:embed="rId6">
            <a:alphaModFix/>
          </a:blip>
          <a:srcRect/>
          <a:stretch/>
        </p:blipFill>
        <p:spPr>
          <a:xfrm>
            <a:off x="1981200" y="1600200"/>
            <a:ext cx="4648200" cy="297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8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pic>
        <p:nvPicPr>
          <p:cNvPr id="340" name="Google Shape;340;p21" descr="1349859542_PinkSun_20121006_069"/>
          <p:cNvPicPr preferRelativeResize="0">
            <a:picLocks noGrp="1"/>
          </p:cNvPicPr>
          <p:nvPr>
            <p:ph type="body" idx="1"/>
          </p:nvPr>
        </p:nvPicPr>
        <p:blipFill rotWithShape="1">
          <a:blip r:embed="rId3">
            <a:alphaModFix/>
          </a:blip>
          <a:srcRect/>
          <a:stretch/>
        </p:blipFill>
        <p:spPr>
          <a:xfrm>
            <a:off x="1600200" y="0"/>
            <a:ext cx="6096000" cy="5029200"/>
          </a:xfrm>
          <a:prstGeom prst="rect">
            <a:avLst/>
          </a:prstGeom>
          <a:noFill/>
          <a:ln>
            <a:noFill/>
          </a:ln>
        </p:spPr>
      </p:pic>
      <p:sp>
        <p:nvSpPr>
          <p:cNvPr id="341" name="Google Shape;341;p21"/>
          <p:cNvSpPr txBox="1"/>
          <p:nvPr/>
        </p:nvSpPr>
        <p:spPr>
          <a:xfrm>
            <a:off x="0" y="5029200"/>
            <a:ext cx="9144000" cy="1573212"/>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Từ đó trở đi tất cả gia đình mắt mũi tai , tay , chân, miệng.. Sống với nhau thân ái và hòa thuận, ai cũng vui vẻ làm việc.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 calcmode="lin" valueType="num">
                                      <p:cBhvr additive="base">
                                        <p:cTn id="7" dur="500"/>
                                        <p:tgtEl>
                                          <p:spTgt spid="340"/>
                                        </p:tgtEl>
                                        <p:attrNameLst>
                                          <p:attrName>ppt_w</p:attrName>
                                        </p:attrNameLst>
                                      </p:cBhvr>
                                      <p:tavLst>
                                        <p:tav tm="0">
                                          <p:val>
                                            <p:strVal val="0"/>
                                          </p:val>
                                        </p:tav>
                                        <p:tav tm="100000">
                                          <p:val>
                                            <p:strVal val="#ppt_w"/>
                                          </p:val>
                                        </p:tav>
                                      </p:tavLst>
                                    </p:anim>
                                    <p:anim calcmode="lin" valueType="num">
                                      <p:cBhvr additive="base">
                                        <p:cTn id="8" dur="500"/>
                                        <p:tgtEl>
                                          <p:spTgt spid="34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1"/>
                                        </p:tgtEl>
                                        <p:attrNameLst>
                                          <p:attrName>style.visibility</p:attrName>
                                        </p:attrNameLst>
                                      </p:cBhvr>
                                      <p:to>
                                        <p:strVal val="visible"/>
                                      </p:to>
                                    </p:set>
                                    <p:animEffect transition="in" filter="fade">
                                      <p:cBhvr>
                                        <p:cTn id="13" dur="8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2" descr="nhom5"/>
          <p:cNvPicPr preferRelativeResize="0"/>
          <p:nvPr/>
        </p:nvPicPr>
        <p:blipFill rotWithShape="1">
          <a:blip r:embed="rId3">
            <a:alphaModFix/>
          </a:blip>
          <a:srcRect/>
          <a:stretch/>
        </p:blipFill>
        <p:spPr>
          <a:xfrm rot="5400000">
            <a:off x="7000875" y="-828675"/>
            <a:ext cx="533400" cy="2190750"/>
          </a:xfrm>
          <a:prstGeom prst="rect">
            <a:avLst/>
          </a:prstGeom>
          <a:noFill/>
          <a:ln>
            <a:noFill/>
          </a:ln>
        </p:spPr>
      </p:pic>
      <p:pic>
        <p:nvPicPr>
          <p:cNvPr id="347" name="Google Shape;347;p22" descr="nhom5"/>
          <p:cNvPicPr preferRelativeResize="0"/>
          <p:nvPr/>
        </p:nvPicPr>
        <p:blipFill rotWithShape="1">
          <a:blip r:embed="rId3">
            <a:alphaModFix/>
          </a:blip>
          <a:srcRect/>
          <a:stretch/>
        </p:blipFill>
        <p:spPr>
          <a:xfrm>
            <a:off x="8610600" y="533400"/>
            <a:ext cx="533400" cy="2190750"/>
          </a:xfrm>
          <a:prstGeom prst="rect">
            <a:avLst/>
          </a:prstGeom>
          <a:noFill/>
          <a:ln>
            <a:noFill/>
          </a:ln>
        </p:spPr>
      </p:pic>
      <p:pic>
        <p:nvPicPr>
          <p:cNvPr id="348" name="Google Shape;348;p22" descr="nhom5"/>
          <p:cNvPicPr preferRelativeResize="0"/>
          <p:nvPr/>
        </p:nvPicPr>
        <p:blipFill rotWithShape="1">
          <a:blip r:embed="rId3">
            <a:alphaModFix/>
          </a:blip>
          <a:srcRect/>
          <a:stretch/>
        </p:blipFill>
        <p:spPr>
          <a:xfrm rot="5400000">
            <a:off x="5095875" y="-828675"/>
            <a:ext cx="533400" cy="2190750"/>
          </a:xfrm>
          <a:prstGeom prst="rect">
            <a:avLst/>
          </a:prstGeom>
          <a:noFill/>
          <a:ln>
            <a:noFill/>
          </a:ln>
        </p:spPr>
      </p:pic>
      <p:pic>
        <p:nvPicPr>
          <p:cNvPr id="349" name="Google Shape;349;p22" descr="nhom5"/>
          <p:cNvPicPr preferRelativeResize="0"/>
          <p:nvPr/>
        </p:nvPicPr>
        <p:blipFill rotWithShape="1">
          <a:blip r:embed="rId3">
            <a:alphaModFix/>
          </a:blip>
          <a:srcRect/>
          <a:stretch/>
        </p:blipFill>
        <p:spPr>
          <a:xfrm rot="5400000">
            <a:off x="3190875" y="-828675"/>
            <a:ext cx="533400" cy="2190750"/>
          </a:xfrm>
          <a:prstGeom prst="rect">
            <a:avLst/>
          </a:prstGeom>
          <a:noFill/>
          <a:ln>
            <a:noFill/>
          </a:ln>
        </p:spPr>
      </p:pic>
      <p:pic>
        <p:nvPicPr>
          <p:cNvPr id="350" name="Google Shape;350;p22" descr="nhom5"/>
          <p:cNvPicPr preferRelativeResize="0"/>
          <p:nvPr/>
        </p:nvPicPr>
        <p:blipFill rotWithShape="1">
          <a:blip r:embed="rId3">
            <a:alphaModFix/>
          </a:blip>
          <a:srcRect/>
          <a:stretch/>
        </p:blipFill>
        <p:spPr>
          <a:xfrm>
            <a:off x="8610600" y="2286000"/>
            <a:ext cx="533400" cy="2190750"/>
          </a:xfrm>
          <a:prstGeom prst="rect">
            <a:avLst/>
          </a:prstGeom>
          <a:noFill/>
          <a:ln>
            <a:noFill/>
          </a:ln>
        </p:spPr>
      </p:pic>
      <p:pic>
        <p:nvPicPr>
          <p:cNvPr id="351" name="Google Shape;351;p22" descr="nhom5"/>
          <p:cNvPicPr preferRelativeResize="0"/>
          <p:nvPr/>
        </p:nvPicPr>
        <p:blipFill rotWithShape="1">
          <a:blip r:embed="rId3">
            <a:alphaModFix/>
          </a:blip>
          <a:srcRect/>
          <a:stretch/>
        </p:blipFill>
        <p:spPr>
          <a:xfrm rot="5400000">
            <a:off x="1362075" y="-828675"/>
            <a:ext cx="533400" cy="2190750"/>
          </a:xfrm>
          <a:prstGeom prst="rect">
            <a:avLst/>
          </a:prstGeom>
          <a:noFill/>
          <a:ln>
            <a:noFill/>
          </a:ln>
        </p:spPr>
      </p:pic>
      <p:pic>
        <p:nvPicPr>
          <p:cNvPr id="352" name="Google Shape;352;p22" descr="nhom5"/>
          <p:cNvPicPr preferRelativeResize="0"/>
          <p:nvPr/>
        </p:nvPicPr>
        <p:blipFill rotWithShape="1">
          <a:blip r:embed="rId3">
            <a:alphaModFix/>
          </a:blip>
          <a:srcRect/>
          <a:stretch/>
        </p:blipFill>
        <p:spPr>
          <a:xfrm>
            <a:off x="8610600" y="4114800"/>
            <a:ext cx="533400" cy="2190750"/>
          </a:xfrm>
          <a:prstGeom prst="rect">
            <a:avLst/>
          </a:prstGeom>
          <a:noFill/>
          <a:ln>
            <a:noFill/>
          </a:ln>
        </p:spPr>
      </p:pic>
      <p:pic>
        <p:nvPicPr>
          <p:cNvPr id="353" name="Google Shape;353;p22" descr="nhom5"/>
          <p:cNvPicPr preferRelativeResize="0"/>
          <p:nvPr/>
        </p:nvPicPr>
        <p:blipFill rotWithShape="1">
          <a:blip r:embed="rId3">
            <a:alphaModFix/>
          </a:blip>
          <a:srcRect/>
          <a:stretch/>
        </p:blipFill>
        <p:spPr>
          <a:xfrm>
            <a:off x="0" y="2971800"/>
            <a:ext cx="533400" cy="2190750"/>
          </a:xfrm>
          <a:prstGeom prst="rect">
            <a:avLst/>
          </a:prstGeom>
          <a:noFill/>
          <a:ln>
            <a:noFill/>
          </a:ln>
        </p:spPr>
      </p:pic>
      <p:pic>
        <p:nvPicPr>
          <p:cNvPr id="354" name="Google Shape;354;p22" descr="nhom5"/>
          <p:cNvPicPr preferRelativeResize="0"/>
          <p:nvPr/>
        </p:nvPicPr>
        <p:blipFill rotWithShape="1">
          <a:blip r:embed="rId3">
            <a:alphaModFix/>
          </a:blip>
          <a:srcRect/>
          <a:stretch/>
        </p:blipFill>
        <p:spPr>
          <a:xfrm>
            <a:off x="0" y="4667250"/>
            <a:ext cx="533400" cy="2190750"/>
          </a:xfrm>
          <a:prstGeom prst="rect">
            <a:avLst/>
          </a:prstGeom>
          <a:noFill/>
          <a:ln>
            <a:noFill/>
          </a:ln>
        </p:spPr>
      </p:pic>
      <p:pic>
        <p:nvPicPr>
          <p:cNvPr id="355" name="Google Shape;355;p22" descr="nhom5"/>
          <p:cNvPicPr preferRelativeResize="0"/>
          <p:nvPr/>
        </p:nvPicPr>
        <p:blipFill rotWithShape="1">
          <a:blip r:embed="rId3">
            <a:alphaModFix/>
          </a:blip>
          <a:srcRect/>
          <a:stretch/>
        </p:blipFill>
        <p:spPr>
          <a:xfrm>
            <a:off x="0" y="609600"/>
            <a:ext cx="533400" cy="2190750"/>
          </a:xfrm>
          <a:prstGeom prst="rect">
            <a:avLst/>
          </a:prstGeom>
          <a:noFill/>
          <a:ln>
            <a:noFill/>
          </a:ln>
        </p:spPr>
      </p:pic>
      <p:pic>
        <p:nvPicPr>
          <p:cNvPr id="356" name="Google Shape;356;p22" descr="nhom5"/>
          <p:cNvPicPr preferRelativeResize="0"/>
          <p:nvPr/>
        </p:nvPicPr>
        <p:blipFill rotWithShape="1">
          <a:blip r:embed="rId3">
            <a:alphaModFix/>
          </a:blip>
          <a:srcRect/>
          <a:stretch/>
        </p:blipFill>
        <p:spPr>
          <a:xfrm>
            <a:off x="0" y="1676400"/>
            <a:ext cx="533400" cy="2190750"/>
          </a:xfrm>
          <a:prstGeom prst="rect">
            <a:avLst/>
          </a:prstGeom>
          <a:noFill/>
          <a:ln>
            <a:noFill/>
          </a:ln>
        </p:spPr>
      </p:pic>
      <p:pic>
        <p:nvPicPr>
          <p:cNvPr id="357" name="Google Shape;357;p22" descr="nhom5"/>
          <p:cNvPicPr preferRelativeResize="0"/>
          <p:nvPr/>
        </p:nvPicPr>
        <p:blipFill rotWithShape="1">
          <a:blip r:embed="rId3">
            <a:alphaModFix/>
          </a:blip>
          <a:srcRect/>
          <a:stretch/>
        </p:blipFill>
        <p:spPr>
          <a:xfrm rot="5400000">
            <a:off x="7229475" y="5495925"/>
            <a:ext cx="533400" cy="2190750"/>
          </a:xfrm>
          <a:prstGeom prst="rect">
            <a:avLst/>
          </a:prstGeom>
          <a:noFill/>
          <a:ln>
            <a:noFill/>
          </a:ln>
        </p:spPr>
      </p:pic>
      <p:pic>
        <p:nvPicPr>
          <p:cNvPr id="358" name="Google Shape;358;p22" descr="nhom5"/>
          <p:cNvPicPr preferRelativeResize="0"/>
          <p:nvPr/>
        </p:nvPicPr>
        <p:blipFill rotWithShape="1">
          <a:blip r:embed="rId3">
            <a:alphaModFix/>
          </a:blip>
          <a:srcRect/>
          <a:stretch/>
        </p:blipFill>
        <p:spPr>
          <a:xfrm rot="5400000">
            <a:off x="5400675" y="5495925"/>
            <a:ext cx="533400" cy="2190750"/>
          </a:xfrm>
          <a:prstGeom prst="rect">
            <a:avLst/>
          </a:prstGeom>
          <a:noFill/>
          <a:ln>
            <a:noFill/>
          </a:ln>
        </p:spPr>
      </p:pic>
      <p:pic>
        <p:nvPicPr>
          <p:cNvPr id="359" name="Google Shape;359;p22" descr="nhom5"/>
          <p:cNvPicPr preferRelativeResize="0"/>
          <p:nvPr/>
        </p:nvPicPr>
        <p:blipFill rotWithShape="1">
          <a:blip r:embed="rId3">
            <a:alphaModFix/>
          </a:blip>
          <a:srcRect/>
          <a:stretch/>
        </p:blipFill>
        <p:spPr>
          <a:xfrm rot="5400000">
            <a:off x="1590675" y="5495925"/>
            <a:ext cx="533400" cy="2190750"/>
          </a:xfrm>
          <a:prstGeom prst="rect">
            <a:avLst/>
          </a:prstGeom>
          <a:noFill/>
          <a:ln>
            <a:noFill/>
          </a:ln>
        </p:spPr>
      </p:pic>
      <p:pic>
        <p:nvPicPr>
          <p:cNvPr id="360" name="Google Shape;360;p22" descr="nhom5"/>
          <p:cNvPicPr preferRelativeResize="0"/>
          <p:nvPr/>
        </p:nvPicPr>
        <p:blipFill rotWithShape="1">
          <a:blip r:embed="rId3">
            <a:alphaModFix/>
          </a:blip>
          <a:srcRect/>
          <a:stretch/>
        </p:blipFill>
        <p:spPr>
          <a:xfrm rot="5400000">
            <a:off x="3571875" y="5495925"/>
            <a:ext cx="533400" cy="2190750"/>
          </a:xfrm>
          <a:prstGeom prst="rect">
            <a:avLst/>
          </a:prstGeom>
          <a:noFill/>
          <a:ln>
            <a:noFill/>
          </a:ln>
        </p:spPr>
      </p:pic>
      <p:pic>
        <p:nvPicPr>
          <p:cNvPr id="361" name="Google Shape;361;p22" descr="hoa hong"/>
          <p:cNvPicPr preferRelativeResize="0"/>
          <p:nvPr/>
        </p:nvPicPr>
        <p:blipFill rotWithShape="1">
          <a:blip r:embed="rId4">
            <a:alphaModFix/>
          </a:blip>
          <a:srcRect/>
          <a:stretch/>
        </p:blipFill>
        <p:spPr>
          <a:xfrm>
            <a:off x="0" y="4648200"/>
            <a:ext cx="2133600" cy="2209800"/>
          </a:xfrm>
          <a:prstGeom prst="rect">
            <a:avLst/>
          </a:prstGeom>
          <a:noFill/>
          <a:ln>
            <a:noFill/>
          </a:ln>
        </p:spPr>
      </p:pic>
      <p:pic>
        <p:nvPicPr>
          <p:cNvPr id="362" name="Google Shape;362;p22" descr="hoa hong"/>
          <p:cNvPicPr preferRelativeResize="0"/>
          <p:nvPr/>
        </p:nvPicPr>
        <p:blipFill rotWithShape="1">
          <a:blip r:embed="rId5">
            <a:alphaModFix/>
          </a:blip>
          <a:srcRect/>
          <a:stretch/>
        </p:blipFill>
        <p:spPr>
          <a:xfrm>
            <a:off x="6553200" y="4724400"/>
            <a:ext cx="2590800" cy="2133600"/>
          </a:xfrm>
          <a:prstGeom prst="rect">
            <a:avLst/>
          </a:prstGeom>
          <a:noFill/>
          <a:ln>
            <a:noFill/>
          </a:ln>
        </p:spPr>
      </p:pic>
      <p:pic>
        <p:nvPicPr>
          <p:cNvPr id="363" name="Google Shape;363;p22" descr="nhom4"/>
          <p:cNvPicPr preferRelativeResize="0"/>
          <p:nvPr/>
        </p:nvPicPr>
        <p:blipFill rotWithShape="1">
          <a:blip r:embed="rId6">
            <a:alphaModFix/>
          </a:blip>
          <a:srcRect/>
          <a:stretch/>
        </p:blipFill>
        <p:spPr>
          <a:xfrm>
            <a:off x="8382000" y="0"/>
            <a:ext cx="762000" cy="2085975"/>
          </a:xfrm>
          <a:prstGeom prst="rect">
            <a:avLst/>
          </a:prstGeom>
          <a:noFill/>
          <a:ln>
            <a:noFill/>
          </a:ln>
        </p:spPr>
      </p:pic>
      <p:pic>
        <p:nvPicPr>
          <p:cNvPr id="364" name="Google Shape;364;p22" descr="nhom4"/>
          <p:cNvPicPr preferRelativeResize="0"/>
          <p:nvPr/>
        </p:nvPicPr>
        <p:blipFill rotWithShape="1">
          <a:blip r:embed="rId6">
            <a:alphaModFix/>
          </a:blip>
          <a:srcRect/>
          <a:stretch/>
        </p:blipFill>
        <p:spPr>
          <a:xfrm>
            <a:off x="0" y="0"/>
            <a:ext cx="762000" cy="2085975"/>
          </a:xfrm>
          <a:prstGeom prst="rect">
            <a:avLst/>
          </a:prstGeom>
          <a:noFill/>
          <a:ln>
            <a:noFill/>
          </a:ln>
        </p:spPr>
      </p:pic>
      <p:pic>
        <p:nvPicPr>
          <p:cNvPr id="365" name="Google Shape;365;p22"/>
          <p:cNvPicPr preferRelativeResize="0"/>
          <p:nvPr/>
        </p:nvPicPr>
        <p:blipFill rotWithShape="1">
          <a:blip r:embed="rId7">
            <a:alphaModFix/>
          </a:blip>
          <a:srcRect/>
          <a:stretch/>
        </p:blipFill>
        <p:spPr>
          <a:xfrm>
            <a:off x="457200" y="6096000"/>
            <a:ext cx="304800" cy="304800"/>
          </a:xfrm>
          <a:prstGeom prst="rect">
            <a:avLst/>
          </a:prstGeom>
          <a:noFill/>
          <a:ln>
            <a:noFill/>
          </a:ln>
        </p:spPr>
      </p:pic>
      <p:sp>
        <p:nvSpPr>
          <p:cNvPr id="366" name="Google Shape;366;p22"/>
          <p:cNvSpPr/>
          <p:nvPr/>
        </p:nvSpPr>
        <p:spPr>
          <a:xfrm>
            <a:off x="1143000" y="1295400"/>
            <a:ext cx="7543800" cy="3352800"/>
          </a:xfrm>
          <a:prstGeom prst="horizontalScroll">
            <a:avLst>
              <a:gd name="adj" fmla="val 12500"/>
            </a:avLst>
          </a:prstGeom>
          <a:solidFill>
            <a:srgbClr val="33CC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0"/>
              <a:buFont typeface="Arial"/>
              <a:buNone/>
            </a:pPr>
            <a:r>
              <a:rPr lang="en-US" sz="8000" b="1" i="1" u="none" strike="noStrike" cap="none">
                <a:solidFill>
                  <a:schemeClr val="lt1"/>
                </a:solidFill>
                <a:latin typeface="Arial"/>
                <a:ea typeface="Arial"/>
                <a:cs typeface="Arial"/>
                <a:sym typeface="Arial"/>
              </a:rPr>
              <a:t>Lời hay ý đẹp</a:t>
            </a:r>
            <a:endParaRPr/>
          </a:p>
        </p:txBody>
      </p:sp>
      <p:pic>
        <p:nvPicPr>
          <p:cNvPr id="367" name="Google Shape;367;p22"/>
          <p:cNvPicPr preferRelativeResize="0"/>
          <p:nvPr/>
        </p:nvPicPr>
        <p:blipFill rotWithShape="1">
          <a:blip r:embed="rId7">
            <a:alphaModFix/>
          </a:blip>
          <a:srcRect/>
          <a:stretch/>
        </p:blipFill>
        <p:spPr>
          <a:xfrm>
            <a:off x="6705600" y="5562600"/>
            <a:ext cx="762000" cy="76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2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23" descr="A021020"/>
          <p:cNvPicPr preferRelativeResize="0"/>
          <p:nvPr/>
        </p:nvPicPr>
        <p:blipFill rotWithShape="1">
          <a:blip r:embed="rId3">
            <a:alphaModFix/>
          </a:blip>
          <a:srcRect/>
          <a:stretch/>
        </p:blipFill>
        <p:spPr>
          <a:xfrm>
            <a:off x="7696200" y="0"/>
            <a:ext cx="1447800" cy="3352800"/>
          </a:xfrm>
          <a:prstGeom prst="rect">
            <a:avLst/>
          </a:prstGeom>
          <a:noFill/>
          <a:ln>
            <a:noFill/>
          </a:ln>
        </p:spPr>
      </p:pic>
      <p:pic>
        <p:nvPicPr>
          <p:cNvPr id="373" name="Google Shape;373;p23"/>
          <p:cNvPicPr preferRelativeResize="0"/>
          <p:nvPr/>
        </p:nvPicPr>
        <p:blipFill rotWithShape="1">
          <a:blip r:embed="rId4">
            <a:alphaModFix/>
          </a:blip>
          <a:srcRect/>
          <a:stretch/>
        </p:blipFill>
        <p:spPr>
          <a:xfrm>
            <a:off x="9144000" y="512762"/>
            <a:ext cx="304800" cy="304800"/>
          </a:xfrm>
          <a:prstGeom prst="rect">
            <a:avLst/>
          </a:prstGeom>
          <a:noFill/>
          <a:ln>
            <a:noFill/>
          </a:ln>
        </p:spPr>
      </p:pic>
      <p:pic>
        <p:nvPicPr>
          <p:cNvPr id="374" name="Google Shape;374;p23" descr="__BIR1"/>
          <p:cNvPicPr preferRelativeResize="0"/>
          <p:nvPr/>
        </p:nvPicPr>
        <p:blipFill rotWithShape="1">
          <a:blip r:embed="rId5">
            <a:alphaModFix/>
          </a:blip>
          <a:srcRect/>
          <a:stretch/>
        </p:blipFill>
        <p:spPr>
          <a:xfrm>
            <a:off x="4787900" y="152400"/>
            <a:ext cx="1592262" cy="1177925"/>
          </a:xfrm>
          <a:prstGeom prst="rect">
            <a:avLst/>
          </a:prstGeom>
          <a:noFill/>
          <a:ln>
            <a:noFill/>
          </a:ln>
        </p:spPr>
      </p:pic>
      <p:pic>
        <p:nvPicPr>
          <p:cNvPr id="375" name="Google Shape;375;p23" descr="__Flo21"/>
          <p:cNvPicPr preferRelativeResize="0"/>
          <p:nvPr/>
        </p:nvPicPr>
        <p:blipFill rotWithShape="1">
          <a:blip r:embed="rId6">
            <a:alphaModFix/>
          </a:blip>
          <a:srcRect/>
          <a:stretch/>
        </p:blipFill>
        <p:spPr>
          <a:xfrm>
            <a:off x="-152400" y="4926012"/>
            <a:ext cx="1852612" cy="1931987"/>
          </a:xfrm>
          <a:prstGeom prst="rect">
            <a:avLst/>
          </a:prstGeom>
          <a:noFill/>
          <a:ln>
            <a:noFill/>
          </a:ln>
        </p:spPr>
      </p:pic>
      <p:pic>
        <p:nvPicPr>
          <p:cNvPr id="376" name="Google Shape;376;p23" descr="__Mot11"/>
          <p:cNvPicPr preferRelativeResize="0"/>
          <p:nvPr/>
        </p:nvPicPr>
        <p:blipFill rotWithShape="1">
          <a:blip r:embed="rId7">
            <a:alphaModFix/>
          </a:blip>
          <a:srcRect/>
          <a:stretch/>
        </p:blipFill>
        <p:spPr>
          <a:xfrm>
            <a:off x="4772025" y="3048000"/>
            <a:ext cx="1552575" cy="1419225"/>
          </a:xfrm>
          <a:prstGeom prst="rect">
            <a:avLst/>
          </a:prstGeom>
          <a:noFill/>
          <a:ln>
            <a:noFill/>
          </a:ln>
        </p:spPr>
      </p:pic>
      <p:pic>
        <p:nvPicPr>
          <p:cNvPr id="377" name="Google Shape;377;p23" descr="__Flo21"/>
          <p:cNvPicPr preferRelativeResize="0"/>
          <p:nvPr/>
        </p:nvPicPr>
        <p:blipFill rotWithShape="1">
          <a:blip r:embed="rId6">
            <a:alphaModFix/>
          </a:blip>
          <a:srcRect/>
          <a:stretch/>
        </p:blipFill>
        <p:spPr>
          <a:xfrm>
            <a:off x="7467600" y="5181600"/>
            <a:ext cx="1852612" cy="1931987"/>
          </a:xfrm>
          <a:prstGeom prst="rect">
            <a:avLst/>
          </a:prstGeom>
          <a:noFill/>
          <a:ln>
            <a:noFill/>
          </a:ln>
        </p:spPr>
      </p:pic>
      <p:sp>
        <p:nvSpPr>
          <p:cNvPr id="378" name="Google Shape;378;p23"/>
          <p:cNvSpPr/>
          <p:nvPr/>
        </p:nvSpPr>
        <p:spPr>
          <a:xfrm>
            <a:off x="1524000" y="2133600"/>
            <a:ext cx="5943600" cy="914400"/>
          </a:xfrm>
          <a:prstGeom prst="rect">
            <a:avLst/>
          </a:prstGeom>
        </p:spPr>
        <p:txBody>
          <a:bodyPr>
            <a:prstTxWarp prst="textPlain">
              <a:avLst/>
            </a:prstTxWarp>
          </a:bodyPr>
          <a:lstStyle/>
          <a:p>
            <a:pPr lvl="0" algn="l"/>
            <a:r>
              <a:rPr b="0" i="1">
                <a:ln w="9525" cap="flat" cmpd="sng">
                  <a:solidFill>
                    <a:srgbClr val="00FF00"/>
                  </a:solidFill>
                  <a:prstDash val="solid"/>
                  <a:miter lim="800000"/>
                  <a:headEnd type="none" w="sm" len="sm"/>
                  <a:tailEnd type="none" w="sm" len="sm"/>
                </a:ln>
                <a:solidFill>
                  <a:srgbClr val="0000FF"/>
                </a:solidFill>
                <a:latin typeface="Arial"/>
              </a:rPr>
              <a:t>Trò chơi : thi xem ai nhanh </a:t>
            </a:r>
          </a:p>
        </p:txBody>
      </p:sp>
      <p:pic>
        <p:nvPicPr>
          <p:cNvPr id="379" name="Google Shape;379;p23" descr="729747d8za2kbusq"/>
          <p:cNvPicPr preferRelativeResize="0"/>
          <p:nvPr/>
        </p:nvPicPr>
        <p:blipFill rotWithShape="1">
          <a:blip r:embed="rId8">
            <a:alphaModFix/>
          </a:blip>
          <a:srcRect/>
          <a:stretch/>
        </p:blipFill>
        <p:spPr>
          <a:xfrm>
            <a:off x="2514600" y="3733800"/>
            <a:ext cx="4267200" cy="3048000"/>
          </a:xfrm>
          <a:prstGeom prst="rect">
            <a:avLst/>
          </a:prstGeom>
          <a:noFill/>
          <a:ln>
            <a:noFill/>
          </a:ln>
        </p:spPr>
      </p:pic>
      <p:pic>
        <p:nvPicPr>
          <p:cNvPr id="380" name="Google Shape;380;p23" descr="A021020"/>
          <p:cNvPicPr preferRelativeResize="0"/>
          <p:nvPr/>
        </p:nvPicPr>
        <p:blipFill rotWithShape="1">
          <a:blip r:embed="rId9">
            <a:alphaModFix/>
          </a:blip>
          <a:srcRect/>
          <a:stretch/>
        </p:blipFill>
        <p:spPr>
          <a:xfrm>
            <a:off x="0" y="0"/>
            <a:ext cx="1371600" cy="3352800"/>
          </a:xfrm>
          <a:prstGeom prst="rect">
            <a:avLst/>
          </a:prstGeom>
          <a:noFill/>
          <a:ln>
            <a:noFill/>
          </a:ln>
        </p:spPr>
      </p:pic>
      <p:pic>
        <p:nvPicPr>
          <p:cNvPr id="381" name="Google Shape;381;p23" descr="x1pc_jqddVOWRk-VaEPLmKuGpUDH4oRqaW4"/>
          <p:cNvPicPr preferRelativeResize="0"/>
          <p:nvPr/>
        </p:nvPicPr>
        <p:blipFill rotWithShape="1">
          <a:blip r:embed="rId10">
            <a:alphaModFix/>
          </a:blip>
          <a:srcRect/>
          <a:stretch/>
        </p:blipFill>
        <p:spPr>
          <a:xfrm>
            <a:off x="228600" y="457200"/>
            <a:ext cx="1458912" cy="3886200"/>
          </a:xfrm>
          <a:prstGeom prst="rect">
            <a:avLst/>
          </a:prstGeom>
          <a:noFill/>
          <a:ln>
            <a:noFill/>
          </a:ln>
        </p:spPr>
      </p:pic>
      <p:pic>
        <p:nvPicPr>
          <p:cNvPr id="382" name="Google Shape;382;p23" descr="x1pc_jqddVOWRk-VaEPLmKuGpUDH4oRqaW4"/>
          <p:cNvPicPr preferRelativeResize="0"/>
          <p:nvPr/>
        </p:nvPicPr>
        <p:blipFill rotWithShape="1">
          <a:blip r:embed="rId10">
            <a:alphaModFix/>
          </a:blip>
          <a:srcRect/>
          <a:stretch/>
        </p:blipFill>
        <p:spPr>
          <a:xfrm>
            <a:off x="1828800" y="1219200"/>
            <a:ext cx="1458912" cy="3886200"/>
          </a:xfrm>
          <a:prstGeom prst="rect">
            <a:avLst/>
          </a:prstGeom>
          <a:noFill/>
          <a:ln>
            <a:noFill/>
          </a:ln>
        </p:spPr>
      </p:pic>
      <p:pic>
        <p:nvPicPr>
          <p:cNvPr id="383" name="Google Shape;383;p23" descr="x1pc_jqddVOWRk-VaEPLmKuGpUDH4oRqaW4"/>
          <p:cNvPicPr preferRelativeResize="0"/>
          <p:nvPr/>
        </p:nvPicPr>
        <p:blipFill rotWithShape="1">
          <a:blip r:embed="rId10">
            <a:alphaModFix/>
          </a:blip>
          <a:srcRect/>
          <a:stretch/>
        </p:blipFill>
        <p:spPr>
          <a:xfrm>
            <a:off x="7010400" y="228600"/>
            <a:ext cx="1458912" cy="3886200"/>
          </a:xfrm>
          <a:prstGeom prst="rect">
            <a:avLst/>
          </a:prstGeom>
          <a:noFill/>
          <a:ln>
            <a:noFill/>
          </a:ln>
        </p:spPr>
      </p:pic>
      <p:pic>
        <p:nvPicPr>
          <p:cNvPr id="384" name="Google Shape;384;p23" descr="x1pc_jqddVOWRk-VaEPLmKuGpUDH4oRqaW4"/>
          <p:cNvPicPr preferRelativeResize="0"/>
          <p:nvPr/>
        </p:nvPicPr>
        <p:blipFill rotWithShape="1">
          <a:blip r:embed="rId10">
            <a:alphaModFix/>
          </a:blip>
          <a:srcRect/>
          <a:stretch/>
        </p:blipFill>
        <p:spPr>
          <a:xfrm>
            <a:off x="1828800" y="0"/>
            <a:ext cx="1458912" cy="3886200"/>
          </a:xfrm>
          <a:prstGeom prst="rect">
            <a:avLst/>
          </a:prstGeom>
          <a:noFill/>
          <a:ln>
            <a:noFill/>
          </a:ln>
        </p:spPr>
      </p:pic>
      <p:pic>
        <p:nvPicPr>
          <p:cNvPr id="385" name="Google Shape;385;p23" descr="x1pc_jqddVOWRk-VaEPLmKuGpUDH4oRqaW4"/>
          <p:cNvPicPr preferRelativeResize="0"/>
          <p:nvPr/>
        </p:nvPicPr>
        <p:blipFill rotWithShape="1">
          <a:blip r:embed="rId10">
            <a:alphaModFix/>
          </a:blip>
          <a:srcRect/>
          <a:stretch/>
        </p:blipFill>
        <p:spPr>
          <a:xfrm>
            <a:off x="2971800" y="152400"/>
            <a:ext cx="1458912" cy="3886200"/>
          </a:xfrm>
          <a:prstGeom prst="rect">
            <a:avLst/>
          </a:prstGeom>
          <a:noFill/>
          <a:ln>
            <a:noFill/>
          </a:ln>
        </p:spPr>
      </p:pic>
      <p:pic>
        <p:nvPicPr>
          <p:cNvPr id="386" name="Google Shape;386;p23" descr="x1pc_jqddVOWRk-VaEPLmKuGpUDH4oRqaW4"/>
          <p:cNvPicPr preferRelativeResize="0"/>
          <p:nvPr/>
        </p:nvPicPr>
        <p:blipFill rotWithShape="1">
          <a:blip r:embed="rId10">
            <a:alphaModFix/>
          </a:blip>
          <a:srcRect/>
          <a:stretch/>
        </p:blipFill>
        <p:spPr>
          <a:xfrm>
            <a:off x="5410200" y="2971800"/>
            <a:ext cx="1458912" cy="3886200"/>
          </a:xfrm>
          <a:prstGeom prst="rect">
            <a:avLst/>
          </a:prstGeom>
          <a:noFill/>
          <a:ln>
            <a:noFill/>
          </a:ln>
        </p:spPr>
      </p:pic>
      <p:pic>
        <p:nvPicPr>
          <p:cNvPr id="387" name="Google Shape;387;p23" descr="x1pc_jqddVOWRk-VaEPLmKuGpUDH4oRqaW4"/>
          <p:cNvPicPr preferRelativeResize="0"/>
          <p:nvPr/>
        </p:nvPicPr>
        <p:blipFill rotWithShape="1">
          <a:blip r:embed="rId10">
            <a:alphaModFix/>
          </a:blip>
          <a:srcRect/>
          <a:stretch/>
        </p:blipFill>
        <p:spPr>
          <a:xfrm>
            <a:off x="3505200" y="1676400"/>
            <a:ext cx="1458912" cy="3886200"/>
          </a:xfrm>
          <a:prstGeom prst="rect">
            <a:avLst/>
          </a:prstGeom>
          <a:noFill/>
          <a:ln>
            <a:noFill/>
          </a:ln>
        </p:spPr>
      </p:pic>
      <p:pic>
        <p:nvPicPr>
          <p:cNvPr id="388" name="Google Shape;388;p23" descr="x1pc_jqddVOWRk-VaEPLmKuGpUDH4oRqaW4"/>
          <p:cNvPicPr preferRelativeResize="0"/>
          <p:nvPr/>
        </p:nvPicPr>
        <p:blipFill rotWithShape="1">
          <a:blip r:embed="rId10">
            <a:alphaModFix/>
          </a:blip>
          <a:srcRect/>
          <a:stretch/>
        </p:blipFill>
        <p:spPr>
          <a:xfrm>
            <a:off x="4191000" y="1295400"/>
            <a:ext cx="1458912" cy="3886200"/>
          </a:xfrm>
          <a:prstGeom prst="rect">
            <a:avLst/>
          </a:prstGeom>
          <a:noFill/>
          <a:ln>
            <a:noFill/>
          </a:ln>
        </p:spPr>
      </p:pic>
      <p:pic>
        <p:nvPicPr>
          <p:cNvPr id="389" name="Google Shape;389;p23" descr="x1pc_jqddVOWRk-VaEPLmKuGpUDH4oRqaW4"/>
          <p:cNvPicPr preferRelativeResize="0"/>
          <p:nvPr/>
        </p:nvPicPr>
        <p:blipFill rotWithShape="1">
          <a:blip r:embed="rId10">
            <a:alphaModFix/>
          </a:blip>
          <a:srcRect/>
          <a:stretch/>
        </p:blipFill>
        <p:spPr>
          <a:xfrm>
            <a:off x="0" y="2971800"/>
            <a:ext cx="1458912" cy="3886200"/>
          </a:xfrm>
          <a:prstGeom prst="rect">
            <a:avLst/>
          </a:prstGeom>
          <a:noFill/>
          <a:ln>
            <a:noFill/>
          </a:ln>
        </p:spPr>
      </p:pic>
      <p:pic>
        <p:nvPicPr>
          <p:cNvPr id="390" name="Google Shape;390;p23" descr="Hoa"/>
          <p:cNvPicPr preferRelativeResize="0"/>
          <p:nvPr/>
        </p:nvPicPr>
        <p:blipFill rotWithShape="1">
          <a:blip r:embed="rId11">
            <a:alphaModFix/>
          </a:blip>
          <a:srcRect/>
          <a:stretch/>
        </p:blipFill>
        <p:spPr>
          <a:xfrm>
            <a:off x="4114800" y="3200400"/>
            <a:ext cx="838200" cy="808037"/>
          </a:xfrm>
          <a:prstGeom prst="rect">
            <a:avLst/>
          </a:prstGeom>
          <a:noFill/>
          <a:ln>
            <a:noFill/>
          </a:ln>
        </p:spPr>
      </p:pic>
      <p:pic>
        <p:nvPicPr>
          <p:cNvPr id="391" name="Google Shape;391;p23" descr="Hoa"/>
          <p:cNvPicPr preferRelativeResize="0"/>
          <p:nvPr/>
        </p:nvPicPr>
        <p:blipFill rotWithShape="1">
          <a:blip r:embed="rId11">
            <a:alphaModFix/>
          </a:blip>
          <a:srcRect/>
          <a:stretch/>
        </p:blipFill>
        <p:spPr>
          <a:xfrm>
            <a:off x="6248400" y="914400"/>
            <a:ext cx="838200" cy="808037"/>
          </a:xfrm>
          <a:prstGeom prst="rect">
            <a:avLst/>
          </a:prstGeom>
          <a:noFill/>
          <a:ln>
            <a:noFill/>
          </a:ln>
        </p:spPr>
      </p:pic>
      <p:pic>
        <p:nvPicPr>
          <p:cNvPr id="392" name="Google Shape;392;p23" descr="Hoa"/>
          <p:cNvPicPr preferRelativeResize="0"/>
          <p:nvPr/>
        </p:nvPicPr>
        <p:blipFill rotWithShape="1">
          <a:blip r:embed="rId11">
            <a:alphaModFix/>
          </a:blip>
          <a:srcRect/>
          <a:stretch/>
        </p:blipFill>
        <p:spPr>
          <a:xfrm>
            <a:off x="7467600" y="4572000"/>
            <a:ext cx="838200" cy="808037"/>
          </a:xfrm>
          <a:prstGeom prst="rect">
            <a:avLst/>
          </a:prstGeom>
          <a:noFill/>
          <a:ln>
            <a:noFill/>
          </a:ln>
        </p:spPr>
      </p:pic>
      <p:pic>
        <p:nvPicPr>
          <p:cNvPr id="393" name="Google Shape;393;p23" descr="Hoa"/>
          <p:cNvPicPr preferRelativeResize="0"/>
          <p:nvPr/>
        </p:nvPicPr>
        <p:blipFill rotWithShape="1">
          <a:blip r:embed="rId11">
            <a:alphaModFix/>
          </a:blip>
          <a:srcRect/>
          <a:stretch/>
        </p:blipFill>
        <p:spPr>
          <a:xfrm>
            <a:off x="2514600" y="457200"/>
            <a:ext cx="838200" cy="808037"/>
          </a:xfrm>
          <a:prstGeom prst="rect">
            <a:avLst/>
          </a:prstGeom>
          <a:noFill/>
          <a:ln>
            <a:noFill/>
          </a:ln>
        </p:spPr>
      </p:pic>
      <p:pic>
        <p:nvPicPr>
          <p:cNvPr id="394" name="Google Shape;394;p23" descr="Hoa"/>
          <p:cNvPicPr preferRelativeResize="0"/>
          <p:nvPr/>
        </p:nvPicPr>
        <p:blipFill rotWithShape="1">
          <a:blip r:embed="rId11">
            <a:alphaModFix/>
          </a:blip>
          <a:srcRect/>
          <a:stretch/>
        </p:blipFill>
        <p:spPr>
          <a:xfrm>
            <a:off x="914400" y="3810000"/>
            <a:ext cx="838200" cy="808037"/>
          </a:xfrm>
          <a:prstGeom prst="rect">
            <a:avLst/>
          </a:prstGeom>
          <a:noFill/>
          <a:ln>
            <a:noFill/>
          </a:ln>
        </p:spPr>
      </p:pic>
      <p:pic>
        <p:nvPicPr>
          <p:cNvPr id="395" name="Google Shape;395;p23" descr="Hoa"/>
          <p:cNvPicPr preferRelativeResize="0"/>
          <p:nvPr/>
        </p:nvPicPr>
        <p:blipFill rotWithShape="1">
          <a:blip r:embed="rId11">
            <a:alphaModFix/>
          </a:blip>
          <a:srcRect/>
          <a:stretch/>
        </p:blipFill>
        <p:spPr>
          <a:xfrm>
            <a:off x="1828800" y="4800600"/>
            <a:ext cx="838200" cy="808037"/>
          </a:xfrm>
          <a:prstGeom prst="rect">
            <a:avLst/>
          </a:prstGeom>
          <a:noFill/>
          <a:ln>
            <a:noFill/>
          </a:ln>
        </p:spPr>
      </p:pic>
      <p:pic>
        <p:nvPicPr>
          <p:cNvPr id="396" name="Google Shape;396;p23" descr="Hoa"/>
          <p:cNvPicPr preferRelativeResize="0"/>
          <p:nvPr/>
        </p:nvPicPr>
        <p:blipFill rotWithShape="1">
          <a:blip r:embed="rId11">
            <a:alphaModFix/>
          </a:blip>
          <a:srcRect/>
          <a:stretch/>
        </p:blipFill>
        <p:spPr>
          <a:xfrm>
            <a:off x="1752600" y="914400"/>
            <a:ext cx="838200" cy="808037"/>
          </a:xfrm>
          <a:prstGeom prst="rect">
            <a:avLst/>
          </a:prstGeom>
          <a:noFill/>
          <a:ln>
            <a:noFill/>
          </a:ln>
        </p:spPr>
      </p:pic>
      <p:pic>
        <p:nvPicPr>
          <p:cNvPr id="397" name="Google Shape;397;p23" descr="Hoa"/>
          <p:cNvPicPr preferRelativeResize="0"/>
          <p:nvPr/>
        </p:nvPicPr>
        <p:blipFill rotWithShape="1">
          <a:blip r:embed="rId11">
            <a:alphaModFix/>
          </a:blip>
          <a:srcRect/>
          <a:stretch/>
        </p:blipFill>
        <p:spPr>
          <a:xfrm>
            <a:off x="4114800" y="533400"/>
            <a:ext cx="838200" cy="808037"/>
          </a:xfrm>
          <a:prstGeom prst="rect">
            <a:avLst/>
          </a:prstGeom>
          <a:noFill/>
          <a:ln>
            <a:noFill/>
          </a:ln>
        </p:spPr>
      </p:pic>
      <p:pic>
        <p:nvPicPr>
          <p:cNvPr id="398" name="Google Shape;398;p23" descr="Hoa"/>
          <p:cNvPicPr preferRelativeResize="0"/>
          <p:nvPr/>
        </p:nvPicPr>
        <p:blipFill rotWithShape="1">
          <a:blip r:embed="rId11">
            <a:alphaModFix/>
          </a:blip>
          <a:srcRect/>
          <a:stretch/>
        </p:blipFill>
        <p:spPr>
          <a:xfrm>
            <a:off x="2286000" y="4114800"/>
            <a:ext cx="838200" cy="808037"/>
          </a:xfrm>
          <a:prstGeom prst="rect">
            <a:avLst/>
          </a:prstGeom>
          <a:noFill/>
          <a:ln>
            <a:noFill/>
          </a:ln>
        </p:spPr>
      </p:pic>
      <p:pic>
        <p:nvPicPr>
          <p:cNvPr id="399" name="Google Shape;399;p23" descr="Hoa"/>
          <p:cNvPicPr preferRelativeResize="0"/>
          <p:nvPr/>
        </p:nvPicPr>
        <p:blipFill rotWithShape="1">
          <a:blip r:embed="rId11">
            <a:alphaModFix/>
          </a:blip>
          <a:srcRect/>
          <a:stretch/>
        </p:blipFill>
        <p:spPr>
          <a:xfrm>
            <a:off x="6781800" y="5334000"/>
            <a:ext cx="838200" cy="808037"/>
          </a:xfrm>
          <a:prstGeom prst="rect">
            <a:avLst/>
          </a:prstGeom>
          <a:noFill/>
          <a:ln>
            <a:noFill/>
          </a:ln>
        </p:spPr>
      </p:pic>
      <p:pic>
        <p:nvPicPr>
          <p:cNvPr id="400" name="Google Shape;400;p23"/>
          <p:cNvPicPr preferRelativeResize="0"/>
          <p:nvPr/>
        </p:nvPicPr>
        <p:blipFill rotWithShape="1">
          <a:blip r:embed="rId4">
            <a:alphaModFix/>
          </a:blip>
          <a:srcRect/>
          <a:stretch/>
        </p:blipFill>
        <p:spPr>
          <a:xfrm>
            <a:off x="7467600" y="60198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par>
                                <p:cTn id="8" presetID="10" presetClass="entr" presetSubtype="0" fill="hold" nodeType="withEffect">
                                  <p:stCondLst>
                                    <p:cond delay="0"/>
                                  </p:stCondLst>
                                  <p:childTnLst>
                                    <p:set>
                                      <p:cBhvr>
                                        <p:cTn id="9" dur="1" fill="hold">
                                          <p:stCondLst>
                                            <p:cond delay="0"/>
                                          </p:stCondLst>
                                        </p:cTn>
                                        <p:tgtEl>
                                          <p:spTgt spid="392"/>
                                        </p:tgtEl>
                                        <p:attrNameLst>
                                          <p:attrName>style.visibility</p:attrName>
                                        </p:attrNameLst>
                                      </p:cBhvr>
                                      <p:to>
                                        <p:strVal val="visible"/>
                                      </p:to>
                                    </p:set>
                                    <p:animEffect transition="in" filter="fade">
                                      <p:cBhvr>
                                        <p:cTn id="10" dur="1000"/>
                                        <p:tgtEl>
                                          <p:spTgt spid="392"/>
                                        </p:tgtEl>
                                      </p:cBhvr>
                                    </p:animEffect>
                                  </p:childTnLst>
                                </p:cTn>
                              </p:par>
                              <p:par>
                                <p:cTn id="11" presetID="10" presetClass="entr" presetSubtype="0" fill="hold" nodeType="withEffect">
                                  <p:stCondLst>
                                    <p:cond delay="0"/>
                                  </p:stCondLst>
                                  <p:childTnLst>
                                    <p:set>
                                      <p:cBhvr>
                                        <p:cTn id="12" dur="1" fill="hold">
                                          <p:stCondLst>
                                            <p:cond delay="0"/>
                                          </p:stCondLst>
                                        </p:cTn>
                                        <p:tgtEl>
                                          <p:spTgt spid="390"/>
                                        </p:tgtEl>
                                        <p:attrNameLst>
                                          <p:attrName>style.visibility</p:attrName>
                                        </p:attrNameLst>
                                      </p:cBhvr>
                                      <p:to>
                                        <p:strVal val="visible"/>
                                      </p:to>
                                    </p:set>
                                    <p:animEffect transition="in" filter="fade">
                                      <p:cBhvr>
                                        <p:cTn id="13" dur="1000"/>
                                        <p:tgtEl>
                                          <p:spTgt spid="390"/>
                                        </p:tgtEl>
                                      </p:cBhvr>
                                    </p:animEffect>
                                  </p:childTnLst>
                                </p:cTn>
                              </p:par>
                              <p:par>
                                <p:cTn id="14" presetID="10" presetClass="entr" presetSubtype="0" fill="hold" nodeType="withEffect">
                                  <p:stCondLst>
                                    <p:cond delay="0"/>
                                  </p:stCondLst>
                                  <p:childTnLst>
                                    <p:set>
                                      <p:cBhvr>
                                        <p:cTn id="15" dur="1" fill="hold">
                                          <p:stCondLst>
                                            <p:cond delay="0"/>
                                          </p:stCondLst>
                                        </p:cTn>
                                        <p:tgtEl>
                                          <p:spTgt spid="386"/>
                                        </p:tgtEl>
                                        <p:attrNameLst>
                                          <p:attrName>style.visibility</p:attrName>
                                        </p:attrNameLst>
                                      </p:cBhvr>
                                      <p:to>
                                        <p:strVal val="visible"/>
                                      </p:to>
                                    </p:set>
                                    <p:animEffect transition="in" filter="fade">
                                      <p:cBhvr>
                                        <p:cTn id="16" dur="1000"/>
                                        <p:tgtEl>
                                          <p:spTgt spid="386"/>
                                        </p:tgtEl>
                                      </p:cBhvr>
                                    </p:animEffect>
                                  </p:childTnLst>
                                </p:cTn>
                              </p:par>
                              <p:par>
                                <p:cTn id="17" presetID="10" presetClass="entr" presetSubtype="0" fill="hold" nodeType="withEffect">
                                  <p:stCondLst>
                                    <p:cond delay="0"/>
                                  </p:stCondLst>
                                  <p:childTnLst>
                                    <p:set>
                                      <p:cBhvr>
                                        <p:cTn id="18" dur="1" fill="hold">
                                          <p:stCondLst>
                                            <p:cond delay="0"/>
                                          </p:stCondLst>
                                        </p:cTn>
                                        <p:tgtEl>
                                          <p:spTgt spid="395"/>
                                        </p:tgtEl>
                                        <p:attrNameLst>
                                          <p:attrName>style.visibility</p:attrName>
                                        </p:attrNameLst>
                                      </p:cBhvr>
                                      <p:to>
                                        <p:strVal val="visible"/>
                                      </p:to>
                                    </p:set>
                                    <p:animEffect transition="in" filter="fade">
                                      <p:cBhvr>
                                        <p:cTn id="19" dur="1000"/>
                                        <p:tgtEl>
                                          <p:spTgt spid="395"/>
                                        </p:tgtEl>
                                      </p:cBhvr>
                                    </p:animEffect>
                                  </p:childTnLst>
                                </p:cTn>
                              </p:par>
                              <p:par>
                                <p:cTn id="20" presetID="10" presetClass="entr" presetSubtype="0" fill="hold" nodeType="withEffect">
                                  <p:stCondLst>
                                    <p:cond delay="0"/>
                                  </p:stCondLst>
                                  <p:childTnLst>
                                    <p:set>
                                      <p:cBhvr>
                                        <p:cTn id="21" dur="1" fill="hold">
                                          <p:stCondLst>
                                            <p:cond delay="0"/>
                                          </p:stCondLst>
                                        </p:cTn>
                                        <p:tgtEl>
                                          <p:spTgt spid="379"/>
                                        </p:tgtEl>
                                        <p:attrNameLst>
                                          <p:attrName>style.visibility</p:attrName>
                                        </p:attrNameLst>
                                      </p:cBhvr>
                                      <p:to>
                                        <p:strVal val="visible"/>
                                      </p:to>
                                    </p:set>
                                    <p:animEffect transition="in" filter="fade">
                                      <p:cBhvr>
                                        <p:cTn id="22" dur="1000"/>
                                        <p:tgtEl>
                                          <p:spTgt spid="379"/>
                                        </p:tgtEl>
                                      </p:cBhvr>
                                    </p:animEffect>
                                  </p:childTnLst>
                                </p:cTn>
                              </p:par>
                              <p:par>
                                <p:cTn id="23" presetID="10" presetClass="entr" presetSubtype="0" fill="hold" nodeType="withEffect">
                                  <p:stCondLst>
                                    <p:cond delay="0"/>
                                  </p:stCondLst>
                                  <p:childTnLst>
                                    <p:set>
                                      <p:cBhvr>
                                        <p:cTn id="24" dur="1" fill="hold">
                                          <p:stCondLst>
                                            <p:cond delay="0"/>
                                          </p:stCondLst>
                                        </p:cTn>
                                        <p:tgtEl>
                                          <p:spTgt spid="394"/>
                                        </p:tgtEl>
                                        <p:attrNameLst>
                                          <p:attrName>style.visibility</p:attrName>
                                        </p:attrNameLst>
                                      </p:cBhvr>
                                      <p:to>
                                        <p:strVal val="visible"/>
                                      </p:to>
                                    </p:set>
                                    <p:animEffect transition="in" filter="fade">
                                      <p:cBhvr>
                                        <p:cTn id="25" dur="1000"/>
                                        <p:tgtEl>
                                          <p:spTgt spid="394"/>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gtEl>
                                        <p:attrNameLst>
                                          <p:attrName>style.visibility</p:attrName>
                                        </p:attrNameLst>
                                      </p:cBhvr>
                                      <p:to>
                                        <p:strVal val="visible"/>
                                      </p:to>
                                    </p:set>
                                    <p:animEffect transition="in" filter="fade">
                                      <p:cBhvr>
                                        <p:cTn id="28" dur="1000"/>
                                        <p:tgtEl>
                                          <p:spTgt spid="396"/>
                                        </p:tgtEl>
                                      </p:cBhvr>
                                    </p:animEffect>
                                  </p:childTnLst>
                                </p:cTn>
                              </p:par>
                              <p:par>
                                <p:cTn id="29" presetID="10" presetClass="entr" presetSubtype="0" fill="hold" nodeType="withEffect">
                                  <p:stCondLst>
                                    <p:cond delay="0"/>
                                  </p:stCondLst>
                                  <p:childTnLst>
                                    <p:set>
                                      <p:cBhvr>
                                        <p:cTn id="30" dur="1" fill="hold">
                                          <p:stCondLst>
                                            <p:cond delay="0"/>
                                          </p:stCondLst>
                                        </p:cTn>
                                        <p:tgtEl>
                                          <p:spTgt spid="393"/>
                                        </p:tgtEl>
                                        <p:attrNameLst>
                                          <p:attrName>style.visibility</p:attrName>
                                        </p:attrNameLst>
                                      </p:cBhvr>
                                      <p:to>
                                        <p:strVal val="visible"/>
                                      </p:to>
                                    </p:set>
                                    <p:animEffect transition="in" filter="fade">
                                      <p:cBhvr>
                                        <p:cTn id="31" dur="1000"/>
                                        <p:tgtEl>
                                          <p:spTgt spid="393"/>
                                        </p:tgtEl>
                                      </p:cBhvr>
                                    </p:animEffect>
                                  </p:childTnLst>
                                </p:cTn>
                              </p:par>
                              <p:par>
                                <p:cTn id="32" presetID="10" presetClass="entr" presetSubtype="0" fill="hold" nodeType="withEffect">
                                  <p:stCondLst>
                                    <p:cond delay="0"/>
                                  </p:stCondLst>
                                  <p:childTnLst>
                                    <p:set>
                                      <p:cBhvr>
                                        <p:cTn id="33" dur="1" fill="hold">
                                          <p:stCondLst>
                                            <p:cond delay="0"/>
                                          </p:stCondLst>
                                        </p:cTn>
                                        <p:tgtEl>
                                          <p:spTgt spid="397"/>
                                        </p:tgtEl>
                                        <p:attrNameLst>
                                          <p:attrName>style.visibility</p:attrName>
                                        </p:attrNameLst>
                                      </p:cBhvr>
                                      <p:to>
                                        <p:strVal val="visible"/>
                                      </p:to>
                                    </p:set>
                                    <p:animEffect transition="in" filter="fade">
                                      <p:cBhvr>
                                        <p:cTn id="34" dur="1000"/>
                                        <p:tgtEl>
                                          <p:spTgt spid="397"/>
                                        </p:tgtEl>
                                      </p:cBhvr>
                                    </p:animEffect>
                                  </p:childTnLst>
                                </p:cTn>
                              </p:par>
                              <p:par>
                                <p:cTn id="35" presetID="10" presetClass="entr" presetSubtype="0" fill="hold" nodeType="withEffect">
                                  <p:stCondLst>
                                    <p:cond delay="0"/>
                                  </p:stCondLst>
                                  <p:childTnLst>
                                    <p:set>
                                      <p:cBhvr>
                                        <p:cTn id="36" dur="1" fill="hold">
                                          <p:stCondLst>
                                            <p:cond delay="0"/>
                                          </p:stCondLst>
                                        </p:cTn>
                                        <p:tgtEl>
                                          <p:spTgt spid="391"/>
                                        </p:tgtEl>
                                        <p:attrNameLst>
                                          <p:attrName>style.visibility</p:attrName>
                                        </p:attrNameLst>
                                      </p:cBhvr>
                                      <p:to>
                                        <p:strVal val="visible"/>
                                      </p:to>
                                    </p:set>
                                    <p:animEffect transition="in" filter="fade">
                                      <p:cBhvr>
                                        <p:cTn id="37" dur="1000"/>
                                        <p:tgtEl>
                                          <p:spTgt spid="391"/>
                                        </p:tgtEl>
                                      </p:cBhvr>
                                    </p:animEffect>
                                  </p:childTnLst>
                                </p:cTn>
                              </p:par>
                              <p:par>
                                <p:cTn id="38" presetID="10" presetClass="entr" presetSubtype="0" fill="hold" nodeType="withEffect">
                                  <p:stCondLst>
                                    <p:cond delay="0"/>
                                  </p:stCondLst>
                                  <p:childTnLst>
                                    <p:set>
                                      <p:cBhvr>
                                        <p:cTn id="39" dur="1" fill="hold">
                                          <p:stCondLst>
                                            <p:cond delay="0"/>
                                          </p:stCondLst>
                                        </p:cTn>
                                        <p:tgtEl>
                                          <p:spTgt spid="383"/>
                                        </p:tgtEl>
                                        <p:attrNameLst>
                                          <p:attrName>style.visibility</p:attrName>
                                        </p:attrNameLst>
                                      </p:cBhvr>
                                      <p:to>
                                        <p:strVal val="visible"/>
                                      </p:to>
                                    </p:set>
                                    <p:animEffect transition="in" filter="fade">
                                      <p:cBhvr>
                                        <p:cTn id="40" dur="1000"/>
                                        <p:tgtEl>
                                          <p:spTgt spid="383"/>
                                        </p:tgtEl>
                                      </p:cBhvr>
                                    </p:animEffect>
                                  </p:childTnLst>
                                </p:cTn>
                              </p:par>
                              <p:par>
                                <p:cTn id="41" presetID="10" presetClass="entr" presetSubtype="0" fill="hold" nodeType="withEffect">
                                  <p:stCondLst>
                                    <p:cond delay="0"/>
                                  </p:stCondLst>
                                  <p:childTnLst>
                                    <p:set>
                                      <p:cBhvr>
                                        <p:cTn id="42" dur="1" fill="hold">
                                          <p:stCondLst>
                                            <p:cond delay="0"/>
                                          </p:stCondLst>
                                        </p:cTn>
                                        <p:tgtEl>
                                          <p:spTgt spid="388"/>
                                        </p:tgtEl>
                                        <p:attrNameLst>
                                          <p:attrName>style.visibility</p:attrName>
                                        </p:attrNameLst>
                                      </p:cBhvr>
                                      <p:to>
                                        <p:strVal val="visible"/>
                                      </p:to>
                                    </p:set>
                                    <p:animEffect transition="in" filter="fade">
                                      <p:cBhvr>
                                        <p:cTn id="43" dur="1000"/>
                                        <p:tgtEl>
                                          <p:spTgt spid="388"/>
                                        </p:tgtEl>
                                      </p:cBhvr>
                                    </p:animEffect>
                                  </p:childTnLst>
                                </p:cTn>
                              </p:par>
                              <p:par>
                                <p:cTn id="44" presetID="10" presetClass="entr" presetSubtype="0" fill="hold" nodeType="withEffect">
                                  <p:stCondLst>
                                    <p:cond delay="0"/>
                                  </p:stCondLst>
                                  <p:childTnLst>
                                    <p:set>
                                      <p:cBhvr>
                                        <p:cTn id="45" dur="1" fill="hold">
                                          <p:stCondLst>
                                            <p:cond delay="0"/>
                                          </p:stCondLst>
                                        </p:cTn>
                                        <p:tgtEl>
                                          <p:spTgt spid="377"/>
                                        </p:tgtEl>
                                        <p:attrNameLst>
                                          <p:attrName>style.visibility</p:attrName>
                                        </p:attrNameLst>
                                      </p:cBhvr>
                                      <p:to>
                                        <p:strVal val="visible"/>
                                      </p:to>
                                    </p:set>
                                    <p:animEffect transition="in" filter="fade">
                                      <p:cBhvr>
                                        <p:cTn id="46" dur="1000"/>
                                        <p:tgtEl>
                                          <p:spTgt spid="377"/>
                                        </p:tgtEl>
                                      </p:cBhvr>
                                    </p:animEffect>
                                  </p:childTnLst>
                                </p:cTn>
                              </p:par>
                              <p:par>
                                <p:cTn id="47" presetID="10" presetClass="entr" presetSubtype="0" fill="hold" nodeType="withEffect">
                                  <p:stCondLst>
                                    <p:cond delay="0"/>
                                  </p:stCondLst>
                                  <p:childTnLst>
                                    <p:set>
                                      <p:cBhvr>
                                        <p:cTn id="48" dur="1" fill="hold">
                                          <p:stCondLst>
                                            <p:cond delay="0"/>
                                          </p:stCondLst>
                                        </p:cTn>
                                        <p:tgtEl>
                                          <p:spTgt spid="387"/>
                                        </p:tgtEl>
                                        <p:attrNameLst>
                                          <p:attrName>style.visibility</p:attrName>
                                        </p:attrNameLst>
                                      </p:cBhvr>
                                      <p:to>
                                        <p:strVal val="visible"/>
                                      </p:to>
                                    </p:set>
                                    <p:animEffect transition="in" filter="fade">
                                      <p:cBhvr>
                                        <p:cTn id="49" dur="1000"/>
                                        <p:tgtEl>
                                          <p:spTgt spid="387"/>
                                        </p:tgtEl>
                                      </p:cBhvr>
                                    </p:animEffect>
                                  </p:childTnLst>
                                </p:cTn>
                              </p:par>
                              <p:par>
                                <p:cTn id="50" presetID="10" presetClass="entr" presetSubtype="0" fill="hold" nodeType="withEffect">
                                  <p:stCondLst>
                                    <p:cond delay="0"/>
                                  </p:stCondLst>
                                  <p:childTnLst>
                                    <p:set>
                                      <p:cBhvr>
                                        <p:cTn id="51" dur="1" fill="hold">
                                          <p:stCondLst>
                                            <p:cond delay="0"/>
                                          </p:stCondLst>
                                        </p:cTn>
                                        <p:tgtEl>
                                          <p:spTgt spid="382"/>
                                        </p:tgtEl>
                                        <p:attrNameLst>
                                          <p:attrName>style.visibility</p:attrName>
                                        </p:attrNameLst>
                                      </p:cBhvr>
                                      <p:to>
                                        <p:strVal val="visible"/>
                                      </p:to>
                                    </p:set>
                                    <p:animEffect transition="in" filter="fade">
                                      <p:cBhvr>
                                        <p:cTn id="52" dur="1000"/>
                                        <p:tgtEl>
                                          <p:spTgt spid="382"/>
                                        </p:tgtEl>
                                      </p:cBhvr>
                                    </p:animEffect>
                                  </p:childTnLst>
                                </p:cTn>
                              </p:par>
                              <p:par>
                                <p:cTn id="53" presetID="10" presetClass="entr" presetSubtype="0" fill="hold" nodeType="withEffect">
                                  <p:stCondLst>
                                    <p:cond delay="0"/>
                                  </p:stCondLst>
                                  <p:childTnLst>
                                    <p:set>
                                      <p:cBhvr>
                                        <p:cTn id="54" dur="1" fill="hold">
                                          <p:stCondLst>
                                            <p:cond delay="0"/>
                                          </p:stCondLst>
                                        </p:cTn>
                                        <p:tgtEl>
                                          <p:spTgt spid="384"/>
                                        </p:tgtEl>
                                        <p:attrNameLst>
                                          <p:attrName>style.visibility</p:attrName>
                                        </p:attrNameLst>
                                      </p:cBhvr>
                                      <p:to>
                                        <p:strVal val="visible"/>
                                      </p:to>
                                    </p:set>
                                    <p:animEffect transition="in" filter="fade">
                                      <p:cBhvr>
                                        <p:cTn id="55" dur="1000"/>
                                        <p:tgtEl>
                                          <p:spTgt spid="384"/>
                                        </p:tgtEl>
                                      </p:cBhvr>
                                    </p:animEffect>
                                  </p:childTnLst>
                                </p:cTn>
                              </p:par>
                              <p:par>
                                <p:cTn id="56" presetID="10" presetClass="entr" presetSubtype="0" fill="hold" nodeType="withEffect">
                                  <p:stCondLst>
                                    <p:cond delay="0"/>
                                  </p:stCondLst>
                                  <p:childTnLst>
                                    <p:set>
                                      <p:cBhvr>
                                        <p:cTn id="57" dur="1" fill="hold">
                                          <p:stCondLst>
                                            <p:cond delay="0"/>
                                          </p:stCondLst>
                                        </p:cTn>
                                        <p:tgtEl>
                                          <p:spTgt spid="381"/>
                                        </p:tgtEl>
                                        <p:attrNameLst>
                                          <p:attrName>style.visibility</p:attrName>
                                        </p:attrNameLst>
                                      </p:cBhvr>
                                      <p:to>
                                        <p:strVal val="visible"/>
                                      </p:to>
                                    </p:set>
                                    <p:animEffect transition="in" filter="fade">
                                      <p:cBhvr>
                                        <p:cTn id="58"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4"/>
          <p:cNvSpPr/>
          <p:nvPr/>
        </p:nvSpPr>
        <p:spPr>
          <a:xfrm>
            <a:off x="2362200" y="3886200"/>
            <a:ext cx="4495800" cy="1103312"/>
          </a:xfrm>
          <a:prstGeom prst="rect">
            <a:avLst/>
          </a:prstGeom>
        </p:spPr>
        <p:txBody>
          <a:bodyPr>
            <a:prstTxWarp prst="textPlain">
              <a:avLst/>
            </a:prstTxWarp>
          </a:bodyPr>
          <a:lstStyle/>
          <a:p>
            <a:pPr lvl="0" algn="l"/>
            <a:r>
              <a:rPr b="0" i="1">
                <a:ln w="22225" cap="flat" cmpd="sng">
                  <a:solidFill>
                    <a:srgbClr val="FFFF00"/>
                  </a:solidFill>
                  <a:prstDash val="solid"/>
                  <a:miter lim="800000"/>
                  <a:headEnd type="none" w="sm" len="sm"/>
                  <a:tailEnd type="none" w="sm" len="sm"/>
                </a:ln>
                <a:solidFill>
                  <a:srgbClr val="FF0000"/>
                </a:solidFill>
                <a:latin typeface="Arial"/>
              </a:rPr>
              <a:t>KÍNH CHÚC CÁC CÔ  DỒI DÀO SỨC KHOẺ </a:t>
            </a:r>
          </a:p>
        </p:txBody>
      </p:sp>
      <p:pic>
        <p:nvPicPr>
          <p:cNvPr id="406" name="Google Shape;406;p24" descr="100023_241404448_pispxdfa"/>
          <p:cNvPicPr preferRelativeResize="0"/>
          <p:nvPr/>
        </p:nvPicPr>
        <p:blipFill rotWithShape="1">
          <a:blip r:embed="rId3">
            <a:alphaModFix/>
          </a:blip>
          <a:srcRect/>
          <a:stretch/>
        </p:blipFill>
        <p:spPr>
          <a:xfrm>
            <a:off x="0" y="5943600"/>
            <a:ext cx="838200" cy="914400"/>
          </a:xfrm>
          <a:prstGeom prst="rect">
            <a:avLst/>
          </a:prstGeom>
          <a:noFill/>
          <a:ln>
            <a:noFill/>
          </a:ln>
        </p:spPr>
      </p:pic>
      <p:pic>
        <p:nvPicPr>
          <p:cNvPr id="407" name="Google Shape;407;p24" descr="100023_241404448_pispxdfa"/>
          <p:cNvPicPr preferRelativeResize="0"/>
          <p:nvPr/>
        </p:nvPicPr>
        <p:blipFill rotWithShape="1">
          <a:blip r:embed="rId3">
            <a:alphaModFix/>
          </a:blip>
          <a:srcRect/>
          <a:stretch/>
        </p:blipFill>
        <p:spPr>
          <a:xfrm>
            <a:off x="1143000" y="5943600"/>
            <a:ext cx="838200" cy="914400"/>
          </a:xfrm>
          <a:prstGeom prst="rect">
            <a:avLst/>
          </a:prstGeom>
          <a:noFill/>
          <a:ln>
            <a:noFill/>
          </a:ln>
        </p:spPr>
      </p:pic>
      <p:pic>
        <p:nvPicPr>
          <p:cNvPr id="408" name="Google Shape;408;p24" descr="100023_241404448_pispxdfa"/>
          <p:cNvPicPr preferRelativeResize="0"/>
          <p:nvPr/>
        </p:nvPicPr>
        <p:blipFill rotWithShape="1">
          <a:blip r:embed="rId3">
            <a:alphaModFix/>
          </a:blip>
          <a:srcRect/>
          <a:stretch/>
        </p:blipFill>
        <p:spPr>
          <a:xfrm>
            <a:off x="2514600" y="5943600"/>
            <a:ext cx="838200" cy="914400"/>
          </a:xfrm>
          <a:prstGeom prst="rect">
            <a:avLst/>
          </a:prstGeom>
          <a:noFill/>
          <a:ln>
            <a:noFill/>
          </a:ln>
        </p:spPr>
      </p:pic>
      <p:pic>
        <p:nvPicPr>
          <p:cNvPr id="409" name="Google Shape;409;p24" descr="100023_241404448_pispxdfa"/>
          <p:cNvPicPr preferRelativeResize="0"/>
          <p:nvPr/>
        </p:nvPicPr>
        <p:blipFill rotWithShape="1">
          <a:blip r:embed="rId3">
            <a:alphaModFix/>
          </a:blip>
          <a:srcRect/>
          <a:stretch/>
        </p:blipFill>
        <p:spPr>
          <a:xfrm>
            <a:off x="5334000" y="5943600"/>
            <a:ext cx="838200" cy="914400"/>
          </a:xfrm>
          <a:prstGeom prst="rect">
            <a:avLst/>
          </a:prstGeom>
          <a:noFill/>
          <a:ln>
            <a:noFill/>
          </a:ln>
        </p:spPr>
      </p:pic>
      <p:pic>
        <p:nvPicPr>
          <p:cNvPr id="410" name="Google Shape;410;p24" descr="100023_241404448_pispxdfa"/>
          <p:cNvPicPr preferRelativeResize="0"/>
          <p:nvPr/>
        </p:nvPicPr>
        <p:blipFill rotWithShape="1">
          <a:blip r:embed="rId3">
            <a:alphaModFix/>
          </a:blip>
          <a:srcRect/>
          <a:stretch/>
        </p:blipFill>
        <p:spPr>
          <a:xfrm>
            <a:off x="6934200" y="5943600"/>
            <a:ext cx="838200" cy="914400"/>
          </a:xfrm>
          <a:prstGeom prst="rect">
            <a:avLst/>
          </a:prstGeom>
          <a:noFill/>
          <a:ln>
            <a:noFill/>
          </a:ln>
        </p:spPr>
      </p:pic>
      <p:pic>
        <p:nvPicPr>
          <p:cNvPr id="411" name="Google Shape;411;p24" descr="100023_241404448_pispxdfa"/>
          <p:cNvPicPr preferRelativeResize="0"/>
          <p:nvPr/>
        </p:nvPicPr>
        <p:blipFill rotWithShape="1">
          <a:blip r:embed="rId3">
            <a:alphaModFix/>
          </a:blip>
          <a:srcRect/>
          <a:stretch/>
        </p:blipFill>
        <p:spPr>
          <a:xfrm>
            <a:off x="8305800" y="5943600"/>
            <a:ext cx="838200" cy="914400"/>
          </a:xfrm>
          <a:prstGeom prst="rect">
            <a:avLst/>
          </a:prstGeom>
          <a:noFill/>
          <a:ln>
            <a:noFill/>
          </a:ln>
        </p:spPr>
      </p:pic>
      <p:pic>
        <p:nvPicPr>
          <p:cNvPr id="412" name="Google Shape;412;p24" descr="Firewrk8"/>
          <p:cNvPicPr preferRelativeResize="0"/>
          <p:nvPr/>
        </p:nvPicPr>
        <p:blipFill rotWithShape="1">
          <a:blip r:embed="rId4">
            <a:alphaModFix/>
          </a:blip>
          <a:srcRect/>
          <a:stretch/>
        </p:blipFill>
        <p:spPr>
          <a:xfrm>
            <a:off x="2438400" y="1524000"/>
            <a:ext cx="914400" cy="893762"/>
          </a:xfrm>
          <a:prstGeom prst="rect">
            <a:avLst/>
          </a:prstGeom>
          <a:noFill/>
          <a:ln>
            <a:noFill/>
          </a:ln>
        </p:spPr>
      </p:pic>
      <p:pic>
        <p:nvPicPr>
          <p:cNvPr id="413" name="Google Shape;413;p24" descr="Firewrk8"/>
          <p:cNvPicPr preferRelativeResize="0"/>
          <p:nvPr/>
        </p:nvPicPr>
        <p:blipFill rotWithShape="1">
          <a:blip r:embed="rId4">
            <a:alphaModFix/>
          </a:blip>
          <a:srcRect/>
          <a:stretch/>
        </p:blipFill>
        <p:spPr>
          <a:xfrm>
            <a:off x="6324600" y="1447800"/>
            <a:ext cx="914400" cy="893762"/>
          </a:xfrm>
          <a:prstGeom prst="rect">
            <a:avLst/>
          </a:prstGeom>
          <a:noFill/>
          <a:ln>
            <a:noFill/>
          </a:ln>
        </p:spPr>
      </p:pic>
      <p:pic>
        <p:nvPicPr>
          <p:cNvPr id="414" name="Google Shape;414;p24" descr="Firewrk5"/>
          <p:cNvPicPr preferRelativeResize="0"/>
          <p:nvPr/>
        </p:nvPicPr>
        <p:blipFill rotWithShape="1">
          <a:blip r:embed="rId5">
            <a:alphaModFix/>
          </a:blip>
          <a:srcRect/>
          <a:stretch/>
        </p:blipFill>
        <p:spPr>
          <a:xfrm>
            <a:off x="990600" y="3429000"/>
            <a:ext cx="1447800" cy="1219200"/>
          </a:xfrm>
          <a:prstGeom prst="rect">
            <a:avLst/>
          </a:prstGeom>
          <a:noFill/>
          <a:ln>
            <a:noFill/>
          </a:ln>
        </p:spPr>
      </p:pic>
      <p:pic>
        <p:nvPicPr>
          <p:cNvPr id="415" name="Google Shape;415;p24" descr="Firewrk5"/>
          <p:cNvPicPr preferRelativeResize="0"/>
          <p:nvPr/>
        </p:nvPicPr>
        <p:blipFill rotWithShape="1">
          <a:blip r:embed="rId5">
            <a:alphaModFix/>
          </a:blip>
          <a:srcRect/>
          <a:stretch/>
        </p:blipFill>
        <p:spPr>
          <a:xfrm>
            <a:off x="7467600" y="3505200"/>
            <a:ext cx="1447800" cy="1219200"/>
          </a:xfrm>
          <a:prstGeom prst="rect">
            <a:avLst/>
          </a:prstGeom>
          <a:noFill/>
          <a:ln>
            <a:noFill/>
          </a:ln>
        </p:spPr>
      </p:pic>
      <p:pic>
        <p:nvPicPr>
          <p:cNvPr id="416" name="Google Shape;416;p24" descr="Firewrk8"/>
          <p:cNvPicPr preferRelativeResize="0"/>
          <p:nvPr/>
        </p:nvPicPr>
        <p:blipFill rotWithShape="1">
          <a:blip r:embed="rId6">
            <a:alphaModFix/>
          </a:blip>
          <a:srcRect/>
          <a:stretch/>
        </p:blipFill>
        <p:spPr>
          <a:xfrm>
            <a:off x="3657600" y="2895600"/>
            <a:ext cx="2209800" cy="1731962"/>
          </a:xfrm>
          <a:prstGeom prst="rect">
            <a:avLst/>
          </a:prstGeom>
          <a:noFill/>
          <a:ln>
            <a:noFill/>
          </a:ln>
        </p:spPr>
      </p:pic>
      <p:pic>
        <p:nvPicPr>
          <p:cNvPr id="417" name="Google Shape;417;p24" descr="heartandleafbar"/>
          <p:cNvPicPr preferRelativeResize="0"/>
          <p:nvPr/>
        </p:nvPicPr>
        <p:blipFill rotWithShape="1">
          <a:blip r:embed="rId7">
            <a:alphaModFix/>
          </a:blip>
          <a:srcRect/>
          <a:stretch/>
        </p:blipFill>
        <p:spPr>
          <a:xfrm>
            <a:off x="0" y="304800"/>
            <a:ext cx="533400" cy="6096000"/>
          </a:xfrm>
          <a:prstGeom prst="rect">
            <a:avLst/>
          </a:prstGeom>
          <a:noFill/>
          <a:ln>
            <a:noFill/>
          </a:ln>
        </p:spPr>
      </p:pic>
      <p:pic>
        <p:nvPicPr>
          <p:cNvPr id="418" name="Google Shape;418;p24" descr="heartandleafbar"/>
          <p:cNvPicPr preferRelativeResize="0"/>
          <p:nvPr/>
        </p:nvPicPr>
        <p:blipFill rotWithShape="1">
          <a:blip r:embed="rId7">
            <a:alphaModFix/>
          </a:blip>
          <a:srcRect/>
          <a:stretch/>
        </p:blipFill>
        <p:spPr>
          <a:xfrm>
            <a:off x="8610600" y="304800"/>
            <a:ext cx="533400" cy="6096000"/>
          </a:xfrm>
          <a:prstGeom prst="rect">
            <a:avLst/>
          </a:prstGeom>
          <a:noFill/>
          <a:ln>
            <a:noFill/>
          </a:ln>
        </p:spPr>
      </p:pic>
      <p:pic>
        <p:nvPicPr>
          <p:cNvPr id="419" name="Google Shape;419;p24" descr="heartandleafbar"/>
          <p:cNvPicPr preferRelativeResize="0"/>
          <p:nvPr/>
        </p:nvPicPr>
        <p:blipFill rotWithShape="1">
          <a:blip r:embed="rId8">
            <a:alphaModFix/>
          </a:blip>
          <a:srcRect/>
          <a:stretch/>
        </p:blipFill>
        <p:spPr>
          <a:xfrm>
            <a:off x="-152400" y="0"/>
            <a:ext cx="9296400" cy="533400"/>
          </a:xfrm>
          <a:prstGeom prst="rect">
            <a:avLst/>
          </a:prstGeom>
          <a:noFill/>
          <a:ln>
            <a:noFill/>
          </a:ln>
        </p:spPr>
      </p:pic>
      <p:pic>
        <p:nvPicPr>
          <p:cNvPr id="420" name="Google Shape;420;p24" descr="heartandleafbar"/>
          <p:cNvPicPr preferRelativeResize="0"/>
          <p:nvPr/>
        </p:nvPicPr>
        <p:blipFill rotWithShape="1">
          <a:blip r:embed="rId8">
            <a:alphaModFix/>
          </a:blip>
          <a:srcRect/>
          <a:stretch/>
        </p:blipFill>
        <p:spPr>
          <a:xfrm>
            <a:off x="0" y="6400800"/>
            <a:ext cx="9144000" cy="457200"/>
          </a:xfrm>
          <a:prstGeom prst="rect">
            <a:avLst/>
          </a:prstGeom>
          <a:noFill/>
          <a:ln>
            <a:noFill/>
          </a:ln>
        </p:spPr>
      </p:pic>
      <p:pic>
        <p:nvPicPr>
          <p:cNvPr id="421" name="Google Shape;421;p24" descr="22263"/>
          <p:cNvPicPr preferRelativeResize="0"/>
          <p:nvPr/>
        </p:nvPicPr>
        <p:blipFill rotWithShape="1">
          <a:blip r:embed="rId9">
            <a:alphaModFix/>
          </a:blip>
          <a:srcRect/>
          <a:stretch/>
        </p:blipFill>
        <p:spPr>
          <a:xfrm>
            <a:off x="7391400" y="4876800"/>
            <a:ext cx="1219200" cy="1219200"/>
          </a:xfrm>
          <a:prstGeom prst="rect">
            <a:avLst/>
          </a:prstGeom>
          <a:noFill/>
          <a:ln>
            <a:noFill/>
          </a:ln>
        </p:spPr>
      </p:pic>
      <p:pic>
        <p:nvPicPr>
          <p:cNvPr id="422" name="Google Shape;422;p24" descr="28644"/>
          <p:cNvPicPr preferRelativeResize="0"/>
          <p:nvPr/>
        </p:nvPicPr>
        <p:blipFill rotWithShape="1">
          <a:blip r:embed="rId10">
            <a:alphaModFix/>
          </a:blip>
          <a:srcRect/>
          <a:stretch/>
        </p:blipFill>
        <p:spPr>
          <a:xfrm>
            <a:off x="381000" y="914400"/>
            <a:ext cx="1524000" cy="1524000"/>
          </a:xfrm>
          <a:prstGeom prst="rect">
            <a:avLst/>
          </a:prstGeom>
          <a:noFill/>
          <a:ln>
            <a:noFill/>
          </a:ln>
        </p:spPr>
      </p:pic>
      <p:pic>
        <p:nvPicPr>
          <p:cNvPr id="423" name="Google Shape;423;p24" descr="28644"/>
          <p:cNvPicPr preferRelativeResize="0"/>
          <p:nvPr/>
        </p:nvPicPr>
        <p:blipFill rotWithShape="1">
          <a:blip r:embed="rId10">
            <a:alphaModFix/>
          </a:blip>
          <a:srcRect/>
          <a:stretch/>
        </p:blipFill>
        <p:spPr>
          <a:xfrm>
            <a:off x="7162800" y="1219200"/>
            <a:ext cx="1524000" cy="1524000"/>
          </a:xfrm>
          <a:prstGeom prst="rect">
            <a:avLst/>
          </a:prstGeom>
          <a:noFill/>
          <a:ln>
            <a:noFill/>
          </a:ln>
        </p:spPr>
      </p:pic>
      <p:pic>
        <p:nvPicPr>
          <p:cNvPr id="424" name="Google Shape;424;p24" descr="22263"/>
          <p:cNvPicPr preferRelativeResize="0"/>
          <p:nvPr/>
        </p:nvPicPr>
        <p:blipFill rotWithShape="1">
          <a:blip r:embed="rId9">
            <a:alphaModFix/>
          </a:blip>
          <a:srcRect/>
          <a:stretch/>
        </p:blipFill>
        <p:spPr>
          <a:xfrm>
            <a:off x="533400" y="4572000"/>
            <a:ext cx="1219200" cy="1219200"/>
          </a:xfrm>
          <a:prstGeom prst="rect">
            <a:avLst/>
          </a:prstGeom>
          <a:noFill/>
          <a:ln>
            <a:noFill/>
          </a:ln>
        </p:spPr>
      </p:pic>
      <p:grpSp>
        <p:nvGrpSpPr>
          <p:cNvPr id="425" name="Google Shape;425;p24"/>
          <p:cNvGrpSpPr/>
          <p:nvPr/>
        </p:nvGrpSpPr>
        <p:grpSpPr>
          <a:xfrm>
            <a:off x="3048000" y="2743200"/>
            <a:ext cx="2971800" cy="1257300"/>
            <a:chOff x="1992" y="960"/>
            <a:chExt cx="1200" cy="600"/>
          </a:xfrm>
        </p:grpSpPr>
        <p:pic>
          <p:nvPicPr>
            <p:cNvPr id="426" name="Google Shape;426;p24" descr="HOAVAN~1"/>
            <p:cNvPicPr preferRelativeResize="0"/>
            <p:nvPr/>
          </p:nvPicPr>
          <p:blipFill rotWithShape="1">
            <a:blip r:embed="rId11">
              <a:alphaModFix/>
            </a:blip>
            <a:srcRect/>
            <a:stretch/>
          </p:blipFill>
          <p:spPr>
            <a:xfrm>
              <a:off x="1992" y="960"/>
              <a:ext cx="600" cy="600"/>
            </a:xfrm>
            <a:prstGeom prst="rect">
              <a:avLst/>
            </a:prstGeom>
            <a:noFill/>
            <a:ln>
              <a:noFill/>
            </a:ln>
          </p:spPr>
        </p:pic>
        <p:pic>
          <p:nvPicPr>
            <p:cNvPr id="427" name="Google Shape;427;p24" descr="HOAVAN~1"/>
            <p:cNvPicPr preferRelativeResize="0"/>
            <p:nvPr/>
          </p:nvPicPr>
          <p:blipFill rotWithShape="1">
            <a:blip r:embed="rId11">
              <a:alphaModFix/>
            </a:blip>
            <a:srcRect/>
            <a:stretch/>
          </p:blipFill>
          <p:spPr>
            <a:xfrm>
              <a:off x="2304" y="960"/>
              <a:ext cx="600" cy="600"/>
            </a:xfrm>
            <a:prstGeom prst="rect">
              <a:avLst/>
            </a:prstGeom>
            <a:noFill/>
            <a:ln>
              <a:noFill/>
            </a:ln>
          </p:spPr>
        </p:pic>
        <p:pic>
          <p:nvPicPr>
            <p:cNvPr id="428" name="Google Shape;428;p24" descr="HOAVAN~1"/>
            <p:cNvPicPr preferRelativeResize="0"/>
            <p:nvPr/>
          </p:nvPicPr>
          <p:blipFill rotWithShape="1">
            <a:blip r:embed="rId11">
              <a:alphaModFix/>
            </a:blip>
            <a:srcRect/>
            <a:stretch/>
          </p:blipFill>
          <p:spPr>
            <a:xfrm>
              <a:off x="2592" y="960"/>
              <a:ext cx="600" cy="600"/>
            </a:xfrm>
            <a:prstGeom prst="rect">
              <a:avLst/>
            </a:prstGeom>
            <a:noFill/>
            <a:ln>
              <a:noFill/>
            </a:ln>
          </p:spPr>
        </p:pic>
      </p:grpSp>
      <p:pic>
        <p:nvPicPr>
          <p:cNvPr id="429" name="Google Shape;429;p24" descr="KITTY"/>
          <p:cNvPicPr preferRelativeResize="0"/>
          <p:nvPr/>
        </p:nvPicPr>
        <p:blipFill rotWithShape="1">
          <a:blip r:embed="rId12">
            <a:alphaModFix/>
          </a:blip>
          <a:srcRect/>
          <a:stretch/>
        </p:blipFill>
        <p:spPr>
          <a:xfrm rot="180000" flipH="1">
            <a:off x="3276600" y="4800600"/>
            <a:ext cx="1112837" cy="1141412"/>
          </a:xfrm>
          <a:prstGeom prst="rect">
            <a:avLst/>
          </a:prstGeom>
          <a:noFill/>
          <a:ln>
            <a:noFill/>
          </a:ln>
        </p:spPr>
      </p:pic>
      <p:pic>
        <p:nvPicPr>
          <p:cNvPr id="430" name="Google Shape;430;p24" descr="KITTY"/>
          <p:cNvPicPr preferRelativeResize="0"/>
          <p:nvPr/>
        </p:nvPicPr>
        <p:blipFill rotWithShape="1">
          <a:blip r:embed="rId12">
            <a:alphaModFix/>
          </a:blip>
          <a:srcRect/>
          <a:stretch/>
        </p:blipFill>
        <p:spPr>
          <a:xfrm rot="180000" flipH="1">
            <a:off x="6172200" y="4876800"/>
            <a:ext cx="1112837" cy="1141412"/>
          </a:xfrm>
          <a:prstGeom prst="rect">
            <a:avLst/>
          </a:prstGeom>
          <a:noFill/>
          <a:ln>
            <a:noFill/>
          </a:ln>
        </p:spPr>
      </p:pic>
      <p:pic>
        <p:nvPicPr>
          <p:cNvPr id="431" name="Google Shape;431;p24" descr="KITTY"/>
          <p:cNvPicPr preferRelativeResize="0"/>
          <p:nvPr/>
        </p:nvPicPr>
        <p:blipFill rotWithShape="1">
          <a:blip r:embed="rId12">
            <a:alphaModFix/>
          </a:blip>
          <a:srcRect/>
          <a:stretch/>
        </p:blipFill>
        <p:spPr>
          <a:xfrm rot="180000" flipH="1">
            <a:off x="2057400" y="4800600"/>
            <a:ext cx="1112837" cy="1141412"/>
          </a:xfrm>
          <a:prstGeom prst="rect">
            <a:avLst/>
          </a:prstGeom>
          <a:noFill/>
          <a:ln>
            <a:noFill/>
          </a:ln>
        </p:spPr>
      </p:pic>
      <p:pic>
        <p:nvPicPr>
          <p:cNvPr id="432" name="Google Shape;432;p24" descr="KITTY"/>
          <p:cNvPicPr preferRelativeResize="0"/>
          <p:nvPr/>
        </p:nvPicPr>
        <p:blipFill rotWithShape="1">
          <a:blip r:embed="rId12">
            <a:alphaModFix/>
          </a:blip>
          <a:srcRect/>
          <a:stretch/>
        </p:blipFill>
        <p:spPr>
          <a:xfrm rot="180000" flipH="1">
            <a:off x="4724400" y="4724400"/>
            <a:ext cx="1112837" cy="1141412"/>
          </a:xfrm>
          <a:prstGeom prst="rect">
            <a:avLst/>
          </a:prstGeom>
          <a:noFill/>
          <a:ln>
            <a:noFill/>
          </a:ln>
        </p:spPr>
      </p:pic>
      <p:sp>
        <p:nvSpPr>
          <p:cNvPr id="433" name="Google Shape;433;p24"/>
          <p:cNvSpPr txBox="1"/>
          <p:nvPr/>
        </p:nvSpPr>
        <p:spPr>
          <a:xfrm>
            <a:off x="0" y="457200"/>
            <a:ext cx="9144000" cy="598487"/>
          </a:xfrm>
          <a:prstGeom prst="rect">
            <a:avLst/>
          </a:prstGeom>
          <a:gradFill>
            <a:gsLst>
              <a:gs pos="0">
                <a:srgbClr val="FFFF00"/>
              </a:gs>
              <a:gs pos="100000">
                <a:srgbClr val="767600"/>
              </a:gs>
            </a:gsLst>
            <a:lin ang="540000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Giờ học đến đây là kết thúc</a:t>
            </a:r>
            <a:endParaRPr/>
          </a:p>
        </p:txBody>
      </p:sp>
      <p:sp>
        <p:nvSpPr>
          <p:cNvPr id="434" name="Google Shape;434;p24"/>
          <p:cNvSpPr/>
          <p:nvPr/>
        </p:nvSpPr>
        <p:spPr>
          <a:xfrm>
            <a:off x="3124200" y="838200"/>
            <a:ext cx="3581400" cy="2514600"/>
          </a:xfrm>
          <a:prstGeom prst="irregularSeal1">
            <a:avLst/>
          </a:prstGeom>
          <a:gradFill>
            <a:gsLst>
              <a:gs pos="0">
                <a:srgbClr val="FFFFFF"/>
              </a:gs>
              <a:gs pos="100000">
                <a:srgbClr val="FF99FF">
                  <a:alpha val="95686"/>
                </a:srgbClr>
              </a:gs>
            </a:gsLst>
            <a:path path="circle">
              <a:fillToRect l="50000" t="50000" r="50000" b="50000"/>
            </a:path>
            <a:tileRect/>
          </a:gra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Times New Roman"/>
              <a:buNone/>
            </a:pPr>
            <a:r>
              <a:rPr lang="en-US" sz="2800" b="1" i="0" u="none" strike="noStrike" cap="none">
                <a:solidFill>
                  <a:srgbClr val="FF0000"/>
                </a:solidFill>
                <a:latin typeface="Times New Roman"/>
                <a:ea typeface="Times New Roman"/>
                <a:cs typeface="Times New Roman"/>
                <a:sym typeface="Times New Roman"/>
              </a:rPr>
              <a:t>Goodbye!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2000"/>
                                        <p:tgtEl>
                                          <p:spTgt spid="412"/>
                                        </p:tgtEl>
                                      </p:cBhvr>
                                    </p:animEffect>
                                  </p:childTnLst>
                                </p:cTn>
                              </p:par>
                              <p:par>
                                <p:cTn id="8" presetID="10" presetClass="entr" presetSubtype="0" fill="hold" nodeType="withEffect">
                                  <p:stCondLst>
                                    <p:cond delay="500"/>
                                  </p:stCondLst>
                                  <p:childTnLst>
                                    <p:set>
                                      <p:cBhvr>
                                        <p:cTn id="9" dur="1" fill="hold">
                                          <p:stCondLst>
                                            <p:cond delay="0"/>
                                          </p:stCondLst>
                                        </p:cTn>
                                        <p:tgtEl>
                                          <p:spTgt spid="413"/>
                                        </p:tgtEl>
                                        <p:attrNameLst>
                                          <p:attrName>style.visibility</p:attrName>
                                        </p:attrNameLst>
                                      </p:cBhvr>
                                      <p:to>
                                        <p:strVal val="visible"/>
                                      </p:to>
                                    </p:set>
                                    <p:animEffect transition="in" filter="fade">
                                      <p:cBhvr>
                                        <p:cTn id="10" dur="2000"/>
                                        <p:tgtEl>
                                          <p:spTgt spid="413"/>
                                        </p:tgtEl>
                                      </p:cBhvr>
                                    </p:animEffect>
                                  </p:childTnLst>
                                </p:cTn>
                              </p:par>
                              <p:par>
                                <p:cTn id="11" presetID="23" presetClass="entr" presetSubtype="16" fill="hold" nodeType="withEffect">
                                  <p:stCondLst>
                                    <p:cond delay="500"/>
                                  </p:stCondLst>
                                  <p:childTnLst>
                                    <p:set>
                                      <p:cBhvr>
                                        <p:cTn id="12" dur="1" fill="hold">
                                          <p:stCondLst>
                                            <p:cond delay="0"/>
                                          </p:stCondLst>
                                        </p:cTn>
                                        <p:tgtEl>
                                          <p:spTgt spid="414"/>
                                        </p:tgtEl>
                                        <p:attrNameLst>
                                          <p:attrName>style.visibility</p:attrName>
                                        </p:attrNameLst>
                                      </p:cBhvr>
                                      <p:to>
                                        <p:strVal val="visible"/>
                                      </p:to>
                                    </p:set>
                                    <p:anim calcmode="lin" valueType="num">
                                      <p:cBhvr additive="base">
                                        <p:cTn id="13" dur="3000"/>
                                        <p:tgtEl>
                                          <p:spTgt spid="414"/>
                                        </p:tgtEl>
                                        <p:attrNameLst>
                                          <p:attrName>ppt_w</p:attrName>
                                        </p:attrNameLst>
                                      </p:cBhvr>
                                      <p:tavLst>
                                        <p:tav tm="0">
                                          <p:val>
                                            <p:strVal val="0"/>
                                          </p:val>
                                        </p:tav>
                                        <p:tav tm="100000">
                                          <p:val>
                                            <p:strVal val="#ppt_w"/>
                                          </p:val>
                                        </p:tav>
                                      </p:tavLst>
                                    </p:anim>
                                    <p:anim calcmode="lin" valueType="num">
                                      <p:cBhvr additive="base">
                                        <p:cTn id="14" dur="3000"/>
                                        <p:tgtEl>
                                          <p:spTgt spid="414"/>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500"/>
                                  </p:stCondLst>
                                  <p:childTnLst>
                                    <p:set>
                                      <p:cBhvr>
                                        <p:cTn id="16" dur="1" fill="hold">
                                          <p:stCondLst>
                                            <p:cond delay="0"/>
                                          </p:stCondLst>
                                        </p:cTn>
                                        <p:tgtEl>
                                          <p:spTgt spid="415"/>
                                        </p:tgtEl>
                                        <p:attrNameLst>
                                          <p:attrName>style.visibility</p:attrName>
                                        </p:attrNameLst>
                                      </p:cBhvr>
                                      <p:to>
                                        <p:strVal val="visible"/>
                                      </p:to>
                                    </p:set>
                                    <p:anim calcmode="lin" valueType="num">
                                      <p:cBhvr additive="base">
                                        <p:cTn id="17" dur="3000"/>
                                        <p:tgtEl>
                                          <p:spTgt spid="415"/>
                                        </p:tgtEl>
                                        <p:attrNameLst>
                                          <p:attrName>ppt_w</p:attrName>
                                        </p:attrNameLst>
                                      </p:cBhvr>
                                      <p:tavLst>
                                        <p:tav tm="0">
                                          <p:val>
                                            <p:strVal val="0"/>
                                          </p:val>
                                        </p:tav>
                                        <p:tav tm="100000">
                                          <p:val>
                                            <p:strVal val="#ppt_w"/>
                                          </p:val>
                                        </p:tav>
                                      </p:tavLst>
                                    </p:anim>
                                    <p:anim calcmode="lin" valueType="num">
                                      <p:cBhvr additive="base">
                                        <p:cTn id="18" dur="3000"/>
                                        <p:tgtEl>
                                          <p:spTgt spid="415"/>
                                        </p:tgtEl>
                                        <p:attrNameLst>
                                          <p:attrName>ppt_h</p:attrName>
                                        </p:attrNameLst>
                                      </p:cBhvr>
                                      <p:tavLst>
                                        <p:tav tm="0">
                                          <p:val>
                                            <p:strVal val="0"/>
                                          </p:val>
                                        </p:tav>
                                        <p:tav tm="100000">
                                          <p:val>
                                            <p:strVal val="#ppt_h"/>
                                          </p:val>
                                        </p:tav>
                                      </p:tavLst>
                                    </p:anim>
                                  </p:childTnLst>
                                </p:cTn>
                              </p:par>
                              <p:par>
                                <p:cTn id="19" presetID="10" presetClass="entr" presetSubtype="0" fill="hold" nodeType="withEffect">
                                  <p:stCondLst>
                                    <p:cond delay="500"/>
                                  </p:stCondLst>
                                  <p:childTnLst>
                                    <p:set>
                                      <p:cBhvr>
                                        <p:cTn id="20" dur="1" fill="hold">
                                          <p:stCondLst>
                                            <p:cond delay="0"/>
                                          </p:stCondLst>
                                        </p:cTn>
                                        <p:tgtEl>
                                          <p:spTgt spid="416"/>
                                        </p:tgtEl>
                                        <p:attrNameLst>
                                          <p:attrName>style.visibility</p:attrName>
                                        </p:attrNameLst>
                                      </p:cBhvr>
                                      <p:to>
                                        <p:strVal val="visible"/>
                                      </p:to>
                                    </p:set>
                                    <p:animEffect transition="in" filter="fade">
                                      <p:cBhvr>
                                        <p:cTn id="21" dur="2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nhom5"/>
          <p:cNvPicPr preferRelativeResize="0"/>
          <p:nvPr/>
        </p:nvPicPr>
        <p:blipFill rotWithShape="1">
          <a:blip r:embed="rId3">
            <a:alphaModFix/>
          </a:blip>
          <a:srcRect/>
          <a:stretch/>
        </p:blipFill>
        <p:spPr>
          <a:xfrm rot="5400000">
            <a:off x="7000875" y="-828675"/>
            <a:ext cx="533400" cy="2190750"/>
          </a:xfrm>
          <a:prstGeom prst="rect">
            <a:avLst/>
          </a:prstGeom>
          <a:noFill/>
          <a:ln>
            <a:noFill/>
          </a:ln>
        </p:spPr>
      </p:pic>
      <p:pic>
        <p:nvPicPr>
          <p:cNvPr id="117" name="Google Shape;117;p3" descr="nhom5"/>
          <p:cNvPicPr preferRelativeResize="0"/>
          <p:nvPr/>
        </p:nvPicPr>
        <p:blipFill rotWithShape="1">
          <a:blip r:embed="rId3">
            <a:alphaModFix/>
          </a:blip>
          <a:srcRect/>
          <a:stretch/>
        </p:blipFill>
        <p:spPr>
          <a:xfrm>
            <a:off x="8610600" y="533400"/>
            <a:ext cx="533400" cy="2190750"/>
          </a:xfrm>
          <a:prstGeom prst="rect">
            <a:avLst/>
          </a:prstGeom>
          <a:noFill/>
          <a:ln>
            <a:noFill/>
          </a:ln>
        </p:spPr>
      </p:pic>
      <p:pic>
        <p:nvPicPr>
          <p:cNvPr id="118" name="Google Shape;118;p3" descr="nhom5"/>
          <p:cNvPicPr preferRelativeResize="0"/>
          <p:nvPr/>
        </p:nvPicPr>
        <p:blipFill rotWithShape="1">
          <a:blip r:embed="rId3">
            <a:alphaModFix/>
          </a:blip>
          <a:srcRect/>
          <a:stretch/>
        </p:blipFill>
        <p:spPr>
          <a:xfrm rot="5400000">
            <a:off x="5095875" y="-828675"/>
            <a:ext cx="533400" cy="2190750"/>
          </a:xfrm>
          <a:prstGeom prst="rect">
            <a:avLst/>
          </a:prstGeom>
          <a:noFill/>
          <a:ln>
            <a:noFill/>
          </a:ln>
        </p:spPr>
      </p:pic>
      <p:pic>
        <p:nvPicPr>
          <p:cNvPr id="119" name="Google Shape;119;p3" descr="nhom5"/>
          <p:cNvPicPr preferRelativeResize="0"/>
          <p:nvPr/>
        </p:nvPicPr>
        <p:blipFill rotWithShape="1">
          <a:blip r:embed="rId3">
            <a:alphaModFix/>
          </a:blip>
          <a:srcRect/>
          <a:stretch/>
        </p:blipFill>
        <p:spPr>
          <a:xfrm rot="5400000">
            <a:off x="3190875" y="-828675"/>
            <a:ext cx="533400" cy="2190750"/>
          </a:xfrm>
          <a:prstGeom prst="rect">
            <a:avLst/>
          </a:prstGeom>
          <a:noFill/>
          <a:ln>
            <a:noFill/>
          </a:ln>
        </p:spPr>
      </p:pic>
      <p:pic>
        <p:nvPicPr>
          <p:cNvPr id="120" name="Google Shape;120;p3" descr="nhom5"/>
          <p:cNvPicPr preferRelativeResize="0"/>
          <p:nvPr/>
        </p:nvPicPr>
        <p:blipFill rotWithShape="1">
          <a:blip r:embed="rId3">
            <a:alphaModFix/>
          </a:blip>
          <a:srcRect/>
          <a:stretch/>
        </p:blipFill>
        <p:spPr>
          <a:xfrm>
            <a:off x="8610600" y="2286000"/>
            <a:ext cx="533400" cy="2190750"/>
          </a:xfrm>
          <a:prstGeom prst="rect">
            <a:avLst/>
          </a:prstGeom>
          <a:noFill/>
          <a:ln>
            <a:noFill/>
          </a:ln>
        </p:spPr>
      </p:pic>
      <p:pic>
        <p:nvPicPr>
          <p:cNvPr id="121" name="Google Shape;121;p3" descr="nhom5"/>
          <p:cNvPicPr preferRelativeResize="0"/>
          <p:nvPr/>
        </p:nvPicPr>
        <p:blipFill rotWithShape="1">
          <a:blip r:embed="rId3">
            <a:alphaModFix/>
          </a:blip>
          <a:srcRect/>
          <a:stretch/>
        </p:blipFill>
        <p:spPr>
          <a:xfrm rot="5400000">
            <a:off x="1362075" y="-828675"/>
            <a:ext cx="533400" cy="2190750"/>
          </a:xfrm>
          <a:prstGeom prst="rect">
            <a:avLst/>
          </a:prstGeom>
          <a:noFill/>
          <a:ln>
            <a:noFill/>
          </a:ln>
        </p:spPr>
      </p:pic>
      <p:pic>
        <p:nvPicPr>
          <p:cNvPr id="122" name="Google Shape;122;p3" descr="nhom5"/>
          <p:cNvPicPr preferRelativeResize="0"/>
          <p:nvPr/>
        </p:nvPicPr>
        <p:blipFill rotWithShape="1">
          <a:blip r:embed="rId3">
            <a:alphaModFix/>
          </a:blip>
          <a:srcRect/>
          <a:stretch/>
        </p:blipFill>
        <p:spPr>
          <a:xfrm>
            <a:off x="8610600" y="4114800"/>
            <a:ext cx="533400" cy="2190750"/>
          </a:xfrm>
          <a:prstGeom prst="rect">
            <a:avLst/>
          </a:prstGeom>
          <a:noFill/>
          <a:ln>
            <a:noFill/>
          </a:ln>
        </p:spPr>
      </p:pic>
      <p:pic>
        <p:nvPicPr>
          <p:cNvPr id="123" name="Google Shape;123;p3" descr="nhom5"/>
          <p:cNvPicPr preferRelativeResize="0"/>
          <p:nvPr/>
        </p:nvPicPr>
        <p:blipFill rotWithShape="1">
          <a:blip r:embed="rId3">
            <a:alphaModFix/>
          </a:blip>
          <a:srcRect/>
          <a:stretch/>
        </p:blipFill>
        <p:spPr>
          <a:xfrm>
            <a:off x="0" y="2971800"/>
            <a:ext cx="533400" cy="2190750"/>
          </a:xfrm>
          <a:prstGeom prst="rect">
            <a:avLst/>
          </a:prstGeom>
          <a:noFill/>
          <a:ln>
            <a:noFill/>
          </a:ln>
        </p:spPr>
      </p:pic>
      <p:pic>
        <p:nvPicPr>
          <p:cNvPr id="124" name="Google Shape;124;p3" descr="nhom5"/>
          <p:cNvPicPr preferRelativeResize="0"/>
          <p:nvPr/>
        </p:nvPicPr>
        <p:blipFill rotWithShape="1">
          <a:blip r:embed="rId3">
            <a:alphaModFix/>
          </a:blip>
          <a:srcRect/>
          <a:stretch/>
        </p:blipFill>
        <p:spPr>
          <a:xfrm>
            <a:off x="0" y="4667250"/>
            <a:ext cx="533400" cy="2190750"/>
          </a:xfrm>
          <a:prstGeom prst="rect">
            <a:avLst/>
          </a:prstGeom>
          <a:noFill/>
          <a:ln>
            <a:noFill/>
          </a:ln>
        </p:spPr>
      </p:pic>
      <p:pic>
        <p:nvPicPr>
          <p:cNvPr id="125" name="Google Shape;125;p3" descr="nhom5"/>
          <p:cNvPicPr preferRelativeResize="0"/>
          <p:nvPr/>
        </p:nvPicPr>
        <p:blipFill rotWithShape="1">
          <a:blip r:embed="rId3">
            <a:alphaModFix/>
          </a:blip>
          <a:srcRect/>
          <a:stretch/>
        </p:blipFill>
        <p:spPr>
          <a:xfrm>
            <a:off x="0" y="609600"/>
            <a:ext cx="533400" cy="2190750"/>
          </a:xfrm>
          <a:prstGeom prst="rect">
            <a:avLst/>
          </a:prstGeom>
          <a:noFill/>
          <a:ln>
            <a:noFill/>
          </a:ln>
        </p:spPr>
      </p:pic>
      <p:pic>
        <p:nvPicPr>
          <p:cNvPr id="126" name="Google Shape;126;p3" descr="nhom5"/>
          <p:cNvPicPr preferRelativeResize="0"/>
          <p:nvPr/>
        </p:nvPicPr>
        <p:blipFill rotWithShape="1">
          <a:blip r:embed="rId3">
            <a:alphaModFix/>
          </a:blip>
          <a:srcRect/>
          <a:stretch/>
        </p:blipFill>
        <p:spPr>
          <a:xfrm>
            <a:off x="0" y="1676400"/>
            <a:ext cx="533400" cy="2190750"/>
          </a:xfrm>
          <a:prstGeom prst="rect">
            <a:avLst/>
          </a:prstGeom>
          <a:noFill/>
          <a:ln>
            <a:noFill/>
          </a:ln>
        </p:spPr>
      </p:pic>
      <p:pic>
        <p:nvPicPr>
          <p:cNvPr id="127" name="Google Shape;127;p3" descr="nhom5"/>
          <p:cNvPicPr preferRelativeResize="0"/>
          <p:nvPr/>
        </p:nvPicPr>
        <p:blipFill rotWithShape="1">
          <a:blip r:embed="rId3">
            <a:alphaModFix/>
          </a:blip>
          <a:srcRect/>
          <a:stretch/>
        </p:blipFill>
        <p:spPr>
          <a:xfrm rot="5400000">
            <a:off x="7229475" y="5495925"/>
            <a:ext cx="533400" cy="2190750"/>
          </a:xfrm>
          <a:prstGeom prst="rect">
            <a:avLst/>
          </a:prstGeom>
          <a:noFill/>
          <a:ln>
            <a:noFill/>
          </a:ln>
        </p:spPr>
      </p:pic>
      <p:pic>
        <p:nvPicPr>
          <p:cNvPr id="128" name="Google Shape;128;p3" descr="nhom5"/>
          <p:cNvPicPr preferRelativeResize="0"/>
          <p:nvPr/>
        </p:nvPicPr>
        <p:blipFill rotWithShape="1">
          <a:blip r:embed="rId3">
            <a:alphaModFix/>
          </a:blip>
          <a:srcRect/>
          <a:stretch/>
        </p:blipFill>
        <p:spPr>
          <a:xfrm rot="5400000">
            <a:off x="5400675" y="5495925"/>
            <a:ext cx="533400" cy="2190750"/>
          </a:xfrm>
          <a:prstGeom prst="rect">
            <a:avLst/>
          </a:prstGeom>
          <a:noFill/>
          <a:ln>
            <a:noFill/>
          </a:ln>
        </p:spPr>
      </p:pic>
      <p:pic>
        <p:nvPicPr>
          <p:cNvPr id="129" name="Google Shape;129;p3" descr="nhom5"/>
          <p:cNvPicPr preferRelativeResize="0"/>
          <p:nvPr/>
        </p:nvPicPr>
        <p:blipFill rotWithShape="1">
          <a:blip r:embed="rId3">
            <a:alphaModFix/>
          </a:blip>
          <a:srcRect/>
          <a:stretch/>
        </p:blipFill>
        <p:spPr>
          <a:xfrm rot="5400000">
            <a:off x="1590675" y="5495925"/>
            <a:ext cx="533400" cy="2190750"/>
          </a:xfrm>
          <a:prstGeom prst="rect">
            <a:avLst/>
          </a:prstGeom>
          <a:noFill/>
          <a:ln>
            <a:noFill/>
          </a:ln>
        </p:spPr>
      </p:pic>
      <p:pic>
        <p:nvPicPr>
          <p:cNvPr id="130" name="Google Shape;130;p3" descr="nhom5"/>
          <p:cNvPicPr preferRelativeResize="0"/>
          <p:nvPr/>
        </p:nvPicPr>
        <p:blipFill rotWithShape="1">
          <a:blip r:embed="rId3">
            <a:alphaModFix/>
          </a:blip>
          <a:srcRect/>
          <a:stretch/>
        </p:blipFill>
        <p:spPr>
          <a:xfrm rot="5400000">
            <a:off x="3571875" y="5495925"/>
            <a:ext cx="533400" cy="2190750"/>
          </a:xfrm>
          <a:prstGeom prst="rect">
            <a:avLst/>
          </a:prstGeom>
          <a:noFill/>
          <a:ln>
            <a:noFill/>
          </a:ln>
        </p:spPr>
      </p:pic>
      <p:pic>
        <p:nvPicPr>
          <p:cNvPr id="131" name="Google Shape;131;p3" descr="hoa hong"/>
          <p:cNvPicPr preferRelativeResize="0"/>
          <p:nvPr/>
        </p:nvPicPr>
        <p:blipFill rotWithShape="1">
          <a:blip r:embed="rId4">
            <a:alphaModFix/>
          </a:blip>
          <a:srcRect/>
          <a:stretch/>
        </p:blipFill>
        <p:spPr>
          <a:xfrm>
            <a:off x="0" y="4648200"/>
            <a:ext cx="2133600" cy="2209800"/>
          </a:xfrm>
          <a:prstGeom prst="rect">
            <a:avLst/>
          </a:prstGeom>
          <a:noFill/>
          <a:ln>
            <a:noFill/>
          </a:ln>
        </p:spPr>
      </p:pic>
      <p:pic>
        <p:nvPicPr>
          <p:cNvPr id="132" name="Google Shape;132;p3" descr="hoa hong"/>
          <p:cNvPicPr preferRelativeResize="0"/>
          <p:nvPr/>
        </p:nvPicPr>
        <p:blipFill rotWithShape="1">
          <a:blip r:embed="rId5">
            <a:alphaModFix/>
          </a:blip>
          <a:srcRect/>
          <a:stretch/>
        </p:blipFill>
        <p:spPr>
          <a:xfrm>
            <a:off x="6553200" y="4724400"/>
            <a:ext cx="2590800" cy="2133600"/>
          </a:xfrm>
          <a:prstGeom prst="rect">
            <a:avLst/>
          </a:prstGeom>
          <a:noFill/>
          <a:ln>
            <a:noFill/>
          </a:ln>
        </p:spPr>
      </p:pic>
      <p:pic>
        <p:nvPicPr>
          <p:cNvPr id="133" name="Google Shape;133;p3" descr="nhom4"/>
          <p:cNvPicPr preferRelativeResize="0"/>
          <p:nvPr/>
        </p:nvPicPr>
        <p:blipFill rotWithShape="1">
          <a:blip r:embed="rId6">
            <a:alphaModFix/>
          </a:blip>
          <a:srcRect/>
          <a:stretch/>
        </p:blipFill>
        <p:spPr>
          <a:xfrm>
            <a:off x="8382000" y="0"/>
            <a:ext cx="762000" cy="2085975"/>
          </a:xfrm>
          <a:prstGeom prst="rect">
            <a:avLst/>
          </a:prstGeom>
          <a:noFill/>
          <a:ln>
            <a:noFill/>
          </a:ln>
        </p:spPr>
      </p:pic>
      <p:pic>
        <p:nvPicPr>
          <p:cNvPr id="134" name="Google Shape;134;p3" descr="nhom4"/>
          <p:cNvPicPr preferRelativeResize="0"/>
          <p:nvPr/>
        </p:nvPicPr>
        <p:blipFill rotWithShape="1">
          <a:blip r:embed="rId6">
            <a:alphaModFix/>
          </a:blip>
          <a:srcRect/>
          <a:stretch/>
        </p:blipFill>
        <p:spPr>
          <a:xfrm>
            <a:off x="0" y="0"/>
            <a:ext cx="762000" cy="2085975"/>
          </a:xfrm>
          <a:prstGeom prst="rect">
            <a:avLst/>
          </a:prstGeom>
          <a:noFill/>
          <a:ln>
            <a:noFill/>
          </a:ln>
        </p:spPr>
      </p:pic>
      <p:pic>
        <p:nvPicPr>
          <p:cNvPr id="135" name="Google Shape;135;p3"/>
          <p:cNvPicPr preferRelativeResize="0"/>
          <p:nvPr/>
        </p:nvPicPr>
        <p:blipFill rotWithShape="1">
          <a:blip r:embed="rId7">
            <a:alphaModFix/>
          </a:blip>
          <a:srcRect/>
          <a:stretch/>
        </p:blipFill>
        <p:spPr>
          <a:xfrm>
            <a:off x="457200" y="6096000"/>
            <a:ext cx="304800" cy="304800"/>
          </a:xfrm>
          <a:prstGeom prst="rect">
            <a:avLst/>
          </a:prstGeom>
          <a:noFill/>
          <a:ln>
            <a:noFill/>
          </a:ln>
        </p:spPr>
      </p:pic>
      <p:pic>
        <p:nvPicPr>
          <p:cNvPr id="136" name="Google Shape;136;p3" descr="IMG_0302"/>
          <p:cNvPicPr preferRelativeResize="0"/>
          <p:nvPr/>
        </p:nvPicPr>
        <p:blipFill rotWithShape="1">
          <a:blip r:embed="rId8">
            <a:alphaModFix/>
          </a:blip>
          <a:srcRect/>
          <a:stretch/>
        </p:blipFill>
        <p:spPr>
          <a:xfrm>
            <a:off x="685800" y="609600"/>
            <a:ext cx="8153400" cy="502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descr="nhom5"/>
          <p:cNvPicPr preferRelativeResize="0"/>
          <p:nvPr/>
        </p:nvPicPr>
        <p:blipFill rotWithShape="1">
          <a:blip r:embed="rId3">
            <a:alphaModFix/>
          </a:blip>
          <a:srcRect/>
          <a:stretch/>
        </p:blipFill>
        <p:spPr>
          <a:xfrm rot="5400000">
            <a:off x="7000875" y="-828675"/>
            <a:ext cx="533400" cy="2190750"/>
          </a:xfrm>
          <a:prstGeom prst="rect">
            <a:avLst/>
          </a:prstGeom>
          <a:noFill/>
          <a:ln>
            <a:noFill/>
          </a:ln>
        </p:spPr>
      </p:pic>
      <p:pic>
        <p:nvPicPr>
          <p:cNvPr id="143" name="Google Shape;143;p4" descr="nhom5"/>
          <p:cNvPicPr preferRelativeResize="0"/>
          <p:nvPr/>
        </p:nvPicPr>
        <p:blipFill rotWithShape="1">
          <a:blip r:embed="rId3">
            <a:alphaModFix/>
          </a:blip>
          <a:srcRect/>
          <a:stretch/>
        </p:blipFill>
        <p:spPr>
          <a:xfrm>
            <a:off x="8610600" y="533400"/>
            <a:ext cx="533400" cy="2190750"/>
          </a:xfrm>
          <a:prstGeom prst="rect">
            <a:avLst/>
          </a:prstGeom>
          <a:noFill/>
          <a:ln>
            <a:noFill/>
          </a:ln>
        </p:spPr>
      </p:pic>
      <p:pic>
        <p:nvPicPr>
          <p:cNvPr id="144" name="Google Shape;144;p4" descr="nhom5"/>
          <p:cNvPicPr preferRelativeResize="0"/>
          <p:nvPr/>
        </p:nvPicPr>
        <p:blipFill rotWithShape="1">
          <a:blip r:embed="rId3">
            <a:alphaModFix/>
          </a:blip>
          <a:srcRect/>
          <a:stretch/>
        </p:blipFill>
        <p:spPr>
          <a:xfrm rot="5400000">
            <a:off x="5095875" y="-828675"/>
            <a:ext cx="533400" cy="2190750"/>
          </a:xfrm>
          <a:prstGeom prst="rect">
            <a:avLst/>
          </a:prstGeom>
          <a:noFill/>
          <a:ln>
            <a:noFill/>
          </a:ln>
        </p:spPr>
      </p:pic>
      <p:pic>
        <p:nvPicPr>
          <p:cNvPr id="145" name="Google Shape;145;p4" descr="nhom5"/>
          <p:cNvPicPr preferRelativeResize="0"/>
          <p:nvPr/>
        </p:nvPicPr>
        <p:blipFill rotWithShape="1">
          <a:blip r:embed="rId3">
            <a:alphaModFix/>
          </a:blip>
          <a:srcRect/>
          <a:stretch/>
        </p:blipFill>
        <p:spPr>
          <a:xfrm rot="5400000">
            <a:off x="3190875" y="-828675"/>
            <a:ext cx="533400" cy="2190750"/>
          </a:xfrm>
          <a:prstGeom prst="rect">
            <a:avLst/>
          </a:prstGeom>
          <a:noFill/>
          <a:ln>
            <a:noFill/>
          </a:ln>
        </p:spPr>
      </p:pic>
      <p:pic>
        <p:nvPicPr>
          <p:cNvPr id="146" name="Google Shape;146;p4" descr="nhom5"/>
          <p:cNvPicPr preferRelativeResize="0"/>
          <p:nvPr/>
        </p:nvPicPr>
        <p:blipFill rotWithShape="1">
          <a:blip r:embed="rId3">
            <a:alphaModFix/>
          </a:blip>
          <a:srcRect/>
          <a:stretch/>
        </p:blipFill>
        <p:spPr>
          <a:xfrm>
            <a:off x="8610600" y="2286000"/>
            <a:ext cx="533400" cy="2190750"/>
          </a:xfrm>
          <a:prstGeom prst="rect">
            <a:avLst/>
          </a:prstGeom>
          <a:noFill/>
          <a:ln>
            <a:noFill/>
          </a:ln>
        </p:spPr>
      </p:pic>
      <p:pic>
        <p:nvPicPr>
          <p:cNvPr id="147" name="Google Shape;147;p4" descr="nhom5"/>
          <p:cNvPicPr preferRelativeResize="0"/>
          <p:nvPr/>
        </p:nvPicPr>
        <p:blipFill rotWithShape="1">
          <a:blip r:embed="rId3">
            <a:alphaModFix/>
          </a:blip>
          <a:srcRect/>
          <a:stretch/>
        </p:blipFill>
        <p:spPr>
          <a:xfrm rot="5400000">
            <a:off x="1362075" y="-828675"/>
            <a:ext cx="533400" cy="2190750"/>
          </a:xfrm>
          <a:prstGeom prst="rect">
            <a:avLst/>
          </a:prstGeom>
          <a:noFill/>
          <a:ln>
            <a:noFill/>
          </a:ln>
        </p:spPr>
      </p:pic>
      <p:pic>
        <p:nvPicPr>
          <p:cNvPr id="148" name="Google Shape;148;p4" descr="nhom5"/>
          <p:cNvPicPr preferRelativeResize="0"/>
          <p:nvPr/>
        </p:nvPicPr>
        <p:blipFill rotWithShape="1">
          <a:blip r:embed="rId3">
            <a:alphaModFix/>
          </a:blip>
          <a:srcRect/>
          <a:stretch/>
        </p:blipFill>
        <p:spPr>
          <a:xfrm>
            <a:off x="8610600" y="4114800"/>
            <a:ext cx="533400" cy="2190750"/>
          </a:xfrm>
          <a:prstGeom prst="rect">
            <a:avLst/>
          </a:prstGeom>
          <a:noFill/>
          <a:ln>
            <a:noFill/>
          </a:ln>
        </p:spPr>
      </p:pic>
      <p:pic>
        <p:nvPicPr>
          <p:cNvPr id="149" name="Google Shape;149;p4" descr="nhom5"/>
          <p:cNvPicPr preferRelativeResize="0"/>
          <p:nvPr/>
        </p:nvPicPr>
        <p:blipFill rotWithShape="1">
          <a:blip r:embed="rId3">
            <a:alphaModFix/>
          </a:blip>
          <a:srcRect/>
          <a:stretch/>
        </p:blipFill>
        <p:spPr>
          <a:xfrm>
            <a:off x="0" y="2971800"/>
            <a:ext cx="533400" cy="2190750"/>
          </a:xfrm>
          <a:prstGeom prst="rect">
            <a:avLst/>
          </a:prstGeom>
          <a:noFill/>
          <a:ln>
            <a:noFill/>
          </a:ln>
        </p:spPr>
      </p:pic>
      <p:pic>
        <p:nvPicPr>
          <p:cNvPr id="150" name="Google Shape;150;p4" descr="nhom5"/>
          <p:cNvPicPr preferRelativeResize="0"/>
          <p:nvPr/>
        </p:nvPicPr>
        <p:blipFill rotWithShape="1">
          <a:blip r:embed="rId3">
            <a:alphaModFix/>
          </a:blip>
          <a:srcRect/>
          <a:stretch/>
        </p:blipFill>
        <p:spPr>
          <a:xfrm>
            <a:off x="0" y="4667250"/>
            <a:ext cx="533400" cy="2190750"/>
          </a:xfrm>
          <a:prstGeom prst="rect">
            <a:avLst/>
          </a:prstGeom>
          <a:noFill/>
          <a:ln>
            <a:noFill/>
          </a:ln>
        </p:spPr>
      </p:pic>
      <p:pic>
        <p:nvPicPr>
          <p:cNvPr id="151" name="Google Shape;151;p4" descr="nhom5"/>
          <p:cNvPicPr preferRelativeResize="0"/>
          <p:nvPr/>
        </p:nvPicPr>
        <p:blipFill rotWithShape="1">
          <a:blip r:embed="rId3">
            <a:alphaModFix/>
          </a:blip>
          <a:srcRect/>
          <a:stretch/>
        </p:blipFill>
        <p:spPr>
          <a:xfrm>
            <a:off x="0" y="609600"/>
            <a:ext cx="533400" cy="2190750"/>
          </a:xfrm>
          <a:prstGeom prst="rect">
            <a:avLst/>
          </a:prstGeom>
          <a:noFill/>
          <a:ln>
            <a:noFill/>
          </a:ln>
        </p:spPr>
      </p:pic>
      <p:pic>
        <p:nvPicPr>
          <p:cNvPr id="152" name="Google Shape;152;p4" descr="nhom5"/>
          <p:cNvPicPr preferRelativeResize="0"/>
          <p:nvPr/>
        </p:nvPicPr>
        <p:blipFill rotWithShape="1">
          <a:blip r:embed="rId3">
            <a:alphaModFix/>
          </a:blip>
          <a:srcRect/>
          <a:stretch/>
        </p:blipFill>
        <p:spPr>
          <a:xfrm>
            <a:off x="0" y="1676400"/>
            <a:ext cx="533400" cy="2190750"/>
          </a:xfrm>
          <a:prstGeom prst="rect">
            <a:avLst/>
          </a:prstGeom>
          <a:noFill/>
          <a:ln>
            <a:noFill/>
          </a:ln>
        </p:spPr>
      </p:pic>
      <p:pic>
        <p:nvPicPr>
          <p:cNvPr id="153" name="Google Shape;153;p4" descr="nhom5"/>
          <p:cNvPicPr preferRelativeResize="0"/>
          <p:nvPr/>
        </p:nvPicPr>
        <p:blipFill rotWithShape="1">
          <a:blip r:embed="rId3">
            <a:alphaModFix/>
          </a:blip>
          <a:srcRect/>
          <a:stretch/>
        </p:blipFill>
        <p:spPr>
          <a:xfrm rot="5400000">
            <a:off x="7229475" y="5495925"/>
            <a:ext cx="533400" cy="2190750"/>
          </a:xfrm>
          <a:prstGeom prst="rect">
            <a:avLst/>
          </a:prstGeom>
          <a:noFill/>
          <a:ln>
            <a:noFill/>
          </a:ln>
        </p:spPr>
      </p:pic>
      <p:pic>
        <p:nvPicPr>
          <p:cNvPr id="154" name="Google Shape;154;p4" descr="nhom5"/>
          <p:cNvPicPr preferRelativeResize="0"/>
          <p:nvPr/>
        </p:nvPicPr>
        <p:blipFill rotWithShape="1">
          <a:blip r:embed="rId3">
            <a:alphaModFix/>
          </a:blip>
          <a:srcRect/>
          <a:stretch/>
        </p:blipFill>
        <p:spPr>
          <a:xfrm rot="5400000">
            <a:off x="5400675" y="5495925"/>
            <a:ext cx="533400" cy="2190750"/>
          </a:xfrm>
          <a:prstGeom prst="rect">
            <a:avLst/>
          </a:prstGeom>
          <a:noFill/>
          <a:ln>
            <a:noFill/>
          </a:ln>
        </p:spPr>
      </p:pic>
      <p:pic>
        <p:nvPicPr>
          <p:cNvPr id="155" name="Google Shape;155;p4" descr="nhom5"/>
          <p:cNvPicPr preferRelativeResize="0"/>
          <p:nvPr/>
        </p:nvPicPr>
        <p:blipFill rotWithShape="1">
          <a:blip r:embed="rId3">
            <a:alphaModFix/>
          </a:blip>
          <a:srcRect/>
          <a:stretch/>
        </p:blipFill>
        <p:spPr>
          <a:xfrm rot="5400000">
            <a:off x="1590675" y="5495925"/>
            <a:ext cx="533400" cy="2190750"/>
          </a:xfrm>
          <a:prstGeom prst="rect">
            <a:avLst/>
          </a:prstGeom>
          <a:noFill/>
          <a:ln>
            <a:noFill/>
          </a:ln>
        </p:spPr>
      </p:pic>
      <p:pic>
        <p:nvPicPr>
          <p:cNvPr id="156" name="Google Shape;156;p4" descr="nhom5"/>
          <p:cNvPicPr preferRelativeResize="0"/>
          <p:nvPr/>
        </p:nvPicPr>
        <p:blipFill rotWithShape="1">
          <a:blip r:embed="rId3">
            <a:alphaModFix/>
          </a:blip>
          <a:srcRect/>
          <a:stretch/>
        </p:blipFill>
        <p:spPr>
          <a:xfrm rot="5400000">
            <a:off x="3571875" y="5495925"/>
            <a:ext cx="533400" cy="2190750"/>
          </a:xfrm>
          <a:prstGeom prst="rect">
            <a:avLst/>
          </a:prstGeom>
          <a:noFill/>
          <a:ln>
            <a:noFill/>
          </a:ln>
        </p:spPr>
      </p:pic>
      <p:pic>
        <p:nvPicPr>
          <p:cNvPr id="157" name="Google Shape;157;p4" descr="hoa hong"/>
          <p:cNvPicPr preferRelativeResize="0"/>
          <p:nvPr/>
        </p:nvPicPr>
        <p:blipFill rotWithShape="1">
          <a:blip r:embed="rId4">
            <a:alphaModFix/>
          </a:blip>
          <a:srcRect/>
          <a:stretch/>
        </p:blipFill>
        <p:spPr>
          <a:xfrm>
            <a:off x="0" y="4648200"/>
            <a:ext cx="2133600" cy="2209800"/>
          </a:xfrm>
          <a:prstGeom prst="rect">
            <a:avLst/>
          </a:prstGeom>
          <a:noFill/>
          <a:ln>
            <a:noFill/>
          </a:ln>
        </p:spPr>
      </p:pic>
      <p:pic>
        <p:nvPicPr>
          <p:cNvPr id="158" name="Google Shape;158;p4" descr="hoa hong"/>
          <p:cNvPicPr preferRelativeResize="0"/>
          <p:nvPr/>
        </p:nvPicPr>
        <p:blipFill rotWithShape="1">
          <a:blip r:embed="rId5">
            <a:alphaModFix/>
          </a:blip>
          <a:srcRect/>
          <a:stretch/>
        </p:blipFill>
        <p:spPr>
          <a:xfrm>
            <a:off x="6553200" y="4724400"/>
            <a:ext cx="2590800" cy="2133600"/>
          </a:xfrm>
          <a:prstGeom prst="rect">
            <a:avLst/>
          </a:prstGeom>
          <a:noFill/>
          <a:ln>
            <a:noFill/>
          </a:ln>
        </p:spPr>
      </p:pic>
      <p:pic>
        <p:nvPicPr>
          <p:cNvPr id="159" name="Google Shape;159;p4" descr="nhom4"/>
          <p:cNvPicPr preferRelativeResize="0"/>
          <p:nvPr/>
        </p:nvPicPr>
        <p:blipFill rotWithShape="1">
          <a:blip r:embed="rId6">
            <a:alphaModFix/>
          </a:blip>
          <a:srcRect/>
          <a:stretch/>
        </p:blipFill>
        <p:spPr>
          <a:xfrm>
            <a:off x="8382000" y="0"/>
            <a:ext cx="762000" cy="2085975"/>
          </a:xfrm>
          <a:prstGeom prst="rect">
            <a:avLst/>
          </a:prstGeom>
          <a:noFill/>
          <a:ln>
            <a:noFill/>
          </a:ln>
        </p:spPr>
      </p:pic>
      <p:pic>
        <p:nvPicPr>
          <p:cNvPr id="160" name="Google Shape;160;p4" descr="nhom4"/>
          <p:cNvPicPr preferRelativeResize="0"/>
          <p:nvPr/>
        </p:nvPicPr>
        <p:blipFill rotWithShape="1">
          <a:blip r:embed="rId6">
            <a:alphaModFix/>
          </a:blip>
          <a:srcRect/>
          <a:stretch/>
        </p:blipFill>
        <p:spPr>
          <a:xfrm>
            <a:off x="0" y="0"/>
            <a:ext cx="762000" cy="2085975"/>
          </a:xfrm>
          <a:prstGeom prst="rect">
            <a:avLst/>
          </a:prstGeom>
          <a:noFill/>
          <a:ln>
            <a:noFill/>
          </a:ln>
        </p:spPr>
      </p:pic>
      <p:pic>
        <p:nvPicPr>
          <p:cNvPr id="161" name="Google Shape;161;p4" descr="IMG_0304"/>
          <p:cNvPicPr preferRelativeResize="0"/>
          <p:nvPr/>
        </p:nvPicPr>
        <p:blipFill rotWithShape="1">
          <a:blip r:embed="rId7">
            <a:alphaModFix/>
          </a:blip>
          <a:srcRect/>
          <a:stretch/>
        </p:blipFill>
        <p:spPr>
          <a:xfrm>
            <a:off x="-304800" y="0"/>
            <a:ext cx="94488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167" name="Google Shape;167;p5"/>
          <p:cNvSpPr txBox="1">
            <a:spLocks noGrp="1"/>
          </p:cNvSpPr>
          <p:nvPr>
            <p:ph type="body" idx="4294967295"/>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68" name="Google Shape;168;p5" descr="Anhso"/>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69" name="Google Shape;169;p5" descr="bgnen034 (hinh dong)"/>
          <p:cNvPicPr preferRelativeResize="0"/>
          <p:nvPr/>
        </p:nvPicPr>
        <p:blipFill rotWithShape="1">
          <a:blip r:embed="rId4">
            <a:alphaModFix/>
          </a:blip>
          <a:srcRect/>
          <a:stretch/>
        </p:blipFill>
        <p:spPr>
          <a:xfrm>
            <a:off x="4095750" y="2362200"/>
            <a:ext cx="1365250" cy="1638300"/>
          </a:xfrm>
          <a:prstGeom prst="rect">
            <a:avLst/>
          </a:prstGeom>
          <a:noFill/>
          <a:ln>
            <a:noFill/>
          </a:ln>
        </p:spPr>
      </p:pic>
      <p:pic>
        <p:nvPicPr>
          <p:cNvPr id="170" name="Google Shape;170;p5" descr="bgnen034 (hinh dong)"/>
          <p:cNvPicPr preferRelativeResize="0"/>
          <p:nvPr/>
        </p:nvPicPr>
        <p:blipFill rotWithShape="1">
          <a:blip r:embed="rId4">
            <a:alphaModFix/>
          </a:blip>
          <a:srcRect/>
          <a:stretch/>
        </p:blipFill>
        <p:spPr>
          <a:xfrm>
            <a:off x="5715000" y="4038600"/>
            <a:ext cx="1365250" cy="1638300"/>
          </a:xfrm>
          <a:prstGeom prst="rect">
            <a:avLst/>
          </a:prstGeom>
          <a:noFill/>
          <a:ln>
            <a:noFill/>
          </a:ln>
        </p:spPr>
      </p:pic>
      <p:pic>
        <p:nvPicPr>
          <p:cNvPr id="171" name="Google Shape;171;p5" descr="bgnen034 (hinh dong)"/>
          <p:cNvPicPr preferRelativeResize="0"/>
          <p:nvPr/>
        </p:nvPicPr>
        <p:blipFill rotWithShape="1">
          <a:blip r:embed="rId4">
            <a:alphaModFix/>
          </a:blip>
          <a:srcRect/>
          <a:stretch/>
        </p:blipFill>
        <p:spPr>
          <a:xfrm>
            <a:off x="4343400" y="4038600"/>
            <a:ext cx="1365250" cy="1638300"/>
          </a:xfrm>
          <a:prstGeom prst="rect">
            <a:avLst/>
          </a:prstGeom>
          <a:noFill/>
          <a:ln>
            <a:noFill/>
          </a:ln>
        </p:spPr>
      </p:pic>
      <p:pic>
        <p:nvPicPr>
          <p:cNvPr id="172" name="Google Shape;172;p5" descr="bgnen034 (hinh dong)"/>
          <p:cNvPicPr preferRelativeResize="0"/>
          <p:nvPr/>
        </p:nvPicPr>
        <p:blipFill rotWithShape="1">
          <a:blip r:embed="rId4">
            <a:alphaModFix/>
          </a:blip>
          <a:srcRect/>
          <a:stretch/>
        </p:blipFill>
        <p:spPr>
          <a:xfrm>
            <a:off x="2438400" y="3352800"/>
            <a:ext cx="1365250" cy="1638300"/>
          </a:xfrm>
          <a:prstGeom prst="rect">
            <a:avLst/>
          </a:prstGeom>
          <a:noFill/>
          <a:ln>
            <a:noFill/>
          </a:ln>
        </p:spPr>
      </p:pic>
      <p:pic>
        <p:nvPicPr>
          <p:cNvPr id="173" name="Google Shape;173;p5" descr="bgnen034 (hinh dong)"/>
          <p:cNvPicPr preferRelativeResize="0"/>
          <p:nvPr/>
        </p:nvPicPr>
        <p:blipFill rotWithShape="1">
          <a:blip r:embed="rId4">
            <a:alphaModFix/>
          </a:blip>
          <a:srcRect/>
          <a:stretch/>
        </p:blipFill>
        <p:spPr>
          <a:xfrm>
            <a:off x="2209800" y="1143000"/>
            <a:ext cx="1365250" cy="1638300"/>
          </a:xfrm>
          <a:prstGeom prst="rect">
            <a:avLst/>
          </a:prstGeom>
          <a:noFill/>
          <a:ln>
            <a:noFill/>
          </a:ln>
        </p:spPr>
      </p:pic>
      <p:pic>
        <p:nvPicPr>
          <p:cNvPr id="174" name="Google Shape;174;p5" descr="bgnen034 (hinh dong)"/>
          <p:cNvPicPr preferRelativeResize="0"/>
          <p:nvPr/>
        </p:nvPicPr>
        <p:blipFill rotWithShape="1">
          <a:blip r:embed="rId4">
            <a:alphaModFix/>
          </a:blip>
          <a:srcRect/>
          <a:stretch/>
        </p:blipFill>
        <p:spPr>
          <a:xfrm>
            <a:off x="6553200" y="2743200"/>
            <a:ext cx="1365250" cy="1638300"/>
          </a:xfrm>
          <a:prstGeom prst="rect">
            <a:avLst/>
          </a:prstGeom>
          <a:noFill/>
          <a:ln>
            <a:noFill/>
          </a:ln>
        </p:spPr>
      </p:pic>
      <p:pic>
        <p:nvPicPr>
          <p:cNvPr id="175" name="Google Shape;175;p5" descr="bgnen034 (hinh dong)"/>
          <p:cNvPicPr preferRelativeResize="0"/>
          <p:nvPr/>
        </p:nvPicPr>
        <p:blipFill rotWithShape="1">
          <a:blip r:embed="rId4">
            <a:alphaModFix/>
          </a:blip>
          <a:srcRect/>
          <a:stretch/>
        </p:blipFill>
        <p:spPr>
          <a:xfrm>
            <a:off x="6934200" y="1219200"/>
            <a:ext cx="1365250" cy="1638300"/>
          </a:xfrm>
          <a:prstGeom prst="rect">
            <a:avLst/>
          </a:prstGeom>
          <a:noFill/>
          <a:ln>
            <a:noFill/>
          </a:ln>
        </p:spPr>
      </p:pic>
      <p:pic>
        <p:nvPicPr>
          <p:cNvPr id="176" name="Google Shape;176;p5" descr="bgnen034 (hinh dong)"/>
          <p:cNvPicPr preferRelativeResize="0"/>
          <p:nvPr/>
        </p:nvPicPr>
        <p:blipFill rotWithShape="1">
          <a:blip r:embed="rId4">
            <a:alphaModFix/>
          </a:blip>
          <a:srcRect/>
          <a:stretch/>
        </p:blipFill>
        <p:spPr>
          <a:xfrm>
            <a:off x="5334000" y="1981200"/>
            <a:ext cx="1365250" cy="1638300"/>
          </a:xfrm>
          <a:prstGeom prst="rect">
            <a:avLst/>
          </a:prstGeom>
          <a:noFill/>
          <a:ln>
            <a:noFill/>
          </a:ln>
        </p:spPr>
      </p:pic>
      <p:pic>
        <p:nvPicPr>
          <p:cNvPr id="177" name="Google Shape;177;p5" descr="bgnen034 (hinh dong)"/>
          <p:cNvPicPr preferRelativeResize="0"/>
          <p:nvPr/>
        </p:nvPicPr>
        <p:blipFill rotWithShape="1">
          <a:blip r:embed="rId4">
            <a:alphaModFix/>
          </a:blip>
          <a:srcRect/>
          <a:stretch/>
        </p:blipFill>
        <p:spPr>
          <a:xfrm>
            <a:off x="1524000" y="4191000"/>
            <a:ext cx="1365250" cy="1638300"/>
          </a:xfrm>
          <a:prstGeom prst="rect">
            <a:avLst/>
          </a:prstGeom>
          <a:noFill/>
          <a:ln>
            <a:noFill/>
          </a:ln>
        </p:spPr>
      </p:pic>
      <p:pic>
        <p:nvPicPr>
          <p:cNvPr id="178" name="Google Shape;178;p5" descr="bgnen034 (hinh dong)"/>
          <p:cNvPicPr preferRelativeResize="0"/>
          <p:nvPr/>
        </p:nvPicPr>
        <p:blipFill rotWithShape="1">
          <a:blip r:embed="rId4">
            <a:alphaModFix/>
          </a:blip>
          <a:srcRect/>
          <a:stretch/>
        </p:blipFill>
        <p:spPr>
          <a:xfrm>
            <a:off x="1295400" y="2438400"/>
            <a:ext cx="1365250" cy="1638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184" name="Google Shape;184;p6"/>
          <p:cNvSpPr txBox="1">
            <a:spLocks noGrp="1"/>
          </p:cNvSpPr>
          <p:nvPr>
            <p:ph type="body" idx="4294967295"/>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85" name="Google Shape;185;p6" descr="Anhso"/>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86" name="Google Shape;186;p6" descr="bgnen034 (hinh dong)"/>
          <p:cNvPicPr preferRelativeResize="0"/>
          <p:nvPr/>
        </p:nvPicPr>
        <p:blipFill rotWithShape="1">
          <a:blip r:embed="rId4">
            <a:alphaModFix/>
          </a:blip>
          <a:srcRect/>
          <a:stretch/>
        </p:blipFill>
        <p:spPr>
          <a:xfrm>
            <a:off x="4095750" y="2362200"/>
            <a:ext cx="1365250" cy="1638300"/>
          </a:xfrm>
          <a:prstGeom prst="rect">
            <a:avLst/>
          </a:prstGeom>
          <a:noFill/>
          <a:ln>
            <a:noFill/>
          </a:ln>
        </p:spPr>
      </p:pic>
      <p:pic>
        <p:nvPicPr>
          <p:cNvPr id="187" name="Google Shape;187;p6" descr="bgnen034 (hinh dong)"/>
          <p:cNvPicPr preferRelativeResize="0"/>
          <p:nvPr/>
        </p:nvPicPr>
        <p:blipFill rotWithShape="1">
          <a:blip r:embed="rId4">
            <a:alphaModFix/>
          </a:blip>
          <a:srcRect/>
          <a:stretch/>
        </p:blipFill>
        <p:spPr>
          <a:xfrm>
            <a:off x="5715000" y="4038600"/>
            <a:ext cx="1365250" cy="1638300"/>
          </a:xfrm>
          <a:prstGeom prst="rect">
            <a:avLst/>
          </a:prstGeom>
          <a:noFill/>
          <a:ln>
            <a:noFill/>
          </a:ln>
        </p:spPr>
      </p:pic>
      <p:pic>
        <p:nvPicPr>
          <p:cNvPr id="188" name="Google Shape;188;p6" descr="bgnen034 (hinh dong)"/>
          <p:cNvPicPr preferRelativeResize="0"/>
          <p:nvPr/>
        </p:nvPicPr>
        <p:blipFill rotWithShape="1">
          <a:blip r:embed="rId4">
            <a:alphaModFix/>
          </a:blip>
          <a:srcRect/>
          <a:stretch/>
        </p:blipFill>
        <p:spPr>
          <a:xfrm>
            <a:off x="4343400" y="4038600"/>
            <a:ext cx="1365250" cy="1638300"/>
          </a:xfrm>
          <a:prstGeom prst="rect">
            <a:avLst/>
          </a:prstGeom>
          <a:noFill/>
          <a:ln>
            <a:noFill/>
          </a:ln>
        </p:spPr>
      </p:pic>
      <p:pic>
        <p:nvPicPr>
          <p:cNvPr id="189" name="Google Shape;189;p6" descr="bgnen034 (hinh dong)"/>
          <p:cNvPicPr preferRelativeResize="0"/>
          <p:nvPr/>
        </p:nvPicPr>
        <p:blipFill rotWithShape="1">
          <a:blip r:embed="rId4">
            <a:alphaModFix/>
          </a:blip>
          <a:srcRect/>
          <a:stretch/>
        </p:blipFill>
        <p:spPr>
          <a:xfrm>
            <a:off x="2438400" y="3352800"/>
            <a:ext cx="1365250" cy="1638300"/>
          </a:xfrm>
          <a:prstGeom prst="rect">
            <a:avLst/>
          </a:prstGeom>
          <a:noFill/>
          <a:ln>
            <a:noFill/>
          </a:ln>
        </p:spPr>
      </p:pic>
      <p:pic>
        <p:nvPicPr>
          <p:cNvPr id="190" name="Google Shape;190;p6" descr="bgnen034 (hinh dong)"/>
          <p:cNvPicPr preferRelativeResize="0"/>
          <p:nvPr/>
        </p:nvPicPr>
        <p:blipFill rotWithShape="1">
          <a:blip r:embed="rId4">
            <a:alphaModFix/>
          </a:blip>
          <a:srcRect/>
          <a:stretch/>
        </p:blipFill>
        <p:spPr>
          <a:xfrm>
            <a:off x="2209800" y="1143000"/>
            <a:ext cx="1365250" cy="1638300"/>
          </a:xfrm>
          <a:prstGeom prst="rect">
            <a:avLst/>
          </a:prstGeom>
          <a:noFill/>
          <a:ln>
            <a:noFill/>
          </a:ln>
        </p:spPr>
      </p:pic>
      <p:pic>
        <p:nvPicPr>
          <p:cNvPr id="191" name="Google Shape;191;p6" descr="bgnen034 (hinh dong)"/>
          <p:cNvPicPr preferRelativeResize="0"/>
          <p:nvPr/>
        </p:nvPicPr>
        <p:blipFill rotWithShape="1">
          <a:blip r:embed="rId4">
            <a:alphaModFix/>
          </a:blip>
          <a:srcRect/>
          <a:stretch/>
        </p:blipFill>
        <p:spPr>
          <a:xfrm>
            <a:off x="6553200" y="2743200"/>
            <a:ext cx="1365250" cy="1638300"/>
          </a:xfrm>
          <a:prstGeom prst="rect">
            <a:avLst/>
          </a:prstGeom>
          <a:noFill/>
          <a:ln>
            <a:noFill/>
          </a:ln>
        </p:spPr>
      </p:pic>
      <p:pic>
        <p:nvPicPr>
          <p:cNvPr id="192" name="Google Shape;192;p6" descr="bgnen034 (hinh dong)"/>
          <p:cNvPicPr preferRelativeResize="0"/>
          <p:nvPr/>
        </p:nvPicPr>
        <p:blipFill rotWithShape="1">
          <a:blip r:embed="rId4">
            <a:alphaModFix/>
          </a:blip>
          <a:srcRect/>
          <a:stretch/>
        </p:blipFill>
        <p:spPr>
          <a:xfrm>
            <a:off x="6934200" y="1219200"/>
            <a:ext cx="1365250" cy="1638300"/>
          </a:xfrm>
          <a:prstGeom prst="rect">
            <a:avLst/>
          </a:prstGeom>
          <a:noFill/>
          <a:ln>
            <a:noFill/>
          </a:ln>
        </p:spPr>
      </p:pic>
      <p:pic>
        <p:nvPicPr>
          <p:cNvPr id="193" name="Google Shape;193;p6" descr="bgnen034 (hinh dong)"/>
          <p:cNvPicPr preferRelativeResize="0"/>
          <p:nvPr/>
        </p:nvPicPr>
        <p:blipFill rotWithShape="1">
          <a:blip r:embed="rId4">
            <a:alphaModFix/>
          </a:blip>
          <a:srcRect/>
          <a:stretch/>
        </p:blipFill>
        <p:spPr>
          <a:xfrm>
            <a:off x="5334000" y="1981200"/>
            <a:ext cx="1365250" cy="1638300"/>
          </a:xfrm>
          <a:prstGeom prst="rect">
            <a:avLst/>
          </a:prstGeom>
          <a:noFill/>
          <a:ln>
            <a:noFill/>
          </a:ln>
        </p:spPr>
      </p:pic>
      <p:pic>
        <p:nvPicPr>
          <p:cNvPr id="194" name="Google Shape;194;p6" descr="bgnen034 (hinh dong)"/>
          <p:cNvPicPr preferRelativeResize="0"/>
          <p:nvPr/>
        </p:nvPicPr>
        <p:blipFill rotWithShape="1">
          <a:blip r:embed="rId4">
            <a:alphaModFix/>
          </a:blip>
          <a:srcRect/>
          <a:stretch/>
        </p:blipFill>
        <p:spPr>
          <a:xfrm>
            <a:off x="1524000" y="4191000"/>
            <a:ext cx="1365250" cy="1638300"/>
          </a:xfrm>
          <a:prstGeom prst="rect">
            <a:avLst/>
          </a:prstGeom>
          <a:noFill/>
          <a:ln>
            <a:noFill/>
          </a:ln>
        </p:spPr>
      </p:pic>
      <p:pic>
        <p:nvPicPr>
          <p:cNvPr id="195" name="Google Shape;195;p6" descr="bgnen034 (hinh dong)"/>
          <p:cNvPicPr preferRelativeResize="0"/>
          <p:nvPr/>
        </p:nvPicPr>
        <p:blipFill rotWithShape="1">
          <a:blip r:embed="rId4">
            <a:alphaModFix/>
          </a:blip>
          <a:srcRect/>
          <a:stretch/>
        </p:blipFill>
        <p:spPr>
          <a:xfrm>
            <a:off x="1295400" y="2438400"/>
            <a:ext cx="1365250" cy="1638300"/>
          </a:xfrm>
          <a:prstGeom prst="rect">
            <a:avLst/>
          </a:prstGeom>
          <a:noFill/>
          <a:ln>
            <a:noFill/>
          </a:ln>
        </p:spPr>
      </p:pic>
      <p:sp>
        <p:nvSpPr>
          <p:cNvPr id="196" name="Google Shape;196;p6"/>
          <p:cNvSpPr/>
          <p:nvPr/>
        </p:nvSpPr>
        <p:spPr>
          <a:xfrm>
            <a:off x="2362200" y="2286000"/>
            <a:ext cx="5181600" cy="1447800"/>
          </a:xfrm>
          <a:prstGeom prst="rect">
            <a:avLst/>
          </a:prstGeom>
        </p:spPr>
        <p:txBody>
          <a:bodyPr>
            <a:prstTxWarp prst="textPlain">
              <a:avLst/>
            </a:prstTxWarp>
          </a:bodyPr>
          <a:lstStyle/>
          <a:p>
            <a:pPr lvl="0" algn="l"/>
            <a:r>
              <a:rPr b="0" i="1">
                <a:ln w="9525" cap="flat" cmpd="sng">
                  <a:solidFill>
                    <a:srgbClr val="000000"/>
                  </a:solidFill>
                  <a:prstDash val="solid"/>
                  <a:miter lim="800000"/>
                  <a:headEnd type="none" w="sm" len="sm"/>
                  <a:tailEnd type="none" w="sm" len="sm"/>
                </a:ln>
                <a:solidFill>
                  <a:srgbClr val="FF00FF"/>
                </a:solidFill>
                <a:latin typeface="Arial"/>
              </a:rPr>
              <a:t>Cô kể câu truyện lần 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7" descr="1349859542_PinkSun_20121006_069"/>
          <p:cNvPicPr preferRelativeResize="0"/>
          <p:nvPr/>
        </p:nvPicPr>
        <p:blipFill rotWithShape="1">
          <a:blip r:embed="rId3">
            <a:alphaModFix/>
          </a:blip>
          <a:srcRect/>
          <a:stretch/>
        </p:blipFill>
        <p:spPr>
          <a:xfrm>
            <a:off x="1143000" y="0"/>
            <a:ext cx="7239000" cy="5410200"/>
          </a:xfrm>
          <a:prstGeom prst="rect">
            <a:avLst/>
          </a:prstGeom>
          <a:noFill/>
          <a:ln>
            <a:noFill/>
          </a:ln>
        </p:spPr>
      </p:pic>
      <p:sp>
        <p:nvSpPr>
          <p:cNvPr id="202" name="Google Shape;202;p7"/>
          <p:cNvSpPr txBox="1"/>
          <p:nvPr/>
        </p:nvSpPr>
        <p:spPr>
          <a:xfrm>
            <a:off x="0" y="5284787"/>
            <a:ext cx="9144000" cy="1573212"/>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Một gia đình nọ có rất nhiều anh chị em, họ sống với nhau vui vẻ đầm ấm, nhưng một hôm họ cãi nhau ai cũng cho mình làm việc nhiều hơn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500"/>
                                        <p:tgtEl>
                                          <p:spTgt spid="201"/>
                                        </p:tgtEl>
                                        <p:attrNameLst>
                                          <p:attrName>ppt_w</p:attrName>
                                        </p:attrNameLst>
                                      </p:cBhvr>
                                      <p:tavLst>
                                        <p:tav tm="0">
                                          <p:val>
                                            <p:strVal val="0"/>
                                          </p:val>
                                        </p:tav>
                                        <p:tav tm="100000">
                                          <p:val>
                                            <p:strVal val="#ppt_w"/>
                                          </p:val>
                                        </p:tav>
                                      </p:tavLst>
                                    </p:anim>
                                    <p:anim calcmode="lin" valueType="num">
                                      <p:cBhvr additive="base">
                                        <p:cTn id="8" dur="500"/>
                                        <p:tgtEl>
                                          <p:spTgt spid="20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8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8" descr="mat"/>
          <p:cNvPicPr preferRelativeResize="0"/>
          <p:nvPr/>
        </p:nvPicPr>
        <p:blipFill rotWithShape="1">
          <a:blip r:embed="rId3">
            <a:alphaModFix/>
          </a:blip>
          <a:srcRect/>
          <a:stretch/>
        </p:blipFill>
        <p:spPr>
          <a:xfrm>
            <a:off x="2438400" y="1654175"/>
            <a:ext cx="4953000" cy="4518025"/>
          </a:xfrm>
          <a:prstGeom prst="rect">
            <a:avLst/>
          </a:prstGeom>
          <a:noFill/>
          <a:ln>
            <a:noFill/>
          </a:ln>
        </p:spPr>
      </p:pic>
      <p:pic>
        <p:nvPicPr>
          <p:cNvPr id="208" name="Google Shape;208;p8" descr="Borboleta_23"/>
          <p:cNvPicPr preferRelativeResize="0"/>
          <p:nvPr/>
        </p:nvPicPr>
        <p:blipFill rotWithShape="1">
          <a:blip r:embed="rId4">
            <a:alphaModFix/>
          </a:blip>
          <a:srcRect/>
          <a:stretch/>
        </p:blipFill>
        <p:spPr>
          <a:xfrm>
            <a:off x="7086600" y="2438400"/>
            <a:ext cx="2057400" cy="2239962"/>
          </a:xfrm>
          <a:prstGeom prst="rect">
            <a:avLst/>
          </a:prstGeom>
          <a:noFill/>
          <a:ln>
            <a:noFill/>
          </a:ln>
        </p:spPr>
      </p:pic>
      <p:pic>
        <p:nvPicPr>
          <p:cNvPr id="209" name="Google Shape;209;p8" descr="Casa_225"/>
          <p:cNvPicPr preferRelativeResize="0"/>
          <p:nvPr/>
        </p:nvPicPr>
        <p:blipFill rotWithShape="1">
          <a:blip r:embed="rId5">
            <a:alphaModFix/>
          </a:blip>
          <a:srcRect/>
          <a:stretch/>
        </p:blipFill>
        <p:spPr>
          <a:xfrm>
            <a:off x="3952875" y="133350"/>
            <a:ext cx="1762125" cy="1619250"/>
          </a:xfrm>
          <a:prstGeom prst="rect">
            <a:avLst/>
          </a:prstGeom>
          <a:noFill/>
          <a:ln>
            <a:noFill/>
          </a:ln>
        </p:spPr>
      </p:pic>
      <p:pic>
        <p:nvPicPr>
          <p:cNvPr id="210" name="Google Shape;210;p8" descr="Casa_314"/>
          <p:cNvPicPr preferRelativeResize="0"/>
          <p:nvPr/>
        </p:nvPicPr>
        <p:blipFill rotWithShape="1">
          <a:blip r:embed="rId6">
            <a:alphaModFix/>
          </a:blip>
          <a:srcRect/>
          <a:stretch/>
        </p:blipFill>
        <p:spPr>
          <a:xfrm>
            <a:off x="381000" y="1981200"/>
            <a:ext cx="2290762" cy="2514600"/>
          </a:xfrm>
          <a:prstGeom prst="rect">
            <a:avLst/>
          </a:prstGeom>
          <a:noFill/>
          <a:ln>
            <a:noFill/>
          </a:ln>
        </p:spPr>
      </p:pic>
      <p:sp>
        <p:nvSpPr>
          <p:cNvPr id="211" name="Google Shape;211;p8"/>
          <p:cNvSpPr txBox="1"/>
          <p:nvPr/>
        </p:nvSpPr>
        <p:spPr>
          <a:xfrm>
            <a:off x="0" y="60198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Mắt nói tôi suốt ngày phải nhìn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0"/>
                                        <p:tgtEl>
                                          <p:spTgt spid="208"/>
                                        </p:tgtEl>
                                      </p:cBhvr>
                                    </p:animEffect>
                                  </p:childTnLst>
                                </p:cTn>
                              </p:par>
                              <p:par>
                                <p:cTn id="8" presetID="2" presetClass="entr" presetSubtype="4"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 calcmode="lin" valueType="num">
                                      <p:cBhvr additive="base">
                                        <p:cTn id="10" dur="3000"/>
                                        <p:tgtEl>
                                          <p:spTgt spid="21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09"/>
                                        </p:tgtEl>
                                        <p:attrNameLst>
                                          <p:attrName>style.visibility</p:attrName>
                                        </p:attrNameLst>
                                      </p:cBhvr>
                                      <p:to>
                                        <p:strVal val="visible"/>
                                      </p:to>
                                    </p:set>
                                    <p:anim calcmode="lin" valueType="num">
                                      <p:cBhvr additive="base">
                                        <p:cTn id="13" dur="3000"/>
                                        <p:tgtEl>
                                          <p:spTgt spid="20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8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9" descr="tai"/>
          <p:cNvPicPr preferRelativeResize="0"/>
          <p:nvPr/>
        </p:nvPicPr>
        <p:blipFill rotWithShape="1">
          <a:blip r:embed="rId3">
            <a:alphaModFix/>
          </a:blip>
          <a:srcRect/>
          <a:stretch/>
        </p:blipFill>
        <p:spPr>
          <a:xfrm>
            <a:off x="1600200" y="0"/>
            <a:ext cx="5791200" cy="4876800"/>
          </a:xfrm>
          <a:prstGeom prst="rect">
            <a:avLst/>
          </a:prstGeom>
          <a:noFill/>
          <a:ln>
            <a:noFill/>
          </a:ln>
        </p:spPr>
      </p:pic>
      <p:sp>
        <p:nvSpPr>
          <p:cNvPr id="217" name="Google Shape;217;p9"/>
          <p:cNvSpPr txBox="1"/>
          <p:nvPr/>
        </p:nvSpPr>
        <p:spPr>
          <a:xfrm>
            <a:off x="0" y="5334000"/>
            <a:ext cx="9144000" cy="598487"/>
          </a:xfrm>
          <a:prstGeom prst="rect">
            <a:avLst/>
          </a:prstGeom>
          <a:solidFill>
            <a:srgbClr val="FFFF6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Tai nói:  tôi suốt ngày phải nghe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8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374</Words>
  <Application>Microsoft Office PowerPoint</Application>
  <PresentationFormat>On-screen Show (4:3)</PresentationFormat>
  <Paragraphs>33</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Impact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Chúng ta có thể nếm được vị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A333</cp:lastModifiedBy>
  <cp:revision>1</cp:revision>
  <dcterms:created xsi:type="dcterms:W3CDTF">2009-04-26T02:44:21Z</dcterms:created>
  <dcterms:modified xsi:type="dcterms:W3CDTF">2022-12-02T06:26:31Z</dcterms:modified>
</cp:coreProperties>
</file>