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56" r:id="rId2"/>
    <p:sldId id="266" r:id="rId3"/>
    <p:sldId id="257" r:id="rId4"/>
    <p:sldId id="258" r:id="rId5"/>
    <p:sldId id="262" r:id="rId6"/>
    <p:sldId id="263" r:id="rId7"/>
    <p:sldId id="264" r:id="rId8"/>
    <p:sldId id="261" r:id="rId9"/>
    <p:sldId id="265" r:id="rId10"/>
    <p:sldId id="260" r:id="rId11"/>
    <p:sldId id="267" r:id="rId12"/>
    <p:sldId id="269" r:id="rId13"/>
    <p:sldId id="272" r:id="rId14"/>
    <p:sldId id="270" r:id="rId15"/>
    <p:sldId id="271" r:id="rId16"/>
    <p:sldId id="268" r:id="rId1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7C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1398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78941A1-5578-4BA1-8180-25B3B3CFAB7D}" type="datetimeFigureOut">
              <a:rPr lang="en-US" smtClean="0"/>
              <a:pPr/>
              <a:t>12/2/2022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787DE5F-2803-46C8-8929-48D1798E6252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87DE5F-2803-46C8-8929-48D1798E6252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12/2/2022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gif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gi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gif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wm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4.w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jpeg"/><Relationship Id="rId4" Type="http://schemas.openxmlformats.org/officeDocument/2006/relationships/image" Target="../media/image21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wm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gif"/><Relationship Id="rId2" Type="http://schemas.openxmlformats.org/officeDocument/2006/relationships/slideLayout" Target="../slideLayouts/slideLayout2.xml"/><Relationship Id="rId1" Type="http://schemas.openxmlformats.org/officeDocument/2006/relationships/audio" Target="file:///I:\H&#7891;ng%20H&#7841;nh%20&#8211;%20Ch&#7883;%20Ong%20N&#226;u%20V&#224;%20Em%20B&#233;.mp3" TargetMode="External"/><Relationship Id="rId6" Type="http://schemas.openxmlformats.org/officeDocument/2006/relationships/image" Target="../media/image25.png"/><Relationship Id="rId5" Type="http://schemas.openxmlformats.org/officeDocument/2006/relationships/image" Target="../media/image7.gif"/><Relationship Id="rId4" Type="http://schemas.openxmlformats.org/officeDocument/2006/relationships/image" Target="../media/image24.gi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gif"/><Relationship Id="rId5" Type="http://schemas.openxmlformats.org/officeDocument/2006/relationships/hyperlink" Target="../Local%20Settings/Luan/PW%20HAI%20PHONG/5%20-%20The%20gioi%20quanh%20be%20-CHUAN/CACFILE/chua%20dung.wav" TargetMode="External"/><Relationship Id="rId4" Type="http://schemas.openxmlformats.org/officeDocument/2006/relationships/image" Target="../media/image27.w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://s266.photobucket.com/albums/ii277/babybao_iloveu/Dividers/?action=view&amp;current=tulipsrosesDividerBar.gif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gif"/><Relationship Id="rId5" Type="http://schemas.openxmlformats.org/officeDocument/2006/relationships/image" Target="../media/image4.wmf"/><Relationship Id="rId4" Type="http://schemas.openxmlformats.org/officeDocument/2006/relationships/image" Target="../media/image3.g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../Local%20Settings/Luan/PW%20HAI%20PHONG/5%20-%20The%20gioi%20quanh%20be%20-CHUAN/CACFILE/chua%20dung.wav" TargetMode="External"/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wmf"/><Relationship Id="rId4" Type="http://schemas.openxmlformats.org/officeDocument/2006/relationships/image" Target="../media/image8.gi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w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hyperlink" Target="../Local%20Settings/Luan/PW%20HAI%20PHONG/5%20-%20The%20gioi%20quanh%20be%20-CHUAN/CACFILE/chua%20dung.wav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990600" y="1956137"/>
            <a:ext cx="7543800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60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P</a:t>
            </a:r>
            <a:r>
              <a:rPr lang="en-US" sz="60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hát</a:t>
            </a:r>
            <a:r>
              <a:rPr lang="en-US" sz="60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60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triển</a:t>
            </a:r>
            <a:r>
              <a:rPr lang="en-US" sz="60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60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nhận</a:t>
            </a:r>
            <a:r>
              <a:rPr lang="en-US" sz="60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60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thức</a:t>
            </a:r>
            <a:endParaRPr lang="en-US" sz="60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762000" y="2971800"/>
            <a:ext cx="8001000" cy="193899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60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Nhận</a:t>
            </a:r>
            <a:r>
              <a:rPr lang="en-US" sz="6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60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biết</a:t>
            </a:r>
            <a:r>
              <a:rPr lang="en-US" sz="6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60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và</a:t>
            </a:r>
            <a:r>
              <a:rPr lang="en-US" sz="6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60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đếm</a:t>
            </a:r>
            <a:r>
              <a:rPr lang="en-US" sz="6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60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nhóm</a:t>
            </a:r>
            <a:r>
              <a:rPr lang="en-US" sz="6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con </a:t>
            </a:r>
            <a:r>
              <a:rPr lang="en-US" sz="60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vật</a:t>
            </a:r>
            <a:r>
              <a:rPr lang="en-US" sz="6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60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trong</a:t>
            </a:r>
            <a:r>
              <a:rPr lang="en-US" sz="6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60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phạm</a:t>
            </a:r>
            <a:r>
              <a:rPr lang="en-US" sz="6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vi 2</a:t>
            </a:r>
            <a:endParaRPr lang="en-US" sz="60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9" name="TextBox 3"/>
          <p:cNvSpPr txBox="1"/>
          <p:nvPr/>
        </p:nvSpPr>
        <p:spPr>
          <a:xfrm>
            <a:off x="647700" y="673149"/>
            <a:ext cx="8229600" cy="584775"/>
          </a:xfrm>
          <a:prstGeom prst="rect">
            <a:avLst/>
          </a:prstGeom>
          <a:noFill/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32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TRƯỜNG MẦM </a:t>
            </a:r>
            <a:r>
              <a:rPr lang="en-US" sz="3200" b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NON </a:t>
            </a:r>
            <a:r>
              <a:rPr lang="en-US" sz="3200" b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HOA SỮA</a:t>
            </a:r>
            <a:endParaRPr lang="en-US" sz="32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3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57200" y="3657600"/>
            <a:ext cx="3810000" cy="297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48200" y="3657600"/>
            <a:ext cx="4038600" cy="2957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" name="Picture 2" descr="I:\butter-282-782284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48200" y="381000"/>
            <a:ext cx="4038600" cy="3048000"/>
          </a:xfrm>
          <a:prstGeom prst="rect">
            <a:avLst/>
          </a:prstGeom>
          <a:noFill/>
        </p:spPr>
      </p:pic>
      <p:pic>
        <p:nvPicPr>
          <p:cNvPr id="14339" name="Picture 3" descr="I:\butter-282-782284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" y="381000"/>
            <a:ext cx="3810000" cy="3048000"/>
          </a:xfrm>
          <a:prstGeom prst="rect">
            <a:avLst/>
          </a:prstGeom>
          <a:noFill/>
        </p:spPr>
      </p:pic>
      <p:pic>
        <p:nvPicPr>
          <p:cNvPr id="9" name="Picture 37" descr="flower[1][1][1][1]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5400000">
            <a:off x="5524500" y="3178175"/>
            <a:ext cx="6858000" cy="381000"/>
          </a:xfrm>
          <a:prstGeom prst="rect">
            <a:avLst/>
          </a:prstGeom>
          <a:noFill/>
        </p:spPr>
      </p:pic>
      <p:pic>
        <p:nvPicPr>
          <p:cNvPr id="10" name="Picture 37" descr="flower[1][1][1][1]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5400000">
            <a:off x="-3238500" y="3238500"/>
            <a:ext cx="6858000" cy="381000"/>
          </a:xfrm>
          <a:prstGeom prst="rect">
            <a:avLst/>
          </a:prstGeom>
          <a:noFill/>
        </p:spPr>
      </p:pic>
      <p:pic>
        <p:nvPicPr>
          <p:cNvPr id="11" name="Picture 37" descr="flower[1][1][1][1]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04800" y="0"/>
            <a:ext cx="8610600" cy="304800"/>
          </a:xfrm>
          <a:prstGeom prst="rect">
            <a:avLst/>
          </a:prstGeom>
          <a:noFill/>
        </p:spPr>
      </p:pic>
      <p:pic>
        <p:nvPicPr>
          <p:cNvPr id="12" name="Picture 37" descr="flower[1][1][1][1]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81000" y="6553200"/>
            <a:ext cx="8763000" cy="304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3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3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9" presetClass="exit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0">
                                          <p:val>
                                            <p:strVal val="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ppt_h/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0">
                                          <p:val>
                                            <p:strVal val="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4" presetClass="exit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8" dur="500"/>
                                        <p:tgtEl>
                                          <p:spTgt spid="143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/>
                                        <p:tgtEl>
                                          <p:spTgt spid="143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/>
                                        <p:tgtEl>
                                          <p:spTgt spid="143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/>
                                        <p:tgtEl>
                                          <p:spTgt spid="143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143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7" dur="500"/>
                                        <p:tgtEl>
                                          <p:spTgt spid="143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 descr="EJ023"/>
          <p:cNvPicPr>
            <a:picLocks noChangeAspect="1" noChangeArrowheads="1"/>
          </p:cNvPicPr>
          <p:nvPr/>
        </p:nvPicPr>
        <p:blipFill>
          <a:blip r:embed="rId2"/>
          <a:srcRect l="10834" t="5556" r="5833" b="333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/>
        </p:spPr>
      </p:pic>
      <p:grpSp>
        <p:nvGrpSpPr>
          <p:cNvPr id="6" name="Group 19"/>
          <p:cNvGrpSpPr>
            <a:grpSpLocks/>
          </p:cNvGrpSpPr>
          <p:nvPr/>
        </p:nvGrpSpPr>
        <p:grpSpPr bwMode="auto">
          <a:xfrm>
            <a:off x="0" y="6096000"/>
            <a:ext cx="1676400" cy="762000"/>
            <a:chOff x="2064" y="2444"/>
            <a:chExt cx="1440" cy="994"/>
          </a:xfrm>
        </p:grpSpPr>
        <p:pic>
          <p:nvPicPr>
            <p:cNvPr id="7" name="Picture 20" descr="!dk8_1la"/>
            <p:cNvPicPr>
              <a:picLocks noChangeAspect="1" noChangeArrowheads="1" noCrop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2064" y="2444"/>
              <a:ext cx="1008" cy="990"/>
            </a:xfrm>
            <a:prstGeom prst="rect">
              <a:avLst/>
            </a:prstGeom>
            <a:noFill/>
          </p:spPr>
        </p:pic>
        <p:pic>
          <p:nvPicPr>
            <p:cNvPr id="8" name="Picture 21" descr="!dk8_1la"/>
            <p:cNvPicPr>
              <a:picLocks noChangeAspect="1" noChangeArrowheads="1" noCrop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 flipH="1">
              <a:off x="2592" y="2448"/>
              <a:ext cx="912" cy="990"/>
            </a:xfrm>
            <a:prstGeom prst="rect">
              <a:avLst/>
            </a:prstGeom>
            <a:noFill/>
          </p:spPr>
        </p:pic>
      </p:grpSp>
      <p:grpSp>
        <p:nvGrpSpPr>
          <p:cNvPr id="9" name="Group 19"/>
          <p:cNvGrpSpPr>
            <a:grpSpLocks/>
          </p:cNvGrpSpPr>
          <p:nvPr/>
        </p:nvGrpSpPr>
        <p:grpSpPr bwMode="auto">
          <a:xfrm>
            <a:off x="1828800" y="6096000"/>
            <a:ext cx="1676400" cy="762000"/>
            <a:chOff x="2064" y="2444"/>
            <a:chExt cx="1440" cy="994"/>
          </a:xfrm>
        </p:grpSpPr>
        <p:pic>
          <p:nvPicPr>
            <p:cNvPr id="10" name="Picture 20" descr="!dk8_1la"/>
            <p:cNvPicPr>
              <a:picLocks noChangeAspect="1" noChangeArrowheads="1" noCrop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2064" y="2444"/>
              <a:ext cx="1008" cy="990"/>
            </a:xfrm>
            <a:prstGeom prst="rect">
              <a:avLst/>
            </a:prstGeom>
            <a:noFill/>
          </p:spPr>
        </p:pic>
        <p:pic>
          <p:nvPicPr>
            <p:cNvPr id="11" name="Picture 21" descr="!dk8_1la"/>
            <p:cNvPicPr>
              <a:picLocks noChangeAspect="1" noChangeArrowheads="1" noCrop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 flipH="1">
              <a:off x="2592" y="2448"/>
              <a:ext cx="912" cy="990"/>
            </a:xfrm>
            <a:prstGeom prst="rect">
              <a:avLst/>
            </a:prstGeom>
            <a:noFill/>
          </p:spPr>
        </p:pic>
      </p:grpSp>
      <p:grpSp>
        <p:nvGrpSpPr>
          <p:cNvPr id="12" name="Group 19"/>
          <p:cNvGrpSpPr>
            <a:grpSpLocks/>
          </p:cNvGrpSpPr>
          <p:nvPr/>
        </p:nvGrpSpPr>
        <p:grpSpPr bwMode="auto">
          <a:xfrm>
            <a:off x="3429000" y="6096000"/>
            <a:ext cx="2590800" cy="762000"/>
            <a:chOff x="2064" y="2444"/>
            <a:chExt cx="1440" cy="994"/>
          </a:xfrm>
        </p:grpSpPr>
        <p:pic>
          <p:nvPicPr>
            <p:cNvPr id="13" name="Picture 20" descr="!dk8_1la"/>
            <p:cNvPicPr>
              <a:picLocks noChangeAspect="1" noChangeArrowheads="1" noCrop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2064" y="2444"/>
              <a:ext cx="1008" cy="990"/>
            </a:xfrm>
            <a:prstGeom prst="rect">
              <a:avLst/>
            </a:prstGeom>
            <a:noFill/>
          </p:spPr>
        </p:pic>
        <p:pic>
          <p:nvPicPr>
            <p:cNvPr id="14" name="Picture 21" descr="!dk8_1la"/>
            <p:cNvPicPr>
              <a:picLocks noChangeAspect="1" noChangeArrowheads="1" noCrop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 flipH="1">
              <a:off x="2592" y="2448"/>
              <a:ext cx="912" cy="990"/>
            </a:xfrm>
            <a:prstGeom prst="rect">
              <a:avLst/>
            </a:prstGeom>
            <a:noFill/>
          </p:spPr>
        </p:pic>
      </p:grpSp>
      <p:sp>
        <p:nvSpPr>
          <p:cNvPr id="15" name="Rectangle 14"/>
          <p:cNvSpPr/>
          <p:nvPr/>
        </p:nvSpPr>
        <p:spPr>
          <a:xfrm>
            <a:off x="1828800" y="1143000"/>
            <a:ext cx="6477000" cy="110799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66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* </a:t>
            </a:r>
            <a:r>
              <a:rPr lang="en-US" sz="66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Liên</a:t>
            </a:r>
            <a:r>
              <a:rPr lang="en-US" sz="66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66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hệ</a:t>
            </a:r>
            <a:r>
              <a:rPr lang="en-US" sz="66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66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thực</a:t>
            </a:r>
            <a:r>
              <a:rPr lang="en-US" sz="66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66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tế</a:t>
            </a:r>
            <a:endParaRPr lang="en-US" sz="66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1600200" y="2514600"/>
            <a:ext cx="6940937" cy="286232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60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Cho </a:t>
            </a:r>
            <a:r>
              <a:rPr lang="en-US" sz="60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trẻ</a:t>
            </a:r>
            <a:r>
              <a:rPr lang="en-US" sz="60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60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tìm</a:t>
            </a:r>
            <a:r>
              <a:rPr lang="en-US" sz="60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60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đồ</a:t>
            </a:r>
            <a:r>
              <a:rPr lang="en-US" sz="60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60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dùng</a:t>
            </a:r>
            <a:r>
              <a:rPr lang="en-US" sz="60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60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đồ</a:t>
            </a:r>
            <a:r>
              <a:rPr lang="en-US" sz="60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60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chơi</a:t>
            </a:r>
            <a:r>
              <a:rPr lang="en-US" sz="60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60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trong</a:t>
            </a:r>
            <a:r>
              <a:rPr lang="en-US" sz="60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60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lớp</a:t>
            </a:r>
            <a:r>
              <a:rPr lang="en-US" sz="60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60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có</a:t>
            </a:r>
            <a:r>
              <a:rPr lang="en-US" sz="60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60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số</a:t>
            </a:r>
            <a:r>
              <a:rPr lang="en-US" sz="60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60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lượng</a:t>
            </a:r>
            <a:r>
              <a:rPr lang="en-US" sz="60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60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là</a:t>
            </a:r>
            <a:r>
              <a:rPr lang="en-US" sz="60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2</a:t>
            </a:r>
            <a:endParaRPr lang="en-US" sz="60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048000" y="457200"/>
            <a:ext cx="2580450" cy="92333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Wave2">
              <a:avLst>
                <a:gd name="adj1" fmla="val 12500"/>
                <a:gd name="adj2" fmla="val -2324"/>
              </a:avLst>
            </a:prstTxWarp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54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Trò</a:t>
            </a:r>
            <a:r>
              <a:rPr lang="en-US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54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chơi</a:t>
            </a:r>
            <a:r>
              <a:rPr lang="en-US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1.</a:t>
            </a:r>
          </a:p>
        </p:txBody>
      </p:sp>
      <p:sp>
        <p:nvSpPr>
          <p:cNvPr id="5" name="Rectangle 4"/>
          <p:cNvSpPr/>
          <p:nvPr/>
        </p:nvSpPr>
        <p:spPr>
          <a:xfrm>
            <a:off x="1295400" y="2819400"/>
            <a:ext cx="6827831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72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Thi</a:t>
            </a:r>
            <a:r>
              <a:rPr lang="en-US" sz="72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72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xem</a:t>
            </a:r>
            <a:r>
              <a:rPr lang="en-US" sz="72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72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ai</a:t>
            </a:r>
            <a:r>
              <a:rPr lang="en-US" sz="72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72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nhanh</a:t>
            </a:r>
            <a:endParaRPr lang="en-US" sz="72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6" name="Picture 17" descr="POINSET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244" y="28446"/>
            <a:ext cx="1800556" cy="19527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17" descr="POINSET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10800000">
            <a:off x="7543800" y="4905246"/>
            <a:ext cx="1800556" cy="19527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17" descr="POINSET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16200000">
            <a:off x="0" y="4905246"/>
            <a:ext cx="1800556" cy="19527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17" descr="POINSET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5400000">
            <a:off x="7267345" y="-76099"/>
            <a:ext cx="1800556" cy="19527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7" descr="POINSET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244" y="28446"/>
            <a:ext cx="1800556" cy="19527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17" descr="POINSET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10800000">
            <a:off x="7343444" y="4905246"/>
            <a:ext cx="1800556" cy="19527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17" descr="POINSET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16200000">
            <a:off x="76099" y="4981345"/>
            <a:ext cx="1800556" cy="19527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17" descr="POINSET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5400000">
            <a:off x="7267345" y="-76099"/>
            <a:ext cx="1800556" cy="19527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2" name="Picture 2" descr="I:\14414hinh-anh-con-buom-vang-nen-trong-suot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29200" y="609600"/>
            <a:ext cx="2971800" cy="2362200"/>
          </a:xfrm>
          <a:prstGeom prst="rect">
            <a:avLst/>
          </a:prstGeom>
          <a:noFill/>
        </p:spPr>
      </p:pic>
      <p:pic>
        <p:nvPicPr>
          <p:cNvPr id="15363" name="Picture 3" descr="I:\14414hinh-anh-con-buom-vang-nen-trong-suot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66800" y="685800"/>
            <a:ext cx="3048000" cy="2160587"/>
          </a:xfrm>
          <a:prstGeom prst="rect">
            <a:avLst/>
          </a:prstGeom>
          <a:noFill/>
        </p:spPr>
      </p:pic>
      <p:pic>
        <p:nvPicPr>
          <p:cNvPr id="15364" name="Picture 4" descr="I:\259_3-1409250327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105400" y="3200400"/>
            <a:ext cx="2971800" cy="3276600"/>
          </a:xfrm>
          <a:prstGeom prst="rect">
            <a:avLst/>
          </a:prstGeom>
          <a:noFill/>
        </p:spPr>
      </p:pic>
      <p:pic>
        <p:nvPicPr>
          <p:cNvPr id="15365" name="Picture 5" descr="I:\259_3-1409250327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219200" y="3124200"/>
            <a:ext cx="2971800" cy="3429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53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53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53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53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53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53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590800" y="152400"/>
            <a:ext cx="3965316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66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Trò</a:t>
            </a:r>
            <a:r>
              <a:rPr lang="en-US" sz="66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66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chơi</a:t>
            </a:r>
            <a:r>
              <a:rPr lang="en-US" sz="66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2.</a:t>
            </a:r>
            <a:endParaRPr lang="en-US" sz="66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85800" y="2362200"/>
            <a:ext cx="8146782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80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Gắn</a:t>
            </a:r>
            <a:r>
              <a:rPr lang="en-US" sz="80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80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đủ</a:t>
            </a:r>
            <a:r>
              <a:rPr lang="en-US" sz="80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80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số</a:t>
            </a:r>
            <a:r>
              <a:rPr lang="en-US" sz="80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80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lượng</a:t>
            </a:r>
            <a:r>
              <a:rPr lang="en-US" sz="80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2</a:t>
            </a:r>
            <a:endParaRPr lang="en-US" sz="80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6" name="Picture 17" descr="POINSET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244" y="28446"/>
            <a:ext cx="1800556" cy="19527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17" descr="POINSET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10800000">
            <a:off x="7343444" y="4905246"/>
            <a:ext cx="1800556" cy="19527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17" descr="POINSET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16200000">
            <a:off x="76099" y="4981345"/>
            <a:ext cx="1800556" cy="19527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17" descr="POINSET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5400000">
            <a:off x="7267345" y="-76099"/>
            <a:ext cx="1800556" cy="19527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209800" y="0"/>
            <a:ext cx="3671262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60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3. </a:t>
            </a:r>
            <a:r>
              <a:rPr lang="en-US" sz="60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Kết</a:t>
            </a:r>
            <a:r>
              <a:rPr lang="en-US" sz="60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60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thúc</a:t>
            </a:r>
            <a:endParaRPr lang="en-US" sz="60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5" name="Picture 4" descr="09-6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914400" y="457200"/>
            <a:ext cx="8229600" cy="6400800"/>
          </a:xfrm>
          <a:prstGeom prst="rect">
            <a:avLst/>
          </a:prstGeom>
          <a:noFill/>
        </p:spPr>
      </p:pic>
      <p:pic>
        <p:nvPicPr>
          <p:cNvPr id="6" name="Picture 15" descr="lang hoa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143000" y="0"/>
            <a:ext cx="120015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13" descr="lang hoa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1371600"/>
            <a:ext cx="120015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12" descr="lang hoa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28600" y="3429000"/>
            <a:ext cx="1352550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5" descr="lang hoa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5715000"/>
            <a:ext cx="120015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3" descr="lang hoa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219200" y="6067425"/>
            <a:ext cx="1276350" cy="790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11" descr="lang hoa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743200" y="5715000"/>
            <a:ext cx="120015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16" descr="lang hoa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324600" y="6019800"/>
            <a:ext cx="97155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17" descr="lang hoa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086600" y="4724400"/>
            <a:ext cx="97155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6" descr="ani-171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057400" y="1828800"/>
            <a:ext cx="4419600" cy="396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Rectangle 14"/>
          <p:cNvSpPr/>
          <p:nvPr/>
        </p:nvSpPr>
        <p:spPr>
          <a:xfrm>
            <a:off x="1905000" y="990600"/>
            <a:ext cx="5264537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5400" b="1" cap="none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Cho </a:t>
            </a:r>
            <a:r>
              <a:rPr lang="en-US" sz="5400" b="1" cap="none" spc="50" dirty="0" err="1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trẻ</a:t>
            </a:r>
            <a:r>
              <a:rPr lang="en-US" sz="5400" b="1" cap="none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5400" b="1" cap="none" spc="50" dirty="0" err="1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hát</a:t>
            </a:r>
            <a:r>
              <a:rPr lang="en-US" sz="5400" b="1" cap="none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5400" b="1" cap="none" spc="50" dirty="0" err="1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bài</a:t>
            </a:r>
            <a:r>
              <a:rPr lang="en-US" sz="5400" b="1" cap="none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: </a:t>
            </a:r>
            <a:r>
              <a:rPr lang="en-US" sz="5400" b="1" cap="none" spc="50" dirty="0" err="1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Chị</a:t>
            </a:r>
            <a:r>
              <a:rPr lang="en-US" sz="5400" b="1" cap="none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5400" b="1" cap="none" spc="50" dirty="0" err="1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ong</a:t>
            </a:r>
            <a:r>
              <a:rPr lang="en-US" sz="5400" b="1" cap="none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5400" b="1" cap="none" spc="50" dirty="0" err="1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nâu</a:t>
            </a:r>
            <a:r>
              <a:rPr lang="en-US" sz="5400" b="1" cap="none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5400" b="1" cap="none" spc="50" dirty="0" err="1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nâu</a:t>
            </a:r>
            <a:endParaRPr lang="en-US" sz="5400" b="1" cap="none" spc="50" dirty="0">
              <a:ln w="11430"/>
              <a:solidFill>
                <a:srgbClr val="00206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16" name="Hồng Hạnh – Chị Ong Nâu Và Em Bé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6"/>
          <a:stretch>
            <a:fillRect/>
          </a:stretch>
        </p:blipFill>
        <p:spPr>
          <a:xfrm>
            <a:off x="7961026" y="5675026"/>
            <a:ext cx="1182974" cy="118297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4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0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3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6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9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2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"/>
                            </p:stCondLst>
                            <p:childTnLst>
                              <p:par>
                                <p:cTn id="40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1" dur="167936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4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audio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 descr="PB010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AutoShape 7"/>
          <p:cNvSpPr>
            <a:spLocks noChangeArrowheads="1"/>
          </p:cNvSpPr>
          <p:nvPr/>
        </p:nvSpPr>
        <p:spPr bwMode="auto">
          <a:xfrm>
            <a:off x="7010400" y="3200400"/>
            <a:ext cx="381000" cy="381000"/>
          </a:xfrm>
          <a:prstGeom prst="star16">
            <a:avLst>
              <a:gd name="adj" fmla="val 37500"/>
            </a:avLst>
          </a:prstGeom>
          <a:solidFill>
            <a:srgbClr val="FF0066"/>
          </a:solidFill>
          <a:ln w="9525">
            <a:solidFill>
              <a:srgbClr val="00FF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" name="AutoShape 7"/>
          <p:cNvSpPr>
            <a:spLocks noChangeArrowheads="1"/>
          </p:cNvSpPr>
          <p:nvPr/>
        </p:nvSpPr>
        <p:spPr bwMode="auto">
          <a:xfrm>
            <a:off x="1143000" y="3505200"/>
            <a:ext cx="381000" cy="381000"/>
          </a:xfrm>
          <a:prstGeom prst="star16">
            <a:avLst>
              <a:gd name="adj" fmla="val 37500"/>
            </a:avLst>
          </a:prstGeom>
          <a:solidFill>
            <a:srgbClr val="FF0066"/>
          </a:solidFill>
          <a:ln w="9525">
            <a:solidFill>
              <a:srgbClr val="00FF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" name="AutoShape 7"/>
          <p:cNvSpPr>
            <a:spLocks noChangeArrowheads="1"/>
          </p:cNvSpPr>
          <p:nvPr/>
        </p:nvSpPr>
        <p:spPr bwMode="auto">
          <a:xfrm>
            <a:off x="7239000" y="5638800"/>
            <a:ext cx="381000" cy="381000"/>
          </a:xfrm>
          <a:prstGeom prst="star16">
            <a:avLst>
              <a:gd name="adj" fmla="val 37500"/>
            </a:avLst>
          </a:prstGeom>
          <a:solidFill>
            <a:srgbClr val="FF0066"/>
          </a:solidFill>
          <a:ln w="9525">
            <a:solidFill>
              <a:srgbClr val="00FF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8" name="AutoShape 7"/>
          <p:cNvSpPr>
            <a:spLocks noChangeArrowheads="1"/>
          </p:cNvSpPr>
          <p:nvPr/>
        </p:nvSpPr>
        <p:spPr bwMode="auto">
          <a:xfrm>
            <a:off x="2209800" y="5486400"/>
            <a:ext cx="381000" cy="381000"/>
          </a:xfrm>
          <a:prstGeom prst="star16">
            <a:avLst>
              <a:gd name="adj" fmla="val 37500"/>
            </a:avLst>
          </a:prstGeom>
          <a:solidFill>
            <a:srgbClr val="FF0066"/>
          </a:solidFill>
          <a:ln w="9525">
            <a:solidFill>
              <a:srgbClr val="00FF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" name="AutoShape 7"/>
          <p:cNvSpPr>
            <a:spLocks noChangeArrowheads="1"/>
          </p:cNvSpPr>
          <p:nvPr/>
        </p:nvSpPr>
        <p:spPr bwMode="auto">
          <a:xfrm flipV="1">
            <a:off x="4876800" y="3733800"/>
            <a:ext cx="381000" cy="304800"/>
          </a:xfrm>
          <a:prstGeom prst="star16">
            <a:avLst>
              <a:gd name="adj" fmla="val 37500"/>
            </a:avLst>
          </a:prstGeom>
          <a:solidFill>
            <a:srgbClr val="FF0066"/>
          </a:solidFill>
          <a:ln w="9525">
            <a:solidFill>
              <a:srgbClr val="00FF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pic>
        <p:nvPicPr>
          <p:cNvPr id="10" name="Picture 52" descr="DSTARS-P"/>
          <p:cNvPicPr>
            <a:picLocks noChangeAspect="1" noChangeArrowheads="1" noCrop="1"/>
          </p:cNvPicPr>
          <p:nvPr/>
        </p:nvPicPr>
        <p:blipFill>
          <a:blip r:embed="rId3">
            <a:lum contrast="-6000"/>
          </a:blip>
          <a:srcRect/>
          <a:stretch>
            <a:fillRect/>
          </a:stretch>
        </p:blipFill>
        <p:spPr bwMode="auto">
          <a:xfrm>
            <a:off x="5410200" y="457200"/>
            <a:ext cx="1806575" cy="1614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52" descr="DSTARS-P"/>
          <p:cNvPicPr>
            <a:picLocks noChangeAspect="1" noChangeArrowheads="1" noCrop="1"/>
          </p:cNvPicPr>
          <p:nvPr/>
        </p:nvPicPr>
        <p:blipFill>
          <a:blip r:embed="rId3">
            <a:lum contrast="-6000"/>
          </a:blip>
          <a:srcRect/>
          <a:stretch>
            <a:fillRect/>
          </a:stretch>
        </p:blipFill>
        <p:spPr bwMode="auto">
          <a:xfrm>
            <a:off x="990600" y="1066800"/>
            <a:ext cx="1806575" cy="1614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52" descr="DSTARS-P"/>
          <p:cNvPicPr>
            <a:picLocks noChangeAspect="1" noChangeArrowheads="1" noCrop="1"/>
          </p:cNvPicPr>
          <p:nvPr/>
        </p:nvPicPr>
        <p:blipFill>
          <a:blip r:embed="rId3">
            <a:lum contrast="-6000"/>
          </a:blip>
          <a:srcRect/>
          <a:stretch>
            <a:fillRect/>
          </a:stretch>
        </p:blipFill>
        <p:spPr bwMode="auto">
          <a:xfrm>
            <a:off x="7620000" y="3124200"/>
            <a:ext cx="1806575" cy="1614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52" descr="DSTARS-P"/>
          <p:cNvPicPr>
            <a:picLocks noChangeAspect="1" noChangeArrowheads="1" noCrop="1"/>
          </p:cNvPicPr>
          <p:nvPr/>
        </p:nvPicPr>
        <p:blipFill>
          <a:blip r:embed="rId3">
            <a:lum contrast="-6000"/>
          </a:blip>
          <a:srcRect/>
          <a:stretch>
            <a:fillRect/>
          </a:stretch>
        </p:blipFill>
        <p:spPr bwMode="auto">
          <a:xfrm>
            <a:off x="0" y="4343400"/>
            <a:ext cx="1806575" cy="1614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52" descr="DSTARS-P"/>
          <p:cNvPicPr>
            <a:picLocks noChangeAspect="1" noChangeArrowheads="1" noCrop="1"/>
          </p:cNvPicPr>
          <p:nvPr/>
        </p:nvPicPr>
        <p:blipFill>
          <a:blip r:embed="rId3">
            <a:lum contrast="-6000"/>
          </a:blip>
          <a:srcRect/>
          <a:stretch>
            <a:fillRect/>
          </a:stretch>
        </p:blipFill>
        <p:spPr bwMode="auto">
          <a:xfrm>
            <a:off x="3733800" y="5243512"/>
            <a:ext cx="1806575" cy="1614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AutoShape 5"/>
          <p:cNvSpPr>
            <a:spLocks noChangeArrowheads="1"/>
          </p:cNvSpPr>
          <p:nvPr/>
        </p:nvSpPr>
        <p:spPr bwMode="auto">
          <a:xfrm>
            <a:off x="3352800" y="4267200"/>
            <a:ext cx="533400" cy="304800"/>
          </a:xfrm>
          <a:prstGeom prst="ribbon2">
            <a:avLst>
              <a:gd name="adj1" fmla="val 12500"/>
              <a:gd name="adj2" fmla="val 50000"/>
            </a:avLst>
          </a:prstGeom>
          <a:solidFill>
            <a:srgbClr val="FFFF00"/>
          </a:solidFill>
          <a:ln w="9525">
            <a:solidFill>
              <a:srgbClr val="FF0066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6" name="AutoShape 5"/>
          <p:cNvSpPr>
            <a:spLocks noChangeArrowheads="1"/>
          </p:cNvSpPr>
          <p:nvPr/>
        </p:nvSpPr>
        <p:spPr bwMode="auto">
          <a:xfrm>
            <a:off x="914400" y="5791200"/>
            <a:ext cx="533400" cy="304800"/>
          </a:xfrm>
          <a:prstGeom prst="ribbon2">
            <a:avLst>
              <a:gd name="adj1" fmla="val 12500"/>
              <a:gd name="adj2" fmla="val 50000"/>
            </a:avLst>
          </a:prstGeom>
          <a:solidFill>
            <a:srgbClr val="FFFF00"/>
          </a:solidFill>
          <a:ln w="9525">
            <a:solidFill>
              <a:srgbClr val="FF0066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7" name="AutoShape 5"/>
          <p:cNvSpPr>
            <a:spLocks noChangeArrowheads="1"/>
          </p:cNvSpPr>
          <p:nvPr/>
        </p:nvSpPr>
        <p:spPr bwMode="auto">
          <a:xfrm>
            <a:off x="2667000" y="5791200"/>
            <a:ext cx="533400" cy="304800"/>
          </a:xfrm>
          <a:prstGeom prst="ribbon2">
            <a:avLst>
              <a:gd name="adj1" fmla="val 12500"/>
              <a:gd name="adj2" fmla="val 50000"/>
            </a:avLst>
          </a:prstGeom>
          <a:solidFill>
            <a:srgbClr val="FFFF00"/>
          </a:solidFill>
          <a:ln w="9525">
            <a:solidFill>
              <a:srgbClr val="FF0066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8" name="AutoShape 5"/>
          <p:cNvSpPr>
            <a:spLocks noChangeArrowheads="1"/>
          </p:cNvSpPr>
          <p:nvPr/>
        </p:nvSpPr>
        <p:spPr bwMode="auto">
          <a:xfrm>
            <a:off x="4953000" y="4724400"/>
            <a:ext cx="533400" cy="381000"/>
          </a:xfrm>
          <a:prstGeom prst="ribbon2">
            <a:avLst>
              <a:gd name="adj1" fmla="val 12500"/>
              <a:gd name="adj2" fmla="val 50000"/>
            </a:avLst>
          </a:prstGeom>
          <a:solidFill>
            <a:srgbClr val="FFFF00"/>
          </a:solidFill>
          <a:ln w="9525">
            <a:solidFill>
              <a:srgbClr val="FF0066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" name="AutoShape 12"/>
          <p:cNvSpPr>
            <a:spLocks noChangeArrowheads="1"/>
          </p:cNvSpPr>
          <p:nvPr/>
        </p:nvSpPr>
        <p:spPr bwMode="auto">
          <a:xfrm>
            <a:off x="609600" y="4114800"/>
            <a:ext cx="304800" cy="304800"/>
          </a:xfrm>
          <a:custGeom>
            <a:avLst/>
            <a:gdLst>
              <a:gd name="T0" fmla="*/ 10860 w 21600"/>
              <a:gd name="T1" fmla="*/ 2187 h 21600"/>
              <a:gd name="T2" fmla="*/ 2928 w 21600"/>
              <a:gd name="T3" fmla="*/ 10800 h 21600"/>
              <a:gd name="T4" fmla="*/ 10860 w 21600"/>
              <a:gd name="T5" fmla="*/ 21600 h 21600"/>
              <a:gd name="T6" fmla="*/ 18672 w 21600"/>
              <a:gd name="T7" fmla="*/ 10800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5037 w 21600"/>
              <a:gd name="T13" fmla="*/ 2277 h 21600"/>
              <a:gd name="T14" fmla="*/ 16557 w 21600"/>
              <a:gd name="T15" fmla="*/ 13677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0860" y="2187"/>
                </a:moveTo>
                <a:cubicBezTo>
                  <a:pt x="10451" y="1746"/>
                  <a:pt x="9529" y="1018"/>
                  <a:pt x="9015" y="730"/>
                </a:cubicBezTo>
                <a:cubicBezTo>
                  <a:pt x="7865" y="152"/>
                  <a:pt x="6685" y="0"/>
                  <a:pt x="5415" y="0"/>
                </a:cubicBezTo>
                <a:cubicBezTo>
                  <a:pt x="4175" y="152"/>
                  <a:pt x="2995" y="575"/>
                  <a:pt x="1967" y="1305"/>
                </a:cubicBezTo>
                <a:cubicBezTo>
                  <a:pt x="1150" y="2187"/>
                  <a:pt x="575" y="3222"/>
                  <a:pt x="242" y="4220"/>
                </a:cubicBezTo>
                <a:cubicBezTo>
                  <a:pt x="0" y="5410"/>
                  <a:pt x="242" y="6560"/>
                  <a:pt x="575" y="7597"/>
                </a:cubicBezTo>
                <a:lnTo>
                  <a:pt x="10860" y="21600"/>
                </a:lnTo>
                <a:lnTo>
                  <a:pt x="20995" y="7597"/>
                </a:lnTo>
                <a:cubicBezTo>
                  <a:pt x="21480" y="6560"/>
                  <a:pt x="21600" y="5410"/>
                  <a:pt x="21480" y="4220"/>
                </a:cubicBezTo>
                <a:cubicBezTo>
                  <a:pt x="21115" y="3222"/>
                  <a:pt x="20420" y="2187"/>
                  <a:pt x="19632" y="1305"/>
                </a:cubicBezTo>
                <a:cubicBezTo>
                  <a:pt x="18575" y="575"/>
                  <a:pt x="17425" y="152"/>
                  <a:pt x="16275" y="0"/>
                </a:cubicBezTo>
                <a:cubicBezTo>
                  <a:pt x="15005" y="0"/>
                  <a:pt x="13735" y="152"/>
                  <a:pt x="12705" y="730"/>
                </a:cubicBezTo>
                <a:cubicBezTo>
                  <a:pt x="12176" y="1018"/>
                  <a:pt x="11254" y="1746"/>
                  <a:pt x="10860" y="2187"/>
                </a:cubicBezTo>
                <a:close/>
              </a:path>
            </a:pathLst>
          </a:custGeom>
          <a:solidFill>
            <a:srgbClr val="FF0066"/>
          </a:solidFill>
          <a:ln w="28575">
            <a:solidFill>
              <a:srgbClr val="FFFF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0" name="AutoShape 12"/>
          <p:cNvSpPr>
            <a:spLocks noChangeArrowheads="1"/>
          </p:cNvSpPr>
          <p:nvPr/>
        </p:nvSpPr>
        <p:spPr bwMode="auto">
          <a:xfrm>
            <a:off x="2895600" y="4876800"/>
            <a:ext cx="304800" cy="304800"/>
          </a:xfrm>
          <a:custGeom>
            <a:avLst/>
            <a:gdLst>
              <a:gd name="T0" fmla="*/ 10860 w 21600"/>
              <a:gd name="T1" fmla="*/ 2187 h 21600"/>
              <a:gd name="T2" fmla="*/ 2928 w 21600"/>
              <a:gd name="T3" fmla="*/ 10800 h 21600"/>
              <a:gd name="T4" fmla="*/ 10860 w 21600"/>
              <a:gd name="T5" fmla="*/ 21600 h 21600"/>
              <a:gd name="T6" fmla="*/ 18672 w 21600"/>
              <a:gd name="T7" fmla="*/ 10800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5037 w 21600"/>
              <a:gd name="T13" fmla="*/ 2277 h 21600"/>
              <a:gd name="T14" fmla="*/ 16557 w 21600"/>
              <a:gd name="T15" fmla="*/ 13677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0860" y="2187"/>
                </a:moveTo>
                <a:cubicBezTo>
                  <a:pt x="10451" y="1746"/>
                  <a:pt x="9529" y="1018"/>
                  <a:pt x="9015" y="730"/>
                </a:cubicBezTo>
                <a:cubicBezTo>
                  <a:pt x="7865" y="152"/>
                  <a:pt x="6685" y="0"/>
                  <a:pt x="5415" y="0"/>
                </a:cubicBezTo>
                <a:cubicBezTo>
                  <a:pt x="4175" y="152"/>
                  <a:pt x="2995" y="575"/>
                  <a:pt x="1967" y="1305"/>
                </a:cubicBezTo>
                <a:cubicBezTo>
                  <a:pt x="1150" y="2187"/>
                  <a:pt x="575" y="3222"/>
                  <a:pt x="242" y="4220"/>
                </a:cubicBezTo>
                <a:cubicBezTo>
                  <a:pt x="0" y="5410"/>
                  <a:pt x="242" y="6560"/>
                  <a:pt x="575" y="7597"/>
                </a:cubicBezTo>
                <a:lnTo>
                  <a:pt x="10860" y="21600"/>
                </a:lnTo>
                <a:lnTo>
                  <a:pt x="20995" y="7597"/>
                </a:lnTo>
                <a:cubicBezTo>
                  <a:pt x="21480" y="6560"/>
                  <a:pt x="21600" y="5410"/>
                  <a:pt x="21480" y="4220"/>
                </a:cubicBezTo>
                <a:cubicBezTo>
                  <a:pt x="21115" y="3222"/>
                  <a:pt x="20420" y="2187"/>
                  <a:pt x="19632" y="1305"/>
                </a:cubicBezTo>
                <a:cubicBezTo>
                  <a:pt x="18575" y="575"/>
                  <a:pt x="17425" y="152"/>
                  <a:pt x="16275" y="0"/>
                </a:cubicBezTo>
                <a:cubicBezTo>
                  <a:pt x="15005" y="0"/>
                  <a:pt x="13735" y="152"/>
                  <a:pt x="12705" y="730"/>
                </a:cubicBezTo>
                <a:cubicBezTo>
                  <a:pt x="12176" y="1018"/>
                  <a:pt x="11254" y="1746"/>
                  <a:pt x="10860" y="2187"/>
                </a:cubicBezTo>
                <a:close/>
              </a:path>
            </a:pathLst>
          </a:custGeom>
          <a:solidFill>
            <a:srgbClr val="FF0066"/>
          </a:solidFill>
          <a:ln w="28575">
            <a:solidFill>
              <a:srgbClr val="FFFF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1" name="AutoShape 12"/>
          <p:cNvSpPr>
            <a:spLocks noChangeArrowheads="1"/>
          </p:cNvSpPr>
          <p:nvPr/>
        </p:nvSpPr>
        <p:spPr bwMode="auto">
          <a:xfrm>
            <a:off x="5791200" y="5791200"/>
            <a:ext cx="304800" cy="304800"/>
          </a:xfrm>
          <a:custGeom>
            <a:avLst/>
            <a:gdLst>
              <a:gd name="T0" fmla="*/ 10860 w 21600"/>
              <a:gd name="T1" fmla="*/ 2187 h 21600"/>
              <a:gd name="T2" fmla="*/ 2928 w 21600"/>
              <a:gd name="T3" fmla="*/ 10800 h 21600"/>
              <a:gd name="T4" fmla="*/ 10860 w 21600"/>
              <a:gd name="T5" fmla="*/ 21600 h 21600"/>
              <a:gd name="T6" fmla="*/ 18672 w 21600"/>
              <a:gd name="T7" fmla="*/ 10800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5037 w 21600"/>
              <a:gd name="T13" fmla="*/ 2277 h 21600"/>
              <a:gd name="T14" fmla="*/ 16557 w 21600"/>
              <a:gd name="T15" fmla="*/ 13677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0860" y="2187"/>
                </a:moveTo>
                <a:cubicBezTo>
                  <a:pt x="10451" y="1746"/>
                  <a:pt x="9529" y="1018"/>
                  <a:pt x="9015" y="730"/>
                </a:cubicBezTo>
                <a:cubicBezTo>
                  <a:pt x="7865" y="152"/>
                  <a:pt x="6685" y="0"/>
                  <a:pt x="5415" y="0"/>
                </a:cubicBezTo>
                <a:cubicBezTo>
                  <a:pt x="4175" y="152"/>
                  <a:pt x="2995" y="575"/>
                  <a:pt x="1967" y="1305"/>
                </a:cubicBezTo>
                <a:cubicBezTo>
                  <a:pt x="1150" y="2187"/>
                  <a:pt x="575" y="3222"/>
                  <a:pt x="242" y="4220"/>
                </a:cubicBezTo>
                <a:cubicBezTo>
                  <a:pt x="0" y="5410"/>
                  <a:pt x="242" y="6560"/>
                  <a:pt x="575" y="7597"/>
                </a:cubicBezTo>
                <a:lnTo>
                  <a:pt x="10860" y="21600"/>
                </a:lnTo>
                <a:lnTo>
                  <a:pt x="20995" y="7597"/>
                </a:lnTo>
                <a:cubicBezTo>
                  <a:pt x="21480" y="6560"/>
                  <a:pt x="21600" y="5410"/>
                  <a:pt x="21480" y="4220"/>
                </a:cubicBezTo>
                <a:cubicBezTo>
                  <a:pt x="21115" y="3222"/>
                  <a:pt x="20420" y="2187"/>
                  <a:pt x="19632" y="1305"/>
                </a:cubicBezTo>
                <a:cubicBezTo>
                  <a:pt x="18575" y="575"/>
                  <a:pt x="17425" y="152"/>
                  <a:pt x="16275" y="0"/>
                </a:cubicBezTo>
                <a:cubicBezTo>
                  <a:pt x="15005" y="0"/>
                  <a:pt x="13735" y="152"/>
                  <a:pt x="12705" y="730"/>
                </a:cubicBezTo>
                <a:cubicBezTo>
                  <a:pt x="12176" y="1018"/>
                  <a:pt x="11254" y="1746"/>
                  <a:pt x="10860" y="2187"/>
                </a:cubicBezTo>
                <a:close/>
              </a:path>
            </a:pathLst>
          </a:custGeom>
          <a:solidFill>
            <a:srgbClr val="FF0066"/>
          </a:solidFill>
          <a:ln w="28575">
            <a:solidFill>
              <a:srgbClr val="FFFF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2" name="AutoShape 12"/>
          <p:cNvSpPr>
            <a:spLocks noChangeArrowheads="1"/>
          </p:cNvSpPr>
          <p:nvPr/>
        </p:nvSpPr>
        <p:spPr bwMode="auto">
          <a:xfrm>
            <a:off x="7010400" y="4343400"/>
            <a:ext cx="304800" cy="304800"/>
          </a:xfrm>
          <a:custGeom>
            <a:avLst/>
            <a:gdLst>
              <a:gd name="T0" fmla="*/ 10860 w 21600"/>
              <a:gd name="T1" fmla="*/ 2187 h 21600"/>
              <a:gd name="T2" fmla="*/ 2928 w 21600"/>
              <a:gd name="T3" fmla="*/ 10800 h 21600"/>
              <a:gd name="T4" fmla="*/ 10860 w 21600"/>
              <a:gd name="T5" fmla="*/ 21600 h 21600"/>
              <a:gd name="T6" fmla="*/ 18672 w 21600"/>
              <a:gd name="T7" fmla="*/ 10800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5037 w 21600"/>
              <a:gd name="T13" fmla="*/ 2277 h 21600"/>
              <a:gd name="T14" fmla="*/ 16557 w 21600"/>
              <a:gd name="T15" fmla="*/ 13677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0860" y="2187"/>
                </a:moveTo>
                <a:cubicBezTo>
                  <a:pt x="10451" y="1746"/>
                  <a:pt x="9529" y="1018"/>
                  <a:pt x="9015" y="730"/>
                </a:cubicBezTo>
                <a:cubicBezTo>
                  <a:pt x="7865" y="152"/>
                  <a:pt x="6685" y="0"/>
                  <a:pt x="5415" y="0"/>
                </a:cubicBezTo>
                <a:cubicBezTo>
                  <a:pt x="4175" y="152"/>
                  <a:pt x="2995" y="575"/>
                  <a:pt x="1967" y="1305"/>
                </a:cubicBezTo>
                <a:cubicBezTo>
                  <a:pt x="1150" y="2187"/>
                  <a:pt x="575" y="3222"/>
                  <a:pt x="242" y="4220"/>
                </a:cubicBezTo>
                <a:cubicBezTo>
                  <a:pt x="0" y="5410"/>
                  <a:pt x="242" y="6560"/>
                  <a:pt x="575" y="7597"/>
                </a:cubicBezTo>
                <a:lnTo>
                  <a:pt x="10860" y="21600"/>
                </a:lnTo>
                <a:lnTo>
                  <a:pt x="20995" y="7597"/>
                </a:lnTo>
                <a:cubicBezTo>
                  <a:pt x="21480" y="6560"/>
                  <a:pt x="21600" y="5410"/>
                  <a:pt x="21480" y="4220"/>
                </a:cubicBezTo>
                <a:cubicBezTo>
                  <a:pt x="21115" y="3222"/>
                  <a:pt x="20420" y="2187"/>
                  <a:pt x="19632" y="1305"/>
                </a:cubicBezTo>
                <a:cubicBezTo>
                  <a:pt x="18575" y="575"/>
                  <a:pt x="17425" y="152"/>
                  <a:pt x="16275" y="0"/>
                </a:cubicBezTo>
                <a:cubicBezTo>
                  <a:pt x="15005" y="0"/>
                  <a:pt x="13735" y="152"/>
                  <a:pt x="12705" y="730"/>
                </a:cubicBezTo>
                <a:cubicBezTo>
                  <a:pt x="12176" y="1018"/>
                  <a:pt x="11254" y="1746"/>
                  <a:pt x="10860" y="2187"/>
                </a:cubicBezTo>
                <a:close/>
              </a:path>
            </a:pathLst>
          </a:custGeom>
          <a:solidFill>
            <a:srgbClr val="FF0066"/>
          </a:solidFill>
          <a:ln w="28575">
            <a:solidFill>
              <a:srgbClr val="FFFF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3" name="AutoShape 12"/>
          <p:cNvSpPr>
            <a:spLocks noChangeArrowheads="1"/>
          </p:cNvSpPr>
          <p:nvPr/>
        </p:nvSpPr>
        <p:spPr bwMode="auto">
          <a:xfrm>
            <a:off x="8458200" y="5715000"/>
            <a:ext cx="304800" cy="304800"/>
          </a:xfrm>
          <a:custGeom>
            <a:avLst/>
            <a:gdLst>
              <a:gd name="T0" fmla="*/ 10860 w 21600"/>
              <a:gd name="T1" fmla="*/ 2187 h 21600"/>
              <a:gd name="T2" fmla="*/ 2928 w 21600"/>
              <a:gd name="T3" fmla="*/ 10800 h 21600"/>
              <a:gd name="T4" fmla="*/ 10860 w 21600"/>
              <a:gd name="T5" fmla="*/ 21600 h 21600"/>
              <a:gd name="T6" fmla="*/ 18672 w 21600"/>
              <a:gd name="T7" fmla="*/ 10800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5037 w 21600"/>
              <a:gd name="T13" fmla="*/ 2277 h 21600"/>
              <a:gd name="T14" fmla="*/ 16557 w 21600"/>
              <a:gd name="T15" fmla="*/ 13677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0860" y="2187"/>
                </a:moveTo>
                <a:cubicBezTo>
                  <a:pt x="10451" y="1746"/>
                  <a:pt x="9529" y="1018"/>
                  <a:pt x="9015" y="730"/>
                </a:cubicBezTo>
                <a:cubicBezTo>
                  <a:pt x="7865" y="152"/>
                  <a:pt x="6685" y="0"/>
                  <a:pt x="5415" y="0"/>
                </a:cubicBezTo>
                <a:cubicBezTo>
                  <a:pt x="4175" y="152"/>
                  <a:pt x="2995" y="575"/>
                  <a:pt x="1967" y="1305"/>
                </a:cubicBezTo>
                <a:cubicBezTo>
                  <a:pt x="1150" y="2187"/>
                  <a:pt x="575" y="3222"/>
                  <a:pt x="242" y="4220"/>
                </a:cubicBezTo>
                <a:cubicBezTo>
                  <a:pt x="0" y="5410"/>
                  <a:pt x="242" y="6560"/>
                  <a:pt x="575" y="7597"/>
                </a:cubicBezTo>
                <a:lnTo>
                  <a:pt x="10860" y="21600"/>
                </a:lnTo>
                <a:lnTo>
                  <a:pt x="20995" y="7597"/>
                </a:lnTo>
                <a:cubicBezTo>
                  <a:pt x="21480" y="6560"/>
                  <a:pt x="21600" y="5410"/>
                  <a:pt x="21480" y="4220"/>
                </a:cubicBezTo>
                <a:cubicBezTo>
                  <a:pt x="21115" y="3222"/>
                  <a:pt x="20420" y="2187"/>
                  <a:pt x="19632" y="1305"/>
                </a:cubicBezTo>
                <a:cubicBezTo>
                  <a:pt x="18575" y="575"/>
                  <a:pt x="17425" y="152"/>
                  <a:pt x="16275" y="0"/>
                </a:cubicBezTo>
                <a:cubicBezTo>
                  <a:pt x="15005" y="0"/>
                  <a:pt x="13735" y="152"/>
                  <a:pt x="12705" y="730"/>
                </a:cubicBezTo>
                <a:cubicBezTo>
                  <a:pt x="12176" y="1018"/>
                  <a:pt x="11254" y="1746"/>
                  <a:pt x="10860" y="2187"/>
                </a:cubicBezTo>
                <a:close/>
              </a:path>
            </a:pathLst>
          </a:custGeom>
          <a:solidFill>
            <a:srgbClr val="FF0066"/>
          </a:solidFill>
          <a:ln w="28575">
            <a:solidFill>
              <a:srgbClr val="FFFF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4" name="AutoShape 12"/>
          <p:cNvSpPr>
            <a:spLocks noChangeArrowheads="1"/>
          </p:cNvSpPr>
          <p:nvPr/>
        </p:nvSpPr>
        <p:spPr bwMode="auto">
          <a:xfrm>
            <a:off x="2971800" y="3124200"/>
            <a:ext cx="304800" cy="304800"/>
          </a:xfrm>
          <a:custGeom>
            <a:avLst/>
            <a:gdLst>
              <a:gd name="T0" fmla="*/ 10860 w 21600"/>
              <a:gd name="T1" fmla="*/ 2187 h 21600"/>
              <a:gd name="T2" fmla="*/ 2928 w 21600"/>
              <a:gd name="T3" fmla="*/ 10800 h 21600"/>
              <a:gd name="T4" fmla="*/ 10860 w 21600"/>
              <a:gd name="T5" fmla="*/ 21600 h 21600"/>
              <a:gd name="T6" fmla="*/ 18672 w 21600"/>
              <a:gd name="T7" fmla="*/ 10800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5037 w 21600"/>
              <a:gd name="T13" fmla="*/ 2277 h 21600"/>
              <a:gd name="T14" fmla="*/ 16557 w 21600"/>
              <a:gd name="T15" fmla="*/ 13677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0860" y="2187"/>
                </a:moveTo>
                <a:cubicBezTo>
                  <a:pt x="10451" y="1746"/>
                  <a:pt x="9529" y="1018"/>
                  <a:pt x="9015" y="730"/>
                </a:cubicBezTo>
                <a:cubicBezTo>
                  <a:pt x="7865" y="152"/>
                  <a:pt x="6685" y="0"/>
                  <a:pt x="5415" y="0"/>
                </a:cubicBezTo>
                <a:cubicBezTo>
                  <a:pt x="4175" y="152"/>
                  <a:pt x="2995" y="575"/>
                  <a:pt x="1967" y="1305"/>
                </a:cubicBezTo>
                <a:cubicBezTo>
                  <a:pt x="1150" y="2187"/>
                  <a:pt x="575" y="3222"/>
                  <a:pt x="242" y="4220"/>
                </a:cubicBezTo>
                <a:cubicBezTo>
                  <a:pt x="0" y="5410"/>
                  <a:pt x="242" y="6560"/>
                  <a:pt x="575" y="7597"/>
                </a:cubicBezTo>
                <a:lnTo>
                  <a:pt x="10860" y="21600"/>
                </a:lnTo>
                <a:lnTo>
                  <a:pt x="20995" y="7597"/>
                </a:lnTo>
                <a:cubicBezTo>
                  <a:pt x="21480" y="6560"/>
                  <a:pt x="21600" y="5410"/>
                  <a:pt x="21480" y="4220"/>
                </a:cubicBezTo>
                <a:cubicBezTo>
                  <a:pt x="21115" y="3222"/>
                  <a:pt x="20420" y="2187"/>
                  <a:pt x="19632" y="1305"/>
                </a:cubicBezTo>
                <a:cubicBezTo>
                  <a:pt x="18575" y="575"/>
                  <a:pt x="17425" y="152"/>
                  <a:pt x="16275" y="0"/>
                </a:cubicBezTo>
                <a:cubicBezTo>
                  <a:pt x="15005" y="0"/>
                  <a:pt x="13735" y="152"/>
                  <a:pt x="12705" y="730"/>
                </a:cubicBezTo>
                <a:cubicBezTo>
                  <a:pt x="12176" y="1018"/>
                  <a:pt x="11254" y="1746"/>
                  <a:pt x="10860" y="2187"/>
                </a:cubicBezTo>
                <a:close/>
              </a:path>
            </a:pathLst>
          </a:custGeom>
          <a:solidFill>
            <a:srgbClr val="FF0066"/>
          </a:solidFill>
          <a:ln w="28575">
            <a:solidFill>
              <a:srgbClr val="FFFF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pic>
        <p:nvPicPr>
          <p:cNvPr id="25" name="Picture 69" descr="Firewrk8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590800" y="1828800"/>
            <a:ext cx="1676400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" name="Picture 69" descr="Firewrk8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-304800" y="1600200"/>
            <a:ext cx="1676400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" name="Picture 69" descr="Firewrk8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181600" y="2362200"/>
            <a:ext cx="1676400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" name="WordArt 3"/>
          <p:cNvSpPr>
            <a:spLocks noChangeArrowheads="1" noChangeShapeType="1" noTextEdit="1"/>
          </p:cNvSpPr>
          <p:nvPr/>
        </p:nvSpPr>
        <p:spPr bwMode="auto">
          <a:xfrm>
            <a:off x="304800" y="381000"/>
            <a:ext cx="8610600" cy="1600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48306"/>
              </a:avLst>
            </a:prstTxWarp>
          </a:bodyPr>
          <a:lstStyle/>
          <a:p>
            <a:pPr algn="ctr"/>
            <a:r>
              <a:rPr lang="en-US" sz="3600" b="1" kern="10" dirty="0" err="1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.VnMystical"/>
              </a:rPr>
              <a:t>Ch©n</a:t>
            </a:r>
            <a:r>
              <a:rPr lang="en-US" sz="3600" b="1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.VnMystical"/>
              </a:rPr>
              <a:t> </a:t>
            </a:r>
            <a:r>
              <a:rPr lang="en-US" sz="3600" b="1" kern="10" dirty="0" err="1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.VnMystical"/>
              </a:rPr>
              <a:t>thµnh</a:t>
            </a:r>
            <a:r>
              <a:rPr lang="en-US" sz="3600" b="1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.VnMystical"/>
              </a:rPr>
              <a:t> </a:t>
            </a:r>
            <a:r>
              <a:rPr lang="en-US" sz="3600" b="1" kern="10" dirty="0" err="1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.VnMystical"/>
              </a:rPr>
              <a:t>c¶m</a:t>
            </a:r>
            <a:r>
              <a:rPr lang="en-US" sz="3600" b="1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.VnMystical"/>
              </a:rPr>
              <a:t> ¬n </a:t>
            </a:r>
            <a:r>
              <a:rPr lang="en-US" sz="3600" b="1" kern="10" dirty="0" err="1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.VnMystical"/>
              </a:rPr>
              <a:t>c¸c</a:t>
            </a:r>
            <a:r>
              <a:rPr lang="en-US" sz="3600" b="1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.VnMystical"/>
              </a:rPr>
              <a:t> c«  </a:t>
            </a:r>
            <a:r>
              <a:rPr lang="en-US" sz="3600" b="1" kern="10" dirty="0" err="1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.VnMystical"/>
              </a:rPr>
              <a:t>vÒ</a:t>
            </a:r>
            <a:r>
              <a:rPr lang="en-US" sz="3600" b="1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.VnMystical"/>
              </a:rPr>
              <a:t> </a:t>
            </a:r>
            <a:r>
              <a:rPr lang="en-US" sz="3600" b="1" kern="10" dirty="0" err="1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.VnMystical"/>
              </a:rPr>
              <a:t>dù</a:t>
            </a:r>
            <a:r>
              <a:rPr lang="en-US" sz="3600" b="1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.VnMystical"/>
              </a:rPr>
              <a:t>!</a:t>
            </a:r>
          </a:p>
        </p:txBody>
      </p:sp>
      <p:pic>
        <p:nvPicPr>
          <p:cNvPr id="29" name="Picture 8" descr="roses_swaying_back_an_a_mc">
            <a:hlinkClick r:id="rId5"/>
          </p:cNvPr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0" y="5181600"/>
            <a:ext cx="2057400" cy="1676400"/>
          </a:xfrm>
          <a:prstGeom prst="rect">
            <a:avLst/>
          </a:prstGeom>
          <a:noFill/>
        </p:spPr>
      </p:pic>
      <p:pic>
        <p:nvPicPr>
          <p:cNvPr id="30" name="Picture 8" descr="roses_swaying_back_an_a_mc">
            <a:hlinkClick r:id="rId5"/>
          </p:cNvPr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286000" y="5334000"/>
            <a:ext cx="2057400" cy="1524000"/>
          </a:xfrm>
          <a:prstGeom prst="rect">
            <a:avLst/>
          </a:prstGeom>
          <a:noFill/>
        </p:spPr>
      </p:pic>
      <p:pic>
        <p:nvPicPr>
          <p:cNvPr id="31" name="Picture 8" descr="roses_swaying_back_an_a_mc">
            <a:hlinkClick r:id="rId5"/>
          </p:cNvPr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495800" y="5257800"/>
            <a:ext cx="2133600" cy="1600200"/>
          </a:xfrm>
          <a:prstGeom prst="rect">
            <a:avLst/>
          </a:prstGeom>
          <a:noFill/>
        </p:spPr>
      </p:pic>
      <p:pic>
        <p:nvPicPr>
          <p:cNvPr id="32" name="Picture 8" descr="roses_swaying_back_an_a_mc">
            <a:hlinkClick r:id="rId5"/>
          </p:cNvPr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477000" y="5334000"/>
            <a:ext cx="2667000" cy="1524000"/>
          </a:xfrm>
          <a:prstGeom prst="rect">
            <a:avLst/>
          </a:prstGeom>
          <a:noFill/>
        </p:spPr>
      </p:pic>
      <p:sp>
        <p:nvSpPr>
          <p:cNvPr id="33" name="WordArt 14"/>
          <p:cNvSpPr>
            <a:spLocks noChangeArrowheads="1" noChangeShapeType="1" noTextEdit="1"/>
          </p:cNvSpPr>
          <p:nvPr/>
        </p:nvSpPr>
        <p:spPr bwMode="auto">
          <a:xfrm>
            <a:off x="533400" y="3124200"/>
            <a:ext cx="8153400" cy="1143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2800" b="1" kern="10" dirty="0" err="1">
                <a:ln w="12700">
                  <a:solidFill>
                    <a:schemeClr val="bg1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.Vn3DH"/>
              </a:rPr>
              <a:t>chóc</a:t>
            </a:r>
            <a:r>
              <a:rPr lang="en-US" sz="2800" b="1" kern="10" dirty="0">
                <a:ln w="12700">
                  <a:solidFill>
                    <a:schemeClr val="bg1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.Vn3DH"/>
              </a:rPr>
              <a:t> </a:t>
            </a:r>
            <a:r>
              <a:rPr lang="en-US" sz="2800" b="1" kern="10" dirty="0" err="1">
                <a:ln w="12700">
                  <a:solidFill>
                    <a:schemeClr val="bg1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.Vn3DH"/>
              </a:rPr>
              <a:t>c¸c</a:t>
            </a:r>
            <a:r>
              <a:rPr lang="en-US" sz="2800" b="1" kern="10" dirty="0">
                <a:ln w="12700">
                  <a:solidFill>
                    <a:schemeClr val="bg1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.Vn3DH"/>
              </a:rPr>
              <a:t> Con </a:t>
            </a:r>
            <a:r>
              <a:rPr lang="en-US" sz="2800" b="1" kern="10" dirty="0" err="1">
                <a:ln w="12700">
                  <a:solidFill>
                    <a:schemeClr val="bg1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.Vn3DH"/>
              </a:rPr>
              <a:t>ch¨m</a:t>
            </a:r>
            <a:r>
              <a:rPr lang="en-US" sz="2800" b="1" kern="10" dirty="0">
                <a:ln w="12700">
                  <a:solidFill>
                    <a:schemeClr val="bg1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.Vn3DH"/>
              </a:rPr>
              <a:t> </a:t>
            </a:r>
            <a:r>
              <a:rPr lang="en-US" sz="2800" b="1" kern="10" dirty="0" err="1">
                <a:ln w="12700">
                  <a:solidFill>
                    <a:schemeClr val="bg1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.Vn3DH"/>
              </a:rPr>
              <a:t>ngoan</a:t>
            </a:r>
            <a:r>
              <a:rPr lang="en-US" sz="2800" b="1" kern="10" dirty="0">
                <a:ln w="12700">
                  <a:solidFill>
                    <a:schemeClr val="bg1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.Vn3DH"/>
              </a:rPr>
              <a:t> </a:t>
            </a:r>
            <a:r>
              <a:rPr lang="en-US" sz="2800" b="1" kern="10" dirty="0" err="1">
                <a:ln w="12700">
                  <a:solidFill>
                    <a:schemeClr val="bg1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.Vn3DH"/>
              </a:rPr>
              <a:t>häc</a:t>
            </a:r>
            <a:r>
              <a:rPr lang="en-US" sz="2800" b="1" kern="10" dirty="0">
                <a:ln w="12700">
                  <a:solidFill>
                    <a:schemeClr val="bg1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.Vn3DH"/>
              </a:rPr>
              <a:t> </a:t>
            </a:r>
            <a:r>
              <a:rPr lang="en-US" sz="2800" b="1" kern="10" dirty="0" err="1">
                <a:ln w="12700">
                  <a:solidFill>
                    <a:schemeClr val="bg1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.Vn3DH"/>
              </a:rPr>
              <a:t>giái</a:t>
            </a:r>
            <a:endParaRPr lang="en-US" sz="2800" b="1" kern="10" dirty="0">
              <a:ln w="12700">
                <a:solidFill>
                  <a:schemeClr val="bg1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35921" dir="2700000" sy="50000" kx="2115830" algn="bl" rotWithShape="0">
                  <a:srgbClr val="C0C0C0">
                    <a:alpha val="79999"/>
                  </a:srgbClr>
                </a:outerShdw>
              </a:effectLst>
              <a:latin typeface=".Vn3DH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8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8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8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8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8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3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3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8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3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3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8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3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3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8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3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3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8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3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3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8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3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3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8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3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3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8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3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3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8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3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3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8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3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3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8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3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3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49" presetClass="entr" presetSubtype="0" repeatCount="indefinite" decel="10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3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3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3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3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49" presetClass="entr" presetSubtype="0" repeatCount="indefinite" decel="10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3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3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3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3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49" presetClass="entr" presetSubtype="0" repeatCount="indefinite" decel="10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3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3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3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3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9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5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8" grpId="1"/>
      <p:bldP spid="3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8" descr="Photobucket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52600" y="5791200"/>
            <a:ext cx="5562600" cy="71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46" descr="1170269phoexz8m4g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3810000"/>
            <a:ext cx="762000" cy="30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46" descr="1170269phoexz8m4g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16200000">
            <a:off x="696241" y="5496838"/>
            <a:ext cx="990600" cy="17317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46" descr="1170269phoexz8m4g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5400000">
            <a:off x="7334250" y="-1047750"/>
            <a:ext cx="762000" cy="285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46" descr="1170269phoexz8m4g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382000" y="0"/>
            <a:ext cx="762000" cy="285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17" descr="POINSET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0"/>
            <a:ext cx="2333956" cy="19527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17" descr="POINSET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10800000">
            <a:off x="7343444" y="4905246"/>
            <a:ext cx="1800556" cy="19527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52" descr="DSTARS-P"/>
          <p:cNvPicPr>
            <a:picLocks noChangeAspect="1" noChangeArrowheads="1" noCrop="1"/>
          </p:cNvPicPr>
          <p:nvPr/>
        </p:nvPicPr>
        <p:blipFill>
          <a:blip r:embed="rId6">
            <a:lum contrast="-6000"/>
          </a:blip>
          <a:srcRect/>
          <a:stretch>
            <a:fillRect/>
          </a:stretch>
        </p:blipFill>
        <p:spPr bwMode="auto">
          <a:xfrm>
            <a:off x="7620000" y="5243512"/>
            <a:ext cx="1806575" cy="1614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52" descr="DSTARS-P"/>
          <p:cNvPicPr>
            <a:picLocks noChangeAspect="1" noChangeArrowheads="1" noCrop="1"/>
          </p:cNvPicPr>
          <p:nvPr/>
        </p:nvPicPr>
        <p:blipFill>
          <a:blip r:embed="rId6">
            <a:lum contrast="-6000"/>
          </a:blip>
          <a:srcRect/>
          <a:stretch>
            <a:fillRect/>
          </a:stretch>
        </p:blipFill>
        <p:spPr bwMode="auto">
          <a:xfrm>
            <a:off x="762000" y="4876800"/>
            <a:ext cx="1806575" cy="1614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52" descr="DSTARS-P"/>
          <p:cNvPicPr>
            <a:picLocks noChangeAspect="1" noChangeArrowheads="1" noCrop="1"/>
          </p:cNvPicPr>
          <p:nvPr/>
        </p:nvPicPr>
        <p:blipFill>
          <a:blip r:embed="rId6">
            <a:lum contrast="-6000"/>
          </a:blip>
          <a:srcRect/>
          <a:stretch>
            <a:fillRect/>
          </a:stretch>
        </p:blipFill>
        <p:spPr bwMode="auto">
          <a:xfrm>
            <a:off x="7620000" y="609600"/>
            <a:ext cx="1806575" cy="1614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Picture 52" descr="DSTARS-P"/>
          <p:cNvPicPr>
            <a:picLocks noChangeAspect="1" noChangeArrowheads="1" noCrop="1"/>
          </p:cNvPicPr>
          <p:nvPr/>
        </p:nvPicPr>
        <p:blipFill>
          <a:blip r:embed="rId6">
            <a:lum contrast="-6000"/>
          </a:blip>
          <a:srcRect/>
          <a:stretch>
            <a:fillRect/>
          </a:stretch>
        </p:blipFill>
        <p:spPr bwMode="auto">
          <a:xfrm>
            <a:off x="762000" y="609600"/>
            <a:ext cx="1806575" cy="1614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52" descr="DSTARS-P"/>
          <p:cNvPicPr>
            <a:picLocks noChangeAspect="1" noChangeArrowheads="1" noCrop="1"/>
          </p:cNvPicPr>
          <p:nvPr/>
        </p:nvPicPr>
        <p:blipFill>
          <a:blip r:embed="rId6">
            <a:lum contrast="-6000"/>
          </a:blip>
          <a:srcRect/>
          <a:stretch>
            <a:fillRect/>
          </a:stretch>
        </p:blipFill>
        <p:spPr bwMode="auto">
          <a:xfrm>
            <a:off x="4038600" y="4876800"/>
            <a:ext cx="1806575" cy="1614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Rectangle 17"/>
          <p:cNvSpPr/>
          <p:nvPr/>
        </p:nvSpPr>
        <p:spPr>
          <a:xfrm>
            <a:off x="1981200" y="381000"/>
            <a:ext cx="4898226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80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1. VÀO BÀI</a:t>
            </a:r>
            <a:endParaRPr lang="en-US" sz="80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1219200" y="1828800"/>
            <a:ext cx="7162799" cy="34163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5400" b="1" cap="none" spc="50" dirty="0" smtClean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Cho </a:t>
            </a:r>
            <a:r>
              <a:rPr lang="en-US" sz="5400" b="1" cap="none" spc="50" dirty="0" err="1" smtClean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trẻ</a:t>
            </a:r>
            <a:r>
              <a:rPr lang="en-US" sz="5400" b="1" cap="none" spc="50" dirty="0" smtClean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5400" b="1" cap="none" spc="50" dirty="0" err="1" smtClean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quan</a:t>
            </a:r>
            <a:r>
              <a:rPr lang="en-US" sz="5400" b="1" cap="none" spc="50" dirty="0" smtClean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5400" b="1" cap="none" spc="50" dirty="0" err="1" smtClean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sát</a:t>
            </a:r>
            <a:r>
              <a:rPr lang="en-US" sz="5400" b="1" cap="none" spc="50" dirty="0" smtClean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5400" b="1" cap="none" spc="50" dirty="0" err="1" smtClean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tranh</a:t>
            </a:r>
            <a:r>
              <a:rPr lang="en-US" sz="5400" b="1" cap="none" spc="50" dirty="0" smtClean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5400" b="1" cap="none" spc="50" dirty="0" err="1" smtClean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các</a:t>
            </a:r>
            <a:r>
              <a:rPr lang="en-US" sz="5400" b="1" cap="none" spc="50" dirty="0" smtClean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con </a:t>
            </a:r>
            <a:r>
              <a:rPr lang="en-US" sz="5400" b="1" cap="none" spc="50" dirty="0" err="1" smtClean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côn</a:t>
            </a:r>
            <a:r>
              <a:rPr lang="en-US" sz="5400" b="1" cap="none" spc="50" dirty="0" smtClean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5400" b="1" cap="none" spc="50" dirty="0" err="1" smtClean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trùng</a:t>
            </a:r>
            <a:r>
              <a:rPr lang="en-US" sz="5400" b="1" cap="none" spc="50" dirty="0" smtClean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5400" b="1" cap="none" spc="50" dirty="0" err="1" smtClean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và</a:t>
            </a:r>
            <a:r>
              <a:rPr lang="en-US" sz="5400" b="1" cap="none" spc="50" dirty="0" smtClean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5400" b="1" cap="none" spc="50" dirty="0" err="1" smtClean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trò</a:t>
            </a:r>
            <a:r>
              <a:rPr lang="en-US" sz="5400" b="1" cap="none" spc="50" dirty="0" smtClean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5400" b="1" cap="none" spc="50" dirty="0" err="1" smtClean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chuyện</a:t>
            </a:r>
            <a:r>
              <a:rPr lang="en-US" sz="5400" b="1" cap="none" spc="50" dirty="0" smtClean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5400" b="1" cap="none" spc="50" dirty="0" err="1" smtClean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với</a:t>
            </a:r>
            <a:r>
              <a:rPr lang="en-US" sz="5400" b="1" cap="none" spc="50" dirty="0" smtClean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5400" b="1" cap="none" spc="50" dirty="0" err="1" smtClean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trẻ</a:t>
            </a:r>
            <a:r>
              <a:rPr lang="en-US" sz="5400" b="1" cap="none" spc="50" dirty="0" smtClean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5400" b="1" cap="none" spc="50" dirty="0" err="1" smtClean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về</a:t>
            </a:r>
            <a:r>
              <a:rPr lang="en-US" sz="5400" b="1" cap="none" spc="50" dirty="0" smtClean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5400" b="1" cap="none" spc="50" dirty="0" err="1" smtClean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những</a:t>
            </a:r>
            <a:r>
              <a:rPr lang="en-US" sz="5400" b="1" cap="none" spc="50" dirty="0" smtClean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con </a:t>
            </a:r>
            <a:r>
              <a:rPr lang="en-US" sz="5400" b="1" cap="none" spc="50" dirty="0" err="1" smtClean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vật</a:t>
            </a:r>
            <a:r>
              <a:rPr lang="en-US" sz="5400" b="1" cap="none" spc="50" dirty="0" smtClean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5400" b="1" cap="none" spc="50" dirty="0" err="1" smtClean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đó</a:t>
            </a:r>
            <a:endParaRPr lang="en-US" sz="5400" b="1" cap="none" spc="50" dirty="0">
              <a:ln w="11430"/>
              <a:solidFill>
                <a:srgbClr val="C0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7" descr="butter3clr"/>
          <p:cNvPicPr>
            <a:picLocks noGrp="1" noChangeAspect="1" noChangeArrowheads="1" noCro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 rot="10800000" flipH="1" flipV="1"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Rectangle 4"/>
          <p:cNvSpPr/>
          <p:nvPr/>
        </p:nvSpPr>
        <p:spPr>
          <a:xfrm>
            <a:off x="2590800" y="0"/>
            <a:ext cx="332494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Con </a:t>
            </a:r>
            <a:r>
              <a:rPr lang="en-US" sz="54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bướm</a:t>
            </a:r>
            <a:endParaRPr lang="en-US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6" name="Picture 17" descr="POINSET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244" y="28446"/>
            <a:ext cx="1800556" cy="195275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Picture 17" descr="POINSET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10800000">
            <a:off x="7343444" y="4905246"/>
            <a:ext cx="1800556" cy="19527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17" descr="POINSET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16200000">
            <a:off x="76099" y="4981345"/>
            <a:ext cx="1800556" cy="19527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17" descr="POINSET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5400000">
            <a:off x="7381645" y="38201"/>
            <a:ext cx="1800556" cy="17241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0" y="0"/>
            <a:ext cx="4495800" cy="685800"/>
          </a:xfrm>
        </p:spPr>
        <p:txBody>
          <a:bodyPr>
            <a:normAutofit fontScale="90000"/>
          </a:bodyPr>
          <a:lstStyle/>
          <a:p>
            <a:r>
              <a:rPr lang="en-US" sz="6000" b="1" dirty="0" smtClean="0">
                <a:solidFill>
                  <a:srgbClr val="C00000"/>
                </a:solidFill>
              </a:rPr>
              <a:t>Con </a:t>
            </a:r>
            <a:r>
              <a:rPr lang="en-US" sz="6000" b="1" dirty="0" err="1" smtClean="0">
                <a:solidFill>
                  <a:srgbClr val="C00000"/>
                </a:solidFill>
              </a:rPr>
              <a:t>Ong</a:t>
            </a:r>
            <a:endParaRPr lang="en-US" sz="6000" b="1" dirty="0">
              <a:solidFill>
                <a:srgbClr val="C00000"/>
              </a:solidFill>
            </a:endParaRPr>
          </a:p>
        </p:txBody>
      </p:sp>
      <p:pic>
        <p:nvPicPr>
          <p:cNvPr id="4" name="Picture 6" descr="ani-171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5" name="Picture 8" descr="roses_swaying_back_an_a_mc">
            <a:hlinkClick r:id="rId3"/>
          </p:cNvPr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-304800" y="5486400"/>
            <a:ext cx="1676400" cy="1371600"/>
          </a:xfrm>
          <a:prstGeom prst="rect">
            <a:avLst/>
          </a:prstGeom>
          <a:noFill/>
        </p:spPr>
      </p:pic>
      <p:pic>
        <p:nvPicPr>
          <p:cNvPr id="6" name="Picture 8" descr="roses_swaying_back_an_a_mc">
            <a:hlinkClick r:id="rId3"/>
          </p:cNvPr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438400" y="5486400"/>
            <a:ext cx="3124200" cy="1371600"/>
          </a:xfrm>
          <a:prstGeom prst="rect">
            <a:avLst/>
          </a:prstGeom>
          <a:noFill/>
        </p:spPr>
      </p:pic>
      <p:pic>
        <p:nvPicPr>
          <p:cNvPr id="7" name="Picture 17" descr="POINSET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8244" y="28446"/>
            <a:ext cx="2181556" cy="24861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17" descr="POINSET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5400000">
            <a:off x="7267345" y="-76099"/>
            <a:ext cx="1800556" cy="19527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I:\tải xuống (1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2743200" y="1"/>
            <a:ext cx="3045512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60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Con </a:t>
            </a:r>
            <a:r>
              <a:rPr lang="en-US" sz="60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ruồi</a:t>
            </a:r>
            <a:endParaRPr lang="en-US" sz="60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6" name="Picture 17" descr="POINSET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244" y="28446"/>
            <a:ext cx="1800556" cy="19527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17" descr="POINSET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10800000">
            <a:off x="7343444" y="4905246"/>
            <a:ext cx="1800556" cy="19527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17" descr="POINSET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16200000">
            <a:off x="0" y="4905246"/>
            <a:ext cx="1800556" cy="19527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17" descr="POINSET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5400000">
            <a:off x="7267345" y="-76099"/>
            <a:ext cx="1800556" cy="19527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3" dur="500"/>
                                        <p:tgtEl>
                                          <p:spTgt spid="153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I:\tải xuống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2895600" y="0"/>
            <a:ext cx="3286477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6000" b="1" cap="none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Con </a:t>
            </a:r>
            <a:r>
              <a:rPr lang="en-US" sz="6000" b="1" cap="none" spc="50" dirty="0" err="1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muỗi</a:t>
            </a:r>
            <a:endParaRPr lang="en-US" sz="6000" b="1" cap="none" spc="50" dirty="0">
              <a:ln w="11430"/>
              <a:solidFill>
                <a:srgbClr val="00206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6" name="Picture 17" descr="POINSET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244" y="28446"/>
            <a:ext cx="1800556" cy="19527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17" descr="POINSET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10800000">
            <a:off x="7248325" y="4818308"/>
            <a:ext cx="1800556" cy="19527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17" descr="POINSET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16200000">
            <a:off x="76099" y="4981345"/>
            <a:ext cx="1800556" cy="19527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17" descr="POINSET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5400000">
            <a:off x="7267345" y="-76099"/>
            <a:ext cx="1800556" cy="19527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600200" y="1981200"/>
            <a:ext cx="5804795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80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2. NỘI DUNG</a:t>
            </a:r>
            <a:endParaRPr lang="en-US" sz="80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grpSp>
        <p:nvGrpSpPr>
          <p:cNvPr id="5" name="Group 38"/>
          <p:cNvGrpSpPr>
            <a:grpSpLocks/>
          </p:cNvGrpSpPr>
          <p:nvPr/>
        </p:nvGrpSpPr>
        <p:grpSpPr bwMode="auto">
          <a:xfrm>
            <a:off x="0" y="4114800"/>
            <a:ext cx="9144000" cy="2743200"/>
            <a:chOff x="243" y="3600"/>
            <a:chExt cx="4557" cy="720"/>
          </a:xfrm>
        </p:grpSpPr>
        <p:pic>
          <p:nvPicPr>
            <p:cNvPr id="6" name="Picture 39" descr="blumen-pflanzen051"/>
            <p:cNvPicPr>
              <a:picLocks noChangeAspect="1" noChangeArrowheads="1" noCrop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243" y="3744"/>
              <a:ext cx="525" cy="57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" name="Picture 40" descr="blumen-pflanzen051"/>
            <p:cNvPicPr>
              <a:picLocks noChangeAspect="1" noChangeArrowheads="1" noCrop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 flipH="1">
              <a:off x="819" y="3744"/>
              <a:ext cx="525" cy="57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8" name="Picture 41" descr="blumen-pflanzen051"/>
            <p:cNvPicPr>
              <a:picLocks noChangeAspect="1" noChangeArrowheads="1" noCrop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1359" y="3600"/>
              <a:ext cx="657" cy="7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9" name="Picture 42" descr="blumen-pflanzen051"/>
            <p:cNvPicPr>
              <a:picLocks noChangeAspect="1" noChangeArrowheads="1" noCrop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 flipH="1">
              <a:off x="1971" y="3744"/>
              <a:ext cx="525" cy="57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" name="Picture 43" descr="blumen-pflanzen051"/>
            <p:cNvPicPr>
              <a:picLocks noChangeAspect="1" noChangeArrowheads="1" noCrop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2568" y="3744"/>
              <a:ext cx="525" cy="57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1" name="Picture 44" descr="blumen-pflanzen051"/>
            <p:cNvPicPr>
              <a:picLocks noChangeAspect="1" noChangeArrowheads="1" noCrop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 flipH="1">
              <a:off x="3083" y="3648"/>
              <a:ext cx="613" cy="6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2" name="Picture 45" descr="blumen-pflanzen051"/>
            <p:cNvPicPr>
              <a:picLocks noChangeAspect="1" noChangeArrowheads="1" noCrop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3720" y="3744"/>
              <a:ext cx="525" cy="57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3" name="Picture 46" descr="blumen-pflanzen051"/>
            <p:cNvPicPr>
              <a:picLocks noChangeAspect="1" noChangeArrowheads="1" noCrop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 flipH="1">
              <a:off x="4275" y="3744"/>
              <a:ext cx="525" cy="57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15" name="Picture 9" descr="flower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7210552">
            <a:off x="-157405" y="141357"/>
            <a:ext cx="2514670" cy="1963996"/>
          </a:xfrm>
          <a:prstGeom prst="rect">
            <a:avLst/>
          </a:prstGeom>
          <a:noFill/>
        </p:spPr>
      </p:pic>
      <p:pic>
        <p:nvPicPr>
          <p:cNvPr id="16" name="Picture 9" descr="flower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12986014">
            <a:off x="6532758" y="-50993"/>
            <a:ext cx="2650871" cy="210636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447800" y="0"/>
            <a:ext cx="670560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54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Ôn</a:t>
            </a:r>
            <a:r>
              <a:rPr lang="en-US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54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bài</a:t>
            </a:r>
            <a:r>
              <a:rPr lang="en-US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54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cũ</a:t>
            </a:r>
            <a:r>
              <a:rPr lang="en-US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54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số</a:t>
            </a:r>
            <a:r>
              <a:rPr lang="en-US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54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lượng</a:t>
            </a:r>
            <a:r>
              <a:rPr lang="en-US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1</a:t>
            </a:r>
            <a:endParaRPr lang="en-US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1536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362200" y="990600"/>
            <a:ext cx="4419600" cy="26670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362200" y="3962400"/>
            <a:ext cx="4419600" cy="26670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5" name="Picture 17" descr="POINSET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8244" y="28446"/>
            <a:ext cx="1800556" cy="19527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17" descr="POINSET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10800000">
            <a:off x="7343444" y="4905246"/>
            <a:ext cx="1800556" cy="19527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17" descr="POINSET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16200000">
            <a:off x="0" y="4905246"/>
            <a:ext cx="1800556" cy="19527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17" descr="POINSET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5400000">
            <a:off x="7267345" y="-76099"/>
            <a:ext cx="1800556" cy="19527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53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53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" dur="500"/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/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153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1" dur="500"/>
                                        <p:tgtEl>
                                          <p:spTgt spid="153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/>
                                        <p:tgtEl>
                                          <p:spTgt spid="153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3" dur="500"/>
                                        <p:tgtEl>
                                          <p:spTgt spid="153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8" descr="roses_swaying_back_an_a_mc">
            <a:hlinkClick r:id="rId2"/>
          </p:cNvPr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371600" y="4267200"/>
            <a:ext cx="2057400" cy="2590800"/>
          </a:xfrm>
          <a:prstGeom prst="rect">
            <a:avLst/>
          </a:prstGeom>
          <a:noFill/>
        </p:spPr>
      </p:pic>
      <p:pic>
        <p:nvPicPr>
          <p:cNvPr id="7" name="Picture 8" descr="roses_swaying_back_an_a_mc">
            <a:hlinkClick r:id="rId2"/>
          </p:cNvPr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86200" y="4191000"/>
            <a:ext cx="1447800" cy="1676400"/>
          </a:xfrm>
          <a:prstGeom prst="rect">
            <a:avLst/>
          </a:prstGeom>
          <a:noFill/>
        </p:spPr>
      </p:pic>
      <p:pic>
        <p:nvPicPr>
          <p:cNvPr id="8" name="Picture 8" descr="roses_swaying_back_an_a_mc">
            <a:hlinkClick r:id="rId2"/>
          </p:cNvPr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486400" y="3962400"/>
            <a:ext cx="2057400" cy="2590800"/>
          </a:xfrm>
          <a:prstGeom prst="rect">
            <a:avLst/>
          </a:prstGeom>
          <a:noFill/>
        </p:spPr>
      </p:pic>
      <p:pic>
        <p:nvPicPr>
          <p:cNvPr id="9" name="Picture 17" descr="POINSET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8244" y="28446"/>
            <a:ext cx="1800556" cy="19527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17" descr="POINSET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10800000">
            <a:off x="7343444" y="4905246"/>
            <a:ext cx="1800556" cy="19527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17" descr="POINSET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16200000">
            <a:off x="76099" y="4981345"/>
            <a:ext cx="1800556" cy="19527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17" descr="POINSET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5400000">
            <a:off x="7267345" y="-76099"/>
            <a:ext cx="1800556" cy="19527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Rectangle 12"/>
          <p:cNvSpPr/>
          <p:nvPr/>
        </p:nvSpPr>
        <p:spPr>
          <a:xfrm>
            <a:off x="1676400" y="1066800"/>
            <a:ext cx="5715000" cy="304698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96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Đếm</a:t>
            </a:r>
            <a:r>
              <a:rPr lang="en-US" sz="9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96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trong</a:t>
            </a:r>
            <a:r>
              <a:rPr lang="en-US" sz="9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96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phạm</a:t>
            </a:r>
            <a:r>
              <a:rPr lang="en-US" sz="9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vi 2</a:t>
            </a:r>
            <a:endParaRPr lang="en-US" sz="96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Median</Template>
  <TotalTime>210</TotalTime>
  <Words>134</Words>
  <Application>Microsoft Office PowerPoint</Application>
  <PresentationFormat>On-screen Show (4:3)</PresentationFormat>
  <Paragraphs>23</Paragraphs>
  <Slides>16</Slides>
  <Notes>1</Notes>
  <HiddenSlides>0</HiddenSlides>
  <MMClips>1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2" baseType="lpstr">
      <vt:lpstr>.Vn3DH</vt:lpstr>
      <vt:lpstr>.VnMystical</vt:lpstr>
      <vt:lpstr>Arial</vt:lpstr>
      <vt:lpstr>Calibri</vt:lpstr>
      <vt:lpstr>Times New Roman</vt:lpstr>
      <vt:lpstr>Office Theme</vt:lpstr>
      <vt:lpstr>PowerPoint Presentation</vt:lpstr>
      <vt:lpstr>PowerPoint Presentation</vt:lpstr>
      <vt:lpstr>PowerPoint Presentation</vt:lpstr>
      <vt:lpstr>Con Ong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Administrator</dc:creator>
  <cp:lastModifiedBy>A333</cp:lastModifiedBy>
  <cp:revision>47</cp:revision>
  <dcterms:created xsi:type="dcterms:W3CDTF">2006-08-16T00:00:00Z</dcterms:created>
  <dcterms:modified xsi:type="dcterms:W3CDTF">2022-12-02T06:29:17Z</dcterms:modified>
</cp:coreProperties>
</file>