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4" r:id="rId2"/>
    <p:sldId id="256" r:id="rId3"/>
    <p:sldId id="260" r:id="rId4"/>
    <p:sldId id="280" r:id="rId5"/>
    <p:sldId id="277" r:id="rId6"/>
    <p:sldId id="281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ownloads\BeQuetNha-HaDucHau.mp3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esktop\Nha%20cua%20toi%20-%20Nhac%20khong%20lo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19200" y="1447800"/>
            <a:ext cx="6705600" cy="1470025"/>
          </a:xfrm>
        </p:spPr>
        <p:txBody>
          <a:bodyPr>
            <a:prstTxWarp prst="textArchUp">
              <a:avLst>
                <a:gd name="adj" fmla="val 10976924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GD &amp; ĐT Quận Long Biên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 Hoa Sữa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33400" y="2286000"/>
            <a:ext cx="8153400" cy="1981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2098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1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6289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44196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672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34000" y="2133600"/>
            <a:ext cx="2590800" cy="2362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098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716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352800"/>
            <a:ext cx="4648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019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963194" y="3885406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09800" y="44196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80010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eQuetNha-HaDucHa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57400" y="2743200"/>
            <a:ext cx="3124200" cy="2590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 CHÂN THÀNH CẢM ƠN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 PHÁT TRIỂN NHẬN THỨC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dạy:Nguyễn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 cua toi - Nhac khong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5562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PHẦN 1</a:t>
            </a: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abc\Desktop\chiec-khan-tay.png"/>
          <p:cNvPicPr>
            <a:picLocks noChangeAspect="1" noChangeArrowheads="1"/>
          </p:cNvPicPr>
          <p:nvPr/>
        </p:nvPicPr>
        <p:blipFill>
          <a:blip r:embed="rId3"/>
          <a:srcRect l="35526" t="26432" r="27269" b="31938"/>
          <a:stretch>
            <a:fillRect/>
          </a:stretch>
        </p:blipFill>
        <p:spPr bwMode="auto">
          <a:xfrm>
            <a:off x="2362200" y="990600"/>
            <a:ext cx="4267200" cy="3829538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556260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bc\Desktop\12743551_1311373945559334_2922107345691086261_n.jpg"/>
          <p:cNvPicPr>
            <a:picLocks noChangeAspect="1" noChangeArrowheads="1"/>
          </p:cNvPicPr>
          <p:nvPr/>
        </p:nvPicPr>
        <p:blipFill>
          <a:blip r:embed="rId2"/>
          <a:srcRect t="-704" r="77600" b="92817"/>
          <a:stretch>
            <a:fillRect/>
          </a:stretch>
        </p:blipFill>
        <p:spPr bwMode="auto">
          <a:xfrm>
            <a:off x="0" y="-762000"/>
            <a:ext cx="9220200" cy="7620000"/>
          </a:xfrm>
          <a:prstGeom prst="rect">
            <a:avLst/>
          </a:prstGeom>
          <a:noFill/>
        </p:spPr>
      </p:pic>
      <p:pic>
        <p:nvPicPr>
          <p:cNvPr id="3" name="Picture 5" descr="C:\Users\abc\Desktop\cái đĩa.JPG"/>
          <p:cNvPicPr>
            <a:picLocks noChangeAspect="1" noChangeArrowheads="1"/>
          </p:cNvPicPr>
          <p:nvPr/>
        </p:nvPicPr>
        <p:blipFill>
          <a:blip r:embed="rId3"/>
          <a:srcRect l="16038" t="16038" r="13773" b="12641"/>
          <a:stretch>
            <a:fillRect/>
          </a:stretch>
        </p:blipFill>
        <p:spPr bwMode="auto">
          <a:xfrm>
            <a:off x="2133600" y="685800"/>
            <a:ext cx="4724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5334000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184617_sanyo-SR-15JN(MS).jpg"/>
          <p:cNvPicPr>
            <a:picLocks noChangeAspect="1"/>
          </p:cNvPicPr>
          <p:nvPr/>
        </p:nvPicPr>
        <p:blipFill>
          <a:blip r:embed="rId3" cstate="print"/>
          <a:srcRect l="32941" t="1370" r="31765"/>
          <a:stretch>
            <a:fillRect/>
          </a:stretch>
        </p:blipFill>
        <p:spPr>
          <a:xfrm>
            <a:off x="3352800" y="381000"/>
            <a:ext cx="2286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59436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11743"/>
            <a:ext cx="6705600" cy="5327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9448" y="324433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5867400"/>
            <a:ext cx="259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209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38862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1905000"/>
            <a:ext cx="3048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6094" y="3237706"/>
            <a:ext cx="2667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53300" y="3238500"/>
            <a:ext cx="2667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98</Words>
  <Application>Microsoft Office PowerPoint</Application>
  <PresentationFormat>On-screen Show (4:3)</PresentationFormat>
  <Paragraphs>26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Phòng GD &amp; ĐT Quận Long Biên Trường MN Hoa Sữa</vt:lpstr>
      <vt:lpstr>LĨNH VỰC PHÁT TRIỂN NHẬN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4 que tính dài bằng nhau</vt:lpstr>
      <vt:lpstr>Cách xếp hình vuông </vt:lpstr>
      <vt:lpstr>2 que tính dài bằng nhau</vt:lpstr>
      <vt:lpstr>Cách xếp hình chữ nhật</vt:lpstr>
      <vt:lpstr>Luyện tập – Củng cố</vt:lpstr>
      <vt:lpstr>Trò chơi 2: Thi xem đội nào nhanh</vt:lpstr>
      <vt:lpstr>XIN CHÂN THÀNH CẢM ƠN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Phong7T2</cp:lastModifiedBy>
  <cp:revision>73</cp:revision>
  <dcterms:created xsi:type="dcterms:W3CDTF">2006-08-16T00:00:00Z</dcterms:created>
  <dcterms:modified xsi:type="dcterms:W3CDTF">2022-12-05T02:58:44Z</dcterms:modified>
</cp:coreProperties>
</file>