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69" d="100"/>
          <a:sy n="69" d="100"/>
        </p:scale>
        <p:origin x="7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gif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gif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gif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431</Words>
  <Application>Microsoft Office PowerPoint</Application>
  <PresentationFormat>On-screen Show (4:3)</PresentationFormat>
  <Paragraphs>62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Phong4T1</cp:lastModifiedBy>
  <cp:revision>12</cp:revision>
  <dcterms:created xsi:type="dcterms:W3CDTF">2021-11-13T12:47:57Z</dcterms:created>
  <dcterms:modified xsi:type="dcterms:W3CDTF">2022-12-03T06:35:45Z</dcterms:modified>
</cp:coreProperties>
</file>