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85" r:id="rId2"/>
    <p:sldId id="272" r:id="rId3"/>
    <p:sldId id="273" r:id="rId4"/>
    <p:sldId id="270" r:id="rId5"/>
    <p:sldId id="257" r:id="rId6"/>
    <p:sldId id="258" r:id="rId7"/>
    <p:sldId id="259" r:id="rId8"/>
    <p:sldId id="274" r:id="rId9"/>
    <p:sldId id="264" r:id="rId10"/>
    <p:sldId id="265" r:id="rId11"/>
    <p:sldId id="280" r:id="rId12"/>
    <p:sldId id="267" r:id="rId13"/>
    <p:sldId id="268" r:id="rId14"/>
    <p:sldId id="281" r:id="rId15"/>
    <p:sldId id="283" r:id="rId16"/>
    <p:sldId id="284" r:id="rId17"/>
    <p:sldId id="275" r:id="rId18"/>
    <p:sldId id="278" r:id="rId19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uy Loc" initials="H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02" autoAdjust="0"/>
    <p:restoredTop sz="94614" autoAdjust="0"/>
  </p:normalViewPr>
  <p:slideViewPr>
    <p:cSldViewPr>
      <p:cViewPr varScale="1">
        <p:scale>
          <a:sx n="69" d="100"/>
          <a:sy n="69" d="100"/>
        </p:scale>
        <p:origin x="54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11-08T06:20:38.288" idx="1">
    <p:pos x="10" y="10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63595-27C3-48EE-A2D8-F67441E0D1D1}" type="datetimeFigureOut">
              <a:rPr lang="vi-VN" smtClean="0"/>
              <a:pPr/>
              <a:t>06/12/2022</a:t>
            </a:fld>
            <a:endParaRPr lang="vi-VN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1FE21-DE16-46B4-8C9C-A2B2256DC41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75904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 smtClean="0"/>
              <a:t>Bấm &amp; sửa kiểu phụ đề</a:t>
            </a:r>
            <a:endParaRPr lang="vi-VN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06/12/2022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06/12/2022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06/12/2022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06/12/2022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06/12/2022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06/12/2022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7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06/12/2022</a:t>
            </a:fld>
            <a:endParaRPr lang="vi-VN"/>
          </a:p>
        </p:txBody>
      </p:sp>
      <p:sp>
        <p:nvSpPr>
          <p:cNvPr id="8" name="Nơi giữ chỗ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Nơi giữ chỗ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06/12/2022</a:t>
            </a:fld>
            <a:endParaRPr lang="vi-VN"/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06/12/2022</a:t>
            </a:fld>
            <a:endParaRPr lang="vi-VN"/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06/12/2022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06/12/2022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D0E58-5515-4A7F-ADAB-AFBF515136F7}" type="datetimeFigureOut">
              <a:rPr lang="vi-VN" smtClean="0"/>
              <a:pPr/>
              <a:t>06/12/2022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4.gif"/><Relationship Id="rId2" Type="http://schemas.openxmlformats.org/officeDocument/2006/relationships/audio" Target="file:///E:\GIAO%20AN%20CO%20LY\CoVaMe-XuanMai_4edek.mp3" TargetMode="External"/><Relationship Id="rId1" Type="http://schemas.openxmlformats.org/officeDocument/2006/relationships/tags" Target="../tags/tag1.xml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263"/>
            <a:ext cx="9144000" cy="6858000"/>
          </a:xfrm>
          <a:prstGeom prst="rect">
            <a:avLst/>
          </a:prstGeom>
          <a:solidFill>
            <a:srgbClr val="E4EDB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18" descr="C:\Users\NGOCTHANH\Desktop\anh dep\mc_05030402j_j.gi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81400"/>
            <a:ext cx="10668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18" descr="C:\Users\NGOCTHANH\Desktop\anh dep\mc_05030402j_j.gi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1825" y="3581400"/>
            <a:ext cx="10668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8" descr="C:\Users\NGOCTHANH\Desktop\anh dep\mc_05030402j_j.gi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3581400"/>
            <a:ext cx="10668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8" descr="C:\Users\NGOCTHANH\Desktop\anh dep\mc_05030402j_j.gi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581400"/>
            <a:ext cx="10668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16" descr="Hinh dong (5)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838700"/>
            <a:ext cx="19050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17" descr="Hinh dong (5)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4648200"/>
            <a:ext cx="19050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18" descr="Bluebird05-animated-chick_in_flight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64841">
            <a:off x="188913" y="2959100"/>
            <a:ext cx="12604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9" descr="Bluebird05-animated-chick_in_flight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540435" flipH="1">
            <a:off x="7639050" y="2876550"/>
            <a:ext cx="1192213" cy="941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 Box 17"/>
          <p:cNvSpPr txBox="1">
            <a:spLocks noChangeArrowheads="1"/>
          </p:cNvSpPr>
          <p:nvPr/>
        </p:nvSpPr>
        <p:spPr bwMode="auto">
          <a:xfrm>
            <a:off x="776288" y="578336"/>
            <a:ext cx="773961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PHÒNG GIÁO DỤC VÀ ĐÀO TẠO </a:t>
            </a:r>
            <a:r>
              <a:rPr lang="en-US" sz="24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QUẬN LONG BIÊN</a:t>
            </a:r>
            <a:endParaRPr lang="en-US" sz="2400" b="1" dirty="0">
              <a:solidFill>
                <a:srgbClr val="FF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  <a:p>
            <a:pPr algn="ctr" eaLnBrk="1" hangingPunct="1">
              <a:defRPr/>
            </a:pP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TRƯỜNG MẦM NON </a:t>
            </a:r>
            <a:r>
              <a:rPr lang="en-US" sz="24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HOA SỮA</a:t>
            </a:r>
            <a:endParaRPr lang="en-US" sz="2400" b="1" dirty="0">
              <a:solidFill>
                <a:srgbClr val="FF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63500" y="1936244"/>
            <a:ext cx="9080500" cy="1692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LĨNH VỰC PHÁT TRIỂN NHẬN THỨC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400" b="1" dirty="0" err="1" smtClean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Đề</a:t>
            </a:r>
            <a:r>
              <a:rPr lang="en-US" sz="2400" b="1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tài</a:t>
            </a:r>
            <a:r>
              <a:rPr lang="en-US" sz="2400" b="1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Chắp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ghép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các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hình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để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tạo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thành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hình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mới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endParaRPr lang="en-US" sz="24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sz="2400" b="1" dirty="0" err="1" smtClean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Lứa</a:t>
            </a:r>
            <a:r>
              <a:rPr lang="en-US" sz="2400" b="1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tuổi</a:t>
            </a:r>
            <a:r>
              <a:rPr lang="en-US" sz="2400" b="1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 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– 4 TUỔI </a:t>
            </a:r>
          </a:p>
        </p:txBody>
      </p:sp>
      <p:pic>
        <p:nvPicPr>
          <p:cNvPr id="2" name="CoVaMe-XuanMai_4edek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0100" y="6415088"/>
            <a:ext cx="249238" cy="48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23834765"/>
      </p:ext>
    </p:extLst>
  </p:cSld>
  <p:clrMapOvr>
    <a:masterClrMapping/>
  </p:clrMapOvr>
  <p:transition spd="med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4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6" repeatCount="indefinite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5" grpId="0" autoUpdateAnimBg="0"/>
      <p:bldP spid="1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71604" y="2786058"/>
            <a:ext cx="2671770" cy="3071834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>
              <a:solidFill>
                <a:srgbClr val="00B0F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214810" y="2786058"/>
            <a:ext cx="2857520" cy="3071834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786182" y="3071810"/>
            <a:ext cx="2214578" cy="250033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786182" y="1000108"/>
            <a:ext cx="2214578" cy="2214578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 </a:t>
            </a:r>
            <a:r>
              <a:rPr lang="en-US" sz="2400" dirty="0" err="1" smtClean="0"/>
              <a:t>Chắp</a:t>
            </a:r>
            <a:r>
              <a:rPr lang="en-US" sz="2400" dirty="0" smtClean="0"/>
              <a:t> </a:t>
            </a:r>
            <a:r>
              <a:rPr lang="en-US" sz="2400" dirty="0" err="1" smtClean="0"/>
              <a:t>ghép</a:t>
            </a:r>
            <a:r>
              <a:rPr lang="en-US" sz="2400" dirty="0" smtClean="0"/>
              <a:t> </a:t>
            </a:r>
            <a:r>
              <a:rPr lang="en-US" sz="2400" dirty="0" err="1" smtClean="0"/>
              <a:t>hai</a:t>
            </a:r>
            <a:r>
              <a:rPr lang="en-US" sz="2400" dirty="0" smtClean="0"/>
              <a:t> </a:t>
            </a:r>
            <a:r>
              <a:rPr lang="en-US" sz="2400" dirty="0" err="1" smtClean="0"/>
              <a:t>hình</a:t>
            </a:r>
            <a:r>
              <a:rPr lang="en-US" sz="2400" dirty="0" smtClean="0"/>
              <a:t> </a:t>
            </a:r>
            <a:r>
              <a:rPr lang="en-US" sz="2400" dirty="0" err="1" smtClean="0"/>
              <a:t>chư</a:t>
            </a:r>
            <a:r>
              <a:rPr lang="en-US" sz="2400" dirty="0" smtClean="0"/>
              <a:t>̃ </a:t>
            </a:r>
            <a:r>
              <a:rPr lang="en-US" sz="2400" dirty="0" err="1" smtClean="0"/>
              <a:t>nhật</a:t>
            </a:r>
            <a:r>
              <a:rPr lang="en-US" sz="2400" dirty="0" smtClean="0"/>
              <a:t> </a:t>
            </a:r>
            <a:r>
              <a:rPr lang="en-US" sz="2400" dirty="0" err="1" smtClean="0"/>
              <a:t>thành</a:t>
            </a:r>
            <a:r>
              <a:rPr lang="en-US" sz="2400" dirty="0" smtClean="0"/>
              <a:t> 1 </a:t>
            </a:r>
            <a:r>
              <a:rPr lang="en-US" sz="2400" dirty="0" err="1" smtClean="0"/>
              <a:t>hình</a:t>
            </a:r>
            <a:r>
              <a:rPr lang="en-US" sz="2400" dirty="0" smtClean="0"/>
              <a:t> </a:t>
            </a:r>
            <a:r>
              <a:rPr lang="en-US" sz="2400" dirty="0" err="1" smtClean="0"/>
              <a:t>vuông</a:t>
            </a:r>
            <a:endParaRPr lang="vi-VN" sz="2400" dirty="0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857356" y="1857364"/>
            <a:ext cx="1714512" cy="4429156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5643570" y="1785926"/>
            <a:ext cx="1814506" cy="4500594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Chắp</a:t>
            </a:r>
            <a:r>
              <a:rPr lang="en-US" sz="2400" dirty="0" smtClean="0"/>
              <a:t> </a:t>
            </a:r>
            <a:r>
              <a:rPr lang="en-US" sz="2400" dirty="0" err="1" smtClean="0"/>
              <a:t>ghép</a:t>
            </a:r>
            <a:r>
              <a:rPr lang="en-US" sz="2400" dirty="0" smtClean="0"/>
              <a:t> </a:t>
            </a:r>
            <a:r>
              <a:rPr lang="en-US" sz="2400" dirty="0" err="1" smtClean="0"/>
              <a:t>hai</a:t>
            </a:r>
            <a:r>
              <a:rPr lang="en-US" sz="2400" dirty="0" smtClean="0"/>
              <a:t> </a:t>
            </a:r>
            <a:r>
              <a:rPr lang="en-US" sz="2400" dirty="0" err="1" smtClean="0"/>
              <a:t>hình</a:t>
            </a:r>
            <a:r>
              <a:rPr lang="en-US" sz="2400" dirty="0" smtClean="0"/>
              <a:t> </a:t>
            </a:r>
            <a:r>
              <a:rPr lang="en-US" sz="2400" dirty="0" err="1" smtClean="0"/>
              <a:t>chư</a:t>
            </a:r>
            <a:r>
              <a:rPr lang="en-US" sz="2400" dirty="0" smtClean="0"/>
              <a:t>̃ </a:t>
            </a:r>
            <a:r>
              <a:rPr lang="en-US" sz="2400" dirty="0" err="1" smtClean="0"/>
              <a:t>nhật</a:t>
            </a:r>
            <a:r>
              <a:rPr lang="en-US" sz="2400" dirty="0" smtClean="0"/>
              <a:t> </a:t>
            </a:r>
            <a:r>
              <a:rPr lang="en-US" sz="2400" dirty="0" err="1" smtClean="0"/>
              <a:t>thành</a:t>
            </a:r>
            <a:r>
              <a:rPr lang="en-US" sz="2400" dirty="0" smtClean="0"/>
              <a:t> 1 </a:t>
            </a:r>
            <a:r>
              <a:rPr lang="en-US" sz="2400" dirty="0" err="1" smtClean="0"/>
              <a:t>hình</a:t>
            </a:r>
            <a:r>
              <a:rPr lang="en-US" sz="2400" dirty="0" smtClean="0"/>
              <a:t> </a:t>
            </a:r>
            <a:r>
              <a:rPr lang="en-US" sz="2400" dirty="0" err="1" smtClean="0"/>
              <a:t>vuông</a:t>
            </a:r>
            <a:endParaRPr lang="vi-VN" sz="2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143108" y="2000240"/>
            <a:ext cx="1928826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071934" y="2000240"/>
            <a:ext cx="2000264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8160492">
            <a:off x="2864163" y="812821"/>
            <a:ext cx="3055633" cy="2951715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267744" y="2289316"/>
            <a:ext cx="4248472" cy="3665627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483768" y="263691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5220072" y="263691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3851918" y="3861048"/>
            <a:ext cx="1152129" cy="2021846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13302959">
            <a:off x="2316377" y="665640"/>
            <a:ext cx="2779157" cy="2993672"/>
          </a:xfrm>
          <a:prstGeom prst="rtTriangle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142976" y="4071942"/>
            <a:ext cx="5357850" cy="17859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 rot="3376431">
            <a:off x="2399833" y="2344418"/>
            <a:ext cx="1845394" cy="1260651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214414" y="3714752"/>
            <a:ext cx="5357850" cy="1285884"/>
          </a:xfrm>
          <a:prstGeom prst="rect">
            <a:avLst/>
          </a:prstGeom>
          <a:solidFill>
            <a:srgbClr val="0070C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214414" y="2071678"/>
            <a:ext cx="1500198" cy="2938482"/>
          </a:xfrm>
          <a:prstGeom prst="rect">
            <a:avLst/>
          </a:prstGeom>
          <a:solidFill>
            <a:srgbClr val="0070C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Oval 2"/>
          <p:cNvSpPr>
            <a:spLocks noChangeArrowheads="1"/>
          </p:cNvSpPr>
          <p:nvPr/>
        </p:nvSpPr>
        <p:spPr bwMode="auto">
          <a:xfrm>
            <a:off x="2195736" y="4929198"/>
            <a:ext cx="1161818" cy="109209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  <p:sp>
        <p:nvSpPr>
          <p:cNvPr id="7" name="Oval 2"/>
          <p:cNvSpPr>
            <a:spLocks noChangeArrowheads="1"/>
          </p:cNvSpPr>
          <p:nvPr/>
        </p:nvSpPr>
        <p:spPr bwMode="auto">
          <a:xfrm>
            <a:off x="4786314" y="4929198"/>
            <a:ext cx="1153838" cy="109209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1500166" y="2428868"/>
            <a:ext cx="795342" cy="1947874"/>
          </a:xfrm>
          <a:prstGeom prst="rect">
            <a:avLst/>
          </a:prstGeom>
          <a:solidFill>
            <a:srgbClr val="FFFF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Huy Loc\Desktop\6048799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85728"/>
            <a:ext cx="8509000" cy="6143668"/>
          </a:xfrm>
          <a:prstGeom prst="rect">
            <a:avLst/>
          </a:prstGeom>
          <a:noFill/>
        </p:spPr>
      </p:pic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714348" y="714357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b="1" kern="10" dirty="0" smtClean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Phần 3: Bé trổ tài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uy Loc\Desktop\l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571480"/>
            <a:ext cx="8534400" cy="5257820"/>
          </a:xfrm>
          <a:prstGeom prst="rect">
            <a:avLst/>
          </a:prstGeom>
          <a:noFill/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071670" y="785795"/>
            <a:ext cx="5429288" cy="138499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1: Ai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071670" y="3357562"/>
            <a:ext cx="6286544" cy="138499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nhất</a:t>
            </a:r>
            <a:endParaRPr lang="en-US" sz="28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Huy Loc\Desktop\images (1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1663" y="0"/>
            <a:ext cx="8752337" cy="628654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1285852" y="2928934"/>
            <a:ext cx="6929486" cy="2440001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kern="10" dirty="0" smtClean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Bé Vui Học Toán</a:t>
            </a:r>
            <a:endParaRPr lang="vi-VN" sz="3600" kern="10" dirty="0">
              <a:ln w="9525">
                <a:solidFill>
                  <a:srgbClr val="00CCFF"/>
                </a:solidFill>
                <a:round/>
                <a:headEnd/>
                <a:tailEnd/>
              </a:ln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571999" y="857232"/>
            <a:ext cx="357190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Hội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7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785786" y="857232"/>
            <a:ext cx="8102630" cy="4318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000" i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pic>
        <p:nvPicPr>
          <p:cNvPr id="4099" name="Picture 3" descr="C:\Users\Huy Loc\Desktop\1412hinh-nen-de-thuong-co-be-ngu-nuo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57214"/>
            <a:ext cx="9144000" cy="6500834"/>
          </a:xfrm>
          <a:prstGeom prst="rect">
            <a:avLst/>
          </a:prstGeom>
          <a:noFill/>
        </p:spPr>
      </p:pic>
      <p:sp>
        <p:nvSpPr>
          <p:cNvPr id="10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1000100" y="2928934"/>
            <a:ext cx="7429552" cy="178595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800" b="1" kern="10" dirty="0" smtClean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 algn="ctr"/>
            <a:endParaRPr lang="vi-VN" sz="2800" b="1" kern="10" dirty="0" smtClean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 algn="ctr"/>
            <a:r>
              <a:rPr lang="vi-VN" sz="2800" b="1" kern="10" dirty="0" smtClean="0">
                <a:ln w="5080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Phần 1: Giải đố đoán hình</a:t>
            </a:r>
            <a:endParaRPr lang="vi-VN" sz="2800" b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FF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 -0.33333 L -4.16667E-6 -3.7037E-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16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 rot="10800000" flipV="1">
            <a:off x="4643438" y="1357298"/>
            <a:ext cx="3929090" cy="2786082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góc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góc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nhọn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biết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̀</a:t>
            </a:r>
            <a:r>
              <a:rPr lang="en-US" sz="2400" dirty="0" smtClean="0"/>
              <a:t>?</a:t>
            </a:r>
            <a:endParaRPr lang="vi-VN" sz="2400" dirty="0"/>
          </a:p>
        </p:txBody>
      </p:sp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2214546" y="1428736"/>
            <a:ext cx="4643470" cy="4214842"/>
          </a:xfrm>
          <a:prstGeom prst="rtTriangle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243F6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Hình Chữ nhật 4"/>
          <p:cNvSpPr/>
          <p:nvPr/>
        </p:nvSpPr>
        <p:spPr>
          <a:xfrm>
            <a:off x="2928926" y="714357"/>
            <a:ext cx="47326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Hoạt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Giải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đoán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endParaRPr lang="vi-VN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757610" cy="5726130"/>
          </a:xfrm>
        </p:spPr>
        <p:txBody>
          <a:bodyPr>
            <a:normAutofit/>
          </a:bodyPr>
          <a:lstStyle/>
          <a:p>
            <a:pPr algn="l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bốn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góc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ạnh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giỏi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Đọc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vi-VN" sz="2400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355976" y="1428736"/>
            <a:ext cx="4359428" cy="428628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5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82924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Họ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Nhật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là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Cũng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có 4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mà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chẳng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rồi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giải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vậy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nói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785786" y="3786190"/>
            <a:ext cx="7500990" cy="2500330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07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0" y="274638"/>
            <a:ext cx="3071802" cy="5654692"/>
          </a:xfrm>
        </p:spPr>
        <p:txBody>
          <a:bodyPr>
            <a:normAutofit/>
          </a:bodyPr>
          <a:lstStyle/>
          <a:p>
            <a:pPr algn="l"/>
            <a:r>
              <a:rPr lang="en-US" sz="2400" dirty="0" err="1" smtClean="0"/>
              <a:t>Béo</a:t>
            </a:r>
            <a:r>
              <a:rPr lang="en-US" sz="2400" dirty="0" smtClean="0"/>
              <a:t> </a:t>
            </a:r>
            <a:r>
              <a:rPr lang="en-US" sz="2400" dirty="0" err="1" smtClean="0"/>
              <a:t>trục</a:t>
            </a:r>
            <a:r>
              <a:rPr lang="en-US" sz="2400" dirty="0" smtClean="0"/>
              <a:t> </a:t>
            </a:r>
            <a:r>
              <a:rPr lang="en-US" sz="2400" dirty="0" err="1" smtClean="0"/>
              <a:t>béo</a:t>
            </a:r>
            <a:r>
              <a:rPr lang="en-US" sz="2400" dirty="0" smtClean="0"/>
              <a:t> </a:t>
            </a:r>
            <a:r>
              <a:rPr lang="en-US" sz="2400" dirty="0" err="1" smtClean="0"/>
              <a:t>tròn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Chỉ  </a:t>
            </a:r>
            <a:r>
              <a:rPr lang="en-US" sz="2400" dirty="0" err="1" smtClean="0"/>
              <a:t>lăn</a:t>
            </a:r>
            <a:r>
              <a:rPr lang="en-US" sz="2400" dirty="0" smtClean="0"/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/>
              <a:t> </a:t>
            </a:r>
            <a:r>
              <a:rPr lang="en-US" sz="2400" dirty="0" err="1" smtClean="0"/>
              <a:t>đứng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err="1" smtClean="0"/>
              <a:t>Không</a:t>
            </a:r>
            <a:r>
              <a:rPr lang="en-US" sz="2400" dirty="0" smtClean="0"/>
              <a:t> </a:t>
            </a:r>
            <a:r>
              <a:rPr lang="en-US" sz="2400" dirty="0" err="1" smtClean="0"/>
              <a:t>cạnh</a:t>
            </a:r>
            <a:r>
              <a:rPr lang="en-US" sz="2400" dirty="0" smtClean="0"/>
              <a:t>, </a:t>
            </a:r>
            <a:r>
              <a:rPr lang="en-US" sz="2400" dirty="0" err="1" smtClean="0"/>
              <a:t>không</a:t>
            </a:r>
            <a:r>
              <a:rPr lang="en-US" sz="2400" dirty="0" smtClean="0"/>
              <a:t> </a:t>
            </a:r>
            <a:r>
              <a:rPr lang="en-US" sz="2400" dirty="0" err="1" smtClean="0"/>
              <a:t>góc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err="1" smtClean="0"/>
              <a:t>Đô</a:t>
            </a:r>
            <a:r>
              <a:rPr lang="en-US" sz="2400" dirty="0" smtClean="0"/>
              <a:t>́ </a:t>
            </a:r>
            <a:r>
              <a:rPr lang="en-US" sz="2400" dirty="0" err="1" smtClean="0"/>
              <a:t>biết</a:t>
            </a:r>
            <a:r>
              <a:rPr lang="en-US" sz="2400" dirty="0" smtClean="0"/>
              <a:t> </a:t>
            </a:r>
            <a:r>
              <a:rPr lang="en-US" sz="2400" dirty="0" err="1" smtClean="0"/>
              <a:t>hình</a:t>
            </a:r>
            <a:r>
              <a:rPr lang="en-US" sz="2400" dirty="0" smtClean="0"/>
              <a:t> </a:t>
            </a:r>
            <a:r>
              <a:rPr lang="en-US" sz="2400" dirty="0" err="1" smtClean="0"/>
              <a:t>gi</a:t>
            </a:r>
            <a:r>
              <a:rPr lang="en-US" sz="2400" dirty="0" smtClean="0"/>
              <a:t>̀?</a:t>
            </a:r>
            <a:endParaRPr lang="vi-VN" sz="2400" dirty="0"/>
          </a:p>
        </p:txBody>
      </p:sp>
      <p:sp>
        <p:nvSpPr>
          <p:cNvPr id="4098" name="Oval 2"/>
          <p:cNvSpPr>
            <a:spLocks noChangeArrowheads="1"/>
          </p:cNvSpPr>
          <p:nvPr/>
        </p:nvSpPr>
        <p:spPr bwMode="auto">
          <a:xfrm>
            <a:off x="3419872" y="908720"/>
            <a:ext cx="5509846" cy="5592114"/>
          </a:xfrm>
          <a:prstGeom prst="ellipse">
            <a:avLst/>
          </a:prstGeom>
          <a:solidFill>
            <a:srgbClr val="C0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409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Users\Huy Loc\Desktop\hinh-nen-dien-thoai-.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428580"/>
            <a:ext cx="8286809" cy="5929378"/>
          </a:xfrm>
          <a:prstGeom prst="rect">
            <a:avLst/>
          </a:prstGeom>
          <a:noFill/>
        </p:spPr>
      </p:pic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714348" y="714357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b="1" kern="10" dirty="0" smtClean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Phần 2: Hình học ngộ nghĩnh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Hoạt</a:t>
            </a:r>
            <a:r>
              <a:rPr lang="en-US" sz="2400" dirty="0" smtClean="0"/>
              <a:t> </a:t>
            </a:r>
            <a:r>
              <a:rPr lang="en-US" sz="2400" dirty="0" err="1" smtClean="0"/>
              <a:t>động</a:t>
            </a:r>
            <a:r>
              <a:rPr lang="en-US" sz="2400" dirty="0" smtClean="0"/>
              <a:t> 2: </a:t>
            </a:r>
            <a:r>
              <a:rPr lang="en-US" sz="2400" dirty="0" err="1" smtClean="0"/>
              <a:t>Chắp</a:t>
            </a:r>
            <a:r>
              <a:rPr lang="en-US" sz="2400" dirty="0" smtClean="0"/>
              <a:t> </a:t>
            </a:r>
            <a:r>
              <a:rPr lang="en-US" sz="2400" dirty="0" err="1" smtClean="0"/>
              <a:t>ghép</a:t>
            </a:r>
            <a:r>
              <a:rPr lang="en-US" sz="2400" dirty="0" smtClean="0"/>
              <a:t>  </a:t>
            </a:r>
            <a:r>
              <a:rPr lang="en-US" sz="2400" dirty="0" err="1" smtClean="0"/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hình</a:t>
            </a:r>
            <a:r>
              <a:rPr lang="en-US" sz="2400" dirty="0" smtClean="0"/>
              <a:t> </a:t>
            </a:r>
            <a:r>
              <a:rPr lang="en-US" sz="2400" dirty="0" err="1" smtClean="0"/>
              <a:t>học</a:t>
            </a:r>
            <a:r>
              <a:rPr lang="en-US" sz="2400" dirty="0" smtClean="0"/>
              <a:t> </a:t>
            </a:r>
            <a:r>
              <a:rPr lang="en-US" sz="2400" dirty="0" err="1" smtClean="0"/>
              <a:t>để</a:t>
            </a:r>
            <a:r>
              <a:rPr lang="en-US" sz="2400" dirty="0" smtClean="0"/>
              <a:t> </a:t>
            </a:r>
            <a:r>
              <a:rPr lang="en-US" sz="2400" dirty="0" err="1" smtClean="0"/>
              <a:t>tạo</a:t>
            </a:r>
            <a:r>
              <a:rPr lang="en-US" sz="2400" dirty="0" smtClean="0"/>
              <a:t> </a:t>
            </a:r>
            <a:r>
              <a:rPr lang="en-US" sz="2400" dirty="0" err="1" smtClean="0"/>
              <a:t>thành</a:t>
            </a:r>
            <a:r>
              <a:rPr lang="en-US" sz="2400" dirty="0" smtClean="0"/>
              <a:t> </a:t>
            </a:r>
            <a:r>
              <a:rPr lang="en-US" sz="2400" dirty="0" err="1" smtClean="0"/>
              <a:t>hình</a:t>
            </a:r>
            <a:r>
              <a:rPr lang="en-US" sz="2400" dirty="0" smtClean="0"/>
              <a:t> </a:t>
            </a:r>
            <a:r>
              <a:rPr lang="en-US" sz="2400" dirty="0" err="1" smtClean="0"/>
              <a:t>mới</a:t>
            </a:r>
            <a:r>
              <a:rPr lang="en-US" sz="2400" dirty="0" smtClean="0"/>
              <a:t>.</a:t>
            </a:r>
            <a:br>
              <a:rPr lang="en-US" sz="2400" dirty="0" smtClean="0"/>
            </a:br>
            <a:r>
              <a:rPr lang="en-US" sz="2400" dirty="0" err="1" smtClean="0"/>
              <a:t>Chắp</a:t>
            </a:r>
            <a:r>
              <a:rPr lang="en-US" sz="2400" dirty="0" smtClean="0"/>
              <a:t> </a:t>
            </a:r>
            <a:r>
              <a:rPr lang="en-US" sz="2400" dirty="0" err="1" smtClean="0"/>
              <a:t>ghép</a:t>
            </a:r>
            <a:r>
              <a:rPr lang="en-US" sz="2400" dirty="0" smtClean="0"/>
              <a:t> </a:t>
            </a:r>
            <a:r>
              <a:rPr lang="en-US" sz="2400" dirty="0" err="1" smtClean="0"/>
              <a:t>hai</a:t>
            </a:r>
            <a:r>
              <a:rPr lang="en-US" sz="2400" dirty="0" smtClean="0"/>
              <a:t> </a:t>
            </a:r>
            <a:r>
              <a:rPr lang="en-US" sz="2400" dirty="0" err="1" smtClean="0"/>
              <a:t>hình</a:t>
            </a:r>
            <a:r>
              <a:rPr lang="en-US" sz="2400" dirty="0" smtClean="0"/>
              <a:t> </a:t>
            </a:r>
            <a:r>
              <a:rPr lang="en-US" sz="2400" dirty="0" err="1" smtClean="0"/>
              <a:t>vuông</a:t>
            </a:r>
            <a:r>
              <a:rPr lang="en-US" sz="2400" dirty="0" smtClean="0"/>
              <a:t> </a:t>
            </a:r>
            <a:r>
              <a:rPr lang="en-US" sz="2400" dirty="0" err="1" smtClean="0"/>
              <a:t>thành</a:t>
            </a:r>
            <a:r>
              <a:rPr lang="en-US" sz="2400" dirty="0" smtClean="0"/>
              <a:t> </a:t>
            </a:r>
            <a:r>
              <a:rPr lang="en-US" sz="2400" dirty="0" err="1" smtClean="0"/>
              <a:t>hình</a:t>
            </a:r>
            <a:r>
              <a:rPr lang="en-US" sz="2400" dirty="0" smtClean="0"/>
              <a:t> </a:t>
            </a:r>
            <a:r>
              <a:rPr lang="en-US" sz="2400" dirty="0" err="1" smtClean="0"/>
              <a:t>chư</a:t>
            </a:r>
            <a:r>
              <a:rPr lang="en-US" sz="2400" dirty="0" smtClean="0"/>
              <a:t>̃ </a:t>
            </a:r>
            <a:r>
              <a:rPr lang="en-US" sz="2400" dirty="0" err="1" smtClean="0"/>
              <a:t>nhật</a:t>
            </a:r>
            <a:endParaRPr lang="vi-VN" sz="2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00166" y="2000240"/>
            <a:ext cx="2714644" cy="2786082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786314" y="2000240"/>
            <a:ext cx="2714644" cy="285752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5"/>
</p:tagLst>
</file>

<file path=ppt/theme/theme1.xml><?xml version="1.0" encoding="utf-8"?>
<a:theme xmlns:a="http://schemas.openxmlformats.org/drawingml/2006/main" name="Chủ đề của Offic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682</TotalTime>
  <Words>141</Words>
  <Application>Microsoft Office PowerPoint</Application>
  <PresentationFormat>On-screen Show (4:3)</PresentationFormat>
  <Paragraphs>24</Paragraphs>
  <Slides>18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Times New Roman</vt:lpstr>
      <vt:lpstr>Chủ đề của Office</vt:lpstr>
      <vt:lpstr>PowerPoint Presentation</vt:lpstr>
      <vt:lpstr>PowerPoint Presentation</vt:lpstr>
      <vt:lpstr>PowerPoint Presentation</vt:lpstr>
      <vt:lpstr> Một góc vuông Hai góc nhọn Ba cạnh như ai Đố biết hình gì?</vt:lpstr>
      <vt:lpstr>Vuông bốn góc Cạnh bằng nhau Bạn nào giỏi Đọc tên tôi? </vt:lpstr>
      <vt:lpstr>Họ Hình tên Nhật là em  Cũng có 4 cạnh mà chẳng bằng nhau Đố rồi các bạn giải mau Tên thì như  vậy hình gì nói đi?</vt:lpstr>
      <vt:lpstr>Béo trục béo tròn Chỉ  lăn không đứng Không cạnh, không góc Đố biết hình gì?</vt:lpstr>
      <vt:lpstr>PowerPoint Presentation</vt:lpstr>
      <vt:lpstr>Hoạt động 2: Chắp ghép  các hình học để tạo thành hình mới. Chắp ghép hai hình vuông thành hình chữ nhật</vt:lpstr>
      <vt:lpstr>PowerPoint Presentation</vt:lpstr>
      <vt:lpstr>PowerPoint Presentation</vt:lpstr>
      <vt:lpstr> Chắp ghép hai hình chữ nhật thành 1 hình vuông</vt:lpstr>
      <vt:lpstr>Chắp ghép hai hình chữ nhật thành 1 hình vuông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Hoạt động 1: ôn luyện hình</dc:title>
  <dc:creator>Huy Loc</dc:creator>
  <cp:lastModifiedBy>Phong7T2</cp:lastModifiedBy>
  <cp:revision>69</cp:revision>
  <dcterms:created xsi:type="dcterms:W3CDTF">2015-10-27T05:14:19Z</dcterms:created>
  <dcterms:modified xsi:type="dcterms:W3CDTF">2022-12-06T09:58:04Z</dcterms:modified>
</cp:coreProperties>
</file>