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19"/>
  </p:notesMasterIdLst>
  <p:sldIdLst>
    <p:sldId id="257" r:id="rId3"/>
    <p:sldId id="258" r:id="rId4"/>
    <p:sldId id="287" r:id="rId5"/>
    <p:sldId id="259" r:id="rId6"/>
    <p:sldId id="260" r:id="rId7"/>
    <p:sldId id="285" r:id="rId8"/>
    <p:sldId id="290" r:id="rId9"/>
    <p:sldId id="291" r:id="rId10"/>
    <p:sldId id="262" r:id="rId11"/>
    <p:sldId id="286" r:id="rId12"/>
    <p:sldId id="264" r:id="rId13"/>
    <p:sldId id="265" r:id="rId14"/>
    <p:sldId id="266" r:id="rId15"/>
    <p:sldId id="267" r:id="rId16"/>
    <p:sldId id="281" r:id="rId17"/>
    <p:sldId id="284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0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80300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58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7891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0" marR="0" lvl="1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marR="0" lvl="5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marR="0" lvl="6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marR="0" lvl="7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marR="0" lvl="8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0" marR="0" lvl="1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marR="0" lvl="5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marR="0" lvl="6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marR="0" lvl="7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marR="0" lvl="8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9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042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94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687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42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949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53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30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320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444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574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09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Arial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0" marR="0" lvl="1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marR="0" lvl="5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marR="0" lvl="6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marR="0" lvl="7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marR="0" lvl="8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marR="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0" marR="0" lvl="1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marR="0" lvl="5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marR="0" lvl="6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marR="0" lvl="7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marR="0" lvl="8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marR="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indent="-88900">
              <a:buSzPts val="1400"/>
              <a:buFont typeface="Arial"/>
              <a:buChar char="●"/>
            </a:pPr>
            <a:endParaRPr/>
          </a:p>
          <a:p>
            <a:pPr lvl="1" indent="-88900" algn="l">
              <a:buSzPts val="1400"/>
              <a:buFont typeface="Arial"/>
              <a:buChar char="○"/>
            </a:pPr>
            <a:endParaRPr/>
          </a:p>
          <a:p>
            <a:pPr lvl="2" indent="-88900" algn="l">
              <a:buSzPts val="1400"/>
              <a:buFont typeface="Arial"/>
              <a:buChar char="■"/>
            </a:pPr>
            <a:endParaRPr/>
          </a:p>
          <a:p>
            <a:pPr lvl="3" indent="-88900" algn="l">
              <a:buSzPts val="1400"/>
              <a:buFont typeface="Arial"/>
              <a:buChar char="●"/>
            </a:pPr>
            <a:endParaRPr/>
          </a:p>
          <a:p>
            <a:pPr lvl="4" indent="-88900" algn="l">
              <a:buSzPts val="1400"/>
              <a:buFont typeface="Arial"/>
              <a:buChar char="○"/>
            </a:pPr>
            <a:endParaRPr/>
          </a:p>
          <a:p>
            <a:pPr lvl="5" indent="-88900" algn="l">
              <a:buSzPts val="1400"/>
              <a:buFont typeface="Arial"/>
              <a:buChar char="■"/>
            </a:pPr>
            <a:endParaRPr/>
          </a:p>
          <a:p>
            <a:pPr lvl="6" indent="-88900" algn="l">
              <a:buSzPts val="1400"/>
              <a:buFont typeface="Arial"/>
              <a:buChar char="●"/>
            </a:pPr>
            <a:endParaRPr/>
          </a:p>
          <a:p>
            <a:pPr lvl="7" indent="-88900" algn="l">
              <a:buSzPts val="1400"/>
              <a:buFont typeface="Arial"/>
              <a:buChar char="○"/>
            </a:pPr>
            <a:endParaRPr/>
          </a:p>
          <a:p>
            <a:pPr lvl="8" indent="-88900" algn="l">
              <a:buSzPts val="1400"/>
              <a:buFont typeface="Arial"/>
              <a:buChar char="■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440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FFCCFF"/>
            </a:gs>
          </a:gsLst>
          <a:lin ang="18900000" scaled="0"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b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MẦM NON HOA SỮA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71023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43200" y="4191000"/>
            <a:ext cx="53879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err="1">
                <a:solidFill>
                  <a:srgbClr val="006600"/>
                </a:solidFill>
              </a:rPr>
              <a:t>Đề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err="1">
                <a:solidFill>
                  <a:srgbClr val="006600"/>
                </a:solidFill>
              </a:rPr>
              <a:t>tài</a:t>
            </a:r>
            <a:r>
              <a:rPr lang="en-US" sz="1800" b="1" dirty="0">
                <a:solidFill>
                  <a:srgbClr val="006600"/>
                </a:solidFill>
              </a:rPr>
              <a:t>: </a:t>
            </a:r>
            <a:r>
              <a:rPr lang="en-US" sz="1800" b="1" dirty="0" err="1">
                <a:solidFill>
                  <a:srgbClr val="006600"/>
                </a:solidFill>
              </a:rPr>
              <a:t>Truyện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smtClean="0">
                <a:solidFill>
                  <a:srgbClr val="006600"/>
                </a:solidFill>
              </a:rPr>
              <a:t>“</a:t>
            </a:r>
            <a:r>
              <a:rPr lang="en-US" sz="1800" b="1" dirty="0" err="1" smtClean="0">
                <a:solidFill>
                  <a:srgbClr val="006600"/>
                </a:solidFill>
              </a:rPr>
              <a:t>Bông</a:t>
            </a:r>
            <a:r>
              <a:rPr lang="en-US" sz="1800" b="1" dirty="0" smtClean="0">
                <a:solidFill>
                  <a:srgbClr val="006600"/>
                </a:solidFill>
              </a:rPr>
              <a:t> </a:t>
            </a:r>
            <a:r>
              <a:rPr lang="en-US" sz="1800" b="1" dirty="0" err="1" smtClean="0">
                <a:solidFill>
                  <a:srgbClr val="006600"/>
                </a:solidFill>
              </a:rPr>
              <a:t>hoa</a:t>
            </a:r>
            <a:r>
              <a:rPr lang="en-US" sz="1800" b="1" dirty="0" smtClean="0">
                <a:solidFill>
                  <a:srgbClr val="006600"/>
                </a:solidFill>
              </a:rPr>
              <a:t> </a:t>
            </a:r>
            <a:r>
              <a:rPr lang="en-US" sz="1800" b="1" dirty="0" err="1" smtClean="0">
                <a:solidFill>
                  <a:srgbClr val="006600"/>
                </a:solidFill>
              </a:rPr>
              <a:t>cúc</a:t>
            </a:r>
            <a:r>
              <a:rPr lang="en-US" sz="1800" b="1" dirty="0" smtClean="0">
                <a:solidFill>
                  <a:srgbClr val="006600"/>
                </a:solidFill>
              </a:rPr>
              <a:t> </a:t>
            </a:r>
            <a:r>
              <a:rPr lang="en-US" sz="1800" b="1" dirty="0" err="1" smtClean="0">
                <a:solidFill>
                  <a:srgbClr val="006600"/>
                </a:solidFill>
              </a:rPr>
              <a:t>trắng</a:t>
            </a:r>
            <a:r>
              <a:rPr lang="en-US" sz="1800" b="1" dirty="0" smtClean="0">
                <a:solidFill>
                  <a:srgbClr val="006600"/>
                </a:solidFill>
              </a:rPr>
              <a:t>”</a:t>
            </a:r>
            <a:endParaRPr lang="en-US" sz="1800" b="1" dirty="0">
              <a:solidFill>
                <a:srgbClr val="0066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6600"/>
                </a:solidFill>
              </a:rPr>
              <a:t>            </a:t>
            </a:r>
            <a:r>
              <a:rPr lang="en-US" sz="1800" b="1" dirty="0" err="1">
                <a:solidFill>
                  <a:srgbClr val="006600"/>
                </a:solidFill>
              </a:rPr>
              <a:t>Lứa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err="1">
                <a:solidFill>
                  <a:srgbClr val="006600"/>
                </a:solidFill>
              </a:rPr>
              <a:t>tuổi</a:t>
            </a:r>
            <a:r>
              <a:rPr lang="en-US" sz="1800" b="1" dirty="0">
                <a:solidFill>
                  <a:srgbClr val="006600"/>
                </a:solidFill>
              </a:rPr>
              <a:t>: </a:t>
            </a:r>
            <a:r>
              <a:rPr lang="en-US" sz="1800" b="1" dirty="0" err="1">
                <a:solidFill>
                  <a:srgbClr val="006600"/>
                </a:solidFill>
              </a:rPr>
              <a:t>Mẫu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err="1">
                <a:solidFill>
                  <a:srgbClr val="006600"/>
                </a:solidFill>
              </a:rPr>
              <a:t>giáo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err="1">
                <a:solidFill>
                  <a:srgbClr val="006600"/>
                </a:solidFill>
              </a:rPr>
              <a:t>lớn</a:t>
            </a:r>
            <a:r>
              <a:rPr lang="en-US" sz="1800" b="1" dirty="0">
                <a:solidFill>
                  <a:srgbClr val="006600"/>
                </a:solidFill>
              </a:rPr>
              <a:t> A5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smtClean="0">
                <a:solidFill>
                  <a:srgbClr val="006600"/>
                </a:solidFill>
              </a:rPr>
              <a:t>           </a:t>
            </a:r>
            <a:r>
              <a:rPr lang="en-US" sz="1800" b="1" dirty="0" err="1" smtClean="0">
                <a:solidFill>
                  <a:srgbClr val="006600"/>
                </a:solidFill>
              </a:rPr>
              <a:t>Số</a:t>
            </a:r>
            <a:r>
              <a:rPr lang="en-US" sz="1800" b="1" dirty="0" smtClean="0">
                <a:solidFill>
                  <a:srgbClr val="006600"/>
                </a:solidFill>
              </a:rPr>
              <a:t> </a:t>
            </a:r>
            <a:r>
              <a:rPr lang="en-US" sz="1800" b="1" dirty="0">
                <a:solidFill>
                  <a:srgbClr val="006600"/>
                </a:solidFill>
              </a:rPr>
              <a:t>l</a:t>
            </a:r>
            <a:r>
              <a:rPr lang="vi-VN" sz="1800" b="1" dirty="0">
                <a:solidFill>
                  <a:srgbClr val="006600"/>
                </a:solidFill>
              </a:rPr>
              <a:t>ượn</a:t>
            </a:r>
            <a:r>
              <a:rPr lang="en-US" sz="1800" b="1" dirty="0">
                <a:solidFill>
                  <a:srgbClr val="006600"/>
                </a:solidFill>
              </a:rPr>
              <a:t>g: 20-25 </a:t>
            </a:r>
            <a:r>
              <a:rPr lang="en-US" sz="1800" b="1" dirty="0" err="1">
                <a:solidFill>
                  <a:srgbClr val="006600"/>
                </a:solidFill>
              </a:rPr>
              <a:t>Trẻ</a:t>
            </a:r>
            <a:endParaRPr lang="en-US" sz="1800" b="1" dirty="0">
              <a:solidFill>
                <a:srgbClr val="0066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smtClean="0">
                <a:solidFill>
                  <a:srgbClr val="006600"/>
                </a:solidFill>
              </a:rPr>
              <a:t>           </a:t>
            </a:r>
            <a:r>
              <a:rPr lang="en-US" sz="1800" b="1" dirty="0" err="1">
                <a:solidFill>
                  <a:srgbClr val="006600"/>
                </a:solidFill>
              </a:rPr>
              <a:t>Thời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err="1">
                <a:solidFill>
                  <a:srgbClr val="006600"/>
                </a:solidFill>
              </a:rPr>
              <a:t>gian</a:t>
            </a:r>
            <a:r>
              <a:rPr lang="en-US" sz="1800" b="1" dirty="0">
                <a:solidFill>
                  <a:srgbClr val="006600"/>
                </a:solidFill>
              </a:rPr>
              <a:t> 25-30 </a:t>
            </a:r>
            <a:r>
              <a:rPr lang="en-US" sz="1800" b="1" dirty="0" err="1">
                <a:solidFill>
                  <a:srgbClr val="006600"/>
                </a:solidFill>
              </a:rPr>
              <a:t>phút</a:t>
            </a:r>
            <a:endParaRPr lang="en-US" sz="1800" b="1" dirty="0">
              <a:solidFill>
                <a:srgbClr val="0066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6600"/>
                </a:solidFill>
              </a:rPr>
              <a:t>            </a:t>
            </a:r>
            <a:r>
              <a:rPr lang="en-US" sz="1800" b="1" dirty="0" err="1" smtClean="0">
                <a:solidFill>
                  <a:srgbClr val="006600"/>
                </a:solidFill>
              </a:rPr>
              <a:t>Giáo</a:t>
            </a:r>
            <a:r>
              <a:rPr lang="en-US" sz="1800" b="1" dirty="0" smtClean="0">
                <a:solidFill>
                  <a:srgbClr val="006600"/>
                </a:solidFill>
              </a:rPr>
              <a:t> </a:t>
            </a:r>
            <a:r>
              <a:rPr lang="en-US" sz="1800" b="1" dirty="0" err="1">
                <a:solidFill>
                  <a:srgbClr val="006600"/>
                </a:solidFill>
              </a:rPr>
              <a:t>viên</a:t>
            </a:r>
            <a:r>
              <a:rPr lang="en-US" sz="1800" b="1" dirty="0">
                <a:solidFill>
                  <a:srgbClr val="006600"/>
                </a:solidFill>
              </a:rPr>
              <a:t>: </a:t>
            </a:r>
            <a:r>
              <a:rPr lang="en-US" sz="1800" b="1" dirty="0" err="1">
                <a:solidFill>
                  <a:srgbClr val="006600"/>
                </a:solidFill>
              </a:rPr>
              <a:t>Nguyễn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err="1">
                <a:solidFill>
                  <a:srgbClr val="006600"/>
                </a:solidFill>
              </a:rPr>
              <a:t>Thị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  <a:r>
              <a:rPr lang="en-US" sz="1800" b="1" dirty="0" err="1">
                <a:solidFill>
                  <a:srgbClr val="006600"/>
                </a:solidFill>
              </a:rPr>
              <a:t>Huyền</a:t>
            </a:r>
            <a:r>
              <a:rPr lang="en-US" sz="1800" b="1" dirty="0">
                <a:solidFill>
                  <a:srgbClr val="006600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8" name="Google Shape;138;p18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4294967295"/>
          </p:nvPr>
        </p:nvSpPr>
        <p:spPr>
          <a:xfrm>
            <a:off x="533400" y="11430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41;p18" descr="dong-d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352800"/>
            <a:ext cx="2590800" cy="3440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4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2222 L 0.98333 0.0069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85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2" descr="dong-d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715000" y="1694958"/>
            <a:ext cx="3448050" cy="51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" y="5678556"/>
            <a:ext cx="8886031" cy="1207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76599"/>
            <a:ext cx="1457078" cy="2122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36354 0.020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FF"/>
            </a:gs>
            <a:gs pos="100000">
              <a:srgbClr val="FFFFCC"/>
            </a:gs>
          </a:gsLst>
          <a:lin ang="18900000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3" descr="scan0008 copy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24" y="3409156"/>
            <a:ext cx="874285" cy="10643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747">
            <a:off x="3860594" y="1843103"/>
            <a:ext cx="1956698" cy="1979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" y="5867400"/>
            <a:ext cx="8886031" cy="1091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371 L 0.00121 0.00949 L 0.00625 0.00579 L 0.00538 0.00278 L 0.00121 0.00371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FFFFCC"/>
            </a:gs>
          </a:gsLst>
          <a:lin ang="18900000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4" descr="dong-6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838200"/>
            <a:ext cx="4954587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875827"/>
            <a:ext cx="7999340" cy="982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5" descr="dong-cuo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-76200"/>
            <a:ext cx="8458200" cy="761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0" y="6102001"/>
            <a:ext cx="7999340" cy="982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"/>
            <a:ext cx="6192918" cy="50292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52400" y="4343400"/>
            <a:ext cx="2057400" cy="2338902"/>
            <a:chOff x="3068750" y="4114800"/>
            <a:chExt cx="1520568" cy="1957902"/>
          </a:xfrm>
        </p:grpSpPr>
        <p:pic>
          <p:nvPicPr>
            <p:cNvPr id="6" name="Google Shape;154;p20" descr="dong-bebbb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68750" y="4114800"/>
              <a:ext cx="1447800" cy="1957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659" y="4180991"/>
              <a:ext cx="654659" cy="79697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31" y="2450049"/>
            <a:ext cx="2645019" cy="3786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38325"/>
            <a:ext cx="1262234" cy="14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3125 -0.081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1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00504 0.00486 L 0.0007 0.00671 L -3.61111E-6 1.85185E-6 Z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rgbClr val="FFCCFF"/>
            </a:gs>
            <a:gs pos="100000">
              <a:srgbClr val="FFFFCC"/>
            </a:gs>
          </a:gsLst>
          <a:lin ang="5400000" scaled="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7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7" descr="j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1600200"/>
            <a:ext cx="5638800" cy="54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 descr="Untitled-3 cop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1362" y="914400"/>
            <a:ext cx="4592637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20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0.00972 L -0.00573 0.02593 C -0.00087 0.02963 0.00642 0.03195 0.01406 0.03195 C 0.02291 0.03195 0.02986 0.02963 0.03472 0.02593 L 0.05833 0.0097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55" l="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29" y="533400"/>
            <a:ext cx="5181600" cy="45908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09219" y="1573091"/>
            <a:ext cx="3033486" cy="3711818"/>
            <a:chOff x="6095999" y="1676400"/>
            <a:chExt cx="3033486" cy="3711818"/>
          </a:xfrm>
        </p:grpSpPr>
        <p:pic>
          <p:nvPicPr>
            <p:cNvPr id="126" name="Google Shape;126;p16" descr="dong-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95999" y="1676400"/>
              <a:ext cx="2472077" cy="3711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066" y="2362200"/>
              <a:ext cx="1846419" cy="2873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58646 0.18889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-297"/>
            <a:ext cx="9144002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000" y="1828800"/>
            <a:ext cx="2913624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0.54914 0.1937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17" descr="do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04800"/>
            <a:ext cx="9144000" cy="732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8" name="Google Shape;138;p18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8" descr="dong-d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400" y="2590800"/>
            <a:ext cx="2590800" cy="330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347 L 0.85834 0.1923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17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 flipH="1">
            <a:off x="0" y="0"/>
            <a:ext cx="9105900" cy="6858000"/>
          </a:xfrm>
          <a:prstGeom prst="rect">
            <a:avLst/>
          </a:prstGeom>
        </p:spPr>
      </p:pic>
      <p:sp>
        <p:nvSpPr>
          <p:cNvPr id="138" name="Google Shape;138;p18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8" descr="dong-bebb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2400" y="2819400"/>
            <a:ext cx="2362200" cy="32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73" y="1600200"/>
            <a:ext cx="2960899" cy="4238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70700"/>
            <a:ext cx="1389161" cy="15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0.03564 L 0.22917 -0.025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2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00208 0.00694 L -1.38889E-6 4.07407E-6 Z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 flipH="1">
            <a:off x="0" y="0"/>
            <a:ext cx="9105900" cy="6858000"/>
          </a:xfrm>
          <a:prstGeom prst="rect">
            <a:avLst/>
          </a:prstGeom>
        </p:spPr>
      </p:pic>
      <p:sp>
        <p:nvSpPr>
          <p:cNvPr id="138" name="Google Shape;138;p18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8" descr="dong-bebb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200" y="2667000"/>
            <a:ext cx="2286000" cy="326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73" y="1600200"/>
            <a:ext cx="2960899" cy="4238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64" y="989750"/>
            <a:ext cx="1389161" cy="15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 flipH="1">
            <a:off x="0" y="0"/>
            <a:ext cx="9105900" cy="6858000"/>
          </a:xfrm>
          <a:prstGeom prst="rect">
            <a:avLst/>
          </a:prstGeom>
        </p:spPr>
      </p:pic>
      <p:sp>
        <p:nvSpPr>
          <p:cNvPr id="138" name="Google Shape;138;p18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73" y="1600200"/>
            <a:ext cx="2960899" cy="4238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70700"/>
            <a:ext cx="1389161" cy="1587613"/>
          </a:xfrm>
          <a:prstGeom prst="rect">
            <a:avLst/>
          </a:prstGeom>
        </p:spPr>
      </p:pic>
      <p:pic>
        <p:nvPicPr>
          <p:cNvPr id="8" name="Google Shape;142;p18" descr="dong-bebbb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1200" y="2667000"/>
            <a:ext cx="2286000" cy="3261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7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00208 0.00694 L -1.38889E-6 4.07407E-6 Z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3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43" y="2743200"/>
            <a:ext cx="2920894" cy="4181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033559"/>
            <a:ext cx="1461261" cy="16700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37062" y="144118"/>
            <a:ext cx="1981200" cy="1905000"/>
            <a:chOff x="4437062" y="144118"/>
            <a:chExt cx="1981200" cy="1905000"/>
          </a:xfrm>
        </p:grpSpPr>
        <p:sp>
          <p:nvSpPr>
            <p:cNvPr id="156" name="Google Shape;156;p20"/>
            <p:cNvSpPr/>
            <p:nvPr/>
          </p:nvSpPr>
          <p:spPr>
            <a:xfrm rot="3553620">
              <a:off x="4475162" y="106018"/>
              <a:ext cx="1905000" cy="1981200"/>
            </a:xfrm>
            <a:prstGeom prst="cloudCallout">
              <a:avLst>
                <a:gd name="adj1" fmla="val 74823"/>
                <a:gd name="adj2" fmla="val 30379"/>
              </a:avLst>
            </a:prstGeom>
            <a:solidFill>
              <a:srgbClr val="00B050">
                <a:alpha val="73725"/>
              </a:srgbClr>
            </a:solidFill>
            <a:ln w="28575" cap="flat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3000" y="417910"/>
              <a:ext cx="866775" cy="1265710"/>
            </a:xfrm>
            <a:prstGeom prst="rect">
              <a:avLst/>
            </a:prstGeom>
          </p:spPr>
        </p:pic>
      </p:grpSp>
      <p:pic>
        <p:nvPicPr>
          <p:cNvPr id="13" name="Google Shape;142;p18" descr="dong-bebbb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90365" y="3533775"/>
            <a:ext cx="2254448" cy="339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0208 0.00833 L 2.22222E-6 2.96296E-6 Z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4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ng hoa uc trang p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ong hoa uc trang pow">
  <a:themeElements>
    <a:clrScheme name="bong hoa uc trang po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49</Words>
  <Application>Microsoft Office PowerPoint</Application>
  <PresentationFormat>On-screen Show (4:3)</PresentationFormat>
  <Paragraphs>7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bong hoa uc trang pow</vt:lpstr>
      <vt:lpstr>1_bong hoa uc trang pow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Bông hoa cúc trắng</dc:title>
  <cp:lastModifiedBy>Toan Luong</cp:lastModifiedBy>
  <cp:revision>33</cp:revision>
  <dcterms:modified xsi:type="dcterms:W3CDTF">2022-12-02T04:39:43Z</dcterms:modified>
</cp:coreProperties>
</file>