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7211A72-06F5-4267-B040-64D6FE9F97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B744F5-0A60-4467-9911-1F7875A6D2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0FFE0-D111-43A4-BE68-B2B92169FB1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E527D6-24CE-4AA6-AF8C-DD37B8D57E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5CEE3-452E-4887-9C24-F906AEB191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11EFD9-64C7-430A-957B-662DCFBAFB6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37267A-5553-4675-8381-9DE9714A9E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F2E8ED-6236-4D2B-83E6-71D45F0593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499100-C9D8-4D34-92D8-A4E040EE5DB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5CA41-8A1E-4EB5-BB92-220F2765075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2409FC-55C1-4A89-AC4E-19FDA940C90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34493B6-0B75-4C9B-9555-556F2A9A901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98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98" decel="100000" fill="hold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98" decel="100000" fill="hold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98" decel="100000" fill="hold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98" decel="100000" fill="hold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98" decel="100000" fill="hold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37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37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0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0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898" decel="100000" fill="hold"/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1"/>
                          </p:val>
                        </p:tav>
                        <p:tav tm="100000">
                          <p:val>
                            <p:strVal val="#ppt_y-.03"/>
                          </p:val>
                        </p:tav>
                      </p:tavLst>
                    </p:anim>
                    <p:anim calcmode="lin" valueType="num">
                      <p:cBhvr>
                        <p:cTn dur="100" accel="100000" fill="hold">
                          <p:stCondLst>
                            <p:cond delay="898"/>
                          </p:stCondLst>
                        </p:cTn>
                        <p:tgtEl>
                          <p:spTgt spid="10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03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3" name="Picture 5" descr="Hinh_2-4e596"/>
          <p:cNvPicPr>
            <a:picLocks noChangeAspect="1" noChangeArrowheads="1"/>
          </p:cNvPicPr>
          <p:nvPr/>
        </p:nvPicPr>
        <p:blipFill>
          <a:blip r:embed="rId2">
            <a:lum bright="-24000"/>
          </a:blip>
          <a:srcRect/>
          <a:stretch>
            <a:fillRect/>
          </a:stretch>
        </p:blipFill>
        <p:spPr bwMode="auto">
          <a:xfrm>
            <a:off x="304800" y="228600"/>
            <a:ext cx="8534400" cy="6413500"/>
          </a:xfrm>
          <a:prstGeom prst="rect">
            <a:avLst/>
          </a:prstGeom>
          <a:noFill/>
        </p:spPr>
      </p:pic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2667000"/>
            <a:ext cx="8001000" cy="3048000"/>
          </a:xfrm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r>
              <a:rPr lang="en-US" sz="8000" b="1" dirty="0">
                <a:solidFill>
                  <a:schemeClr val="accent1"/>
                </a:solidFill>
              </a:rPr>
              <a:t>BÉ HỌC ĐẾM</a:t>
            </a:r>
            <a:r>
              <a:rPr lang="en-US" sz="6000" b="1" dirty="0">
                <a:solidFill>
                  <a:schemeClr val="accent1"/>
                </a:solidFill>
              </a:rPr>
              <a:t/>
            </a:r>
            <a:br>
              <a:rPr lang="en-US" sz="6000" b="1" dirty="0">
                <a:solidFill>
                  <a:schemeClr val="accent1"/>
                </a:solidFill>
              </a:rPr>
            </a:br>
            <a:r>
              <a:rPr lang="en-US" sz="6000" b="1" dirty="0" err="1">
                <a:solidFill>
                  <a:schemeClr val="accent1"/>
                </a:solidFill>
              </a:rPr>
              <a:t>Từ</a:t>
            </a:r>
            <a:r>
              <a:rPr lang="en-US" sz="6000" b="1" dirty="0">
                <a:solidFill>
                  <a:schemeClr val="accent1"/>
                </a:solidFill>
              </a:rPr>
              <a:t> </a:t>
            </a:r>
            <a:r>
              <a:rPr lang="en-US" sz="6000" b="1" dirty="0" err="1">
                <a:solidFill>
                  <a:schemeClr val="accent1"/>
                </a:solidFill>
              </a:rPr>
              <a:t>không</a:t>
            </a:r>
            <a:r>
              <a:rPr lang="en-US" sz="6000" b="1" dirty="0">
                <a:solidFill>
                  <a:schemeClr val="accent1"/>
                </a:solidFill>
              </a:rPr>
              <a:t> (0) </a:t>
            </a:r>
            <a:br>
              <a:rPr lang="en-US" sz="6000" b="1" dirty="0">
                <a:solidFill>
                  <a:schemeClr val="accent1"/>
                </a:solidFill>
              </a:rPr>
            </a:br>
            <a:r>
              <a:rPr lang="en-US" sz="6000" b="1" dirty="0" err="1">
                <a:solidFill>
                  <a:schemeClr val="accent1"/>
                </a:solidFill>
              </a:rPr>
              <a:t>đến</a:t>
            </a:r>
            <a:r>
              <a:rPr lang="en-US" sz="6000" b="1" dirty="0">
                <a:solidFill>
                  <a:schemeClr val="accent1"/>
                </a:solidFill>
              </a:rPr>
              <a:t> </a:t>
            </a:r>
            <a:r>
              <a:rPr lang="vi-VN" sz="6000" b="1" dirty="0" smtClean="0">
                <a:solidFill>
                  <a:schemeClr val="accent1"/>
                </a:solidFill>
              </a:rPr>
              <a:t>năm</a:t>
            </a:r>
            <a:r>
              <a:rPr lang="en-US" sz="6000" b="1" dirty="0" smtClean="0">
                <a:solidFill>
                  <a:schemeClr val="accent1"/>
                </a:solidFill>
              </a:rPr>
              <a:t> </a:t>
            </a:r>
            <a:r>
              <a:rPr lang="en-US" sz="6000" b="1" dirty="0">
                <a:solidFill>
                  <a:schemeClr val="accent1"/>
                </a:solidFill>
              </a:rPr>
              <a:t>(10)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</a:rPr>
              <a:t>Giới thiệu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76400"/>
            <a:ext cx="4876800" cy="44497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Có nhiều cách dạy các bé tập đếm, tài liệu này dựa vào bài thơ “bé tập đếm của” nhà thơ Phạm Hổ kèm theo hình minh họa vui vui.</a:t>
            </a:r>
          </a:p>
          <a:p>
            <a:pPr>
              <a:lnSpc>
                <a:spcPct val="90000"/>
              </a:lnSpc>
            </a:pPr>
            <a:r>
              <a:rPr lang="en-US" sz="2400"/>
              <a:t>Các bé vừa làm quen với chữ số vừa làm quen với các vần thơ dễ nhớ, dễ thuộc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----------------------------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/>
              <a:t> PHH sưu tầm &amp; giới thiệu</a:t>
            </a:r>
          </a:p>
          <a:p>
            <a:pPr algn="ctr">
              <a:lnSpc>
                <a:spcPct val="90000"/>
              </a:lnSpc>
              <a:buFontTx/>
              <a:buNone/>
            </a:pPr>
            <a:r>
              <a:rPr lang="en-US" sz="2400"/>
              <a:t>5 - 2014</a:t>
            </a:r>
          </a:p>
        </p:txBody>
      </p:sp>
      <p:pic>
        <p:nvPicPr>
          <p:cNvPr id="14341" name="Picture 5" descr="small_etk1367983472"/>
          <p:cNvPicPr>
            <a:picLocks noChangeAspect="1" noChangeArrowheads="1"/>
          </p:cNvPicPr>
          <p:nvPr/>
        </p:nvPicPr>
        <p:blipFill>
          <a:blip r:embed="rId2">
            <a:lum bright="-6000"/>
          </a:blip>
          <a:srcRect/>
          <a:stretch>
            <a:fillRect/>
          </a:stretch>
        </p:blipFill>
        <p:spPr bwMode="auto">
          <a:xfrm>
            <a:off x="5562600" y="1524000"/>
            <a:ext cx="3168650" cy="43434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6" name="Picture 4" descr="hitech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304800"/>
            <a:ext cx="7467600" cy="5965825"/>
          </a:xfrm>
          <a:prstGeom prst="rect">
            <a:avLst/>
          </a:prstGeom>
          <a:noFill/>
        </p:spPr>
      </p:pic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3400" y="3810000"/>
            <a:ext cx="3581400" cy="1981200"/>
          </a:xfrm>
        </p:spPr>
        <p:txBody>
          <a:bodyPr/>
          <a:lstStyle/>
          <a:p>
            <a:r>
              <a:rPr lang="en-US" sz="2400" b="1">
                <a:solidFill>
                  <a:schemeClr val="bg1"/>
                </a:solidFill>
              </a:rPr>
              <a:t>Số không hình tròn</a:t>
            </a:r>
          </a:p>
          <a:p>
            <a:r>
              <a:rPr lang="en-US" sz="2400" b="1">
                <a:solidFill>
                  <a:schemeClr val="bg1"/>
                </a:solidFill>
              </a:rPr>
              <a:t>Bong bóng xà phòng</a:t>
            </a:r>
          </a:p>
          <a:p>
            <a:r>
              <a:rPr lang="en-US" sz="2400" b="1">
                <a:solidFill>
                  <a:schemeClr val="bg1"/>
                </a:solidFill>
              </a:rPr>
              <a:t>Vỡ tan, biến mất</a:t>
            </a:r>
          </a:p>
          <a:p>
            <a:r>
              <a:rPr lang="en-US" sz="2400" b="1">
                <a:solidFill>
                  <a:schemeClr val="bg1"/>
                </a:solidFill>
              </a:rPr>
              <a:t>Đó là số “Không”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143000"/>
            <a:ext cx="3429000" cy="1935163"/>
          </a:xfrm>
          <a:ln>
            <a:solidFill>
              <a:srgbClr val="FF0000"/>
            </a:solidFill>
          </a:ln>
        </p:spPr>
        <p:txBody>
          <a:bodyPr/>
          <a:lstStyle/>
          <a:p>
            <a:r>
              <a:rPr lang="en-US" sz="6000" b="1">
                <a:solidFill>
                  <a:srgbClr val="FF0000"/>
                </a:solidFill>
              </a:rPr>
              <a:t>Số một</a:t>
            </a:r>
            <a:br>
              <a:rPr lang="en-US" sz="6000" b="1">
                <a:solidFill>
                  <a:srgbClr val="FF0000"/>
                </a:solidFill>
              </a:rPr>
            </a:br>
            <a:r>
              <a:rPr lang="en-US" sz="6000" b="1">
                <a:solidFill>
                  <a:srgbClr val="FF0000"/>
                </a:solidFill>
              </a:rPr>
              <a:t>“1”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3276600"/>
            <a:ext cx="4419600" cy="2163763"/>
          </a:xfrm>
          <a:solidFill>
            <a:schemeClr val="accent1"/>
          </a:solidFill>
        </p:spPr>
        <p:txBody>
          <a:bodyPr/>
          <a:lstStyle/>
          <a:p>
            <a:r>
              <a:rPr lang="en-US" sz="2800" b="1">
                <a:solidFill>
                  <a:srgbClr val="FF0000"/>
                </a:solidFill>
              </a:rPr>
              <a:t>Mặt trời chỉ một</a:t>
            </a:r>
          </a:p>
          <a:p>
            <a:r>
              <a:rPr lang="en-US" sz="2800" b="1">
                <a:solidFill>
                  <a:srgbClr val="FF0000"/>
                </a:solidFill>
              </a:rPr>
              <a:t>Chiếu sáng khắp nơi;</a:t>
            </a:r>
          </a:p>
          <a:p>
            <a:r>
              <a:rPr lang="en-US" sz="2800" b="1">
                <a:solidFill>
                  <a:srgbClr val="FF0000"/>
                </a:solidFill>
              </a:rPr>
              <a:t>Cho bé đi học</a:t>
            </a:r>
          </a:p>
          <a:p>
            <a:r>
              <a:rPr lang="en-US" sz="2800" b="1">
                <a:solidFill>
                  <a:srgbClr val="FF0000"/>
                </a:solidFill>
              </a:rPr>
              <a:t>Cho bé đi chơi</a:t>
            </a:r>
          </a:p>
        </p:txBody>
      </p:sp>
      <p:pic>
        <p:nvPicPr>
          <p:cNvPr id="4101" name="Picture 5" descr="1358507034_1285313040_ava-mat-tro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0" y="1905000"/>
            <a:ext cx="4114800" cy="3810000"/>
          </a:xfrm>
          <a:prstGeom prst="rect">
            <a:avLst/>
          </a:prstGeom>
          <a:noFill/>
        </p:spPr>
      </p:pic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4648200" y="381000"/>
            <a:ext cx="4038600" cy="1295400"/>
          </a:xfrm>
          <a:prstGeom prst="cloudCallout">
            <a:avLst>
              <a:gd name="adj1" fmla="val -7468"/>
              <a:gd name="adj2" fmla="val 121324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2000" b="1">
                <a:solidFill>
                  <a:srgbClr val="FF0000"/>
                </a:solidFill>
              </a:rPr>
              <a:t>Trời ta đang nắng</a:t>
            </a:r>
          </a:p>
          <a:p>
            <a:pPr algn="ctr"/>
            <a:r>
              <a:rPr lang="en-US" sz="2000" b="1">
                <a:solidFill>
                  <a:srgbClr val="FF0000"/>
                </a:solidFill>
              </a:rPr>
              <a:t>Đội mũ vào bé ơi !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3505200" cy="1249362"/>
          </a:xfrm>
        </p:spPr>
        <p:txBody>
          <a:bodyPr/>
          <a:lstStyle/>
          <a:p>
            <a:r>
              <a:rPr lang="en-US" sz="5400" b="1">
                <a:solidFill>
                  <a:srgbClr val="FF0000"/>
                </a:solidFill>
              </a:rPr>
              <a:t>Số 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8600" y="3352800"/>
            <a:ext cx="4724400" cy="3124200"/>
          </a:xfrm>
          <a:solidFill>
            <a:schemeClr val="accent2"/>
          </a:solidFill>
        </p:spPr>
        <p:txBody>
          <a:bodyPr/>
          <a:lstStyle/>
          <a:p>
            <a:r>
              <a:rPr lang="en-US" b="1">
                <a:solidFill>
                  <a:schemeClr val="bg1"/>
                </a:solidFill>
              </a:rPr>
              <a:t>Chim có hai cánh</a:t>
            </a:r>
          </a:p>
          <a:p>
            <a:r>
              <a:rPr lang="en-US" b="1">
                <a:solidFill>
                  <a:schemeClr val="bg1"/>
                </a:solidFill>
              </a:rPr>
              <a:t>Bay khắp bầu trời.</a:t>
            </a:r>
          </a:p>
          <a:p>
            <a:r>
              <a:rPr lang="en-US" b="1">
                <a:solidFill>
                  <a:schemeClr val="bg1"/>
                </a:solidFill>
              </a:rPr>
              <a:t>Dép bé có đôi</a:t>
            </a:r>
          </a:p>
          <a:p>
            <a:r>
              <a:rPr lang="en-US" b="1">
                <a:solidFill>
                  <a:schemeClr val="bg1"/>
                </a:solidFill>
              </a:rPr>
              <a:t>Cho chân chạy nhảy</a:t>
            </a:r>
          </a:p>
          <a:p>
            <a:r>
              <a:rPr lang="en-US" b="1">
                <a:solidFill>
                  <a:schemeClr val="bg1"/>
                </a:solidFill>
              </a:rPr>
              <a:t>Đi học đi chơi</a:t>
            </a:r>
          </a:p>
        </p:txBody>
      </p:sp>
      <p:pic>
        <p:nvPicPr>
          <p:cNvPr id="5125" name="Picture 5" descr="621165073a6bd6309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28600"/>
            <a:ext cx="4733925" cy="3152775"/>
          </a:xfrm>
          <a:prstGeom prst="rect">
            <a:avLst/>
          </a:prstGeom>
          <a:noFill/>
        </p:spPr>
      </p:pic>
      <p:pic>
        <p:nvPicPr>
          <p:cNvPr id="5130" name="Picture 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9200" y="1676400"/>
            <a:ext cx="2205038" cy="469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4495800" cy="1173162"/>
          </a:xfrm>
        </p:spPr>
        <p:txBody>
          <a:bodyPr/>
          <a:lstStyle/>
          <a:p>
            <a:r>
              <a:rPr lang="en-US" sz="6600" b="1">
                <a:solidFill>
                  <a:srgbClr val="FF0000"/>
                </a:solidFill>
              </a:rPr>
              <a:t>Số 3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53000" y="3048000"/>
            <a:ext cx="3810000" cy="2743200"/>
          </a:xfrm>
          <a:solidFill>
            <a:schemeClr val="accent2"/>
          </a:solidFill>
        </p:spPr>
        <p:txBody>
          <a:bodyPr/>
          <a:lstStyle/>
          <a:p>
            <a:r>
              <a:rPr lang="en-US" sz="2800" b="1">
                <a:solidFill>
                  <a:schemeClr val="bg1"/>
                </a:solidFill>
              </a:rPr>
              <a:t>Tam đảo kia rồi</a:t>
            </a:r>
          </a:p>
          <a:p>
            <a:r>
              <a:rPr lang="en-US" sz="2800" b="1">
                <a:solidFill>
                  <a:schemeClr val="bg1"/>
                </a:solidFill>
              </a:rPr>
              <a:t>Ba hòn núi đẹp.</a:t>
            </a:r>
          </a:p>
          <a:p>
            <a:r>
              <a:rPr lang="en-US" sz="2800" b="1">
                <a:solidFill>
                  <a:schemeClr val="bg1"/>
                </a:solidFill>
              </a:rPr>
              <a:t>Xe đạp bé ngồi</a:t>
            </a:r>
          </a:p>
          <a:p>
            <a:r>
              <a:rPr lang="en-US" sz="2800" b="1">
                <a:solidFill>
                  <a:schemeClr val="bg1"/>
                </a:solidFill>
              </a:rPr>
              <a:t>Cũng có ba bánh</a:t>
            </a:r>
          </a:p>
          <a:p>
            <a:r>
              <a:rPr lang="en-US" sz="2800" b="1">
                <a:solidFill>
                  <a:schemeClr val="bg1"/>
                </a:solidFill>
              </a:rPr>
              <a:t>Rõ ràng đấy thôi</a:t>
            </a:r>
          </a:p>
        </p:txBody>
      </p:sp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1447800"/>
            <a:ext cx="3140075" cy="445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52" name="Picture 8" descr="124813809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3000" y="342900"/>
            <a:ext cx="3810000" cy="27432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6" name="Picture 8" descr="day_ve_thang_41"/>
          <p:cNvPicPr>
            <a:picLocks noChangeAspect="1" noChangeArrowheads="1"/>
          </p:cNvPicPr>
          <p:nvPr/>
        </p:nvPicPr>
        <p:blipFill>
          <a:blip r:embed="rId2">
            <a:lum bright="-54000" contrast="100000"/>
          </a:blip>
          <a:srcRect/>
          <a:stretch>
            <a:fillRect/>
          </a:stretch>
        </p:blipFill>
        <p:spPr bwMode="auto">
          <a:xfrm>
            <a:off x="4648200" y="2133600"/>
            <a:ext cx="3810000" cy="3810000"/>
          </a:xfrm>
          <a:prstGeom prst="rect">
            <a:avLst/>
          </a:prstGeom>
          <a:noFill/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143000"/>
            <a:ext cx="4191000" cy="1401763"/>
          </a:xfrm>
        </p:spPr>
        <p:txBody>
          <a:bodyPr/>
          <a:lstStyle/>
          <a:p>
            <a:r>
              <a:rPr lang="en-US" sz="7200" b="1">
                <a:solidFill>
                  <a:srgbClr val="FF0000"/>
                </a:solidFill>
              </a:rPr>
              <a:t>Số 4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3276600"/>
            <a:ext cx="4114800" cy="2362200"/>
          </a:xfrm>
        </p:spPr>
        <p:txBody>
          <a:bodyPr/>
          <a:lstStyle/>
          <a:p>
            <a:r>
              <a:rPr lang="en-US" sz="2800" b="1"/>
              <a:t>Cái bàn bốn cẳng</a:t>
            </a:r>
          </a:p>
          <a:p>
            <a:r>
              <a:rPr lang="en-US" sz="2800" b="1"/>
              <a:t>Bốn chân, ghế ngồi</a:t>
            </a:r>
          </a:p>
          <a:p>
            <a:r>
              <a:rPr lang="en-US" sz="2800" b="1"/>
              <a:t>To như chú voi</a:t>
            </a:r>
          </a:p>
          <a:p>
            <a:r>
              <a:rPr lang="en-US" sz="2800" b="1"/>
              <a:t>Cũng cần bốn trụ</a:t>
            </a:r>
          </a:p>
        </p:txBody>
      </p:sp>
      <p:pic>
        <p:nvPicPr>
          <p:cNvPr id="7173" name="Picture 5" descr="1292567044_dochoithongminh5cf932e4c63ae373a5f6618127f40e1f,MDk0NTgwMjI0NA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533400"/>
            <a:ext cx="3352800" cy="25146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6000" b="1">
                <a:solidFill>
                  <a:srgbClr val="FF0000"/>
                </a:solidFill>
              </a:rPr>
              <a:t>Số Năm “5”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62400" y="3733800"/>
            <a:ext cx="5029200" cy="2620963"/>
          </a:xfrm>
        </p:spPr>
        <p:txBody>
          <a:bodyPr/>
          <a:lstStyle/>
          <a:p>
            <a:r>
              <a:rPr lang="en-US" b="1"/>
              <a:t>Cờ ta sáng rực</a:t>
            </a:r>
          </a:p>
          <a:p>
            <a:r>
              <a:rPr lang="en-US" b="1"/>
              <a:t>Năm cánh sao vàng</a:t>
            </a:r>
            <a:r>
              <a:rPr lang="en-US"/>
              <a:t> </a:t>
            </a:r>
          </a:p>
          <a:p>
            <a:r>
              <a:rPr lang="en-US" b="1"/>
              <a:t>Lá cờ Việt Nam</a:t>
            </a:r>
          </a:p>
          <a:p>
            <a:r>
              <a:rPr lang="en-US" b="1"/>
              <a:t>Phất phới hiên ngang</a:t>
            </a:r>
          </a:p>
        </p:txBody>
      </p:sp>
      <p:pic>
        <p:nvPicPr>
          <p:cNvPr id="8197" name="Picture 5" descr="102219482_47950_1369545231100_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371600"/>
            <a:ext cx="2667000" cy="2400300"/>
          </a:xfrm>
          <a:prstGeom prst="rect">
            <a:avLst/>
          </a:prstGeom>
          <a:noFill/>
        </p:spPr>
      </p:pic>
      <p:pic>
        <p:nvPicPr>
          <p:cNvPr id="8201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1524000"/>
            <a:ext cx="3203575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5">
      <a:dk1>
        <a:srgbClr val="000000"/>
      </a:dk1>
      <a:lt1>
        <a:srgbClr val="FFFFD9"/>
      </a:lt1>
      <a:dk2>
        <a:srgbClr val="000000"/>
      </a:dk2>
      <a:lt2>
        <a:srgbClr val="777777"/>
      </a:lt2>
      <a:accent1>
        <a:srgbClr val="FFFFF7"/>
      </a:accent1>
      <a:accent2>
        <a:srgbClr val="33CCCC"/>
      </a:accent2>
      <a:accent3>
        <a:srgbClr val="FFFFE9"/>
      </a:accent3>
      <a:accent4>
        <a:srgbClr val="000000"/>
      </a:accent4>
      <a:accent5>
        <a:srgbClr val="FFFFFA"/>
      </a:accent5>
      <a:accent6>
        <a:srgbClr val="2DB9B9"/>
      </a:accent6>
      <a:hlink>
        <a:srgbClr val="FF5050"/>
      </a:hlink>
      <a:folHlink>
        <a:srgbClr val="FF99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506</TotalTime>
  <Words>204</Words>
  <Application>Microsoft Office PowerPoint</Application>
  <PresentationFormat>On-screen Show (4:3)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Arial</vt:lpstr>
      <vt:lpstr>Default Design</vt:lpstr>
      <vt:lpstr>BÉ HỌC ĐẾM Từ không (0)  đến năm (10)</vt:lpstr>
      <vt:lpstr>Giới thiệu</vt:lpstr>
      <vt:lpstr>PowerPoint Presentation</vt:lpstr>
      <vt:lpstr>Số một “1”</vt:lpstr>
      <vt:lpstr>Số 2</vt:lpstr>
      <vt:lpstr>Số 3</vt:lpstr>
      <vt:lpstr>Số 4</vt:lpstr>
      <vt:lpstr>Số Năm “5”</vt:lpstr>
    </vt:vector>
  </TitlesOfParts>
  <Company>Microsoft Corporation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BÉ HỌC ĐẾM Từ không (0)  đến mười (10)</dc:title>
  <dc:creator>NAM HUNG</dc:creator>
  <cp:lastModifiedBy>A333</cp:lastModifiedBy>
  <cp:revision>10</cp:revision>
  <dcterms:created xsi:type="dcterms:W3CDTF">2014-05-08T14:11:37Z</dcterms:created>
  <dcterms:modified xsi:type="dcterms:W3CDTF">2022-12-02T20:09:37Z</dcterms:modified>
</cp:coreProperties>
</file>