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1" r:id="rId2"/>
    <p:sldId id="374" r:id="rId3"/>
    <p:sldId id="400" r:id="rId4"/>
    <p:sldId id="391" r:id="rId5"/>
    <p:sldId id="402" r:id="rId6"/>
    <p:sldId id="401" r:id="rId7"/>
    <p:sldId id="387" r:id="rId8"/>
    <p:sldId id="390" r:id="rId9"/>
    <p:sldId id="403" r:id="rId10"/>
    <p:sldId id="373" r:id="rId11"/>
    <p:sldId id="392" r:id="rId12"/>
    <p:sldId id="393" r:id="rId13"/>
    <p:sldId id="394" r:id="rId14"/>
    <p:sldId id="395" r:id="rId15"/>
    <p:sldId id="396" r:id="rId16"/>
    <p:sldId id="375" r:id="rId17"/>
    <p:sldId id="379" r:id="rId18"/>
    <p:sldId id="380" r:id="rId19"/>
    <p:sldId id="381" r:id="rId20"/>
    <p:sldId id="382" r:id="rId21"/>
    <p:sldId id="384" r:id="rId22"/>
    <p:sldId id="385" r:id="rId23"/>
    <p:sldId id="3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66FFFF"/>
    <a:srgbClr val="FFFF99"/>
    <a:srgbClr val="008000"/>
    <a:srgbClr val="000099"/>
    <a:srgbClr val="66FF66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1" autoAdjust="0"/>
    <p:restoredTop sz="94660"/>
  </p:normalViewPr>
  <p:slideViewPr>
    <p:cSldViewPr>
      <p:cViewPr varScale="1">
        <p:scale>
          <a:sx n="69" d="100"/>
          <a:sy n="69" d="100"/>
        </p:scale>
        <p:origin x="9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2C2D10-F54F-4675-9599-E95AECBFAB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8DCB1B-82B6-40AB-BD25-004C56BFECA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FB7AF-2CAA-43B7-9C70-DAB16CB7A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8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E9B85-6B14-4E45-9DC7-4C9DCD8CA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B9402-F785-473E-9AB4-5FAF4D317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43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53D4E-E810-401B-A964-B6BC44FCB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26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94D42-F4DB-430D-B6EB-867BBEB3C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57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D534-04F2-489A-B3D2-5CB6F885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A17BD-8808-44ED-AE99-1C51B70C8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85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7890-C956-4C6F-AF1B-517FA399C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69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27A31-EEF4-4C7A-80E3-88544CEEE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1EA2-75F3-40F8-BC87-9C1B50F14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73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397FD-609F-4827-A29E-BCF5A847F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8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AEDECF-8F21-4FDD-9125-B808E494E0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ti\YEN\YenGDMN07B\doc%20lan1.wav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Computer\Downloads\OngVaBuom-V.A-4155031.mp3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6" Type="http://schemas.openxmlformats.org/officeDocument/2006/relationships/image" Target="../media/image5.jpeg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WordArt 3"/>
          <p:cNvSpPr>
            <a:spLocks noChangeArrowheads="1" noChangeShapeType="1" noTextEdit="1"/>
          </p:cNvSpPr>
          <p:nvPr/>
        </p:nvSpPr>
        <p:spPr bwMode="auto">
          <a:xfrm>
            <a:off x="3241964" y="5076174"/>
            <a:ext cx="4800600" cy="862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</a:t>
            </a:r>
            <a:r>
              <a:rPr lang="en-US" sz="44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Dung</a:t>
            </a:r>
            <a:endParaRPr lang="en-US" sz="44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1295400" y="3276600"/>
            <a:ext cx="6477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PTNN: THƠ " ONG VÀ BƯỚM "</a:t>
            </a:r>
            <a:endParaRPr lang="en-US" sz="3600" kern="1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1" name="WordArt 5"/>
          <p:cNvSpPr>
            <a:spLocks noChangeArrowheads="1" noChangeShapeType="1" noTextEdit="1"/>
          </p:cNvSpPr>
          <p:nvPr/>
        </p:nvSpPr>
        <p:spPr bwMode="auto">
          <a:xfrm>
            <a:off x="3295650" y="4029941"/>
            <a:ext cx="25527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3- 4 TUỔI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2705100" y="1054100"/>
            <a:ext cx="3733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66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GIÁO ÁN</a:t>
            </a:r>
          </a:p>
        </p:txBody>
      </p:sp>
      <p:sp>
        <p:nvSpPr>
          <p:cNvPr id="152584" name="WordArt 8"/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7010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Động vật quanh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981200" y="2286000"/>
            <a:ext cx="5457825" cy="1195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 Ong và bướm</a:t>
            </a:r>
            <a:endParaRPr lang="en-US" sz="3600" b="1" kern="10" dirty="0">
              <a:ln w="9525">
                <a:solidFill>
                  <a:schemeClr val="bg1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" y="-1905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WordArt 5"/>
          <p:cNvSpPr>
            <a:spLocks noChangeArrowheads="1" noChangeShapeType="1" noTextEdit="1"/>
          </p:cNvSpPr>
          <p:nvPr/>
        </p:nvSpPr>
        <p:spPr bwMode="auto">
          <a:xfrm>
            <a:off x="5791200" y="1905000"/>
            <a:ext cx="2895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Con bướm trắng</a:t>
            </a:r>
          </a:p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Lượn vườn hồng</a:t>
            </a:r>
            <a:endParaRPr lang="en-US" sz="2400" b="1" kern="1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1492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WordArt 5"/>
          <p:cNvSpPr>
            <a:spLocks noChangeArrowheads="1" noChangeShapeType="1" noTextEdit="1"/>
          </p:cNvSpPr>
          <p:nvPr/>
        </p:nvSpPr>
        <p:spPr bwMode="auto">
          <a:xfrm>
            <a:off x="5562601" y="612342"/>
            <a:ext cx="3352800" cy="1368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47"/>
              </a:avLst>
            </a:prstTxWarp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ong</a:t>
            </a:r>
          </a:p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2516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6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410200" y="152401"/>
            <a:ext cx="3505200" cy="1828800"/>
          </a:xfrm>
          <a:prstGeom prst="wedgeEllipseCallout">
            <a:avLst>
              <a:gd name="adj1" fmla="val -93638"/>
              <a:gd name="adj2" fmla="val 13621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 liền gọi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Rủ đi chơi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3540" name="Picture 4" descr="Photo0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1" name="AutoShape 5"/>
          <p:cNvSpPr>
            <a:spLocks noChangeArrowheads="1"/>
          </p:cNvSpPr>
          <p:nvPr/>
        </p:nvSpPr>
        <p:spPr bwMode="auto">
          <a:xfrm>
            <a:off x="6096000" y="4953000"/>
            <a:ext cx="3048000" cy="1905000"/>
          </a:xfrm>
          <a:prstGeom prst="cloudCallout">
            <a:avLst>
              <a:gd name="adj1" fmla="val -47916"/>
              <a:gd name="adj2" fmla="val -147583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3542" name="WordArt 6"/>
          <p:cNvSpPr>
            <a:spLocks noChangeArrowheads="1" noChangeShapeType="1" noTextEdit="1"/>
          </p:cNvSpPr>
          <p:nvPr/>
        </p:nvSpPr>
        <p:spPr bwMode="auto">
          <a:xfrm>
            <a:off x="6567487" y="5299074"/>
            <a:ext cx="2105025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Ong trả lời </a:t>
            </a:r>
          </a:p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 còn </a:t>
            </a:r>
            <a:r>
              <a:rPr lang="vi-VN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4564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6629400" y="173182"/>
            <a:ext cx="2362200" cy="2057400"/>
          </a:xfrm>
          <a:prstGeom prst="wedgeRoundRectCallout">
            <a:avLst>
              <a:gd name="adj1" fmla="val -86966"/>
              <a:gd name="adj2" fmla="val 140178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4566" name="WordArt 6"/>
          <p:cNvSpPr>
            <a:spLocks noChangeArrowheads="1" noChangeShapeType="1" noTextEdit="1"/>
          </p:cNvSpPr>
          <p:nvPr/>
        </p:nvSpPr>
        <p:spPr bwMode="auto">
          <a:xfrm>
            <a:off x="6858000" y="228600"/>
            <a:ext cx="2133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tôi dặn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ch­</a:t>
            </a:r>
            <a:r>
              <a:rPr lang="en-US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không thích</a:t>
            </a:r>
            <a:endParaRPr lang="en-US" sz="4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6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</a:t>
            </a:r>
          </a:p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của bé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inh 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đội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0" fill="hold"/>
                                        <p:tgtEl>
                                          <p:spTgt spid="17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tuổi thơ của các bé 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7000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5604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49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9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00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2438400" y="3048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167"/>
          <p:cNvPicPr>
            <a:picLocks noChangeAspect="1" noChangeArrowheads="1" noCrop="1"/>
          </p:cNvPicPr>
          <p:nvPr/>
        </p:nvPicPr>
        <p:blipFill>
          <a:blip r:embed="rId5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1371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676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WordArt 18"/>
          <p:cNvSpPr>
            <a:spLocks noChangeArrowheads="1" noChangeShapeType="1" noTextEdit="1"/>
          </p:cNvSpPr>
          <p:nvPr/>
        </p:nvSpPr>
        <p:spPr bwMode="auto">
          <a:xfrm>
            <a:off x="1828800" y="19050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 nhân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38200" y="2286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FFFFFF"/>
                </a:solidFill>
                <a:latin typeface=".VnTifani Heavy" panose="020B7200000000000000" pitchFamily="34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FF"/>
                </a:solidFill>
              </a:rPr>
              <a:t>tr¾ng nhut</a:t>
            </a:r>
          </a:p>
        </p:txBody>
      </p:sp>
      <p:pic>
        <p:nvPicPr>
          <p:cNvPr id="28676" name="Picture 4" descr="Hinh nen 75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55" y="-34636"/>
            <a:ext cx="9144000" cy="6858000"/>
          </a:xfrm>
        </p:spPr>
      </p:pic>
      <p:sp>
        <p:nvSpPr>
          <p:cNvPr id="28677" name="WordArt 12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6324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ngVaBuom-V.A-41550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600flower_14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1" name="WordArt 6"/>
          <p:cNvSpPr>
            <a:spLocks noChangeArrowheads="1" noChangeShapeType="1" noTextEdit="1"/>
          </p:cNvSpPr>
          <p:nvPr/>
        </p:nvSpPr>
        <p:spPr bwMode="auto"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</a:p>
          <a:p>
            <a:pPr algn="ctr"/>
            <a:endParaRPr lang="en-US" sz="3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29720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3" name="Group 9"/>
          <p:cNvGrpSpPr>
            <a:grpSpLocks/>
          </p:cNvGrpSpPr>
          <p:nvPr/>
        </p:nvGrpSpPr>
        <p:grpSpPr bwMode="auto"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29709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25">
            <a:off x="811212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5" descr="3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172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0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000" fill="hold"/>
                                        <p:tgtEl>
                                          <p:spTgt spid="200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0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0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11028808-b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6148" name="Picture 4" descr="imagesCA6F8L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7172" name="Picture 4" descr="imagesCAELDH7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s70_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agesCASKD0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1267" name="Picture 4" descr="Ong-mat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126</Words>
  <Application>Microsoft Office PowerPoint</Application>
  <PresentationFormat>On-screen Show (4:3)</PresentationFormat>
  <Paragraphs>34</Paragraphs>
  <Slides>23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.VnAvant</vt:lpstr>
      <vt:lpstr>.VnTifani Heavy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Phong4T1</cp:lastModifiedBy>
  <cp:revision>229</cp:revision>
  <dcterms:created xsi:type="dcterms:W3CDTF">2008-02-27T09:52:29Z</dcterms:created>
  <dcterms:modified xsi:type="dcterms:W3CDTF">2022-10-04T07:48:59Z</dcterms:modified>
</cp:coreProperties>
</file>