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1" d="100"/>
          <a:sy n="71" d="100"/>
        </p:scale>
        <p:origin x="28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1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1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0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5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9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9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9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2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379BA-1A3C-4DDD-8877-3E4ADDF5677F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CFBB4-99F0-45D7-9E2C-A228AC3DC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9.jpg"/><Relationship Id="rId2" Type="http://schemas.openxmlformats.org/officeDocument/2006/relationships/audio" Target="../media/media3.mp3"/><Relationship Id="rId16" Type="http://schemas.openxmlformats.org/officeDocument/2006/relationships/image" Target="../media/image8.jpg"/><Relationship Id="rId20" Type="http://schemas.openxmlformats.org/officeDocument/2006/relationships/image" Target="../media/image3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7.jpg"/><Relationship Id="rId10" Type="http://schemas.openxmlformats.org/officeDocument/2006/relationships/audio" Target="../media/media6.mp3"/><Relationship Id="rId19" Type="http://schemas.openxmlformats.org/officeDocument/2006/relationships/image" Target="../media/image11.jp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94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08" y="395416"/>
            <a:ext cx="112446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tài:VĐMH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TC:Nghe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6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06500" y="1161535"/>
            <a:ext cx="9423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</a:t>
            </a:r>
          </a:p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8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anCoBietTenToiBeat-V.A-3743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3399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199" y="840259"/>
            <a:ext cx="10937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8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ongHongTangCo-Cadillac_twd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402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79600" y="1556951"/>
            <a:ext cx="8204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6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3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3" y="315119"/>
            <a:ext cx="2455069" cy="24550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25" y="417116"/>
            <a:ext cx="2285999" cy="2251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99" y="263525"/>
            <a:ext cx="2614676" cy="2506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7" y="3609975"/>
            <a:ext cx="2435225" cy="2435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76" y="3386137"/>
            <a:ext cx="2487248" cy="288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272" y="3386136"/>
            <a:ext cx="2745967" cy="2659063"/>
          </a:xfrm>
          <a:prstGeom prst="rect">
            <a:avLst/>
          </a:prstGeom>
        </p:spPr>
      </p:pic>
      <p:pic>
        <p:nvPicPr>
          <p:cNvPr id="10" name="BietVangLoiMe-Thieunhi_vp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43049" y="2776536"/>
            <a:ext cx="609600" cy="609600"/>
          </a:xfrm>
          <a:prstGeom prst="rect">
            <a:avLst/>
          </a:prstGeom>
        </p:spPr>
      </p:pic>
      <p:pic>
        <p:nvPicPr>
          <p:cNvPr id="11" name="BongHongTangCo-Cadillac_twd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26887" y="2720181"/>
            <a:ext cx="609600" cy="609600"/>
          </a:xfrm>
          <a:prstGeom prst="rect">
            <a:avLst/>
          </a:prstGeom>
        </p:spPr>
      </p:pic>
      <p:pic>
        <p:nvPicPr>
          <p:cNvPr id="12" name="DiMauGiao-XuanMai_34pb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05137" y="2668190"/>
            <a:ext cx="609600" cy="609600"/>
          </a:xfrm>
          <a:prstGeom prst="rect">
            <a:avLst/>
          </a:prstGeom>
        </p:spPr>
      </p:pic>
      <p:pic>
        <p:nvPicPr>
          <p:cNvPr id="13" name="NhaCuaToi-QuynhTrang-3676864 00_00_11-00_00_5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37927" y="6269037"/>
            <a:ext cx="609600" cy="485775"/>
          </a:xfrm>
          <a:prstGeom prst="rect">
            <a:avLst/>
          </a:prstGeom>
        </p:spPr>
      </p:pic>
      <p:pic>
        <p:nvPicPr>
          <p:cNvPr id="14" name="TruongChungChauLaTruongMamNon-Xuan_puaz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26887" y="6161087"/>
            <a:ext cx="609600" cy="609600"/>
          </a:xfrm>
          <a:prstGeom prst="rect">
            <a:avLst/>
          </a:prstGeom>
        </p:spPr>
      </p:pic>
      <p:pic>
        <p:nvPicPr>
          <p:cNvPr id="15" name="ga trong meo con va cun con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32762" y="6051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42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61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66</Words>
  <Application>Microsoft Office PowerPoint</Application>
  <PresentationFormat>Widescreen</PresentationFormat>
  <Paragraphs>16</Paragraphs>
  <Slides>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Phong4T1</dc:creator>
  <cp:lastModifiedBy>Phong4T1</cp:lastModifiedBy>
  <cp:revision>5</cp:revision>
  <dcterms:created xsi:type="dcterms:W3CDTF">2020-09-24T02:04:47Z</dcterms:created>
  <dcterms:modified xsi:type="dcterms:W3CDTF">2020-09-24T02:23:13Z</dcterms:modified>
</cp:coreProperties>
</file>