
<file path=[Content_Types].xml><?xml version="1.0" encoding="utf-8"?>
<Types xmlns="http://schemas.openxmlformats.org/package/2006/content-types">
  <Default Extension="mp3" ContentType="audio/mpeg"/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7401-805D-4A45-8E4F-0A47B92904CF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E12E2-4A09-4D84-B8BE-2BAAF5F0E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95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7401-805D-4A45-8E4F-0A47B92904CF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E12E2-4A09-4D84-B8BE-2BAAF5F0E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330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7401-805D-4A45-8E4F-0A47B92904CF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E12E2-4A09-4D84-B8BE-2BAAF5F0E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0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7401-805D-4A45-8E4F-0A47B92904CF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E12E2-4A09-4D84-B8BE-2BAAF5F0E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629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7401-805D-4A45-8E4F-0A47B92904CF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E12E2-4A09-4D84-B8BE-2BAAF5F0E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955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7401-805D-4A45-8E4F-0A47B92904CF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E12E2-4A09-4D84-B8BE-2BAAF5F0E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12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7401-805D-4A45-8E4F-0A47B92904CF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E12E2-4A09-4D84-B8BE-2BAAF5F0E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903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7401-805D-4A45-8E4F-0A47B92904CF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E12E2-4A09-4D84-B8BE-2BAAF5F0E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92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7401-805D-4A45-8E4F-0A47B92904CF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E12E2-4A09-4D84-B8BE-2BAAF5F0E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613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7401-805D-4A45-8E4F-0A47B92904CF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E12E2-4A09-4D84-B8BE-2BAAF5F0E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51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7401-805D-4A45-8E4F-0A47B92904CF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E12E2-4A09-4D84-B8BE-2BAAF5F0E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091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C7401-805D-4A45-8E4F-0A47B92904CF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E12E2-4A09-4D84-B8BE-2BAAF5F0E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404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3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5186997"/>
          </a:xfrm>
        </p:spPr>
        <p:txBody>
          <a:bodyPr>
            <a:normAutofit fontScale="90000"/>
          </a:bodyPr>
          <a:lstStyle/>
          <a:p>
            <a:r>
              <a:rPr lang="en-US" sz="2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  <a:br>
              <a:rPr lang="en-US" sz="2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 MẦM NON HOA SỮA</a:t>
            </a:r>
            <a:br>
              <a:rPr lang="en-US" sz="2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NGÔN NGỮ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000" b="1" smtClean="0">
                <a:solidFill>
                  <a:srgbClr val="0000CC"/>
                </a:solidFill>
                <a:cs typeface="Times New Roman" pitchFamily="18" charset="0"/>
              </a:rPr>
              <a:t/>
            </a:r>
            <a:br>
              <a:rPr lang="vi-VN" sz="2000" b="1" smtClean="0">
                <a:solidFill>
                  <a:srgbClr val="0000CC"/>
                </a:solidFill>
                <a:cs typeface="Times New Roman" pitchFamily="18" charset="0"/>
              </a:rPr>
            </a:br>
            <a:r>
              <a:rPr lang="en-US" sz="2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vi-VN" sz="2800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Truyện:</a:t>
            </a:r>
            <a:r>
              <a:rPr lang="en-US" sz="2800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Chú cá thông minh</a:t>
            </a:r>
            <a:r>
              <a:rPr lang="vi-VN" sz="2800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800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Lứa tuổi:  3 – 4 tuổi</a:t>
            </a:r>
            <a:r>
              <a:rPr lang="vi-VN" sz="2800" b="1">
                <a:solidFill>
                  <a:srgbClr val="008000"/>
                </a:solidFill>
                <a:cs typeface="Times New Roman" pitchFamily="18" charset="0"/>
              </a:rPr>
              <a:t/>
            </a:r>
            <a:br>
              <a:rPr lang="vi-VN" sz="2800" b="1">
                <a:solidFill>
                  <a:srgbClr val="008000"/>
                </a:solidFill>
                <a:cs typeface="Times New Roman" pitchFamily="18" charset="0"/>
              </a:rPr>
            </a:br>
            <a:r>
              <a:rPr lang="vi-VN" sz="28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2800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800" b="1">
                <a:solidFill>
                  <a:srgbClr val="008000"/>
                </a:solidFill>
                <a:cs typeface="Times New Roman" pitchFamily="18" charset="0"/>
              </a:rPr>
              <a:t/>
            </a:r>
            <a:br>
              <a:rPr lang="vi-VN" sz="2800" b="1">
                <a:solidFill>
                  <a:srgbClr val="008000"/>
                </a:solidFill>
                <a:cs typeface="Times New Roman" pitchFamily="18" charset="0"/>
              </a:rPr>
            </a:br>
            <a:r>
              <a:rPr lang="vi-VN" sz="2800" b="1">
                <a:solidFill>
                  <a:srgbClr val="008000"/>
                </a:solidFill>
                <a:cs typeface="Times New Roman" pitchFamily="18" charset="0"/>
              </a:rPr>
              <a:t/>
            </a:r>
            <a:br>
              <a:rPr lang="vi-VN" sz="2800" b="1">
                <a:solidFill>
                  <a:srgbClr val="008000"/>
                </a:solidFill>
                <a:cs typeface="Times New Roman" pitchFamily="18" charset="0"/>
              </a:rPr>
            </a:b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 HỌC 202</a:t>
            </a:r>
            <a:r>
              <a:rPr lang="vi-VN" sz="2000" b="1">
                <a:solidFill>
                  <a:srgbClr val="0000CC"/>
                </a:solidFill>
                <a:cs typeface="Times New Roman" pitchFamily="18" charset="0"/>
              </a:rPr>
              <a:t>2-2023</a:t>
            </a:r>
            <a:r>
              <a:rPr lang="en-US" sz="2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83737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4484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vi-VN" sz="3600" b="1" smtClean="0">
                <a:solidFill>
                  <a:srgbClr val="FFFF00"/>
                </a:solidFill>
              </a:rPr>
              <a:t>Hát và vận động: Khám phá khu rừng</a:t>
            </a:r>
            <a:endParaRPr lang="en-US" sz="3600" b="1">
              <a:solidFill>
                <a:srgbClr val="FFFF00"/>
              </a:solidFill>
            </a:endParaRPr>
          </a:p>
        </p:txBody>
      </p:sp>
      <p:pic>
        <p:nvPicPr>
          <p:cNvPr id="3" name="FormatFactory Audio Joiner bai hat+bai hat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9303" y="61417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79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6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502855" y="422031"/>
            <a:ext cx="5205046" cy="84406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smtClean="0">
                <a:solidFill>
                  <a:srgbClr val="C00000"/>
                </a:solidFill>
              </a:rPr>
              <a:t>NHẠC NỀN KỂ CHUYỆN</a:t>
            </a:r>
            <a:endParaRPr lang="en-US" sz="2800" b="1">
              <a:solidFill>
                <a:srgbClr val="C00000"/>
              </a:solidFill>
            </a:endParaRPr>
          </a:p>
        </p:txBody>
      </p:sp>
      <p:pic>
        <p:nvPicPr>
          <p:cNvPr id="13" name="nhạc kể chuyệ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V="1">
            <a:off x="11097065" y="6036799"/>
            <a:ext cx="1094935" cy="8212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4554" y="1731645"/>
            <a:ext cx="6513341" cy="393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89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1389" y="639626"/>
            <a:ext cx="6216382" cy="1325563"/>
          </a:xfrm>
        </p:spPr>
        <p:txBody>
          <a:bodyPr>
            <a:normAutofit/>
          </a:bodyPr>
          <a:lstStyle/>
          <a:p>
            <a:r>
              <a:rPr lang="vi-VN" sz="4000" smtClean="0">
                <a:solidFill>
                  <a:srgbClr val="002060"/>
                </a:solidFill>
              </a:rPr>
              <a:t>Truyện:</a:t>
            </a:r>
            <a:r>
              <a:rPr lang="en-US" sz="4000" smtClean="0">
                <a:solidFill>
                  <a:srgbClr val="002060"/>
                </a:solidFill>
              </a:rPr>
              <a:t>Chú cá thông minh</a:t>
            </a:r>
            <a:endParaRPr lang="en-US" sz="4000">
              <a:solidFill>
                <a:srgbClr val="002060"/>
              </a:solidFill>
            </a:endParaRPr>
          </a:p>
        </p:txBody>
      </p:sp>
      <p:pic>
        <p:nvPicPr>
          <p:cNvPr id="3" name="Truyện thức dậy đi nà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70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72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6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5329" y="454771"/>
            <a:ext cx="7714129" cy="997511"/>
          </a:xfrm>
        </p:spPr>
        <p:txBody>
          <a:bodyPr/>
          <a:lstStyle/>
          <a:p>
            <a:pPr algn="ctr"/>
            <a:r>
              <a:rPr lang="vi-VN" smtClean="0">
                <a:solidFill>
                  <a:srgbClr val="C00000"/>
                </a:solidFill>
              </a:rPr>
              <a:t>Trẻ tìm con vật trong câu chuyện</a:t>
            </a:r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4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1834" y="663388"/>
            <a:ext cx="6208059" cy="1318580"/>
          </a:xfrm>
        </p:spPr>
        <p:txBody>
          <a:bodyPr/>
          <a:lstStyle/>
          <a:p>
            <a:pPr algn="ctr"/>
            <a:r>
              <a:rPr lang="vi-VN" smtClean="0">
                <a:solidFill>
                  <a:srgbClr val="002060"/>
                </a:solidFill>
              </a:rPr>
              <a:t>Trẻ về nhóm kể chuyện</a:t>
            </a:r>
            <a:endParaRPr 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44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37</Words>
  <Application>Microsoft Office PowerPoint</Application>
  <PresentationFormat>Widescreen</PresentationFormat>
  <Paragraphs>6</Paragraphs>
  <Slides>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ỦY BAN NHÂN DÂN QUẬN LONG BIÊN TRƯỜNG MẦM NON HOA SỮA     LĨNH VỰC PHÁT TRIỂN NGÔN NGỮ              Truyện:Chú cá thông minh Lứa tuổi:  3 – 4 tuổi                           NĂM HỌC 2022-2023 </vt:lpstr>
      <vt:lpstr>Hát và vận động: Khám phá khu rừng</vt:lpstr>
      <vt:lpstr>PowerPoint Presentation</vt:lpstr>
      <vt:lpstr>Truyện:Chú cá thông minh</vt:lpstr>
      <vt:lpstr>Trẻ tìm con vật trong câu chuyện</vt:lpstr>
      <vt:lpstr>Trẻ về nhóm kể chuyện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ỦY BAN NHÂN DÂN QUẬN LONG BIÊN TRƯỜNG MẦM NON HOA SỮA     LĨNH VỰC PHÁT TRIỂN NGÔN NGỮ              Truyện: Thức dậy đi nào Lứa tuổi:  3 – 4 tuổi                     Giáo viên:Lê Thị Hồng Phương      NĂM HỌC 2022-2023</dc:title>
  <dc:creator>Admin</dc:creator>
  <cp:lastModifiedBy>PT - Computer</cp:lastModifiedBy>
  <cp:revision>19</cp:revision>
  <dcterms:created xsi:type="dcterms:W3CDTF">2022-11-02T08:46:41Z</dcterms:created>
  <dcterms:modified xsi:type="dcterms:W3CDTF">2022-12-04T06:53:13Z</dcterms:modified>
</cp:coreProperties>
</file>