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77" r:id="rId6"/>
    <p:sldId id="267" r:id="rId7"/>
    <p:sldId id="269" r:id="rId8"/>
    <p:sldId id="270" r:id="rId9"/>
    <p:sldId id="271" r:id="rId10"/>
    <p:sldId id="272" r:id="rId11"/>
    <p:sldId id="273" r:id="rId12"/>
    <p:sldId id="276" r:id="rId13"/>
    <p:sldId id="274" r:id="rId14"/>
    <p:sldId id="257" r:id="rId15"/>
    <p:sldId id="258" r:id="rId16"/>
    <p:sldId id="261" r:id="rId17"/>
    <p:sldId id="262" r:id="rId18"/>
    <p:sldId id="263" r:id="rId19"/>
    <p:sldId id="264" r:id="rId20"/>
    <p:sldId id="282" r:id="rId21"/>
    <p:sldId id="275" r:id="rId22"/>
    <p:sldId id="259" r:id="rId23"/>
    <p:sldId id="279" r:id="rId24"/>
    <p:sldId id="280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57D-6648-4D7F-99A5-DAC209341BC6}" type="datetimeFigureOut">
              <a:rPr lang="vi-VN" smtClean="0"/>
              <a:pPr/>
              <a:t>08/11/2018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Computer\Downloads\Truy&#7879;n%20M&#243;n%20qu&#224;%20t&#7863;ng%20m&#7865;%20-%20Truyen%20mon%20qua%20tang%20me%20-%20Thi&#7871;u%20nhi%20TV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2.bp.blogspot.com/-cebHcoo5H5E/VFismEs7LiI/AAAAAAAASsI/n-CpYzHEll8/s1600/IMG_2733a~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1.bp.blogspot.com/-FidFXZPUiUY/VFismQ0uryI/AAAAAAAASsM/dM--cpRuthY/s1600/IMG_2733b~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4.bp.blogspot.com/-SLWwQev1gPk/VFism-M6AbI/AAAAAAAASsU/iKKL-xOLCbE/s1600/IMG_2734b~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1.bp.blogspot.com/-rdZHodj9vss/VFislZx_IqI/AAAAAAAASsE/Nr3-mDFrI7g/s1600/IMG_2734a~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1.bp.blogspot.com/-6kHli77ZRWM/VFisn518J8I/AAAAAAAASsg/NYKmjG1U1jg/s1600/IMG_2735a~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1.bp.blogspot.com/-czUGlrVm07A/VFisoSQku5I/AAAAAAAASsk/KmV32qEul80/s1600/IMG_2735bJPG~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Computer\Downloads\Truy&#7879;n%20M&#243;n%20qu&#224;%20t&#7863;ng%20m&#7865;%20-%20Truyen%20mon%20qua%20tang%20me%20-%20Thi&#7871;u%20nhi%20TV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MoiBanAn-V.A-3755144_hq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8180" cy="857256"/>
          </a:xfrm>
        </p:spPr>
        <p:txBody>
          <a:bodyPr/>
          <a:lstStyle/>
          <a:p>
            <a:r>
              <a:rPr lang="en-US" b="1" dirty="0" smtClean="0"/>
              <a:t>GIÁO ÁN: PTTC- KNXH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7858180" cy="4929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Truyện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QUÀ TẶNG MẸ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MComputer\Document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CHUYỆN: QUÀ TẶNG MẸ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4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141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9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n-US" dirty="0" err="1" smtClean="0"/>
              <a:t>K</a:t>
            </a:r>
            <a:r>
              <a:rPr lang="en-US" dirty="0" err="1" smtClean="0"/>
              <a:t>ể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err="1" smtClean="0"/>
              <a:t>K</a:t>
            </a:r>
            <a:r>
              <a:rPr lang="en-US" dirty="0" err="1" smtClean="0"/>
              <a:t>ể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2 minh </a:t>
            </a:r>
            <a:r>
              <a:rPr lang="en-US" dirty="0" err="1" smtClean="0"/>
              <a:t>họa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2.bp.blogspot.com/-cebHcoo5H5E/VFismEs7LiI/AAAAAAAASsI/n-CpYzHEll8/s1600/IMG_2733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FidFXZPUiUY/VFismQ0uryI/AAAAAAAASsM/dM--cpRuthY/s1600/IMG_2733b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https://4.bp.blogspot.com/-SLWwQev1gPk/VFism-M6AbI/AAAAAAAASsU/iKKL-xOLCbE/s1600/IMG_2734b~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rdZHodj9vss/VFislZx_IqI/AAAAAAAASsE/Nr3-mDFrI7g/s1600/IMG_2734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6kHli77ZRWM/VFisn518J8I/AAAAAAAASsg/NYKmjG1U1jg/s1600/IMG_2735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czUGlrVm07A/VFisoSQku5I/AAAAAAAASsk/KmV32qEul80/s1600/IMG_2735bJPG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14478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TRUYỆN: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4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141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9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Cô kể chuyện gì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Vậy bố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và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đã thủ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thỉ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với nhau ntn?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Và cuối cùng thì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có hoa tặng mẹ  không ?  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Mẹ </a:t>
            </a:r>
            <a:r>
              <a:rPr lang="nl-NL"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nl-NL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đã nói gì với bạn nhi ?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7013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GIÁO DỤC:Biết </a:t>
            </a:r>
            <a:r>
              <a:rPr lang="en-US" sz="3600" smtClean="0"/>
              <a:t>học tập đức tính của bạn Nhi luon yêu thương mẹ, nghĩ đến mẹ.</a:t>
            </a: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8263"/>
            <a:ext cx="9144000" cy="6858001"/>
          </a:xfrm>
        </p:spPr>
      </p:pic>
      <p:pic>
        <p:nvPicPr>
          <p:cNvPr id="17412" name="Picture 2" descr="C:\Users\Administrator\Desktop\20-11-51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95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Administrator\Desktop\covame_zpsxrlizrg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063" y="762000"/>
            <a:ext cx="4467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Administrator\Desktop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6910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Administrator\Desktop\IMG_1145a~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1063" y="3886200"/>
            <a:ext cx="44259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Thơ</a:t>
            </a:r>
            <a:r>
              <a:rPr lang="en-US" dirty="0" smtClean="0"/>
              <a:t>: YÊU MẸ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vi-V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Hát</a:t>
            </a:r>
            <a:r>
              <a:rPr lang="en-US" dirty="0" smtClean="0"/>
              <a:t>: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tôi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"/>
            <a:ext cx="8686800" cy="6903720"/>
          </a:xfrm>
        </p:spPr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715404" cy="6858000"/>
          </a:xfrm>
        </p:spPr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vi-VN" dirty="0"/>
          </a:p>
        </p:txBody>
      </p:sp>
      <p:pic>
        <p:nvPicPr>
          <p:cNvPr id="4" name="MoiBanAn-V.A-3755144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ia%20dinh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cầu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ăn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1143000"/>
          </a:xfrm>
        </p:spPr>
        <p:txBody>
          <a:bodyPr/>
          <a:lstStyle/>
          <a:p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52" y="4362450"/>
            <a:ext cx="38100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593" y="1284403"/>
            <a:ext cx="3728717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4" y="1284403"/>
            <a:ext cx="3810000" cy="2420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450" y="4437112"/>
            <a:ext cx="35925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3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73" y="1268760"/>
            <a:ext cx="4181446" cy="2920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68760"/>
            <a:ext cx="3923928" cy="292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509120"/>
            <a:ext cx="4158672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509120"/>
            <a:ext cx="392392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0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Computer\Documents\tải xuố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296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MComputer\Document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94</Words>
  <Application>Microsoft Office PowerPoint</Application>
  <PresentationFormat>On-screen Show (4:3)</PresentationFormat>
  <Paragraphs>19</Paragraphs>
  <Slides>24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GIÁO ÁN: PTTC- KNXH</vt:lpstr>
      <vt:lpstr>Slide 2</vt:lpstr>
      <vt:lpstr>Slide 3</vt:lpstr>
      <vt:lpstr>Slide 4</vt:lpstr>
      <vt:lpstr>Slide 5</vt:lpstr>
      <vt:lpstr>Nhu cầu ở</vt:lpstr>
      <vt:lpstr>Nhu cầu vui chơi, giải trí</vt:lpstr>
      <vt:lpstr>Nhu cầu chăm sóc và yêu thương</vt:lpstr>
      <vt:lpstr>Slide 9</vt:lpstr>
      <vt:lpstr>Slide 10</vt:lpstr>
      <vt:lpstr>CHUYỆN: QUÀ TẶNG MẸ</vt:lpstr>
      <vt:lpstr>Slide 12</vt:lpstr>
      <vt:lpstr>Kể diễn cảm lần 1 Kể lần 2 minh họa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Cô giảng nội dung</vt:lpstr>
      <vt:lpstr>GIÁO DỤC:Biết học tập đức tính của bạn Nhi luon yêu thương mẹ, nghĩ đến mẹ.</vt:lpstr>
      <vt:lpstr>Thơ: YÊU MẸ</vt:lpstr>
      <vt:lpstr>Hát: Nhà của tôi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ÁN: PTTC- KNXH</dc:title>
  <dc:creator>MCom</dc:creator>
  <cp:lastModifiedBy>MCom</cp:lastModifiedBy>
  <cp:revision>24</cp:revision>
  <dcterms:created xsi:type="dcterms:W3CDTF">2018-11-06T13:10:41Z</dcterms:created>
  <dcterms:modified xsi:type="dcterms:W3CDTF">2018-11-08T00:46:38Z</dcterms:modified>
</cp:coreProperties>
</file>