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14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F334-D362-446C-A674-9D87FEAE6CD3}" type="datetimeFigureOut">
              <a:rPr lang="vi-VN" smtClean="0"/>
              <a:pPr/>
              <a:t>13/04/2023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93220-45E6-4C6E-BA1C-4F606290C551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F334-D362-446C-A674-9D87FEAE6CD3}" type="datetimeFigureOut">
              <a:rPr lang="vi-VN" smtClean="0"/>
              <a:pPr/>
              <a:t>13/04/2023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93220-45E6-4C6E-BA1C-4F606290C551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F334-D362-446C-A674-9D87FEAE6CD3}" type="datetimeFigureOut">
              <a:rPr lang="vi-VN" smtClean="0"/>
              <a:pPr/>
              <a:t>13/04/2023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93220-45E6-4C6E-BA1C-4F606290C551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F334-D362-446C-A674-9D87FEAE6CD3}" type="datetimeFigureOut">
              <a:rPr lang="vi-VN" smtClean="0"/>
              <a:pPr/>
              <a:t>13/04/2023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93220-45E6-4C6E-BA1C-4F606290C551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F334-D362-446C-A674-9D87FEAE6CD3}" type="datetimeFigureOut">
              <a:rPr lang="vi-VN" smtClean="0"/>
              <a:pPr/>
              <a:t>13/04/2023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93220-45E6-4C6E-BA1C-4F606290C551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F334-D362-446C-A674-9D87FEAE6CD3}" type="datetimeFigureOut">
              <a:rPr lang="vi-VN" smtClean="0"/>
              <a:pPr/>
              <a:t>13/04/2023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93220-45E6-4C6E-BA1C-4F606290C551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F334-D362-446C-A674-9D87FEAE6CD3}" type="datetimeFigureOut">
              <a:rPr lang="vi-VN" smtClean="0"/>
              <a:pPr/>
              <a:t>13/04/2023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93220-45E6-4C6E-BA1C-4F606290C551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F334-D362-446C-A674-9D87FEAE6CD3}" type="datetimeFigureOut">
              <a:rPr lang="vi-VN" smtClean="0"/>
              <a:pPr/>
              <a:t>13/04/2023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93220-45E6-4C6E-BA1C-4F606290C551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F334-D362-446C-A674-9D87FEAE6CD3}" type="datetimeFigureOut">
              <a:rPr lang="vi-VN" smtClean="0"/>
              <a:pPr/>
              <a:t>13/04/2023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93220-45E6-4C6E-BA1C-4F606290C551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F334-D362-446C-A674-9D87FEAE6CD3}" type="datetimeFigureOut">
              <a:rPr lang="vi-VN" smtClean="0"/>
              <a:pPr/>
              <a:t>13/04/2023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93220-45E6-4C6E-BA1C-4F606290C551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F334-D362-446C-A674-9D87FEAE6CD3}" type="datetimeFigureOut">
              <a:rPr lang="vi-VN" smtClean="0"/>
              <a:pPr/>
              <a:t>13/04/2023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93220-45E6-4C6E-BA1C-4F606290C551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7F334-D362-446C-A674-9D87FEAE6CD3}" type="datetimeFigureOut">
              <a:rPr lang="vi-VN" smtClean="0"/>
              <a:pPr/>
              <a:t>13/04/2023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A93220-45E6-4C6E-BA1C-4F606290C551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vi-VN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MÙA HÈ CỦA BÉ </a:t>
            </a:r>
            <a:br>
              <a:rPr lang="vi-VN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vi-VN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GV: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08 Underground" panose="02000000000000000000" pitchFamily="2" charset="0"/>
              </a:rPr>
              <a:t>NGUYỄN THỊ HẬU</a:t>
            </a:r>
            <a:endParaRPr lang="vi-VN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THỜI TIẾT MÙA HÈ</a:t>
            </a:r>
            <a:endParaRPr lang="vi-VN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Hình ảnh có liên qu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24744"/>
            <a:ext cx="8465438" cy="5328592"/>
          </a:xfrm>
          <a:prstGeom prst="rect">
            <a:avLst/>
          </a:prstGeom>
          <a:noFill/>
        </p:spPr>
      </p:pic>
      <p:pic>
        <p:nvPicPr>
          <p:cNvPr id="5124" name="Picture 4" descr="Hình ảnh có liên qua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24744"/>
            <a:ext cx="8496944" cy="5333926"/>
          </a:xfrm>
          <a:prstGeom prst="rect">
            <a:avLst/>
          </a:prstGeom>
          <a:noFill/>
        </p:spPr>
      </p:pic>
      <p:pic>
        <p:nvPicPr>
          <p:cNvPr id="5126" name="Picture 6" descr="Kết quả hình ảnh cho TROI NANG GA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124743"/>
            <a:ext cx="8496944" cy="5323265"/>
          </a:xfrm>
          <a:prstGeom prst="rect">
            <a:avLst/>
          </a:prstGeom>
          <a:noFill/>
        </p:spPr>
      </p:pic>
      <p:pic>
        <p:nvPicPr>
          <p:cNvPr id="5128" name="Picture 8" descr="Kết quả hình ảnh cho TROI MU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1124744"/>
            <a:ext cx="8496944" cy="5318354"/>
          </a:xfrm>
          <a:prstGeom prst="rect">
            <a:avLst/>
          </a:prstGeom>
          <a:noFill/>
        </p:spPr>
      </p:pic>
      <p:pic>
        <p:nvPicPr>
          <p:cNvPr id="5130" name="Picture 10" descr="Kết quả hình ảnh cho HAN HA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1124693"/>
            <a:ext cx="8496944" cy="53286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1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Kết quả hình ảnh cho NÔNG DAN DO MO HO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1" y="188640"/>
            <a:ext cx="4800531" cy="3096344"/>
          </a:xfrm>
          <a:prstGeom prst="rect">
            <a:avLst/>
          </a:prstGeom>
          <a:noFill/>
        </p:spPr>
      </p:pic>
      <p:pic>
        <p:nvPicPr>
          <p:cNvPr id="19460" name="Picture 4" descr="Kết quả hình ảnh cho NÔNG DAN DO MO HO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3260981"/>
            <a:ext cx="5078338" cy="33855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CÂY CỐI MÙA HÈ</a:t>
            </a:r>
            <a:endParaRPr lang="vi-VN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Hình ảnh có liên qu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96752"/>
            <a:ext cx="8568952" cy="55036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GIẢI KHÁT MÙA HÈ </a:t>
            </a:r>
            <a:endParaRPr lang="vi-VN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Kết quả hình ảnh cho NUOC DU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753"/>
            <a:ext cx="2884593" cy="2160240"/>
          </a:xfrm>
          <a:prstGeom prst="rect">
            <a:avLst/>
          </a:prstGeom>
          <a:noFill/>
        </p:spPr>
      </p:pic>
      <p:pic>
        <p:nvPicPr>
          <p:cNvPr id="3076" name="Picture 4" descr="Hình ảnh có liên qua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340768"/>
            <a:ext cx="3240360" cy="5184576"/>
          </a:xfrm>
          <a:prstGeom prst="rect">
            <a:avLst/>
          </a:prstGeom>
          <a:noFill/>
        </p:spPr>
      </p:pic>
      <p:pic>
        <p:nvPicPr>
          <p:cNvPr id="3078" name="Picture 6" descr="Kết quả hình ảnh cho NUOC CA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1484784"/>
            <a:ext cx="2468430" cy="2156049"/>
          </a:xfrm>
          <a:prstGeom prst="rect">
            <a:avLst/>
          </a:prstGeom>
          <a:noFill/>
        </p:spPr>
      </p:pic>
      <p:pic>
        <p:nvPicPr>
          <p:cNvPr id="3080" name="Picture 8" descr="Kết quả hình ảnh cho NUOC RAU M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672" y="3861048"/>
            <a:ext cx="2592288" cy="25041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TRANG PHỤC MÙA HÈ </a:t>
            </a:r>
            <a:endParaRPr lang="vi-VN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Kết quả hình ảnh cho TRANG PHUC MUA H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05064"/>
            <a:ext cx="4834295" cy="2520280"/>
          </a:xfrm>
          <a:prstGeom prst="rect">
            <a:avLst/>
          </a:prstGeom>
          <a:noFill/>
        </p:spPr>
      </p:pic>
      <p:pic>
        <p:nvPicPr>
          <p:cNvPr id="2052" name="Picture 4" descr="Hình ảnh có liên qua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2924944"/>
            <a:ext cx="3682380" cy="3682380"/>
          </a:xfrm>
          <a:prstGeom prst="rect">
            <a:avLst/>
          </a:prstGeom>
          <a:noFill/>
        </p:spPr>
      </p:pic>
      <p:pic>
        <p:nvPicPr>
          <p:cNvPr id="2054" name="Picture 6" descr="Kết quả hình ảnh cho TRANG PHUC MUA H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1484784"/>
            <a:ext cx="3891168" cy="2520280"/>
          </a:xfrm>
          <a:prstGeom prst="rect">
            <a:avLst/>
          </a:prstGeom>
          <a:noFill/>
        </p:spPr>
      </p:pic>
      <p:pic>
        <p:nvPicPr>
          <p:cNvPr id="2056" name="Picture 8" descr="Hình ảnh có liên qua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1268760"/>
            <a:ext cx="1584176" cy="1584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SINH HOẠT MÙA HÈ</a:t>
            </a:r>
            <a:endParaRPr lang="vi-VN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6" name="AutoShape 2" descr="Kết quả hình ảnh cho TAM BI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1028" name="AutoShape 4" descr="Kết quả hình ảnh cho TAM BI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1030" name="AutoShape 6" descr="Kết quả hình ảnh cho TAM BI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1032" name="AutoShape 8" descr="Kết quả hình ảnh cho TAM BI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1034" name="Picture 10" descr="Kết quả hình ảnh cho TAM BI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96752"/>
            <a:ext cx="3960440" cy="2642357"/>
          </a:xfrm>
          <a:prstGeom prst="rect">
            <a:avLst/>
          </a:prstGeom>
          <a:noFill/>
        </p:spPr>
      </p:pic>
      <p:pic>
        <p:nvPicPr>
          <p:cNvPr id="3" name="Picture 2" descr="Kết quả hình ảnh cho tha die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1196753"/>
            <a:ext cx="4724672" cy="2664296"/>
          </a:xfrm>
          <a:prstGeom prst="rect">
            <a:avLst/>
          </a:prstGeom>
          <a:noFill/>
        </p:spPr>
      </p:pic>
      <p:pic>
        <p:nvPicPr>
          <p:cNvPr id="4" name="Picture 4" descr="Kết quả hình ảnh cho ve que ngoa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9" y="3861048"/>
            <a:ext cx="3960440" cy="2829694"/>
          </a:xfrm>
          <a:prstGeom prst="rect">
            <a:avLst/>
          </a:prstGeom>
          <a:noFill/>
        </p:spPr>
      </p:pic>
      <p:pic>
        <p:nvPicPr>
          <p:cNvPr id="5" name="Picture 6" descr="Kết quả hình ảnh cho di du lich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968" y="3861048"/>
            <a:ext cx="4706888" cy="28018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24</Words>
  <Application>Microsoft Office PowerPoint</Application>
  <PresentationFormat>On-screen Show (4:3)</PresentationFormat>
  <Paragraphs>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08 Underground</vt:lpstr>
      <vt:lpstr>Arial</vt:lpstr>
      <vt:lpstr>Calibri</vt:lpstr>
      <vt:lpstr>Times New Roman</vt:lpstr>
      <vt:lpstr>Office Theme</vt:lpstr>
      <vt:lpstr>MÙA HÈ CỦA BÉ  GV: NGUYỄN THỊ HẬU</vt:lpstr>
      <vt:lpstr>THỜI TIẾT MÙA HÈ</vt:lpstr>
      <vt:lpstr>PowerPoint Presentation</vt:lpstr>
      <vt:lpstr>CÂY CỐI MÙA HÈ</vt:lpstr>
      <vt:lpstr>GIẢI KHÁT MÙA HÈ </vt:lpstr>
      <vt:lpstr>TRANG PHỤC MÙA HÈ </vt:lpstr>
      <vt:lpstr>SINH HOẠT MÙA HÈ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MÙA HÈ CỦA BÉ  GV: TRẦN THỊ BẢO XUYÊN</dc:title>
  <dc:creator>hi</dc:creator>
  <cp:lastModifiedBy>Techsi.vn</cp:lastModifiedBy>
  <cp:revision>9</cp:revision>
  <dcterms:created xsi:type="dcterms:W3CDTF">2018-04-09T06:10:14Z</dcterms:created>
  <dcterms:modified xsi:type="dcterms:W3CDTF">2023-04-13T02:11:06Z</dcterms:modified>
</cp:coreProperties>
</file>