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0" r:id="rId9"/>
    <p:sldId id="263" r:id="rId10"/>
    <p:sldId id="265" r:id="rId11"/>
    <p:sldId id="267" r:id="rId12"/>
    <p:sldId id="266" r:id="rId13"/>
    <p:sldId id="269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20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260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9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606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3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5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2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591B9-40DA-4DF9-8B42-9484D05EABA7}" type="datetimeFigureOut">
              <a:rPr lang="en-US" smtClean="0"/>
              <a:t>25/8/2023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79C41-6C52-4605-8542-E7BA7D4A74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5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2" b="7843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7504" y="2420888"/>
            <a:ext cx="9036496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3-4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gian:20-25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Bích Vân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0" y="1053450"/>
            <a:ext cx="91440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sz="28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28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HOA HƯỚNG DƯƠNG</a:t>
            </a:r>
            <a:endParaRPr lang="en-US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749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47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05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611560" y="2060848"/>
            <a:ext cx="2376264" cy="2736304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419872" y="2537520"/>
            <a:ext cx="5040560" cy="225963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94020" y="5157192"/>
            <a:ext cx="696216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lăn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520" y="188640"/>
            <a:ext cx="2145139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43913" y="727249"/>
            <a:ext cx="1792477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cạnh</a:t>
            </a:r>
            <a:endParaRPr lang="en-US" sz="3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11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589" y="2340634"/>
            <a:ext cx="8229600" cy="1143000"/>
          </a:xfrm>
          <a:noFill/>
        </p:spPr>
        <p:txBody>
          <a:bodyPr>
            <a:normAutofit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mắt</a:t>
            </a:r>
            <a:endParaRPr lang="en-US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Flowchart: Connector 4"/>
          <p:cNvSpPr/>
          <p:nvPr/>
        </p:nvSpPr>
        <p:spPr>
          <a:xfrm>
            <a:off x="683568" y="620688"/>
            <a:ext cx="2376264" cy="2304256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148064" y="836712"/>
            <a:ext cx="2736304" cy="208823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39552" y="3573016"/>
            <a:ext cx="3888432" cy="20162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20072" y="3573016"/>
            <a:ext cx="2448272" cy="223224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3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6219549"/>
            <a:ext cx="9144000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637789" y="30422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flower[1][1][1][1]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69382" y="3194608"/>
            <a:ext cx="6084417" cy="593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08243" y="2348521"/>
            <a:ext cx="7806434" cy="1143000"/>
          </a:xfrm>
          <a:noFill/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6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29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4a5d68b0_69ad8331_anhve6246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18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43608" y="2369073"/>
            <a:ext cx="7795948" cy="210748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Cám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4400" b="1" cap="none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cap="none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endParaRPr lang="en-US" sz="4400" b="1" cap="none" spc="50" dirty="0" smtClean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400" b="1" spc="50" dirty="0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 smtClean="0">
                <a:ln w="11430"/>
                <a:solidFill>
                  <a:schemeClr val="accent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endParaRPr lang="en-US" sz="4400" b="1" cap="none" spc="50" dirty="0">
              <a:ln w="11430"/>
              <a:solidFill>
                <a:schemeClr val="accent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35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" r="3550"/>
          <a:stretch/>
        </p:blipFill>
        <p:spPr bwMode="auto">
          <a:xfrm>
            <a:off x="0" y="-603448"/>
            <a:ext cx="9756576" cy="79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051720" y="476672"/>
            <a:ext cx="5256584" cy="998984"/>
          </a:xfrm>
          <a:solidFill>
            <a:srgbClr val="FFFF00"/>
          </a:solidFill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835696" y="1556792"/>
            <a:ext cx="5616624" cy="2620888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rây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7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3716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Isosceles Triangle 6"/>
          <p:cNvSpPr/>
          <p:nvPr/>
        </p:nvSpPr>
        <p:spPr>
          <a:xfrm>
            <a:off x="1331640" y="2348880"/>
            <a:ext cx="648072" cy="432048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66267" y="5013176"/>
            <a:ext cx="201811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Xe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lửa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217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413195" y="2852862"/>
            <a:ext cx="3168352" cy="21842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11960" y="2756876"/>
            <a:ext cx="4176464" cy="23762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2123728" y="2060848"/>
            <a:ext cx="5184576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211960" y="537321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39752" y="264742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84168" y="254969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34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10" name="Isosceles Triangle 9"/>
          <p:cNvSpPr/>
          <p:nvPr/>
        </p:nvSpPr>
        <p:spPr>
          <a:xfrm>
            <a:off x="1816729" y="1912104"/>
            <a:ext cx="5616624" cy="331236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>
            <a:off x="1816729" y="4938804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Arc 11"/>
          <p:cNvSpPr/>
          <p:nvPr/>
        </p:nvSpPr>
        <p:spPr>
          <a:xfrm rot="14183100">
            <a:off x="7043242" y="4766578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Arc 12"/>
          <p:cNvSpPr/>
          <p:nvPr/>
        </p:nvSpPr>
        <p:spPr>
          <a:xfrm rot="7723181">
            <a:off x="4379374" y="1680110"/>
            <a:ext cx="405759" cy="571337"/>
          </a:xfrm>
          <a:prstGeom prst="arc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5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-1" y="-3123"/>
            <a:ext cx="9144000" cy="6858000"/>
          </a:xfrm>
          <a:prstGeom prst="rect">
            <a:avLst/>
          </a:prstGeom>
        </p:spPr>
      </p:pic>
      <p:sp>
        <p:nvSpPr>
          <p:cNvPr id="5" name="Isosceles Triangle 4"/>
          <p:cNvSpPr/>
          <p:nvPr/>
        </p:nvSpPr>
        <p:spPr>
          <a:xfrm>
            <a:off x="1979712" y="1772816"/>
            <a:ext cx="5472608" cy="3528392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7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22804"/>
            <a:ext cx="9144000" cy="68580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9553" y="299695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78869" y="836712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3519" y="3135013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304138" y="5415607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383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6" t="2105" r="10383" b="3158"/>
          <a:stretch/>
        </p:blipFill>
        <p:spPr>
          <a:xfrm>
            <a:off x="0" y="-99392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67643" y="1988840"/>
            <a:ext cx="6408712" cy="316835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alf Frame 5"/>
          <p:cNvSpPr/>
          <p:nvPr/>
        </p:nvSpPr>
        <p:spPr>
          <a:xfrm>
            <a:off x="7164287" y="4581128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Half Frame 6"/>
          <p:cNvSpPr/>
          <p:nvPr/>
        </p:nvSpPr>
        <p:spPr>
          <a:xfrm rot="16200000">
            <a:off x="7218294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Half Frame 7"/>
          <p:cNvSpPr/>
          <p:nvPr/>
        </p:nvSpPr>
        <p:spPr>
          <a:xfrm rot="5400000">
            <a:off x="1394105" y="4581128"/>
            <a:ext cx="612067" cy="576064"/>
          </a:xfrm>
          <a:prstGeom prst="halfFrame">
            <a:avLst>
              <a:gd name="adj1" fmla="val 33333"/>
              <a:gd name="adj2" fmla="val 237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Half Frame 8"/>
          <p:cNvSpPr/>
          <p:nvPr/>
        </p:nvSpPr>
        <p:spPr>
          <a:xfrm rot="11004970">
            <a:off x="1423033" y="1988840"/>
            <a:ext cx="612067" cy="576064"/>
          </a:xfrm>
          <a:prstGeom prst="half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43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132</Words>
  <Application>Microsoft Office PowerPoint</Application>
  <PresentationFormat>On-screen Show (4:3)</PresentationFormat>
  <Paragraphs>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Office Theme</vt:lpstr>
      <vt:lpstr>PowerPoint Presentation</vt:lpstr>
      <vt:lpstr>Câu đố: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chơi: Ai tinh mắt</vt:lpstr>
      <vt:lpstr>PowerPoint Presentation</vt:lpstr>
      <vt:lpstr>Trò chơi:  Vòng trò hình học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PC</dc:creator>
  <cp:lastModifiedBy>Administrator</cp:lastModifiedBy>
  <cp:revision>13</cp:revision>
  <dcterms:created xsi:type="dcterms:W3CDTF">2022-12-06T13:50:25Z</dcterms:created>
  <dcterms:modified xsi:type="dcterms:W3CDTF">2023-08-25T11:12:45Z</dcterms:modified>
</cp:coreProperties>
</file>