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314" r:id="rId3"/>
    <p:sldId id="257" r:id="rId4"/>
    <p:sldId id="318" r:id="rId5"/>
    <p:sldId id="322" r:id="rId6"/>
    <p:sldId id="323" r:id="rId7"/>
    <p:sldId id="32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D4518-118C-40F9-829E-8BA07BCAA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31D5A-A81C-4381-89CA-A6BF2E043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2A9A-6ABD-4D06-8F0B-B0A7199C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4E41B-0F94-4E11-9242-68BD4261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65899-5894-4A66-9E69-250313CB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74C1-F4ED-4E97-BC79-90B02E27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2FE5D-E6A9-49DE-80FD-EAB26C90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FF719-B8EB-4608-834C-3E5F2BEB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0E2-4116-41BF-B5BD-93DFD6ED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1404-DC32-4504-BE2A-051FFA22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33072C-0B5A-4E55-A434-E7C619711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EE9EA-FA81-49D0-9241-DDB507AE6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4357-FA98-4D62-8CC8-E75D9607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9BBD-CFAC-44C6-B9CB-7E747AE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19ED2-3B0B-4202-A6E5-BA049F588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422A-F438-4752-BD3E-DD12F112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8F80D-8188-4FE6-AB46-0A933CEC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E3796-5E65-4D24-989F-A5625E4E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7ACB-D50A-4B2A-A65B-9026F3FA5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7A930-D61D-40B6-A82E-6A75DEA9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E19A-C40F-4019-8EDB-19316CDE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D5487-2EC7-47A1-9AC4-F78869685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51474-D390-4186-9C2A-4420DC7C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C8672-98EF-4A78-B709-68AF202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E8A2-22E4-4C82-A1DA-6D8273DE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03DEF-D206-4922-B81D-62EE7BA5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93CEE-E114-412D-882E-A1A65D8AE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A3811-7FA8-4058-83CA-650C93BD0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48FE7-2676-4E6D-A6C1-595FC9FC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C7BF5-BA1D-4587-8C27-F4FED0E7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FA005-C50D-4E75-8157-CDB42C67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0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7F2F6-62B1-4279-B1D9-43252FB9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E996E-1723-42B8-B783-EC8AB00E4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500C3-6C7C-448C-934D-1787442C7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698094-65D8-4955-B53E-7857583D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CA301-65C5-473B-B875-04AF3EA24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16FA0-E915-4FDC-A11A-66EC5521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18D9A2-E15A-46FF-A1F0-F13C4016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449E66-C30B-451E-B61B-9AF87A05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6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8A6FA-0C6E-413E-AE36-B663525B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3A04A-B9ED-4069-B050-A61AD0D5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408190-238C-4A86-B0AF-B2E2F20B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A9C13-AD43-4768-B4C4-E7158F1E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3456DD-8871-428A-9D4E-F70D7209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7707E-DCF8-4E6C-82DA-43CD2403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D8FE2-A88C-4BDC-BE60-2CE286E1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B252-AFEB-4BC6-B633-474263A3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ADD6E-7AFB-4453-9399-C9B4A07B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B45DA-A2C5-4C09-B123-81EF78382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A5616-C285-4E28-8F17-4F4C27A3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6E749-5F96-4C24-9262-619E338B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A7397-BC5C-4A74-A0F2-F9BE13F0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3CDF-C363-4B52-AECF-1DF715C8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52279-146E-41B7-8828-E2E055CAE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DE534-60FA-4E74-BB48-7E3D9A298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FEC7F-0A80-4393-9E72-FC59ADE5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C1F9B-85EA-44D5-937A-9F1C1DAC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45A6-75A2-4DCF-A0AD-B1582DA1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9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EB503-4CC5-478D-8AE8-25E58C3D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75F7B-44F4-4CF7-BF89-1F2C3F442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5B8B0-89AF-4FA4-9880-6E56F71B4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0A9BB-779E-455A-A582-11DB405B4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2D022-0A27-496D-86B5-747118624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8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34984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506056" y="1728076"/>
            <a:ext cx="59025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2800" b="1">
                <a:solidFill>
                  <a:srgbClr val="FF0000"/>
                </a:solidFill>
              </a:rPr>
              <a:t>TRIỂN </a:t>
            </a:r>
            <a:r>
              <a:rPr lang="en-US" altLang="en-US" sz="2800" b="1">
                <a:solidFill>
                  <a:srgbClr val="FF0000"/>
                </a:solidFill>
              </a:rPr>
              <a:t>THẨM MỸ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955926" y="2809241"/>
            <a:ext cx="7462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Đề tài</a:t>
            </a:r>
            <a:r>
              <a:rPr lang="vi-VN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: </a:t>
            </a:r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Dạy hát: “Con gà trống” – NS: Tân Huyền</a:t>
            </a:r>
            <a:endParaRPr lang="vi-VN" altLang="en-US" sz="28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2897820" y="3866994"/>
            <a:ext cx="6084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sym typeface="+mn-ea"/>
              </a:rPr>
              <a:t>Lứa tuổi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: 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Nhà trẻ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 24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-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36 tháng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951925" y="4410306"/>
            <a:ext cx="5209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>
                <a:solidFill>
                  <a:srgbClr val="002060"/>
                </a:solidFill>
              </a:rPr>
              <a:t>Giáo viên: </a:t>
            </a:r>
            <a:r>
              <a:rPr lang="en-US" altLang="en-US" sz="2800" b="1" smtClean="0">
                <a:solidFill>
                  <a:srgbClr val="002060"/>
                </a:solidFill>
              </a:rPr>
              <a:t>Dương Thị Hồng Hải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4608494" y="2128018"/>
            <a:ext cx="3296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HOẠT </a:t>
            </a:r>
            <a:r>
              <a:rPr lang="en-US" altLang="en-US" sz="2400" b="1"/>
              <a:t>ĐỘNG ÂM NHẠC</a:t>
            </a:r>
            <a:endParaRPr lang="vi-VN" alt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569735-88E9-4816-B747-7E26148FEF72}"/>
              </a:ext>
            </a:extLst>
          </p:cNvPr>
          <p:cNvSpPr txBox="1"/>
          <p:nvPr/>
        </p:nvSpPr>
        <p:spPr>
          <a:xfrm>
            <a:off x="0" y="12360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</a:rPr>
              <a:t>UBND QUẬN LONG BIÊN</a:t>
            </a:r>
          </a:p>
          <a:p>
            <a:pPr algn="ctr"/>
            <a:r>
              <a:rPr lang="en-US" b="1">
                <a:solidFill>
                  <a:srgbClr val="002060"/>
                </a:solidFill>
              </a:rPr>
              <a:t>TRƯỜNG MẦM NON </a:t>
            </a:r>
            <a:r>
              <a:rPr lang="en-US" b="1" smtClean="0">
                <a:solidFill>
                  <a:srgbClr val="002060"/>
                </a:solidFill>
              </a:rPr>
              <a:t>HOA HƯỚNG DƯƠNG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4377DAD2-E660-4F6F-98B5-13AB6664C7C6}"/>
              </a:ext>
            </a:extLst>
          </p:cNvPr>
          <p:cNvSpPr txBox="1"/>
          <p:nvPr/>
        </p:nvSpPr>
        <p:spPr>
          <a:xfrm>
            <a:off x="2897819" y="3323682"/>
            <a:ext cx="898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Nghe hát: “Gà trống, mèo con và cún con” – NS: Thế Vinh</a:t>
            </a:r>
            <a:endParaRPr lang="vi-VN" altLang="en-US" sz="2800" b="1" dirty="0"/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3E35F239-3C1B-4D63-846E-9C299579571E}"/>
              </a:ext>
            </a:extLst>
          </p:cNvPr>
          <p:cNvSpPr txBox="1"/>
          <p:nvPr/>
        </p:nvSpPr>
        <p:spPr>
          <a:xfrm>
            <a:off x="4261137" y="6295318"/>
            <a:ext cx="3669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NĂM HỌC </a:t>
            </a:r>
            <a:r>
              <a:rPr lang="en-US" altLang="en-US" sz="2800" b="1" smtClean="0">
                <a:solidFill>
                  <a:srgbClr val="FF0000"/>
                </a:solidFill>
              </a:rPr>
              <a:t>2023-2024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2" grpId="0"/>
      <p:bldP spid="13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2C54619E-7010-4EED-AD23-92CA21F2EF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D48835-8B15-4F82-A845-D34D6E05ABF5}"/>
              </a:ext>
            </a:extLst>
          </p:cNvPr>
          <p:cNvSpPr txBox="1"/>
          <p:nvPr/>
        </p:nvSpPr>
        <p:spPr>
          <a:xfrm>
            <a:off x="4517392" y="772607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I. MỤC ĐÍCH – YÊU CẦU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BC440F-EFFB-419F-8F43-D7C08F412FBC}"/>
              </a:ext>
            </a:extLst>
          </p:cNvPr>
          <p:cNvSpPr txBox="1"/>
          <p:nvPr/>
        </p:nvSpPr>
        <p:spPr>
          <a:xfrm>
            <a:off x="1944885" y="1580199"/>
            <a:ext cx="7184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000" b="1">
                <a:solidFill>
                  <a:srgbClr val="002060"/>
                </a:solidFill>
              </a:rPr>
              <a:t>Kiến thức: - Trẻ biết tên bài hát, tác giả. Hiểu nội dung bài hát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E6E03B-5D14-462D-8679-ADD8E697873B}"/>
              </a:ext>
            </a:extLst>
          </p:cNvPr>
          <p:cNvSpPr txBox="1"/>
          <p:nvPr/>
        </p:nvSpPr>
        <p:spPr>
          <a:xfrm>
            <a:off x="1944885" y="2239678"/>
            <a:ext cx="556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2. Kỹ năng: - Rèn trẻ hát đúng giai điệu của bài bát.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CEB9B-98EE-48FD-9142-F433EC362C6B}"/>
              </a:ext>
            </a:extLst>
          </p:cNvPr>
          <p:cNvSpPr txBox="1"/>
          <p:nvPr/>
        </p:nvSpPr>
        <p:spPr>
          <a:xfrm>
            <a:off x="1723868" y="2879210"/>
            <a:ext cx="5836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3. Thái độ: - Giáo dục trẻ yêu quý các con vật nuôi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E39A3-5422-4426-8963-349A88433FBF}"/>
              </a:ext>
            </a:extLst>
          </p:cNvPr>
          <p:cNvSpPr txBox="1"/>
          <p:nvPr/>
        </p:nvSpPr>
        <p:spPr>
          <a:xfrm>
            <a:off x="4264476" y="4087918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II. CHUẨN BỊ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5C44D3-85C8-49A4-9705-613B1BEEAA90}"/>
              </a:ext>
            </a:extLst>
          </p:cNvPr>
          <p:cNvSpPr txBox="1"/>
          <p:nvPr/>
        </p:nvSpPr>
        <p:spPr>
          <a:xfrm>
            <a:off x="4762135" y="4747397"/>
            <a:ext cx="2797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- 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17177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2488367" y="1635027"/>
            <a:ext cx="695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Các con vừa được xem video về con vật gì?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E21AB-2F7F-4EDF-B7CE-24EE37F5F05A}"/>
              </a:ext>
            </a:extLst>
          </p:cNvPr>
          <p:cNvSpPr txBox="1"/>
          <p:nvPr/>
        </p:nvSpPr>
        <p:spPr>
          <a:xfrm>
            <a:off x="2488367" y="2312083"/>
            <a:ext cx="5141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Con gà trống gáy như thế nào?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9C96A5-6C7F-4FDD-BC4C-0205035BEB7A}"/>
              </a:ext>
            </a:extLst>
          </p:cNvPr>
          <p:cNvSpPr txBox="1"/>
          <p:nvPr/>
        </p:nvSpPr>
        <p:spPr>
          <a:xfrm>
            <a:off x="2353454" y="2989139"/>
            <a:ext cx="8259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Bạn nào giỏi làm được tiếng gáy của gà trống nào?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010F9-2F83-4028-B479-CED031A07EC1}"/>
              </a:ext>
            </a:extLst>
          </p:cNvPr>
          <p:cNvSpPr txBox="1"/>
          <p:nvPr/>
        </p:nvSpPr>
        <p:spPr>
          <a:xfrm>
            <a:off x="2218541" y="3666195"/>
            <a:ext cx="83944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- Có một bài hát rất hay về con gà trống đấy. Hôm nay cô sẽ dạy các con. Đó là bài: “Con gà trống” của nhạc sĩ Tân Huyền</a:t>
            </a:r>
          </a:p>
        </p:txBody>
      </p:sp>
    </p:spTree>
    <p:extLst>
      <p:ext uri="{BB962C8B-B14F-4D97-AF65-F5344CB8AC3E}">
        <p14:creationId xmlns:p14="http://schemas.microsoft.com/office/powerpoint/2010/main" val="18039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1BF68905-99E0-4D7C-BF84-EC27CE9043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83E54D-219D-477F-9752-177E585D8421}"/>
              </a:ext>
            </a:extLst>
          </p:cNvPr>
          <p:cNvSpPr txBox="1"/>
          <p:nvPr/>
        </p:nvSpPr>
        <p:spPr>
          <a:xfrm>
            <a:off x="2353456" y="2294594"/>
            <a:ext cx="7485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Các con cùng </a:t>
            </a:r>
          </a:p>
          <a:p>
            <a:pPr algn="ctr"/>
            <a:r>
              <a:rPr lang="en-US" sz="4000" b="1">
                <a:solidFill>
                  <a:srgbClr val="002060"/>
                </a:solidFill>
              </a:rPr>
              <a:t>nghe bài hát này một lần nữa nhé.</a:t>
            </a:r>
          </a:p>
        </p:txBody>
      </p:sp>
    </p:spTree>
    <p:extLst>
      <p:ext uri="{BB962C8B-B14F-4D97-AF65-F5344CB8AC3E}">
        <p14:creationId xmlns:p14="http://schemas.microsoft.com/office/powerpoint/2010/main" val="8807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961DCA-21CB-4041-A86B-7C8DED066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12724"/>
          </a:xfrm>
          <a:prstGeom prst="rect">
            <a:avLst/>
          </a:prstGeom>
        </p:spPr>
      </p:pic>
      <p:pic>
        <p:nvPicPr>
          <p:cNvPr id="4" name="Picture 2" descr="con gà trống đinh dậu vector">
            <a:extLst>
              <a:ext uri="{FF2B5EF4-FFF2-40B4-BE49-F238E27FC236}">
                <a16:creationId xmlns:a16="http://schemas.microsoft.com/office/drawing/2014/main" id="{C6AB31E4-DC80-4BC6-83FA-7441BD87F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1797" y="4668251"/>
            <a:ext cx="1761157" cy="203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6A4C27-F95B-42A7-B0D7-F889C402B5F8}"/>
              </a:ext>
            </a:extLst>
          </p:cNvPr>
          <p:cNvSpPr txBox="1"/>
          <p:nvPr/>
        </p:nvSpPr>
        <p:spPr>
          <a:xfrm>
            <a:off x="3636825" y="3698755"/>
            <a:ext cx="7485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Các con vừa được học bài hát con gà trống. Các con nhớ hãy chăm sóc và bảo vệ các con vật nuôi nhé </a:t>
            </a:r>
          </a:p>
        </p:txBody>
      </p:sp>
    </p:spTree>
    <p:extLst>
      <p:ext uri="{BB962C8B-B14F-4D97-AF65-F5344CB8AC3E}">
        <p14:creationId xmlns:p14="http://schemas.microsoft.com/office/powerpoint/2010/main" val="398935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3835905" y="1490423"/>
            <a:ext cx="4794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3B8EEF-4B57-491A-8C50-AE2EC41419A8}"/>
              </a:ext>
            </a:extLst>
          </p:cNvPr>
          <p:cNvSpPr txBox="1"/>
          <p:nvPr/>
        </p:nvSpPr>
        <p:spPr>
          <a:xfrm>
            <a:off x="1468773" y="2782255"/>
            <a:ext cx="9254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“Gà trống, mèo con và cún con” </a:t>
            </a:r>
          </a:p>
          <a:p>
            <a:pPr algn="ctr"/>
            <a:r>
              <a:rPr lang="en-US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- NS: Thế Vinh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84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B97893F5-C639-4368-88FA-2A60B47B33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46FF30-BC1B-4C5D-B7C5-491E0995D44B}"/>
              </a:ext>
            </a:extLst>
          </p:cNvPr>
          <p:cNvSpPr txBox="1"/>
          <p:nvPr/>
        </p:nvSpPr>
        <p:spPr>
          <a:xfrm>
            <a:off x="1543461" y="542846"/>
            <a:ext cx="98624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002060"/>
                </a:solidFill>
              </a:rPr>
              <a:t>- Các con vừa nghe hát gì? Do ai sáng tác?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D9A2CF-A235-4B8F-8F95-D1EFD35688DE}"/>
              </a:ext>
            </a:extLst>
          </p:cNvPr>
          <p:cNvSpPr txBox="1"/>
          <p:nvPr/>
        </p:nvSpPr>
        <p:spPr>
          <a:xfrm>
            <a:off x="2239583" y="2675021"/>
            <a:ext cx="77128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>
                <a:solidFill>
                  <a:srgbClr val="002060"/>
                </a:solidFill>
              </a:rPr>
              <a:t>Bài hát: - Gà trống, mèo con và cún con</a:t>
            </a:r>
          </a:p>
          <a:p>
            <a:pPr algn="ctr"/>
            <a:r>
              <a:rPr lang="en-US" sz="3500" b="1">
                <a:solidFill>
                  <a:srgbClr val="002060"/>
                </a:solidFill>
              </a:rPr>
              <a:t>- Nhạc sĩ: Thế Vinh </a:t>
            </a:r>
          </a:p>
        </p:txBody>
      </p:sp>
    </p:spTree>
    <p:extLst>
      <p:ext uri="{BB962C8B-B14F-4D97-AF65-F5344CB8AC3E}">
        <p14:creationId xmlns:p14="http://schemas.microsoft.com/office/powerpoint/2010/main" val="418385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293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Administrator</cp:lastModifiedBy>
  <cp:revision>7</cp:revision>
  <dcterms:created xsi:type="dcterms:W3CDTF">2021-10-19T16:06:56Z</dcterms:created>
  <dcterms:modified xsi:type="dcterms:W3CDTF">2023-08-25T06:37:36Z</dcterms:modified>
</cp:coreProperties>
</file>