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1EFFF"/>
    <a:srgbClr val="C9FFE1"/>
    <a:srgbClr val="EAF1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73" d="100"/>
          <a:sy n="73" d="100"/>
        </p:scale>
        <p:origin x="1320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BAA74-8154-4D4C-A355-501E6B9F2A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C609-C0DF-445A-99B4-4AA603DFF4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152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BAA74-8154-4D4C-A355-501E6B9F2A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C609-C0DF-445A-99B4-4AA603DFF4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682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BAA74-8154-4D4C-A355-501E6B9F2A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C609-C0DF-445A-99B4-4AA603DFF4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921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BAA74-8154-4D4C-A355-501E6B9F2A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C609-C0DF-445A-99B4-4AA603DFF4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886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BAA74-8154-4D4C-A355-501E6B9F2A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C609-C0DF-445A-99B4-4AA603DFF4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844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BAA74-8154-4D4C-A355-501E6B9F2A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C609-C0DF-445A-99B4-4AA603DFF4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945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BAA74-8154-4D4C-A355-501E6B9F2A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C609-C0DF-445A-99B4-4AA603DFF4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771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BAA74-8154-4D4C-A355-501E6B9F2A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C609-C0DF-445A-99B4-4AA603DFF4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220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BAA74-8154-4D4C-A355-501E6B9F2A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C609-C0DF-445A-99B4-4AA603DFF4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634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BAA74-8154-4D4C-A355-501E6B9F2A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C609-C0DF-445A-99B4-4AA603DFF4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38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BAA74-8154-4D4C-A355-501E6B9F2A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C609-C0DF-445A-99B4-4AA603DFF4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524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0BAA74-8154-4D4C-A355-501E6B9F2A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31C609-C0DF-445A-99B4-4AA603DFF4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554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F1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E:\Nhạc mâm non\tranh, anh, tho,nhac, dong giao,video mn\khung dep\bo_suu_tap_mau_hinh_nen_tao_slide_powerpoint_dep201306111734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43119"/>
            <a:ext cx="7772400" cy="823682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UBND QUẬN LONG BIÊN</a:t>
            </a:r>
            <a:b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</a:b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TRƯỜNG MẦM </a:t>
            </a:r>
            <a:r>
              <a:rPr lang="en-US" sz="2400" b="1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NON </a:t>
            </a:r>
            <a:r>
              <a:rPr lang="en-US" sz="2400" b="1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HOA HƯỚNG DƯƠNG</a:t>
            </a:r>
            <a:endParaRPr lang="en-US" sz="2400" b="1" dirty="0">
              <a:solidFill>
                <a:schemeClr val="bg2">
                  <a:lumMod val="25000"/>
                </a:schemeClr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52800"/>
            <a:ext cx="6400800" cy="1525456"/>
          </a:xfrm>
        </p:spPr>
        <p:txBody>
          <a:bodyPr>
            <a:noAutofit/>
          </a:bodyPr>
          <a:lstStyle/>
          <a:p>
            <a:r>
              <a:rPr lang="en-US" sz="2400" dirty="0" err="1" smtClean="0">
                <a:solidFill>
                  <a:schemeClr val="tx2"/>
                </a:solidFill>
              </a:rPr>
              <a:t>Chủ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đề</a:t>
            </a:r>
            <a:r>
              <a:rPr lang="en-US" sz="2400" dirty="0" smtClean="0">
                <a:solidFill>
                  <a:schemeClr val="tx2"/>
                </a:solidFill>
              </a:rPr>
              <a:t>: </a:t>
            </a:r>
            <a:r>
              <a:rPr lang="en-US" sz="2400" dirty="0" err="1" smtClean="0">
                <a:solidFill>
                  <a:schemeClr val="tx2"/>
                </a:solidFill>
              </a:rPr>
              <a:t>Hiện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tượng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tự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nhiên</a:t>
            </a:r>
            <a:endParaRPr lang="en-US" sz="2400" dirty="0" smtClean="0">
              <a:solidFill>
                <a:schemeClr val="tx2"/>
              </a:solidFill>
            </a:endParaRPr>
          </a:p>
          <a:p>
            <a:r>
              <a:rPr lang="en-US" sz="2400" dirty="0" err="1" smtClean="0">
                <a:solidFill>
                  <a:schemeClr val="tx2"/>
                </a:solidFill>
              </a:rPr>
              <a:t>Đề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tài</a:t>
            </a:r>
            <a:r>
              <a:rPr lang="en-US" sz="2400" dirty="0" smtClean="0">
                <a:solidFill>
                  <a:schemeClr val="tx2"/>
                </a:solidFill>
              </a:rPr>
              <a:t>: </a:t>
            </a:r>
            <a:r>
              <a:rPr lang="en-US" sz="2400" dirty="0" err="1" smtClean="0">
                <a:solidFill>
                  <a:schemeClr val="tx2"/>
                </a:solidFill>
              </a:rPr>
              <a:t>Bé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bảo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vệ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môi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trường</a:t>
            </a:r>
            <a:endParaRPr lang="en-US" sz="2400" dirty="0" smtClean="0">
              <a:solidFill>
                <a:schemeClr val="tx2"/>
              </a:solidFill>
            </a:endParaRPr>
          </a:p>
          <a:p>
            <a:r>
              <a:rPr lang="en-US" sz="2400" dirty="0" err="1" smtClean="0">
                <a:solidFill>
                  <a:schemeClr val="tx2"/>
                </a:solidFill>
              </a:rPr>
              <a:t>Giáo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viên</a:t>
            </a:r>
            <a:r>
              <a:rPr lang="en-US" sz="2400" dirty="0" smtClean="0">
                <a:solidFill>
                  <a:schemeClr val="tx2"/>
                </a:solidFill>
              </a:rPr>
              <a:t>: </a:t>
            </a:r>
            <a:r>
              <a:rPr lang="en-US" sz="2400" err="1" smtClean="0">
                <a:solidFill>
                  <a:schemeClr val="tx2"/>
                </a:solidFill>
              </a:rPr>
              <a:t>Nguyễn</a:t>
            </a:r>
            <a:r>
              <a:rPr lang="en-US" sz="2400" smtClean="0">
                <a:solidFill>
                  <a:schemeClr val="tx2"/>
                </a:solidFill>
              </a:rPr>
              <a:t> </a:t>
            </a:r>
            <a:r>
              <a:rPr lang="en-US" sz="2400" smtClean="0">
                <a:solidFill>
                  <a:schemeClr val="tx2"/>
                </a:solidFill>
              </a:rPr>
              <a:t>Bích Vân</a:t>
            </a:r>
            <a:endParaRPr lang="en-US" sz="2400" dirty="0" smtClean="0">
              <a:solidFill>
                <a:schemeClr val="tx2"/>
              </a:solidFill>
            </a:endParaRPr>
          </a:p>
          <a:p>
            <a:r>
              <a:rPr lang="en-US" sz="2400" smtClean="0">
                <a:solidFill>
                  <a:schemeClr val="tx2"/>
                </a:solidFill>
              </a:rPr>
              <a:t>     Lứa </a:t>
            </a:r>
            <a:r>
              <a:rPr lang="en-US" sz="2400" dirty="0" err="1" smtClean="0">
                <a:solidFill>
                  <a:schemeClr val="tx2"/>
                </a:solidFill>
              </a:rPr>
              <a:t>tuổi</a:t>
            </a:r>
            <a:r>
              <a:rPr lang="en-US" sz="2400" dirty="0" smtClean="0">
                <a:solidFill>
                  <a:schemeClr val="tx2"/>
                </a:solidFill>
              </a:rPr>
              <a:t>: </a:t>
            </a:r>
            <a:r>
              <a:rPr lang="vi-VN" sz="2400" smtClean="0">
                <a:solidFill>
                  <a:schemeClr val="tx2"/>
                </a:solidFill>
              </a:rPr>
              <a:t>Nhà Trẻ 24 – 36 tháng</a:t>
            </a:r>
            <a:endParaRPr lang="en-US" sz="2400" dirty="0">
              <a:solidFill>
                <a:schemeClr val="tx2"/>
              </a:solidFill>
            </a:endParaRPr>
          </a:p>
        </p:txBody>
      </p:sp>
      <p:pic>
        <p:nvPicPr>
          <p:cNvPr id="5" name="Picture 2" descr="z2808971996200_0f91a7bd2527f9b5ea464a6c9bb832f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1" y="1447800"/>
            <a:ext cx="17526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8539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3581400" cy="868362"/>
          </a:xfrm>
        </p:spPr>
        <p:txBody>
          <a:bodyPr>
            <a:normAutofit fontScale="90000"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+mn-lt"/>
              </a:rPr>
              <a:t>Bỏ</a:t>
            </a:r>
            <a:r>
              <a:rPr lang="en-US" sz="28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+mn-lt"/>
              </a:rPr>
              <a:t>rác</a:t>
            </a:r>
            <a:r>
              <a:rPr lang="en-US" sz="28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+mn-lt"/>
              </a:rPr>
              <a:t>đúng</a:t>
            </a:r>
            <a:r>
              <a:rPr lang="en-US" sz="28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+mn-lt"/>
              </a:rPr>
              <a:t>nơi</a:t>
            </a:r>
            <a:r>
              <a:rPr lang="en-US" sz="28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+mn-lt"/>
              </a:rPr>
              <a:t>quy</a:t>
            </a:r>
            <a:r>
              <a:rPr lang="en-US" sz="28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+mn-lt"/>
              </a:rPr>
              <a:t>định</a:t>
            </a:r>
            <a:endParaRPr lang="en-US" sz="2800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011" y="1143000"/>
            <a:ext cx="3886200" cy="2819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11" y="4038600"/>
            <a:ext cx="3923211" cy="2895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29200" y="381000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</a:rPr>
              <a:t>Trồng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nhiều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cây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xanh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5800" y="1143000"/>
            <a:ext cx="4419600" cy="2819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5800" y="4038600"/>
            <a:ext cx="441960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598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1E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dirty="0" smtClean="0"/>
              <a:t>  </a:t>
            </a:r>
            <a:r>
              <a:rPr lang="en-US" sz="7200" dirty="0" err="1" smtClean="0">
                <a:solidFill>
                  <a:srgbClr val="7030A0"/>
                </a:solidFill>
              </a:rPr>
              <a:t>Cùng</a:t>
            </a:r>
            <a:r>
              <a:rPr lang="en-US" sz="7200" dirty="0" smtClean="0">
                <a:solidFill>
                  <a:srgbClr val="7030A0"/>
                </a:solidFill>
              </a:rPr>
              <a:t> </a:t>
            </a:r>
            <a:r>
              <a:rPr lang="en-US" sz="7200" dirty="0" err="1">
                <a:solidFill>
                  <a:srgbClr val="7030A0"/>
                </a:solidFill>
              </a:rPr>
              <a:t>nhau</a:t>
            </a:r>
            <a:r>
              <a:rPr lang="en-US" sz="7200" dirty="0">
                <a:solidFill>
                  <a:srgbClr val="7030A0"/>
                </a:solidFill>
              </a:rPr>
              <a:t> </a:t>
            </a:r>
            <a:r>
              <a:rPr lang="en-US" sz="7200" dirty="0" err="1">
                <a:solidFill>
                  <a:srgbClr val="7030A0"/>
                </a:solidFill>
              </a:rPr>
              <a:t>làm</a:t>
            </a:r>
            <a:r>
              <a:rPr lang="en-US" sz="7200" dirty="0">
                <a:solidFill>
                  <a:srgbClr val="7030A0"/>
                </a:solidFill>
              </a:rPr>
              <a:t> </a:t>
            </a:r>
            <a:r>
              <a:rPr lang="en-US" sz="7200" dirty="0" err="1">
                <a:solidFill>
                  <a:srgbClr val="7030A0"/>
                </a:solidFill>
              </a:rPr>
              <a:t>cho</a:t>
            </a:r>
            <a:r>
              <a:rPr lang="en-US" sz="7200" dirty="0">
                <a:solidFill>
                  <a:srgbClr val="7030A0"/>
                </a:solidFill>
              </a:rPr>
              <a:t> </a:t>
            </a:r>
            <a:r>
              <a:rPr lang="en-US" sz="7200" dirty="0" smtClean="0">
                <a:solidFill>
                  <a:srgbClr val="7030A0"/>
                </a:solidFill>
              </a:rPr>
              <a:t>    </a:t>
            </a:r>
            <a:r>
              <a:rPr lang="en-US" sz="7200" dirty="0" err="1" smtClean="0">
                <a:solidFill>
                  <a:srgbClr val="7030A0"/>
                </a:solidFill>
              </a:rPr>
              <a:t>môi</a:t>
            </a:r>
            <a:r>
              <a:rPr lang="en-US" sz="7200" dirty="0" smtClean="0">
                <a:solidFill>
                  <a:srgbClr val="7030A0"/>
                </a:solidFill>
              </a:rPr>
              <a:t> </a:t>
            </a:r>
            <a:r>
              <a:rPr lang="en-US" sz="7200" dirty="0" err="1">
                <a:solidFill>
                  <a:srgbClr val="7030A0"/>
                </a:solidFill>
              </a:rPr>
              <a:t>trường</a:t>
            </a:r>
            <a:r>
              <a:rPr lang="en-US" sz="7200" dirty="0">
                <a:solidFill>
                  <a:srgbClr val="7030A0"/>
                </a:solidFill>
              </a:rPr>
              <a:t> </a:t>
            </a:r>
            <a:r>
              <a:rPr lang="en-US" sz="7200" dirty="0" err="1">
                <a:solidFill>
                  <a:srgbClr val="7030A0"/>
                </a:solidFill>
              </a:rPr>
              <a:t>xanh</a:t>
            </a:r>
            <a:r>
              <a:rPr lang="en-US" sz="7200" dirty="0">
                <a:solidFill>
                  <a:srgbClr val="7030A0"/>
                </a:solidFill>
              </a:rPr>
              <a:t> </a:t>
            </a:r>
            <a:r>
              <a:rPr lang="en-US" sz="7200" dirty="0" err="1">
                <a:solidFill>
                  <a:srgbClr val="7030A0"/>
                </a:solidFill>
              </a:rPr>
              <a:t>sạch</a:t>
            </a:r>
            <a:r>
              <a:rPr lang="en-US" sz="7200" dirty="0">
                <a:solidFill>
                  <a:srgbClr val="7030A0"/>
                </a:solidFill>
              </a:rPr>
              <a:t> </a:t>
            </a:r>
            <a:r>
              <a:rPr lang="en-US" sz="7200" dirty="0" err="1">
                <a:solidFill>
                  <a:srgbClr val="7030A0"/>
                </a:solidFill>
              </a:rPr>
              <a:t>đẹp</a:t>
            </a:r>
            <a:r>
              <a:rPr lang="en-US" sz="7200" dirty="0">
                <a:solidFill>
                  <a:srgbClr val="7030A0"/>
                </a:solidFill>
              </a:rPr>
              <a:t> </a:t>
            </a:r>
            <a:r>
              <a:rPr lang="en-US" sz="7200" dirty="0" err="1">
                <a:solidFill>
                  <a:srgbClr val="7030A0"/>
                </a:solidFill>
              </a:rPr>
              <a:t>nhé</a:t>
            </a:r>
            <a:r>
              <a:rPr lang="en-US" sz="7200" dirty="0">
                <a:solidFill>
                  <a:srgbClr val="7030A0"/>
                </a:solidFill>
              </a:rPr>
              <a:t>!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286" y="-27459"/>
            <a:ext cx="1024217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727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1E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62200"/>
            <a:ext cx="8229600" cy="1981200"/>
          </a:xfrm>
        </p:spPr>
        <p:txBody>
          <a:bodyPr/>
          <a:lstStyle/>
          <a:p>
            <a:r>
              <a:rPr lang="en-US" dirty="0" err="1" smtClean="0">
                <a:solidFill>
                  <a:srgbClr val="7030A0"/>
                </a:solidFill>
              </a:rPr>
              <a:t>Bé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làm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gì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để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bảo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vệ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môi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trường</a:t>
            </a:r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216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+mn-lt"/>
              </a:rPr>
              <a:t>Môi</a:t>
            </a:r>
            <a:r>
              <a:rPr lang="en-US" sz="36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+mn-lt"/>
              </a:rPr>
              <a:t>trường</a:t>
            </a:r>
            <a:r>
              <a:rPr lang="en-US" sz="36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+mn-lt"/>
              </a:rPr>
              <a:t>là</a:t>
            </a:r>
            <a:r>
              <a:rPr lang="en-US" sz="36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+mn-lt"/>
              </a:rPr>
              <a:t>những</a:t>
            </a:r>
            <a:r>
              <a:rPr lang="en-US" sz="36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+mn-lt"/>
              </a:rPr>
              <a:t>gì</a:t>
            </a:r>
            <a:r>
              <a:rPr lang="en-US" sz="36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+mn-lt"/>
              </a:rPr>
              <a:t>xung</a:t>
            </a:r>
            <a:r>
              <a:rPr lang="en-US" sz="36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+mn-lt"/>
              </a:rPr>
              <a:t>quanh</a:t>
            </a:r>
            <a:r>
              <a:rPr lang="en-US" sz="36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+mn-lt"/>
              </a:rPr>
              <a:t>bé</a:t>
            </a:r>
            <a:endParaRPr lang="en-US" sz="3600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2901" y="1417638"/>
            <a:ext cx="4000499" cy="24685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2777" y="1449556"/>
            <a:ext cx="3657600" cy="24685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8055" y="4115948"/>
            <a:ext cx="3959648" cy="221304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739571" y="3981954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</a:rPr>
              <a:t>Cây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cỏ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10400" y="4961999"/>
            <a:ext cx="22520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</a:rPr>
              <a:t>Nhà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cửa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2901" y="4094177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</a:rPr>
              <a:t>Đường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Phố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9036" y="5546774"/>
            <a:ext cx="25526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</a:rPr>
              <a:t>Núi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sông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704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3" grpId="0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+mn-lt"/>
              </a:rPr>
              <a:t>Thế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+mn-lt"/>
              </a:rPr>
              <a:t>nào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+mn-lt"/>
              </a:rPr>
              <a:t>là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+mn-lt"/>
              </a:rPr>
              <a:t>môi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+mn-lt"/>
              </a:rPr>
              <a:t>trường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+mn-lt"/>
              </a:rPr>
              <a:t>bị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 ô </a:t>
            </a:r>
            <a:r>
              <a:rPr lang="en-US" dirty="0" err="1" smtClean="0">
                <a:solidFill>
                  <a:srgbClr val="FF0000"/>
                </a:solidFill>
                <a:latin typeface="+mn-lt"/>
              </a:rPr>
              <a:t>nhiễm</a:t>
            </a: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1676400"/>
            <a:ext cx="3352800" cy="2286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4419600"/>
            <a:ext cx="3361509" cy="20097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200" y="2895468"/>
            <a:ext cx="2664183" cy="304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934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067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711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" y="-18411"/>
            <a:ext cx="3968840" cy="36152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3889878"/>
            <a:ext cx="5181600" cy="27381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6072" y="-18410"/>
            <a:ext cx="4340728" cy="3615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17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F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/>
            </a:r>
            <a:br>
              <a:rPr lang="en-US" sz="7200" dirty="0" smtClean="0"/>
            </a:br>
            <a:r>
              <a:rPr lang="en-US" sz="7200" dirty="0" smtClean="0"/>
              <a:t/>
            </a:r>
            <a:br>
              <a:rPr lang="en-US" sz="7200" dirty="0" smtClean="0"/>
            </a:br>
            <a:r>
              <a:rPr lang="en-US" sz="7200" dirty="0"/>
              <a:t/>
            </a:r>
            <a:br>
              <a:rPr lang="en-US" sz="7200" dirty="0"/>
            </a:br>
            <a:r>
              <a:rPr lang="en-US" sz="7200" dirty="0" smtClean="0"/>
              <a:t/>
            </a:r>
            <a:br>
              <a:rPr lang="en-US" sz="7200" dirty="0" smtClean="0"/>
            </a:br>
            <a:r>
              <a:rPr lang="en-US" sz="7200" dirty="0" err="1" smtClean="0">
                <a:solidFill>
                  <a:srgbClr val="FF0000"/>
                </a:solidFill>
                <a:latin typeface="+mn-lt"/>
              </a:rPr>
              <a:t>Vì</a:t>
            </a:r>
            <a:r>
              <a:rPr lang="en-US" sz="72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7200" dirty="0" err="1" smtClean="0">
                <a:solidFill>
                  <a:srgbClr val="FF0000"/>
                </a:solidFill>
                <a:latin typeface="+mn-lt"/>
              </a:rPr>
              <a:t>sao</a:t>
            </a:r>
            <a:r>
              <a:rPr lang="en-US" sz="7200" dirty="0" smtClean="0">
                <a:solidFill>
                  <a:srgbClr val="FF0000"/>
                </a:solidFill>
                <a:latin typeface="+mn-lt"/>
              </a:rPr>
              <a:t/>
            </a:r>
            <a:br>
              <a:rPr lang="en-US" sz="7200" dirty="0" smtClean="0">
                <a:solidFill>
                  <a:srgbClr val="FF0000"/>
                </a:solidFill>
                <a:latin typeface="+mn-lt"/>
              </a:rPr>
            </a:br>
            <a:r>
              <a:rPr lang="en-US" sz="72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7200" dirty="0" err="1" smtClean="0">
                <a:solidFill>
                  <a:srgbClr val="FF0000"/>
                </a:solidFill>
                <a:latin typeface="+mn-lt"/>
              </a:rPr>
              <a:t>môi</a:t>
            </a:r>
            <a:r>
              <a:rPr lang="en-US" sz="72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7200" dirty="0" err="1" smtClean="0">
                <a:solidFill>
                  <a:srgbClr val="FF0000"/>
                </a:solidFill>
                <a:latin typeface="+mn-lt"/>
              </a:rPr>
              <a:t>trường</a:t>
            </a:r>
            <a:r>
              <a:rPr lang="en-US" sz="72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7200" dirty="0" err="1" smtClean="0">
                <a:solidFill>
                  <a:srgbClr val="FF0000"/>
                </a:solidFill>
                <a:latin typeface="+mn-lt"/>
              </a:rPr>
              <a:t>bị</a:t>
            </a:r>
            <a:r>
              <a:rPr lang="en-US" sz="7200" dirty="0" smtClean="0">
                <a:solidFill>
                  <a:srgbClr val="FF0000"/>
                </a:solidFill>
                <a:latin typeface="+mn-lt"/>
              </a:rPr>
              <a:t> ô </a:t>
            </a:r>
            <a:r>
              <a:rPr lang="en-US" sz="7200" dirty="0" err="1" smtClean="0">
                <a:solidFill>
                  <a:srgbClr val="FF0000"/>
                </a:solidFill>
                <a:latin typeface="+mn-lt"/>
              </a:rPr>
              <a:t>nhiễm</a:t>
            </a:r>
            <a:endParaRPr lang="en-US" sz="7200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18078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276600" cy="1143000"/>
          </a:xfrm>
        </p:spPr>
        <p:txBody>
          <a:bodyPr>
            <a:norm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+mn-lt"/>
              </a:rPr>
              <a:t>Xả</a:t>
            </a:r>
            <a:r>
              <a:rPr lang="en-US" sz="32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+mn-lt"/>
              </a:rPr>
              <a:t>rác</a:t>
            </a:r>
            <a:r>
              <a:rPr lang="en-US" sz="32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+mn-lt"/>
              </a:rPr>
              <a:t>bừa</a:t>
            </a:r>
            <a:r>
              <a:rPr lang="en-US" sz="32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+mn-lt"/>
              </a:rPr>
              <a:t>bãi</a:t>
            </a:r>
            <a:endParaRPr lang="en-US" sz="3200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600200"/>
            <a:ext cx="4041998" cy="28226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605455"/>
            <a:ext cx="4041998" cy="228619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81600" y="573167"/>
            <a:ext cx="342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</a:rPr>
              <a:t>Nước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thải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sinh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hoạt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5443" y="1600200"/>
            <a:ext cx="4115157" cy="25178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5443" y="4461947"/>
            <a:ext cx="4143460" cy="2376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13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44814" y="1796396"/>
            <a:ext cx="9144001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969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</TotalTime>
  <Words>97</Words>
  <Application>Microsoft Office PowerPoint</Application>
  <PresentationFormat>On-screen Show (4:3)</PresentationFormat>
  <Paragraphs>18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Times New Roman</vt:lpstr>
      <vt:lpstr>1_Office Theme</vt:lpstr>
      <vt:lpstr>UBND QUẬN LONG BIÊN TRƯỜNG MẦM NON HOA HƯỚNG DƯƠNG</vt:lpstr>
      <vt:lpstr>Bé làm gì để bảo vệ môi trường</vt:lpstr>
      <vt:lpstr>Môi trường là những gì xung quanh bé</vt:lpstr>
      <vt:lpstr>Thế nào là môi trường bị ô nhiễm</vt:lpstr>
      <vt:lpstr>PowerPoint Presentation</vt:lpstr>
      <vt:lpstr>PowerPoint Presentation</vt:lpstr>
      <vt:lpstr>    Vì sao  môi trường bị ô nhiễm</vt:lpstr>
      <vt:lpstr>Xả rác bừa bãi</vt:lpstr>
      <vt:lpstr>PowerPoint Presentation</vt:lpstr>
      <vt:lpstr>Bỏ rác đúng nơi quy định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LĨNH VỰC PHÁT TRIỂN NHẬN THỨC  Đề tài: Bé Vui tết Trung Thu Độ tuổi: 24-36 tháng. Giáo viên: Nghiêm Thị Thanh Hoa Đơn vị: Trường Mầm non Vân Hà.</dc:title>
  <dc:creator>Admin</dc:creator>
  <cp:lastModifiedBy>Administrator</cp:lastModifiedBy>
  <cp:revision>33</cp:revision>
  <dcterms:created xsi:type="dcterms:W3CDTF">2020-09-28T09:05:55Z</dcterms:created>
  <dcterms:modified xsi:type="dcterms:W3CDTF">2023-08-25T06:31:57Z</dcterms:modified>
</cp:coreProperties>
</file>