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6" r:id="rId5"/>
    <p:sldId id="267" r:id="rId6"/>
    <p:sldId id="264" r:id="rId7"/>
    <p:sldId id="265" r:id="rId8"/>
    <p:sldId id="260" r:id="rId9"/>
    <p:sldId id="26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60"/>
  </p:normalViewPr>
  <p:slideViewPr>
    <p:cSldViewPr>
      <p:cViewPr varScale="1">
        <p:scale>
          <a:sx n="69" d="100"/>
          <a:sy n="69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729" y="474344"/>
            <a:ext cx="9143999" cy="56015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28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UBND QUẬN LONG BIÊN</a:t>
            </a:r>
          </a:p>
          <a:p>
            <a:pPr algn="ctr"/>
            <a:r>
              <a:rPr lang="vi-VN" sz="28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TRƯỜNG MẦM NON </a:t>
            </a:r>
            <a:r>
              <a:rPr lang="en-US" sz="28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HOA HƯỚNG DƯƠNG</a:t>
            </a:r>
            <a:endParaRPr lang="vi-VN" sz="28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Lĩnh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vực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PTTC – XH</a:t>
            </a: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Đề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tài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4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nhau</a:t>
            </a:r>
            <a:endParaRPr lang="vi-VN" sz="44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vi-VN" sz="4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Lứa tuổi: Nhà trẻ (24 – 36 tháng)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vi-VN" sz="36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3600" b="1" i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GV: </a:t>
            </a:r>
            <a:r>
              <a:rPr lang="en-US" sz="3600" b="1" i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Nguyễn Bích Vân</a:t>
            </a:r>
            <a:endParaRPr lang="en-US" sz="36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cau-noi-ve-gia-dinh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tải xuống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NTC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89</Words>
  <Application>Microsoft Office PowerPoint</Application>
  <PresentationFormat>On-screen Show (4:3)</PresentationFormat>
  <Paragraphs>18</Paragraphs>
  <Slides>11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Administrator</cp:lastModifiedBy>
  <cp:revision>22</cp:revision>
  <dcterms:created xsi:type="dcterms:W3CDTF">2016-11-10T06:19:47Z</dcterms:created>
  <dcterms:modified xsi:type="dcterms:W3CDTF">2023-08-25T06:25:52Z</dcterms:modified>
</cp:coreProperties>
</file>