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98" r:id="rId4"/>
    <p:sldId id="297" r:id="rId5"/>
    <p:sldId id="258" r:id="rId6"/>
    <p:sldId id="256" r:id="rId8"/>
    <p:sldId id="261" r:id="rId9"/>
    <p:sldId id="260" r:id="rId10"/>
    <p:sldId id="304" r:id="rId11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94713" autoAdjust="0"/>
  </p:normalViewPr>
  <p:slideViewPr>
    <p:cSldViewPr>
      <p:cViewPr varScale="1">
        <p:scale>
          <a:sx n="69" d="100"/>
          <a:sy n="6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78D36AA-4590-4A35-82EF-47C656F0CF3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74EC4-4201-49B1-BBFF-A8D14EBF84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A1C7-A3FB-41C2-96ED-9D60C86228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950E-7C89-453F-AEC4-6831CEB9D7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946D-3CD4-4FCA-B2E5-7E5B5DE4A0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BB60-B76A-4AA6-9477-3476F98D24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8D68C-3F8C-4BBB-9C65-51516716C2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A711-043A-45BD-95AD-83B5090C2C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D99D-1BF1-4BC2-AFD8-38FB07F3D2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ADBF-C0C8-49D7-8328-A4C85D37F1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65A2-8F68-4D98-852A-3FB1376CB7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2B68-E1AE-4D95-814A-CE56D0597C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C885-A99B-4188-8A23-1D70147C64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96F1502E-6676-4733-B688-8CB698E240B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972793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</a:t>
            </a:r>
            <a:r>
              <a:rPr kumimoji="0" lang="en-US" sz="36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endParaRPr kumimoji="0" lang="en-US" sz="36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1" y="1408802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0325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124200" y="101917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</a:rPr>
              <a:t>Câu chuyện:</a:t>
            </a:r>
            <a:endParaRPr lang="en-US" altLang="en-US" sz="2800" b="1">
              <a:solidFill>
                <a:srgbClr val="0066FF"/>
              </a:solidFill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2514600" y="1738313"/>
            <a:ext cx="3746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</a:rPr>
              <a:t>Đôi bạn nhỏ</a:t>
            </a:r>
            <a:endParaRPr lang="en-US" altLang="en-US" sz="4800" b="1">
              <a:solidFill>
                <a:srgbClr val="0066FF"/>
              </a:solidFill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449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08388"/>
            <a:ext cx="22494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n1"/>
          <p:cNvPicPr>
            <a:picLocks noChangeAspect="1" noChangeArrowheads="1"/>
          </p:cNvPicPr>
          <p:nvPr/>
        </p:nvPicPr>
        <p:blipFill>
          <a:blip r:embed="rId1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7716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g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" y="38481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Freeform 10"/>
          <p:cNvSpPr/>
          <p:nvPr/>
        </p:nvSpPr>
        <p:spPr bwMode="auto">
          <a:xfrm rot="866659">
            <a:off x="2722563" y="5353050"/>
            <a:ext cx="774700" cy="234950"/>
          </a:xfrm>
          <a:custGeom>
            <a:avLst/>
            <a:gdLst>
              <a:gd name="T0" fmla="*/ 0 w 2448"/>
              <a:gd name="T1" fmla="*/ 2147483647 h 1616"/>
              <a:gd name="T2" fmla="*/ 2147483647 w 2448"/>
              <a:gd name="T3" fmla="*/ 2147483647 h 1616"/>
              <a:gd name="T4" fmla="*/ 2147483647 w 2448"/>
              <a:gd name="T5" fmla="*/ 2147483647 h 1616"/>
              <a:gd name="T6" fmla="*/ 2147483647 w 2448"/>
              <a:gd name="T7" fmla="*/ 2147483647 h 1616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1616"/>
              <a:gd name="T14" fmla="*/ 2448 w 2448"/>
              <a:gd name="T15" fmla="*/ 1616 h 1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1616">
                <a:moveTo>
                  <a:pt x="0" y="824"/>
                </a:moveTo>
                <a:cubicBezTo>
                  <a:pt x="484" y="1220"/>
                  <a:pt x="968" y="1616"/>
                  <a:pt x="1200" y="1496"/>
                </a:cubicBezTo>
                <a:cubicBezTo>
                  <a:pt x="1432" y="1376"/>
                  <a:pt x="1184" y="208"/>
                  <a:pt x="1392" y="104"/>
                </a:cubicBezTo>
                <a:cubicBezTo>
                  <a:pt x="1600" y="0"/>
                  <a:pt x="2024" y="436"/>
                  <a:pt x="2448" y="872"/>
                </a:cubicBezTo>
              </a:path>
            </a:pathLst>
          </a:custGeom>
          <a:solidFill>
            <a:schemeClr val="accent1"/>
          </a:solidFill>
          <a:ln w="76200">
            <a:solidFill>
              <a:srgbClr val="98301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915835" y="5075917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rủ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kiếm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ốc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bới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giun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741 C -0.00451 0.00579 -0.00989 0.00579 -0.01354 0.00255 C -0.01788 -0.00116 -0.01823 -0.00857 -0.02257 -0.01204 C -0.03646 -0.02361 -0.02882 -0.01644 -0.04514 -0.03357 C -0.05885 -0.04815 -0.0842 -0.05 -0.10121 -0.05301 C -0.12812 -0.04908 -0.15347 -0.0382 -0.18003 -0.03357 C -0.20903 -0.02847 -0.23854 -0.02732 -0.26788 -0.02408 C -0.28889 -0.01852 -0.31198 -0.01759 -0.33316 -0.01435 C -0.35851 -0.01065 -0.38246 0.00255 -0.40746 0.00741 C -0.42691 0.01111 -0.42673 0.00972 -0.45 0.00972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13634 C -0.05451 0.11366 -0.05139 0.10949 -0.03264 0.10255 C -0.02378 0.09421 -0.03229 0.10139 -0.0184 0.09398 C -0.00573 0.08727 0.00694 0.07963 0.01979 0.07292 C 0.02517 0.06991 0.03142 0.0706 0.03715 0.06852 C 0.04792 0.06482 0.05868 0.06042 0.06892 0.05579 C 0.07656 0.05232 0.07344 0.05185 0.08021 0.04745 C 0.09063 0.04051 0.10035 0.03519 0.11007 0.02639 C 0.11372 0.02315 0.11875 0.02407 0.12292 0.02222 C 0.1283 0.01991 0.13351 0.01667 0.13872 0.01389 C 0.14601 0.01019 0.16042 0.00764 0.16736 0.00532 C 0.18837 -0.00162 0.20729 -0.00787 0.22917 -0.01157 C 0.24965 -0.00995 0.26788 -0.00463 0.28785 -0.00093 C 0.2967 0.00069 0.30208 0.00046 0.31007 0.00324 C 0.31337 0.0044 0.31962 0.00741 0.31962 0.00764 C 0.32483 0.01389 0.32951 0.0213 0.33403 0.0287 C 0.33524 0.03056 0.33576 0.03333 0.33715 0.03495 C 0.34219 0.04028 0.35156 0.04259 0.35781 0.04537 C 0.36285 0.04051 0.3625 0.04352 0.3625 0.03889 " pathEditMode="relative" rAng="0" ptsTypes="AAAAAAAAAAAAAAAAAAA">
                                      <p:cBhvr>
                                        <p:cTn id="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en2"/>
          <p:cNvPicPr>
            <a:picLocks noChangeAspect="1" noChangeArrowheads="1"/>
          </p:cNvPicPr>
          <p:nvPr/>
        </p:nvPicPr>
        <p:blipFill>
          <a:blip r:embed="rId1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533400"/>
            <a:ext cx="9601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17575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garu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3" y="388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-23813" y="5403850"/>
            <a:ext cx="495300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xông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con.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kêu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chiếp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chiếp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…</a:t>
            </a:r>
            <a:endParaRPr lang="vi-V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6875 C 0.09305 0.06597 0.09357 0.0625 0.09583 0.06042 C 0.1118 0.0456 0.10694 0.05278 0.1184 0.04769 C 0.12812 0.04329 0.13854 0.03681 0.14739 0.03079 C 0.15746 0.02384 0.14514 0.02894 0.15573 0.01806 C 0.15833 0.01528 0.16632 0.01296 0.17014 0.01157 C 0.18732 -0.00602 0.20069 -0.0162 0.22395 -0.02222 C 0.29514 -0.02037 0.34809 -0.0169 0.4158 -0.00324 C 0.42413 0.00278 0.43298 0.00278 0.44271 0.00532 C 0.47691 0.02292 0.49843 0.02384 0.53732 0.02639 C 0.54479 0.02824 0.55139 0.03056 0.55833 0.03287 C 0.56041 0.03426 0.56267 0.03542 0.56441 0.03704 C 0.56666 0.03889 0.5684 0.04167 0.57083 0.04329 C 0.57257 0.04444 0.57482 0.04491 0.57691 0.0456 C 0.57899 0.0463 0.58333 0.04769 0.58333 0.04792 " pathEditMode="relative" rAng="0" ptsTypes="AAAAAAAAAAAAAAA">
                                      <p:cBhvr>
                                        <p:cTn id="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enhet"/>
          <p:cNvPicPr>
            <a:picLocks noChangeAspect="1" noChangeArrowheads="1"/>
          </p:cNvPicPr>
          <p:nvPr/>
        </p:nvPicPr>
        <p:blipFill>
          <a:blip r:embed="rId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1928">
            <a:off x="236608" y="-559054"/>
            <a:ext cx="3668713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855913" y="5562600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Nghe tiếng bạn Gà kêu cứu vịt bơi thật nhanh vào bờ và gọi: Vít, vít, vít, vịt đây, vịt đây…Gà đến bên vịt và trèo lên lưng vịt</a:t>
            </a:r>
            <a:endParaRPr lang="vi-VN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4" name="Picture 6" descr="gas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vit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263"/>
            <a:ext cx="22860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5602 C -0.05365 0.04167 -0.04167 0.03056 -0.02639 0.02222 C 0.00868 0.02431 0.03836 0.02523 0.07396 0.02222 C 0.09757 0.02292 0.12083 0.02292 0.14444 0.02431 C 0.1585 0.025 0.1743 0.03195 0.18836 0.03495 C 0.19531 0.03866 0.20104 0.03982 0.2085 0.0412 C 0.21701 0.04607 0.22604 0.04931 0.23489 0.05185 C 0.23975 0.05949 0.25086 0.06435 0.25764 0.06458 C 0.28732 0.06597 0.31718 0.06597 0.34687 0.06667 C 0.3559 0.06783 0.36666 0.06806 0.37569 0.07292 C 0.37812 0.07431 0.38333 0.07732 0.38333 0.07755 " pathEditMode="relative" rAng="0" ptsTypes="ffffffffffA">
                                      <p:cBhvr>
                                        <p:cTn id="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4097 C -0.03611 0.03657 -0.0132 0.02893 0.01337 0.01967 C 0.0375 0.0118 0.05885 0.00787 0.08212 -0.00833 C 0.0934 -0.00718 0.12864 -0.00486 0.14305 -0.00093 C 0.14878 0.00069 0.15451 0.00833 0.16041 0.00949 C 0.17048 0.01134 0.18055 0.0118 0.1908 0.01296 C 0.19409 0.01412 0.19791 0.01551 0.20139 0.01643 C 0.21267 0.01898 0.23576 0.02361 0.23576 0.02407 C 0.26666 0.01852 0.27413 0.02176 0.29791 0.00949 C 0.30156 0.00741 0.30521 0.00509 0.30868 0.00255 C 0.31475 -0.00208 0.32708 -0.01158 0.32708 -0.01134 C 0.3625 -0.01065 0.39774 -0.01065 0.43316 -0.00833 C 0.43975 -0.00787 0.44618 0.00023 0.45278 0.00255 C 0.4651 0.00717 0.47448 0.00741 0.48732 0.00949 C 0.50069 0.01829 0.49444 0.01319 0.5059 0.02361 C 0.50746 0.02523 0.50833 0.0287 0.50989 0.03055 C 0.51111 0.03194 0.5125 0.03287 0.51389 0.03403 C 0.51736 0.04005 0.51996 0.04444 0.52448 0.04444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4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2448 -0.00139 0.04948 -0.00162 0.07431 -0.0037 C 0.09271 -0.00509 0.10417 -0.01551 0.12118 -0.01921 C 0.12292 -0.02083 0.12413 -0.02314 0.12691 -0.02453 C 0.13177 -0.02708 0.14323 -0.03125 0.14323 -0.03101 C 0.15 -0.03773 0.15851 -0.04282 0.16545 -0.04884 C 0.17309 -0.05555 0.17292 -0.05949 0.18455 -0.06412 C 0.18559 -0.06597 0.18611 -0.06782 0.18733 -0.06944 C 0.18872 -0.07129 0.19149 -0.07291 0.19271 -0.07476 C 0.19427 -0.07685 0.19323 -0.07963 0.19549 -0.08148 C 0.19722 -0.08333 0.20122 -0.08379 0.20399 -0.08495 C 0.20712 -0.0912 0.20868 -0.09652 0.21458 -0.10231 C 0.21719 -0.10694 0.22135 -0.11134 0.22309 -0.11597 C 0.22587 -0.12268 0.22656 -0.13009 0.22865 -0.1368 C 0.23038 -0.15046 0.2316 -0.16342 0.23681 -0.17662 C 0.23958 -0.19143 0.24028 -0.21319 0.2533 -0.22523 C 0.25417 -0.2287 0.25451 -0.23217 0.2559 -0.23564 C 0.25729 -0.23819 0.26076 -0.24004 0.26163 -0.24259 C 0.26319 -0.24606 0.2625 -0.24976 0.26441 -0.25301 C 0.26684 -0.25671 0.27535 -0.26319 0.27535 -0.26296 C 0.27639 -0.26527 0.27656 -0.26805 0.2783 -0.27014 C 0.28142 -0.27384 0.28924 -0.28055 0.28924 -0.28032 C 0.29288 -0.28912 0.30069 -0.29629 0.30573 -0.30486 C 0.3099 -0.3118 0.30677 -0.31296 0.31389 -0.32037 C 0.31823 -0.32453 0.3316 -0.32963 0.33628 -0.3324 C 0.33854 -0.33402 0.33906 -0.33657 0.34149 -0.33773 C 0.34653 -0.34027 0.3533 -0.34097 0.35833 -0.34282 C 0.36788 -0.35162 0.38455 -0.35393 0.39948 -0.35833 C 0.48698 -0.35625 0.57517 -0.35532 0.66128 -0.36713 C 0.67622 -0.37176 0.70017 -0.38078 0.71667 -0.37592 " pathEditMode="relative" rAng="0" ptsTypes="fffffffffffffffffffffffffffff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1.11111E-6 L 0.3901 0.1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vitc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11138"/>
            <a:ext cx="31242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3048000" y="37338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810000" y="5305425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Vịt cõng bạn Gà trên lưng rồi bơi ra xa.</a:t>
            </a:r>
            <a:endParaRPr lang="en-US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Con cáo không bắt được gà con, nó đành bỏ đi.</a:t>
            </a:r>
            <a:endParaRPr lang="en-US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vui sướng hát: Là lá la la, </a:t>
            </a:r>
            <a:endParaRPr lang="en-US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Ta đã bơi ra xa, ê con Cáo già, ê con Cáo ác.</a:t>
            </a:r>
            <a:endParaRPr lang="vi-VN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0608 0.00856 -0.00885 0.01203 -0.01875 0.01458 C -0.02656 0.0206 -0.03351 0.025 -0.04288 0.02754 C -0.05556 0.03634 -0.04167 0.02778 -0.06146 0.03379 C -0.07413 0.03796 -0.07951 0.04236 -0.09392 0.04467 C -0.11684 0.06134 -0.15278 0.06366 -0.17899 0.06805 C -0.2033 0.07176 -0.22396 0.08379 -0.24809 0.08703 C -0.25226 0.08842 -0.25677 0.08958 -0.26059 0.09143 C -0.26476 0.09375 -0.26788 0.09815 -0.27257 0.09977 C -0.2783 0.10208 -0.28472 0.10139 -0.2908 0.10208 C -0.29687 0.10856 -0.30087 0.1118 -0.3092 0.11458 C -0.31111 0.11828 -0.31233 0.12222 -0.31528 0.12523 C -0.32066 0.13102 -0.32899 0.13356 -0.33351 0.14004 C -0.34236 0.15208 -0.34948 0.16504 -0.35573 0.17824 C -0.36111 0.20162 -0.35365 0.17384 -0.36198 0.19328 C -0.36806 0.20717 -0.37205 0.22106 -0.38021 0.23379 C -0.38611 0.2618 -0.39462 0.28889 -0.40035 0.31713 C -0.39948 0.33889 -0.40417 0.37708 -0.38628 0.3956 C -0.3849 0.39838 -0.38472 0.40231 -0.38212 0.40416 C -0.37882 0.40694 -0.36997 0.40833 -0.36997 0.40856 C -0.36181 0.41435 -0.35885 0.41111 -0.35573 0.42129 C -0.35729 0.42546 -0.35729 0.43055 -0.3599 0.43403 C -0.36267 0.43773 -0.38281 0.44537 -0.38628 0.44653 C -0.3901 0.44815 -0.40035 0.45046 -0.40035 0.45555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07 C 0.12709 -0.00324 0.16754 -0.00786 0.21389 -0.01318 C 0.25643 -0.01804 0.29427 -0.02035 0.3349 -0.02983 C 0.35469 -0.02913 0.41667 -0.02775 0.44219 -0.02544 C 0.45209 -0.02451 0.46216 -0.02012 0.4724 -0.01942 C 0.49011 -0.01827 0.50816 -0.01804 0.52587 -0.01734 C 0.53177 -0.01665 0.53837 -0.01572 0.54445 -0.01526 C 0.56424 -0.01364 0.60504 -0.01087 0.60504 -0.01064 C 0.6592 -0.01387 0.67223 -0.01203 0.71424 -0.01942 C 0.72066 -0.02058 0.72709 -0.02174 0.73299 -0.02335 C 0.74375 -0.02613 0.76545 -0.03168 0.76545 -0.03145 C 0.82743 -0.03122 0.88959 -0.03122 0.95157 -0.02983 C 0.96337 -0.0296 0.97483 -0.02474 0.98646 -0.02335 C 1.00799 -0.02081 1.02466 -0.02058 1.04705 -0.01942 C 1.07032 -0.01411 1.05938 -0.01711 1.07969 -0.01087 C 1.0823 -0.00994 1.08403 -0.00809 1.08664 -0.00694 C 1.08872 -0.00601 1.09132 -0.00555 1.09375 -0.00486 C 1.09966 -0.00116 1.10434 0.00139 1.11216 0.00139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49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" y="609600"/>
            <a:ext cx="8886825" cy="70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03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4,2042547676,C:\Documents and Settings\Administrator\Desktop\fai nop\doibannho\Media.ppcx"/>
</p:tagLst>
</file>

<file path=ppt/tags/tag2.xml><?xml version="1.0" encoding="utf-8"?>
<p:tagLst xmlns:p="http://schemas.openxmlformats.org/presentationml/2006/main">
  <p:tag name="PPSNARRATION" val="5,2042547676,C:\Documents and Settings\Administrator\Desktop\fai nop\doibannho\Media.ppcx"/>
</p:tagLst>
</file>

<file path=ppt/tags/tag3.xml><?xml version="1.0" encoding="utf-8"?>
<p:tagLst xmlns:p="http://schemas.openxmlformats.org/presentationml/2006/main">
  <p:tag name="PPSNARRATION" val="6,2042547676,C:\Documents and Settings\Administrator\Desktop\fai nop\doibannho\Media.ppcx"/>
</p:tagLst>
</file>

<file path=ppt/tags/tag4.xml><?xml version="1.0" encoding="utf-8"?>
<p:tagLst xmlns:p="http://schemas.openxmlformats.org/presentationml/2006/main">
  <p:tag name="PPSNARRATION" val="7,2042547676,C:\Documents and Settings\Administrator\Desktop\fai nop\doibannho\Media.ppcx"/>
</p:tagLst>
</file>

<file path=ppt/tags/tag5.xml><?xml version="1.0" encoding="utf-8"?>
<p:tagLst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41&quot; value=&quot;doibannho&quot;/&gt;&lt;property id=&quot;20148&quot; value=&quot;5&quot;/&gt;&lt;property id=&quot;20184&quot; value=&quot;7&quot;/&gt;&lt;property id=&quot;20224&quot; value=&quot;C:\Documents and Settings\Administrator\Desktop\fai n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6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57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8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56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61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60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73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7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4&quot;/&gt;&lt;property id=&quot;20309&quot; value=&quot;-1&quot;/&gt;&lt;/object&gt;&lt;object type=&quot;3&quot; unique_id=&quot;10119&quot;&gt;&lt;property id=&quot;20148&quot; value=&quot;5&quot;/&gt;&lt;property id=&quot;20300&quot; value=&quot;Slide 1&quot;/&gt;&lt;property id=&quot;20307&quot; value=&quot;277&quot;/&gt;&lt;property id=&quot;20309&quot; value=&quot;-1&quot;/&gt;&lt;/object&gt;&lt;object type=&quot;3&quot; unique_id=&quot;10120&quot;&gt;&lt;property id=&quot;20148&quot; value=&quot;5&quot;/&gt;&lt;property id=&quot;20300&quot; value=&quot;Slide 2&quot;/&gt;&lt;property id=&quot;20307&quot; value=&quot;278&quot;/&gt;&lt;property id=&quot;20309&quot; value=&quot;-1&quot;/&gt;&lt;/object&gt;&lt;object type=&quot;3&quot; unique_id=&quot;10122&quot;&gt;&lt;property id=&quot;20148&quot; value=&quot;5&quot;/&gt;&lt;property id=&quot;20300&quot; value=&quot;Slide 11&quot;/&gt;&lt;property id=&quot;20307&quot; value=&quot;280&quot;/&gt;&lt;property id=&quot;20309&quot; value=&quot;-1&quot;/&gt;&lt;/object&gt;&lt;object type=&quot;3&quot; unique_id=&quot;10123&quot;&gt;&lt;property id=&quot;20148&quot; value=&quot;5&quot;/&gt;&lt;property id=&quot;20300&quot; value=&quot;Slide 18&quot;/&gt;&lt;property id=&quot;20307&quot; value=&quot;281&quot;/&gt;&lt;property id=&quot;20309&quot; value=&quot;-1&quot;/&gt;&lt;/object&gt;&lt;object type=&quot;3&quot; unique_id=&quot;10127&quot;&gt;&lt;property id=&quot;20148&quot; value=&quot;5&quot;/&gt;&lt;property id=&quot;20300&quot; value=&quot;Slide 3&quot;/&gt;&lt;property id=&quot;20307&quot; value=&quot;282&quot;/&gt;&lt;property id=&quot;20309&quot; value=&quot;-1&quot;/&gt;&lt;/object&gt;&lt;object type=&quot;3&quot; unique_id=&quot;10130&quot;&gt;&lt;property id=&quot;20148&quot; value=&quot;5&quot;/&gt;&lt;property id=&quot;20300&quot; value=&quot;Slide 17&quot;/&gt;&lt;property id=&quot;20307&quot; value=&quot;285&quot;/&gt;&lt;property id=&quot;20309&quot; value=&quot;-1&quot;/&gt;&lt;/object&gt;&lt;object type=&quot;3&quot; unique_id=&quot;10354&quot;&gt;&lt;property id=&quot;20148&quot; value=&quot;5&quot;/&gt;&lt;property id=&quot;20300&quot; value=&quot;Slide 4&quot;/&gt;&lt;property id=&quot;20307&quot; value=&quot;286&quot;/&gt;&lt;property id=&quot;20309&quot; value=&quot;-1&quot;/&gt;&lt;/object&gt;&lt;object type=&quot;3&quot; unique_id=&quot;10447&quot;&gt;&lt;property id=&quot;20148&quot; value=&quot;5&quot;/&gt;&lt;property id=&quot;20300&quot; value=&quot;Slide 19&quot;/&gt;&lt;property id=&quot;20307&quot; value=&quot;287&quot;/&gt;&lt;property id=&quot;20309&quot; value=&quot;-1&quot;/&gt;&lt;/object&gt;&lt;/object&gt;&lt;object type=&quot;10&quot; unique_id=&quot;10116&quot;&gt;&lt;object type=&quot;11&quot; unique_id=&quot;10117&quot;&gt;&lt;/object&gt;&lt;/object&gt;&lt;object type=&quot;4&quot; unique_id=&quot;10118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Presentation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Thái Nguyên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Đại học Công nghiệp</dc:creator>
  <cp:lastModifiedBy>Admin</cp:lastModifiedBy>
  <cp:revision>91</cp:revision>
  <dcterms:created xsi:type="dcterms:W3CDTF">2011-10-12T02:55:00Z</dcterms:created>
  <dcterms:modified xsi:type="dcterms:W3CDTF">2023-07-09T14:27:18Z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257D3BC57ACD41ADB93CAE375F4EFCFD</vt:lpwstr>
  </property>
  <property fmtid="{D5CDD505-2E9C-101B-9397-08002B2CF9AE}" pid="3" name="KSOProductBuildVer">
    <vt:lpwstr>1033-11.2.0.11537</vt:lpwstr>
  </property>
</Properties>
</file>