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60" r:id="rId5"/>
    <p:sldId id="261" r:id="rId6"/>
    <p:sldId id="258" r:id="rId7"/>
    <p:sldId id="259" r:id="rId8"/>
    <p:sldId id="262" r:id="rId9"/>
    <p:sldId id="263" r:id="rId10"/>
    <p:sldId id="264" r:id="rId11"/>
    <p:sldId id="265" r:id="rId12"/>
    <p:sldId id="266" r:id="rId13"/>
    <p:sldId id="267" r:id="rId14"/>
    <p:sldId id="268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161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44DAB-2D61-415C-8800-C04EBDE23D19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32689-097C-4AB1-BE84-15489369FF8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044DAB-2D61-415C-8800-C04EBDE23D19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32689-097C-4AB1-BE84-15489369FF8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2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152400"/>
            <a:ext cx="6248400" cy="708025"/>
          </a:xfrm>
        </p:spPr>
        <p:txBody>
          <a:bodyPr>
            <a:normAutofit/>
          </a:bodyPr>
          <a:lstStyle/>
          <a:p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LONG BIÊN</a:t>
            </a:r>
            <a:b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HƯỚNG DƯƠNG</a:t>
            </a:r>
            <a:endParaRPr lang="en-US" sz="2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2438400"/>
            <a:ext cx="7315200" cy="1066800"/>
          </a:xfrm>
        </p:spPr>
        <p:txBody>
          <a:bodyPr/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</a:t>
            </a:r>
            <a:r>
              <a:rPr lang="vi-VN" alt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ực </a:t>
            </a:r>
            <a:r>
              <a:rPr lang="vi-VN" alt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</a:t>
            </a:r>
            <a:r>
              <a:rPr lang="vi-VN" alt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riển </a:t>
            </a:r>
            <a:r>
              <a:rPr lang="vi-VN" alt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hận </a:t>
            </a:r>
            <a:r>
              <a:rPr lang="vi-VN" alt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hức</a:t>
            </a:r>
            <a:endParaRPr lang="en-US" sz="36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64792" y="3429000"/>
            <a:ext cx="6019800" cy="1383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        : NBPB To – Nhỏ</a:t>
            </a:r>
            <a:endParaRPr lang="en-US" sz="2800" b="1" i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    : Nhà trẻ (24-36</a:t>
            </a:r>
            <a:r>
              <a:rPr lang="en-US" sz="2800" b="1" i="1" baseline="30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n-US" sz="2800" b="1" i="1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i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  : Dương Thị Hồng Hải</a:t>
            </a:r>
            <a:endParaRPr lang="en-US" sz="2800" b="1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4800" y="990600"/>
            <a:ext cx="1348740" cy="13487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 build="p"/>
      <p:bldP spid="3" grpId="1" build="p"/>
      <p:bldP spid="5" grpId="0"/>
      <p:bldP spid="5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255407762250863104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0678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“Đôi chân khéo léo”</a:t>
            </a:r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Bé hãy giúp thỏ mẹ và thỏ con nhảy đúng ô</a:t>
            </a:r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17695309336334757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2332037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chăm ngoan học giỏi!</a:t>
            </a:r>
            <a:endParaRPr 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"/>
            <a:ext cx="8229600" cy="4525963"/>
          </a:xfrm>
        </p:spPr>
        <p:txBody>
          <a:bodyPr>
            <a:normAutofit/>
          </a:bodyPr>
          <a:lstStyle/>
          <a:p>
            <a:r>
              <a:rPr lang="vi-VN" sz="24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1.Kiến thức:</a:t>
            </a:r>
            <a:br>
              <a:rPr lang="vi-VN" sz="24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nhận biết được kích thước to, nhỏ của hai đối tượng</a:t>
            </a:r>
            <a:br>
              <a:rPr lang="vi-VN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Trẻ biết một số đồ dùng trong gia đình qua bài học.</a:t>
            </a:r>
            <a:br>
              <a:rPr lang="vi-VN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Kĩ năng:</a:t>
            </a:r>
            <a:br>
              <a:rPr lang="vi-VN" sz="24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Rèn khả năng quan sát và ghi nhớ có chủ định cho trẻ</a:t>
            </a:r>
            <a:br>
              <a:rPr lang="vi-VN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có kỹ năng phân biệt các đồ dùng, đồ chơi to, nhỏ</a:t>
            </a:r>
            <a:br>
              <a:rPr lang="vi-VN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Trẻ chọn và nói </a:t>
            </a: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bóng</a:t>
            </a:r>
            <a:r>
              <a:rPr lang="vi-VN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bóng</a:t>
            </a:r>
            <a:r>
              <a:rPr lang="vi-VN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cốc </a:t>
            </a:r>
            <a:r>
              <a:rPr lang="vi-VN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vi-VN" sz="24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cốc </a:t>
            </a:r>
            <a:r>
              <a:rPr lang="vi-VN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ỏ,cái ghế to,cái ghế nhỏ.</a:t>
            </a:r>
            <a:br>
              <a:rPr lang="vi-VN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độ:</a:t>
            </a:r>
            <a:br>
              <a:rPr lang="vi-VN" sz="24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Hứng </a:t>
            </a: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 </a:t>
            </a:r>
            <a:r>
              <a:rPr lang="vi-VN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 tham gia </a:t>
            </a:r>
            <a:r>
              <a:rPr lang="vi-VN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</a:t>
            </a:r>
            <a:r>
              <a:rPr lang="vi-VN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Chăm chú học bài,có nề nếp.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2057400"/>
            <a:ext cx="6858000" cy="4297363"/>
          </a:xfrm>
        </p:spPr>
        <p:txBody>
          <a:bodyPr/>
          <a:lstStyle/>
          <a:p>
            <a:pPr marL="0" indent="0">
              <a:buNone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 khi vào bài học,cô mời các con quan sát lên màn hình lắng nghe bài hát “Trái cây” và hát theo nhé!</a:t>
            </a:r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6148178561115921708.mp4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6408" y="-1"/>
            <a:ext cx="9137591" cy="6910783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smtClean="0">
                <a:solidFill>
                  <a:srgbClr val="FF0000"/>
                </a:solidFill>
              </a:rPr>
              <a:t>Nhận biết phân biệt to – nhỏ</a:t>
            </a:r>
            <a:endParaRPr lang="en-US" sz="44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609600" y="5410200"/>
            <a:ext cx="350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bóng tròn to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36250" y="5410200"/>
            <a:ext cx="32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 bóng tròn nhỏ</a:t>
            </a:r>
            <a:endParaRPr lang="en-US" sz="28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5607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38570" y="5452217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cốc to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86400" y="5562600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cốc nhỏ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471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764136" y="5495658"/>
            <a:ext cx="2819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ghế nhỏ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76800" y="5486400"/>
            <a:ext cx="350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 ghế to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“Bác tài xế giỏi”</a:t>
            </a:r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 chơi: Bé hãy đặt các đồ vật to – nhỏ theo yêu cầu </a:t>
            </a:r>
            <a:endParaRPr 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0</TotalTime>
  <Words>1003</Words>
  <Application>WPS Presentation</Application>
  <PresentationFormat>On-screen Show (4:3)</PresentationFormat>
  <Paragraphs>37</Paragraphs>
  <Slides>13</Slides>
  <Notes>0</Notes>
  <HiddenSlides>0</HiddenSlides>
  <MMClips>3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1" baseType="lpstr">
      <vt:lpstr>Arial</vt:lpstr>
      <vt:lpstr>SimSun</vt:lpstr>
      <vt:lpstr>Wingdings</vt:lpstr>
      <vt:lpstr>Times New Roman</vt:lpstr>
      <vt:lpstr>Microsoft YaHei</vt:lpstr>
      <vt:lpstr>Arial Unicode MS</vt:lpstr>
      <vt:lpstr>Calibri</vt:lpstr>
      <vt:lpstr>Office Theme</vt:lpstr>
      <vt:lpstr>UBND QUẬN LONG BIÊN TRƯỜNG MẦM NON HOA HƯỚNG DƯƠNG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Trò chơi: “Bác tài xế giỏi”</vt:lpstr>
      <vt:lpstr>PowerPoint 演示文稿</vt:lpstr>
      <vt:lpstr>Trò chơi: “Đôi chân khéo léo”</vt:lpstr>
      <vt:lpstr>PowerPoint 演示文稿</vt:lpstr>
      <vt:lpstr>PowerPoint 演示文稿</vt:lpstr>
    </vt:vector>
  </TitlesOfParts>
  <Company>minhtuan6990@gmail.com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LONG BIÊN TRƯỜNG MẦM NON TUỔI HOA</dc:title>
  <dc:creator>TRAN MINH TUAN</dc:creator>
  <cp:lastModifiedBy>Admin</cp:lastModifiedBy>
  <cp:revision>10</cp:revision>
  <dcterms:created xsi:type="dcterms:W3CDTF">2022-04-23T14:54:00Z</dcterms:created>
  <dcterms:modified xsi:type="dcterms:W3CDTF">2023-07-09T14:25:37Z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E6F24D66C17F4176B3F48AB8D6752147</vt:lpwstr>
  </property>
  <property fmtid="{D5CDD505-2E9C-101B-9397-08002B2CF9AE}" pid="3" name="KSOProductBuildVer">
    <vt:lpwstr>1033-11.2.0.11537</vt:lpwstr>
  </property>
</Properties>
</file>