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67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HOA HƯỚNG DƯƠNG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tập nói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“Hoa đồng tiền”</a:t>
            </a:r>
            <a:endParaRPr 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– 36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Bích Vân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966" y="1441980"/>
            <a:ext cx="13430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  <a:endParaRPr lang="en-US" sz="4800" b="1" dirty="0" smtClean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  <a:endParaRPr lang="en-US" sz="4800" b="1" dirty="0" smtClean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  <a:endParaRPr lang="en-US" sz="4800" b="1" dirty="0" smtClean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>
            <a:fillRect/>
          </a:stretch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  <a:endParaRPr lang="en-US" sz="4800" b="1" dirty="0" smtClean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  <a:endParaRPr lang="en-US" sz="5400" b="1" dirty="0" smtClean="0">
              <a:solidFill>
                <a:srgbClr val="CC009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  <a:endParaRPr lang="en-US" sz="5400" b="1" dirty="0" smtClean="0">
              <a:solidFill>
                <a:srgbClr val="CC009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WPS Presentation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Office Theme</vt:lpstr>
      <vt:lpstr>1_Office Theme</vt:lpstr>
      <vt:lpstr>PHÒNG GIÁO DỤC VÀ ĐÀO TẠO QUẬN LONG BIÊN TRƯỜNG MẦM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6</cp:revision>
  <dcterms:created xsi:type="dcterms:W3CDTF">2018-03-03T13:43:00Z</dcterms:created>
  <dcterms:modified xsi:type="dcterms:W3CDTF">2023-06-28T07:36:52Z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1788125AEA9244F691E2C78773C1EE63</vt:lpwstr>
  </property>
  <property fmtid="{D5CDD505-2E9C-101B-9397-08002B2CF9AE}" pid="3" name="KSOProductBuildVer">
    <vt:lpwstr>1033-11.2.0.11537</vt:lpwstr>
  </property>
</Properties>
</file>