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6EC1-1777-4C51-BD9D-E825429FF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B70FE-8EDC-4E1C-89B6-DFA093052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4A1E2-25A9-49DF-AE9B-7A1566D8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9F2-732E-4344-A205-5A665E4C65F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D577E-59FE-434C-AF4E-9A60DCE4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DBD7B-9AFE-4C56-A741-8E2AA701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A43-B3C7-44C8-BD06-DCDCCA8F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7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93E8-19A5-46E7-9FDB-EF2E1E8F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1E3B3-BE2F-48D2-91A5-FFEA6BD4F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2843-E92F-4E72-BE51-4E850823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9F2-732E-4344-A205-5A665E4C65F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89D31-5D92-4FC0-A0EC-A181407A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D078-9C08-4025-8DD3-C08684EC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A43-B3C7-44C8-BD06-DCDCCA8F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C6298-60D0-4645-BB09-E0169FE3B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DA58D-B7B5-4D74-B292-65067F0A2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BFA95-49F3-4A8A-A4A6-D288520F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9F2-732E-4344-A205-5A665E4C65F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719F-1FA7-4717-8E35-B797EDEA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42E57-627F-42E1-84D1-81A87F45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A43-B3C7-44C8-BD06-DCDCCA8F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7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E8E7-387E-41F0-887E-CB036387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FF218-B9DA-485A-8AB1-5BEFD9283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6300D-C3F8-4D5E-8F80-7C4C98F9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9F2-732E-4344-A205-5A665E4C65F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2BBDC-BC96-4201-A200-2AB62F3E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E6A55-49F7-4FEA-B659-2DC07F41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A43-B3C7-44C8-BD06-DCDCCA8F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9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A3B4-DEAD-4E1F-9E17-6B75DB04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86EF9-CB30-4E51-8046-0B646F89E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007C2-E02C-4ED3-9316-7702CD20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9F2-732E-4344-A205-5A665E4C65F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54F5B-6230-4F4B-99D6-39D0F239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A4E75-027C-4BF6-8BF2-0CFA2D3A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A43-B3C7-44C8-BD06-DCDCCA8F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4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0146-8F83-4D27-96C6-D8FDFC5F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CB8CF-817F-4C9D-8F20-EAA1CE2C7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1110C-60DB-4085-942D-33F326A25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97531-9386-4DDC-A363-7EB4EBF3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9F2-732E-4344-A205-5A665E4C65F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22C27-E4D6-4AFB-A844-3E525A74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A12C4-AA47-4C0D-8FAC-104ECCBC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A43-B3C7-44C8-BD06-DCDCCA8F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3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55E1-3940-4D2A-AF22-6B0D1416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DE5D9-498D-4A1A-B748-39727AC7D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8A91A-D3F2-431A-A23E-3A97733CF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36BAC-E3A4-4B29-92D2-395E60E61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2862F-3A8A-4723-904A-BDA210B06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287DEB-6901-4287-ADFB-3D610770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9F2-732E-4344-A205-5A665E4C65F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21416-6D4F-4498-BDCF-2CDCA901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DBD86-0E3F-4BAC-BD06-46C32EB1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A43-B3C7-44C8-BD06-DCDCCA8F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5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CEAC-11C8-4292-B370-6A2EFD1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627DD-E0C3-455C-9D06-2B65DC49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9F2-732E-4344-A205-5A665E4C65F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9AFEB-0D04-45C1-9F1F-18F77CEC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0CE33-B468-41E1-A41A-D1BB964D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A43-B3C7-44C8-BD06-DCDCCA8F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37DBA-18AC-4018-A7EA-6EAA5C0B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9F2-732E-4344-A205-5A665E4C65F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197B6-6DF4-4F25-8705-C9DF95AF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75C5B-55C1-4D87-B2A8-CF255E9E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A43-B3C7-44C8-BD06-DCDCCA8F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8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9CC-8B88-4FEA-A7E8-B53F0378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C8C3-D150-422D-965F-54D9B152C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800AA-3348-4CD3-AD12-64F84D3B7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6548B-5829-492A-8BA9-56DBE0BA2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9F2-732E-4344-A205-5A665E4C65F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29663-D38A-4F23-8598-3E005509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D7386-F9E3-434E-94AA-6CEB60FE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A43-B3C7-44C8-BD06-DCDCCA8F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8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A1190-394D-420C-8B93-0F52A1A7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BB377-9467-4129-9D21-49D04FEEB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CE9C5-1C37-41C4-9DF5-2CA18F758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6EEAD-771E-4D4C-9E6A-33504433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9F2-732E-4344-A205-5A665E4C65F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2DDC9-1EAF-4C9D-A5F6-E13B47A8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C004F-8D5A-433E-BEEE-31F543BD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A43-B3C7-44C8-BD06-DCDCCA8F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0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5E54E-4086-4D6E-B3AB-A4312BAF9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813F6-F6BB-4917-9264-6B15DE44B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7E360-D4F6-4C8E-9333-C09BF663E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99F2-732E-4344-A205-5A665E4C65F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77908-D09C-44AF-AF9F-494E62B7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7181-8DFF-45DD-BD76-AA821691A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9DA43-B3C7-44C8-BD06-DCDCCA8F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2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VAdm_rM-s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KEs-UBK3a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+ Hình nền Powerpoint dễ thương nhất năm 2022">
            <a:extLst>
              <a:ext uri="{FF2B5EF4-FFF2-40B4-BE49-F238E27FC236}">
                <a16:creationId xmlns:a16="http://schemas.microsoft.com/office/drawing/2014/main" id="{DAD299CF-9095-4DE8-9FFF-96BFFCC3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11D966-BF84-43E1-89C1-21ED0621BCEA}"/>
              </a:ext>
            </a:extLst>
          </p:cNvPr>
          <p:cNvSpPr txBox="1"/>
          <p:nvPr/>
        </p:nvSpPr>
        <p:spPr>
          <a:xfrm>
            <a:off x="445273" y="246490"/>
            <a:ext cx="111013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ỦY BAN NHÂN DÂN QUẬN LONG BIÊN 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TRƯỜNG MẦM NON HOA H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ỚNG DƯƠNG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: Phát triển ngôn ngữ</a:t>
            </a:r>
          </a:p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Đề tài : Kể chuyện “Mèo thích ăn cá”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8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24-36 tháng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 : Hà Thị Thanh Hoài</a:t>
            </a:r>
          </a:p>
        </p:txBody>
      </p:sp>
    </p:spTree>
    <p:extLst>
      <p:ext uri="{BB962C8B-B14F-4D97-AF65-F5344CB8AC3E}">
        <p14:creationId xmlns:p14="http://schemas.microsoft.com/office/powerpoint/2010/main" val="410807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ￃﾩ Bￃﾠo Ngￆﾰ - R￡ﾻﾭa m￡ﾺﾷt nhￆﾰ mￃﾨo (Vol 2 - Xuￃﾢn Vui)">
            <a:hlinkClick r:id="" action="ppaction://media"/>
            <a:extLst>
              <a:ext uri="{FF2B5EF4-FFF2-40B4-BE49-F238E27FC236}">
                <a16:creationId xmlns:a16="http://schemas.microsoft.com/office/drawing/2014/main" id="{368EE7DF-A263-4A53-BF50-B42B524CC0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3610" y="95416"/>
            <a:ext cx="12255610" cy="65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ruy￡ﾻﾇn Mￃﾨo thￃﾭch ￄﾃn cￃﾡ">
            <a:hlinkClick r:id="" action="ppaction://media"/>
            <a:extLst>
              <a:ext uri="{FF2B5EF4-FFF2-40B4-BE49-F238E27FC236}">
                <a16:creationId xmlns:a16="http://schemas.microsoft.com/office/drawing/2014/main" id="{F3454761-A039-4C34-8476-810CF3EDD6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9709" y="266007"/>
            <a:ext cx="10939549" cy="62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D19B18-6146-48E5-B329-593F553ABF8A}"/>
              </a:ext>
            </a:extLst>
          </p:cNvPr>
          <p:cNvSpPr txBox="1"/>
          <p:nvPr/>
        </p:nvSpPr>
        <p:spPr>
          <a:xfrm>
            <a:off x="2804845" y="349321"/>
            <a:ext cx="788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Cô vừa kể cho các con câu chuyện gì ?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27DE5-AEF3-4E6C-9B45-2F6360B62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970" y="1272651"/>
            <a:ext cx="5845997" cy="4119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D18CD1-A8EC-439E-9BD7-41AE250A4CD3}"/>
              </a:ext>
            </a:extLst>
          </p:cNvPr>
          <p:cNvSpPr txBox="1"/>
          <p:nvPr/>
        </p:nvSpPr>
        <p:spPr>
          <a:xfrm>
            <a:off x="3575407" y="5800793"/>
            <a:ext cx="5424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Mèo thích ăn cá</a:t>
            </a:r>
          </a:p>
        </p:txBody>
      </p:sp>
    </p:spTree>
    <p:extLst>
      <p:ext uri="{BB962C8B-B14F-4D97-AF65-F5344CB8AC3E}">
        <p14:creationId xmlns:p14="http://schemas.microsoft.com/office/powerpoint/2010/main" val="26496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9BEEC0-B8F8-40D1-923D-7F61B9E7E748}"/>
              </a:ext>
            </a:extLst>
          </p:cNvPr>
          <p:cNvSpPr txBox="1"/>
          <p:nvPr/>
        </p:nvSpPr>
        <p:spPr>
          <a:xfrm>
            <a:off x="1202077" y="149828"/>
            <a:ext cx="949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Trong câu chuyện có những nhân vật nào ?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3AF12-3F3A-40F5-9227-224C777E1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979" y="1242232"/>
            <a:ext cx="6822042" cy="4458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B58031-8194-40CB-8039-8F4262A33EBD}"/>
              </a:ext>
            </a:extLst>
          </p:cNvPr>
          <p:cNvSpPr txBox="1"/>
          <p:nvPr/>
        </p:nvSpPr>
        <p:spPr>
          <a:xfrm>
            <a:off x="3051425" y="6123398"/>
            <a:ext cx="622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Mèo mẹ và mèo con</a:t>
            </a:r>
          </a:p>
        </p:txBody>
      </p:sp>
    </p:spTree>
    <p:extLst>
      <p:ext uri="{BB962C8B-B14F-4D97-AF65-F5344CB8AC3E}">
        <p14:creationId xmlns:p14="http://schemas.microsoft.com/office/powerpoint/2010/main" val="3797739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44C103-FEBE-4896-8653-58E407975E37}"/>
              </a:ext>
            </a:extLst>
          </p:cNvPr>
          <p:cNvSpPr txBox="1"/>
          <p:nvPr/>
        </p:nvSpPr>
        <p:spPr>
          <a:xfrm>
            <a:off x="3842535" y="452063"/>
            <a:ext cx="643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Mèo con thích ăn gì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DFC6B-EFCB-45BA-9223-5FD99BF95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923" y="1718352"/>
            <a:ext cx="4411894" cy="3421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D96FC-20A5-4841-B304-56B33EC7E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780" y="1718352"/>
            <a:ext cx="3965824" cy="3421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9233B4-6FC0-4666-BDE7-E3FF9DD4DECB}"/>
              </a:ext>
            </a:extLst>
          </p:cNvPr>
          <p:cNvSpPr txBox="1"/>
          <p:nvPr/>
        </p:nvSpPr>
        <p:spPr>
          <a:xfrm>
            <a:off x="4340831" y="5558319"/>
            <a:ext cx="5435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Mèo con thích ăn cá</a:t>
            </a:r>
          </a:p>
        </p:txBody>
      </p:sp>
    </p:spTree>
    <p:extLst>
      <p:ext uri="{BB962C8B-B14F-4D97-AF65-F5344CB8AC3E}">
        <p14:creationId xmlns:p14="http://schemas.microsoft.com/office/powerpoint/2010/main" val="11678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B51D64-3F0C-4CA8-8E0E-B24DBA1AAAD6}"/>
              </a:ext>
            </a:extLst>
          </p:cNvPr>
          <p:cNvSpPr txBox="1"/>
          <p:nvPr/>
        </p:nvSpPr>
        <p:spPr>
          <a:xfrm>
            <a:off x="2291137" y="719191"/>
            <a:ext cx="8003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Mèo mẹ đã mua gì cho mèo con ăn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6FD75-2BE2-414F-9D4E-5A961937C82F}"/>
              </a:ext>
            </a:extLst>
          </p:cNvPr>
          <p:cNvSpPr txBox="1"/>
          <p:nvPr/>
        </p:nvSpPr>
        <p:spPr>
          <a:xfrm>
            <a:off x="2291137" y="5938463"/>
            <a:ext cx="768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Mèo mẹ mua cá cho mèo con ăn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DE1338-47A5-4812-8C4F-31C2BB1F6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697" y="2044556"/>
            <a:ext cx="5126804" cy="370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B22382-7EF3-4B7C-9A32-AFEC5EC59449}"/>
              </a:ext>
            </a:extLst>
          </p:cNvPr>
          <p:cNvSpPr txBox="1"/>
          <p:nvPr/>
        </p:nvSpPr>
        <p:spPr>
          <a:xfrm>
            <a:off x="1417834" y="441789"/>
            <a:ext cx="885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Sau khi đ</a:t>
            </a:r>
            <a:r>
              <a:rPr lang="vi-VN" sz="4000"/>
              <a:t>ư</a:t>
            </a:r>
            <a:r>
              <a:rPr lang="en-US" sz="4000"/>
              <a:t>ợc ăn cá Mèo con đã làm gì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E729E-D12B-4929-9674-F8874A8A4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603" y="1304818"/>
            <a:ext cx="6277511" cy="4099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A91E8F-3C60-474F-BDA0-0C7400295CEC}"/>
              </a:ext>
            </a:extLst>
          </p:cNvPr>
          <p:cNvSpPr txBox="1"/>
          <p:nvPr/>
        </p:nvSpPr>
        <p:spPr>
          <a:xfrm>
            <a:off x="1592494" y="5816046"/>
            <a:ext cx="769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Mèo con nói : “Con cảm </a:t>
            </a:r>
            <a:r>
              <a:rPr lang="vi-VN" sz="3600"/>
              <a:t>ơ</a:t>
            </a:r>
            <a:r>
              <a:rPr lang="en-US" sz="3600"/>
              <a:t>n mẹ ạ ”</a:t>
            </a:r>
          </a:p>
        </p:txBody>
      </p:sp>
    </p:spTree>
    <p:extLst>
      <p:ext uri="{BB962C8B-B14F-4D97-AF65-F5344CB8AC3E}">
        <p14:creationId xmlns:p14="http://schemas.microsoft.com/office/powerpoint/2010/main" val="5420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137</Words>
  <Application>Microsoft Office PowerPoint</Application>
  <PresentationFormat>Widescreen</PresentationFormat>
  <Paragraphs>21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</cp:revision>
  <dcterms:created xsi:type="dcterms:W3CDTF">2022-09-14T15:04:20Z</dcterms:created>
  <dcterms:modified xsi:type="dcterms:W3CDTF">2023-06-19T15:07:20Z</dcterms:modified>
</cp:coreProperties>
</file>