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1F2B-A80D-45C9-B6F7-543BCEBE2C14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2511-1668-45E5-9E84-8D5D1C980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huhang1787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213" y="6350"/>
            <a:ext cx="9209088" cy="763588"/>
          </a:xfrm>
        </p:spPr>
        <p:txBody>
          <a:bodyPr/>
          <a:lstStyle/>
          <a:p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13" y="1954213"/>
            <a:ext cx="8934450" cy="498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1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798513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87450" y="3228433"/>
            <a:ext cx="7620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NGỮ- LỨA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 MẪU GIÁO NHỠ</a:t>
            </a:r>
            <a:endParaRPr lang="en-US" altLang="en-US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75113" y="437832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Hằng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75113" y="471646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thuhang1787@gmail.com</a:t>
            </a:r>
            <a:endParaRPr lang="en-US" alt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75113" y="503078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Trường: MN Hoa Hướng Dương- Quận Long Biên- Hà Nội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97250" y="6356504"/>
            <a:ext cx="218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2022-2023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571750"/>
            <a:ext cx="646588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endParaRPr lang="en-US" sz="3600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723132"/>
      </p:ext>
    </p:extLst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188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85800"/>
            <a:ext cx="3048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2600" y="0"/>
            <a:ext cx="522008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SC07190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685800"/>
            <a:ext cx="2743200" cy="2209800"/>
          </a:xfrm>
          <a:prstGeom prst="rect">
            <a:avLst/>
          </a:prstGeom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685800"/>
            <a:ext cx="2984709" cy="2133600"/>
          </a:xfrm>
          <a:prstGeom prst="rect">
            <a:avLst/>
          </a:prstGeom>
        </p:spPr>
      </p:pic>
      <p:pic>
        <p:nvPicPr>
          <p:cNvPr id="8" name="Picture 7" descr="DSC07213a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581400"/>
            <a:ext cx="3088210" cy="2285999"/>
          </a:xfrm>
          <a:prstGeom prst="rect">
            <a:avLst/>
          </a:prstGeom>
        </p:spPr>
      </p:pic>
      <p:pic>
        <p:nvPicPr>
          <p:cNvPr id="9" name="Picture 8" descr="bai-tho-be-lam-bao-nhieu-nghe-yen-thao-hinh-thanh-uoc-mo-cho-tre-11754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00400" y="3505200"/>
            <a:ext cx="2971800" cy="2428875"/>
          </a:xfrm>
          <a:prstGeom prst="rect">
            <a:avLst/>
          </a:prstGeom>
        </p:spPr>
      </p:pic>
      <p:pic>
        <p:nvPicPr>
          <p:cNvPr id="10" name="Picture 9" descr="postsupadte_13122_15893390785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24600" y="3505200"/>
            <a:ext cx="2667000" cy="2494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371600"/>
            <a:ext cx="7307834" cy="52322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CỦA CÁC CON LÀ LÀM NGHỀ GÌ?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609600"/>
            <a:ext cx="2776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3052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endParaRPr lang="en-US" sz="2400" dirty="0" smtClean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than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2922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3397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2858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38600"/>
            <a:ext cx="30187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144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PHÒNG GIÁO DỤC VÀ ĐÀO TẠO QUẬN LONG BIÊN TRƯỜNG MẦM NON HOA HƯỚNG DƯƠNG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men-cute</dc:creator>
  <cp:lastModifiedBy>Techsi.vn</cp:lastModifiedBy>
  <cp:revision>13</cp:revision>
  <dcterms:created xsi:type="dcterms:W3CDTF">2020-12-27T10:20:53Z</dcterms:created>
  <dcterms:modified xsi:type="dcterms:W3CDTF">2023-06-08T10:05:16Z</dcterms:modified>
</cp:coreProperties>
</file>