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3" r:id="rId3"/>
    <p:sldId id="264" r:id="rId4"/>
    <p:sldId id="256" r:id="rId5"/>
    <p:sldId id="257" r:id="rId6"/>
    <p:sldId id="258" r:id="rId7"/>
    <p:sldId id="259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9229-97FA-4D07-A2D5-0919FAD49F6B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A653-F129-4C82-951E-878DDB65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BA653-F129-4C82-951E-878DDB65DA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AD6-C868-4EFB-9361-534A33FD8F0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F693-F764-E442-4BE2-2137FF0F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61CDD7-D765-BB3D-97C6-D4C2CDF9AF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D0FC2-804D-B03B-7E99-2BFE65E6FFEF}"/>
              </a:ext>
            </a:extLst>
          </p:cNvPr>
          <p:cNvSpPr txBox="1"/>
          <p:nvPr/>
        </p:nvSpPr>
        <p:spPr>
          <a:xfrm>
            <a:off x="609600" y="522972"/>
            <a:ext cx="792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endParaRPr lang="vi-VN" alt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HOA 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ƯỚN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DƯƠN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vi-V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CB78E-1D10-185E-AABC-EC380705B6F6}"/>
              </a:ext>
            </a:extLst>
          </p:cNvPr>
          <p:cNvSpPr txBox="1"/>
          <p:nvPr/>
        </p:nvSpPr>
        <p:spPr>
          <a:xfrm>
            <a:off x="609600" y="2362200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</a:p>
          <a:p>
            <a:pPr marL="457200" lvl="0" indent="-457200" algn="ctr">
              <a:buFontTx/>
              <a:buChar char="-"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dạy:Nguyễn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Khánh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Hòa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E05EEB-EA18-B4AF-B881-4C2DC27E1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30463"/>
            <a:ext cx="1143000" cy="114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0C8DF0-D5F6-6F33-225E-A1C8D8B8F735}"/>
              </a:ext>
            </a:extLst>
          </p:cNvPr>
          <p:cNvSpPr txBox="1"/>
          <p:nvPr/>
        </p:nvSpPr>
        <p:spPr>
          <a:xfrm>
            <a:off x="2921794" y="5875703"/>
            <a:ext cx="467201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184821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220200" cy="7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thúc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“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bà,có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má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" name="CoOngBaCoBaMa-BeHongNgoc-46612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Cháu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hauYeuBa-XuanMai-26213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vòng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fQAAAF3CAYAAABT8rn8AAAgAElEQVR4Xuy9d5Ak95Xf+UlT3rbv6e7xMxgMvHckCEsSBAGQBEEDuqXRLrl7km5P0sVJ/1yEzv1xuogLhS60p71dGtCAJAgSNPCG8N4OzGC86Zn21eV9ZeXF+2VmTXVNd1XPzG5IsexCTBS6Kivzl7/fL9/3me97T7t6YtRenJ2nUrcY0qBsgw/wA3WgCVg4LxvQAB0w3M/kTY453Zec70xejR4/ljGv9PK+63ZMr7H1uvde99fr992uL7+VsZ/u+GVsva5/uueWcfe6d29Ptd+jN57OtfH+bh+v7EO5hvzrHOdyxy93vfZ9vNxcyzVWeslYvDXonMf28bfPg/e591mv+e+2/nIOeU6Xu3/vvN6z22sfe997z7j3d/uz37lO3vy3z1Hn+rWft3MMq9kf3cYvY/Xmf7X3t9p92Wvevb3kjeFUrv8PeeyZPJ/LPQ+nOrYz2b+neq3O41d6xs/0vKfy+zOd/1O51mqO1S5Jxu3/43/592xdN0HEMKlnswQ0Db+p4/f7yZWK2Bo0NdS7Zuvo8q8Jui2fN7E1WVZ5rE/jXReRehq/U9dzxoW9stgNBoNd58G7t5UO0rTuYke+77aoPX9vdIcU23bO7p2n/Xy2ptHEduZgFa/lziHr5lzhNNfP/Z2mOevovcv5NE3O3O28oBnu2skaak2a7vG25vxO1011HvW57LO268jpNdtGs501aL8/b04s2xE5rXlrW0+5hGY3uyoeur7y3lLKlKar+W+/dgvM9Y6Fcf/2jnVXdhUrt/whcv9B02yN3wPjlqCTZ9a21XPbPgdqVbx5cL+Uv7057Dzem8vl9rm5RLV3rtMC9Y7bt7350DVk7N51uk2Azyfmxcov2zBbhkb7/XtKjvfu3V/rPt094T1fK13BW/9lnz8xbHzd5Qs95MdpL773Q+/5WVmAdb+Ebp7ZEHrJnjO9/26/967dawxdN1A3lX0VU3Mm117F6U/1EG0j2E/dfz+D0RgLx47RHwgTMg3SqQUCQR8+vx9LdyygpiZgDkZTdywjJRk8HfXUAUEUAVsEtAhqV6Cf0rvCoe6AaFndbZReGmY3QFYKzioAf6VFUb83ugus9vN3ChX5vbUK+3ylc9hLoGz59WsH6GUVL81Akz3grp8mAl4TkFzFusoeMr31c65ve8DdDvAdQK6Ok72IAIOzJz3A8sDVA4tmU5SME0qXByrenJg9nude64tutoBJFKwlwOk97G3ALudbogCIQnWaQkGeP8M8cf9yXkfJduZjOcVCzYUc11p752BnCVvI39qyAmituVxmnCbLAIJ7XPuz5V3Xu/8l1+sitep18RMu/1L3YfjU/Xr33flu4My397n3t/feC9Dbr3zS8yc7tilK9cqvnvvnVCV2x/EthXiF8/S6vmGKj+f0X72MiV7X73XlXvJXft9tDD2v38UY7DU29Yyd5rO7mnOr57KLQbHcObTzwH7kV/dTzWappDJsGR8nABRzWUKRIJValaZmY7nCSqxzEaKGu4tFmCsL/XQA2QV0+b2c89Tfxd1odH2gTdeCWumB77UovTaEJ6hWWqBeCyIKjeP58DwgS99p2mJOtb4XQewJZOVdOIVNdbKV4aCZ2pQrDEJXCtcKg9NEJRAL1UZTFvWJd1kZZ8t02krtfzsKkXN91wK35XwnPDaO/ez+7SoOsufEYpc/ZT96Lw+4Wxawa6F6D/1yVrrhekhWGmW7RbecBWjJ+DoA27N0TxI0HRa6uqseCmkvgdauT7YvYfs9t3sv1HrrWksJasr+ainnjnRqAbtnxboTvJzw8usnA4J3XOfxKyo8XaRbKBRa8VulGLkKVZct2tra3nOk1qstttANEEQhbN9faq7aJl03A909dKcokE+62V4WbqcXqPMEPX+/ZqGvFlyXPe4fGdBPdWzauWA/+P0fEPcFCYqrvVGnXigQDAaUILesBpZyuXuuUQ3DtdLVxUSqruZpWgYwBAhEoNkCCOI2PeV35+HyhPtymrppmF0xpZeGpfV6IHs9ML1cRr1cXk2xWttuwTuf+95cpcdoOZehI9i8E6zgYVEehBVCIkqRawNcz8Xe09XunU8hmrtnXa2mXQGQ88j8KBNc+cedmWgpCkBDziVKh3ca9/vWvLc5ijvmTv1GAL2rzuGebyV/rjiAWpatkvbOQNrWvdOFfUIBkHtqG/tyT2+v/eNr81At1ZUcIBOFaQWFQ4F+w/FgtB5hV8FqKUX2iZDOsi53YxUWnnLnda7L0jlaSXBVq9WuMq1pGKfkcne2jnaCd9ADENsV8s5nSMkbw/+PaqH3Mgjalcnlt093xFEesTN49bLQe46/x7V7KbRqD3e5xV4GWbdw7WqmpRd+rOYc3Y7xDI7Vnke7COzHf/wT+sNR9HqDysI8Wr1BoC9B6uhhBkaGlWBwBu4svi4o4s2iIQ/q6VvoSmCf9u9PYMFKZrpds7B1G60pgu3kd8cCXDn65lhQy3+vFBDXMl0JFbp9r6BIBJLLTVjOQ2FbMveOB0OArf1dPm+eAgfBi2l77y3L2FnVZYFbXJorAbq6vsJmZ1zyt47cz4n37p4X0LwYqWehey731nub694FdjUfXuy2YTlg4SmMHvA7AXJn6ZTzwFMYnHl0PAKyAPJlF6HWS2FzLexOK7hd0La72Dtjqrb8votU6BrDl9s2XQ9H2xPfHsNeItBc8Gq30MXDojDO2+VuSKDdJd3ucm936cvv/JoTMmqPiXd6CjzLvN2z1HLBr+z8UdNi+MWw6PKImr7u37c/up5l3m6he4rGShKzff07/19CXjWrK6CfKaD1/H0PhaQnoPUyKHogSS9A62kQ9UKqXgptDw9lz/v/b9zl3nP8HfOnXQz2oz/8AVaxQsiGhFjmYjUlEzA1CW6MU1mCEq+UE8gkeFJDjj1TUtzpArp3Mx0u2yUKgi4PfBeFox1AlrNEu1mocnwvDkC3WLKMXwCli8tbDcmTlh4wtQOUB1w9FBM8xaNdAVFA6F5/JfKaS0LrSm4ThqRtiKZ34l02jLhy5F0+X+5d7tv0PCht+6h9vcQC9vZXy1J3rXKZP8uzG73fuwrAcuvi/b4d0M/IAyP3KONvMxHaLfR2y8GzUl0L8cRz2MNC6jY+dc6T0wlaAOzpu+6YWhb7MjF0ZbO2eznaFQT3806gVtvXBfR2F/aSrehpC22ku9ap24F1BZ262bC6h6RMX9fv252H7S537/NmD0Ds5nJXCoq43M/AQuzF4elpoZ0hoEvI4kxe/9gWeldSoTvv3cbQUyH6pwjoL97/K/ILC8R9fgLROOWjhwkJsIeCUK+qB73ZFkN3GHKuIOqV99Nrt8iGPJM4hDJ/ulykl8D2BM5Kp+j1+zNlmSopufL4hbSzREs7yW28yvlbxhXsPCzy7zQt1DNwpbbuuJMUuNJcLHct2YfqgVwGjJYTdJ1uX8/r1NUK6LE5lUBsm79OYtlyIOnxBmT4PUwcvUcWBP4OUmWnEuFO9BIPQtvc2C2FyDmwnbzmftBaquUEp+4BevsWXmEMJ0ITp/DAd2O5txThXkKmpdl4N+m+O+GS5UIJLVuh/flfJmQjpLhuS9gLUHoBeq/f/7fucu+pkPRaulVY6P+UXe6nbKFfCPbDP/w+MbE0KmUimo5drzn7xP3nudzF0emQ4pz0NeeBly3ZZVv2AsRTeLZPWnv12x4axSo2RK891SnYTsRJVxcHbJ3/JEuuh7t3iZBczgpsi9+u5iaWcRn21KZ6zd9yAs9BBmdEbtrdkjlcMo7llYlW3Nk7fzuge+d3Ui9ORESWU1o8cd36rn3NHAt7Kdt/6UR2dRkqQFmatuYJWO9B9LIQVnLJO1kEK796CnRtZZa5OmubgrFkDN58tD+67UpQF1d0uwBdFtDV+rTdU7tS06HgtLPMlyMtnuBYLDNHak+cgkWxDCCLGOsG6C1gd3+7ZIyKlNr9+r1iwF44otfj2xm/byd+dvttL0Botmkjy/JsegzsH91C7yYD1fPXPW231/33iqH3+n2vkEOvde31fa/rd/5eu0AA/UffJyL5rOUyYXHJ1mqYruEmA/bS1hRz2U0TUnF0Fb9oYusS412eKK0rl3CXGNgZZKErb7TLEl9pYlYzIb20ZAc/TkiozrjkMny/Zeejna3u0HIcQO+WdtNi57vsdodv1gZieve0maXPw8n3IAJlZQaBk6/c7XsJGZxE+mqbr14Cu5OU0/6AKJemC+jOWjvj91zHSrHsBuhtedjeb9vPo+bfMCV7fsVseVPXu1ZJ8PLQvZizsnDdPG/lQGjLA/di163UOrX63bMcDFGwV8iCcPD6HxDQ20G8R2zZ27NISGu5158CoKv7drJsTlv+rPL5XQP0DuPJ259rgL5k66m0tYfv+T5RsVQqFSKSV1yrOKFd5RqUlDXH5a4EuxtHl1x059X8B0kbO02ivJPH3uXVS0PupSF53y8H6O3pSSulxbV/3i7QPQBQhV26pK2dCJ87rj0P0FcbA+wG6A4pbmmebq883s7v7dMA9KVrIibS0lzsdgHZnmfbbs20BFzTUY2WKF0u8Cus9zwEHUxvpRgoeezkka+0/7oBqvxOlIGTyF4dgN66n7b0Qxm/wwQ4/bRLRx3oAPQ2cPEUH0cJcr44yaW+NFn8xHZZJmTRCVwOJWEZQO/lcncGoq7VS+FblYW+Wi/fMh6c1YZQT/IetBT80/cQqudvDdBXK4JP5qqsWegnzZ1KW3v4x98nYvjRyiUX0Gso8rrugLmy0tVD47jbxe0ufCfvJXnDKwHameaB91rtXnncXt72inneXTnuJ5wL7ZZqe9qLEsxdClt0B/TeeeAe2igb0r0Jh9fmoFBTFf5YXdqfcwpHSRN6o7eEzvid/O/OdwdwTv5cjrP0JqpSl0taa68M5xWkcWLETppaJ8vekegnXO6dgOFZ6B7mrGihdwB6yxrvsNC9+12iUEioqcurF8vcqzPXCZSepS6A5d1X5/gVrvVw2fZyuRua/4TP2ItyLInOOIrDcuNTt70coHvhDXdeupOOfCddvzWdLU2rtUDOknd4cDoV1SUeqF4evh55/EuWdhmXu6Ps9JIyy1QaXAN0Z/v0mLte+7f3zLcdsVzIcM1CX7rFHQv9h8pC18oVQpqOVq/icx9qWTD55wC6I/hVYZkWoEvVrpUtnF4u914botuCO4Khu4XTWSmqU/FoCZgewN4N0FdjYXda1h6r+ETh0RXywDtKq7YDoxPucNLEVlOY56T0MndynfEvX9jHS0Nb7vslgC77YpmKcbbyLztZBt73reNa118aR/f2hDIA22L0nfnUaj96G7M9LOJal+0WugewCkTbwyc9DKzuAknc8a7npM0Cbk9Ta3e5tzN2PUXwTGPougB62zq2Py8rAXm75d4O6C2Fo2OOWuuxjPBusdzbL9wJ5K3xLQ2ZqGfPDUm0Px9LQlO9AL1HyG3JsJblWKwSUk5SBjwi5pqF3m0G1wB9lftrhcNWEzJessedGPo9xKTiknK5g1arO54uFaR0AN0JVTpgriK/LSRWzKSVR72atJszuOf/Gi73lrtwFaVfl7UQHFTpzTBfKo1O/NVO8OpVKarbOZTLqkfaVBdSnCIUGQ4H4CSg7OJSXbJJO9ztSsi751OegxVId945TuzDthhbW6y9vRb+cuPsxdns6vJ1VFy3aEprErzJUO+26wdpB3nnZ64LvBepqtfzo/tPsjCXy0M/JQvdBfSVgLxdCfcJy73l+nA3Wwfwt6RDZ4Gb9pBImxKxROHqUUu/V+nnNUDvbkKvkeK6y79egLoa784ZwFvP0uKd51Z56A/94B6iQoorCaA7pDinrqajhXosdyW0lYUuCO9alEq17vLqJTFX4e7qen5Pg1/poG4sbe83qxlDp7un9dtVpo21QNwTet5FV8l0X+n6p5L2t9w5WnnoK0xgt/mTWxBA9xIeliEO9oyRtikUnQ+H53LvJN15lqeawfZS/cu5VD0LsP0+WsAie7zH49Zr/3onOCldzVvftuejk3SmbrCni2DlAar5PwHonWq1Z4m3W+QnPAOuQtE2f+2hinZB1q5gdQ5GAfoKz1G7YtGu8C2J7YvLtPVIuGNqW6ueFp7enZS2HKAvURhWQ3Fvf3bb95ga7pqF3l3893rATgHu1lzuPSdrVYAuZ2kJ7Rage0/hGQK6elh6jrOLUOvFou9RutO9vngfHDa/7pIAnUt6jT+85CbpzqVkt+PvV2kzDV2nIb91a6tLOMJvOfVUnGLrUoDGtcqUYS5/O+OyXMAwRLC2nB1SjKVjXlqua1XN40RBEQ9IvGU4yeL2upR5FqwrPt3rO13N3OzD9qVsuU3d4jMe1V1Y1zrUpbaQDFMXBa+pQjB6C3mlFZ/DLfAAXdX+FwKjx9JveXwcl7XMn/Kea7bqE2DKFDk+d3ch5HoniIGt5iLqvM4hzq27NeRbcRD3ptpyv5VAb92rq5h2And74SRP5/LWvd0p5TlaPLBuCXxvX3YAegv8PIu+vWxt2zZvWb1tAtG7lrtn67qOZZpq34qSrUvNgo4nxQs1tDwaanySbOUAkVofd92WI34uZ6WfZKG3A7q3T5bputbOIfC4LYpj0Crm52QbCIHPC0AZwhFxl3i5d1GITpXDIqGbUybhtmodtJUe/gcE9O4BN3nkHS5Ee1c8tX49ZGcvC3PNQv8nZqFLHvojP/qRstDtcoWoLiz3ugsojsvdc7svLf3qAbqC+9ND5DMBck8RkBhalwe+14a2Gw6xS4+EWayUsUMhjHCYYqNBsVgkGgrTrFWJmAZmo0bQgFIqRWJwABowOZth/UeuJpNd4NDcFCPrRinOpBhsGvQRoDmziL5tO9beDzAiIdgyQXXqKKlMirFzdzCbW2BoYIDKwRnCegDMAGTz0BeFUIBmteIoFQ0BIYlFS3U1DXw2DcECAUCvcp+KjbhIq1zBLiDqUiLW7XerCGwqeKIOrRqOcAtKY3mlVHhr7i5OzYJYksb0PObIOqxKkWokwLFqgcToEKnjk5yzaSupvQcZCEWdym9+nXqjQk0izH5TjT/QcAlgqoSthiWWPRqVbInYli1MzR3B8hskk3FSk8dZH05i+INQrDjbzoSaz00Js8FnOcpBU7cdZUCBrlOCVpQv1RFQzZfTPtRTBpwWr5rTXEhpcC4pTubUe7ZlHjwFKxSGRpmc3sQfjxKMxzn6xi42jG1SdRvwiybjKDAt97tMvAs0nkKjWh54ioSnDCoDT5QUh+WvVsblo7QiXlJ4RzoGSivj1Dzx8XWUSwX0gI9awGBi57nU5NziVANGYkHeeeNN0gsL9PX1nWjrqubG6bJm2E1MqezXUdhm6bPiKRztz/mJtH/v8ZP2tktc7m2A7mkXJ5ECl2QBnJy9cTox9NUAdIts15b2qbyP3eSHq2d3AukJPsTpW+iOxXDi/rtycVZUKLqDei/5d6aA3lPw9/JwnQoGrFnoPadb5aE/cs8PFMudSomY5sOuV1FkNiWFnLS0E+lVbrvGtrS1M7Owe46x6wFnEkN3HiifdKggVa5w1199lwWgBAQNkwVLUA6EdiT/fvt3f8N5G9dj5/NUFxZp1CG6fisX3HELaRdzBXdDTYgD/cCzP34QFlNw/k7KB/eSaZZJjg8RCPl5e8979G9cp8iIG7U4+KJwdBrG1tHILGAFTaSwiViresN23cu2AnQ7ADVDLC2nc5Yu4KTYi04amAIqz7LUmwj+oQtKOaav2D0ChGW3f2i0pqFL1TBXuom8lw57ChhDMciWFVhfftenqQDpoE6h1mTbYJxf/ue/ZcvoRqWINFMp9EREJpCyVlftXWV8oboArOEoHIaBZWhYmo7PNtCiUQ4X5mhGTKRd5niij2jTT+bdD0gOjTqKiR+qPk3dnsyHX7QZF9DrMlapheA+8KatnbDwbad0qAC6t2Xl3hWgK+XHr7wltl/m0yF9+mSapGunDaVslvDW9cxXC6QqBRq1OudObEYra1DIg1YFQ7QVIScKXDrgrMiK8v9eP3sX0D2Pjzq5UpYNtVxeNokHfjI+8XrUSxX80nFMBKOhUbWlz0KcqbkZGqEA2y+/glrDOdYU3AdylQIHXn6ZrTt3Ukyn1bYwVCaE6EWiALreFLXcDiA5fW/apOuS/z8Z1L2Hctk8eA/t2947OQQt936biel9tgSEenEI2hvz9BIly4RkPEDv/dOOcEBrfs4c0Htd21kgT8Fqe/c8U11AcQ3Qe2gMPThEveavl4dkVWvb5aBe1+/86Z88oFvVGkY4oizjbLGAHk/y8S/dSYomGcHAgE6h2iThg5gNT/z0HspHjnHWeZdAtgC+CIVykTv/+i/4MLVITYOgBoEmvPqL+0mYIWaOHWNg6wSHFme568+/xUzVwc3+GFTy8PLD95Is2ISMENbxWYxwCJJRKljUaSpwCtU9QHes1YZP3NRNTA/QvYY58q42qVsjXRmOTdeCdQBd7FwF6AYU3W5d4ZqOaTsFggToq3IN5f/UqZdrhPQQkYF+Lrv+eo7YTRZca3awCS//4mdsHduEdWxK8S+MoT7wQcWqKaASAAkqH73rvjcMmgLouo5P93NoapJbv/lVKgYMDSWZnsmwWZShJ56FctkBPp9joXvn8yuPhSPoPD3G2fyOkqMASv1zgFPcrE5bVsdSdoBVlFaThq5RMXUH0GXmLAgrBQQ+dvPNHKqX1F4YGotjN2weu+8BtsYGyUweY2Ag7oZQ3AIxbYAuV/AsIMUvbV23Q0B7jpU2F6oCXRluIAgNi3o2ix4KKC/PbHqBkZ1nMTI6Tlk8RjW12mwa6mNuPq0gev7YUTKzc4RCwRagy3hE2XHu3fHpC6B7luES4bEcd6JNNnqKxxqgrwF6V9Bas9DPCNPXAL1j+npOiOBkuYIxNEo1nSXQP8T7U0e547//nrLUxWIXYBMBOxSAB//fv+WScy+B9z6EYhUCYeYrBazRBNd94Yvk3eu/9pv7iNsmZtUiFI0oMB/fuY3D6Rmuu+UuxJtcKoN0e37poXuJFSxCFQufWNZS1WcgzrHZ40QScXXtcEPDtNwmJ6aNY5XaDqArb7oLli2yg2ueqwwFSS30LFgBdLfHnHK5O5ZkSFmkTqxfgL7kQ10jHIqSTmVIBOPoPj9vHzrI1//Nv2SSGkG/j/58hdd/9xCxKjSyecJ9fcpfXaqXMCN+GnYTXxN8CtDFqnYsTekSJtwDnxmEeIRzrrhYeTkEw9ZHffz6v/yQDQMjIJ4JyXc3oS6eCdc92gJ0hUbupCu3t8tPaIWuXUu4rWa3dN1z8u3F5e1TfAABdFlnZcUqBcqJ0kvzzqs+eSMHSxJCcChQR95/i0jJIiIM/XrJyej3YvQuJ0F1UVNTesKl2hmjbreKPSu9Zfk6ehhU65BIgtWgWSqix8LKOl+3aT0DW89WY4pFfLz/1jtsO+scwm60YPrQIVJT0ySS4itylAmH/+EpQk7HOVUpsGX0tcWWPRdvuwu97dlaA3Rv060B+hqgnxFmd/1xT/zqxLs/dZd7MZshcvZ5sP8wCmV9ARqJGBfceQtlv4/DjTrxsRi5+TxaHbbo8MB//M9ssIOqhzx9fdjlHPZ4Hy/vfY+v/NW/4sk//FIJ/EE9iFlvUsgV8SWjZKwqdb+wwjVuv/OLRIMaCxVbpQo+9tMfMTg6gXV8DiMSJlMrUhWLUWLQTQhbGr5mU7nAxcQS8BGhqgqXKvByY7iuC8kju7W4VW7sWFdxZZekp0xXKUyiu33FXXaS2aQiFrGhq/aV0sAjGk4wOzXN0NYtjF5xMYvuRhL43v3YQ/RZJkZdYg1RqnNTFO0G/etGKJVKDqDXXNagAnSdps8B0GbV4ubP3MoxLAWeAzEfzz32JMGyRUjWI1dUKCve+oaKNzv361N8Adek9axxjyDoMf+VzHUSx9oJWQLoXslZQ9UxcKxzx1J1QhxipcurbFnUAjrX3PoJfPEIh4/NEQXee+p5kn19NEtZx+vR0Ufcq4+g8vC92LiyelspAc6Ked+rEMeJp1NFu0SZLFbwxWKoPrUSAkrEaNarTJx/XkuPOTY1RSGdJdaX4Oz1GylYdaUo7puZg7l5N/3UQ20vrOJmsCh/jTtG3bHelYte1L62gkktRaON46c+W6l5jHcv7vuay30Fub3atNM1l/tapbhV6A1/8i53hoc48tzzbDz7fMd36Q9RDfm5+Kuf4ye//hXX3n0XJZdJLbp4fw3WAe888SIcn3ZcwkHIhk3im0bYcsUNvPrI/TRmsvRpfny1JsbAsCK/LC7M0r9hnIXZOQbHJji2by+3f+87in/1+N99n5GRcSgWKOSyEAsRiEUo1hxSnL+pucx5L+/ZraNvODFiAWVFDHPzuqUjucfxEgAUIpTYnIorqxDO7QkuMWRBEgVgbhqXD6oSsxYiWr2Bz/CTMMPkiiWawSBX3X4LM1qdig0xYO8zTxGu2jRyeSKRCJVKETsaQPcb1KtVAg0dn3gAlIUuWohB3S88P51QMMS5111NJBDg+bde49jUcfy6xkR8mOn9B1iXHFCA6ZDeHLARpcTwgp8q+NyedeBmAbiRh4brWjbb8tNEoVLhBPFou6S4FnHLbT7U4nmGw1SsCtWAydTCHF+46y61Dq8/8TylXJZQPARa4wT5zBW8XsEYAXQVaVDoLbPvpi+IxSyRBBcgvbBBi1zvLpGpSHFNWQiqVp3A2CiV9CJbLr2EeNDPhwcOsW/3HkaGhmlUa/RPjLF5bFTd9WtPPs3Q0JBzo51eDJfE13QB3LPilyof7k/bQPwEB8CVLmuA3l3Mdkv7lF+uAfoqYMo9ZI0U13Ou/uQBvVosEAiGQKxtIcgFI6Tm57jtr77F7558mupAlM0XXeZgkVjKNqwPh6mVSrz764fwL6Qw1w0wNXOUSkjjS1/7Lj+/52/YOraVxuQMpi2mboNUocDAhedRnpnBp2c3/v0AACAASURBVPswfRHquTRa1I8ZDcNinlIqTXjDeodE1xelsLhAKCb2oACyEMpcZrbnNhXT3W8pwpsAnpDMlOGqhLdDXpRDxGXfAnQlnD23tCBkwCGHeX3HVRC5SdkFdFPSoqoWetkmFAyzWC3zqbu/qAA906gREUB/5UWsVIZqNkdfIoFtaPiSYRYzafyGqRju4aoX2xcUMyj5dOXqFnD0B0yOLi6gSYw46CccCOKzdMx6A9MSEpeT/6duWxmWUorWBXKFlq6fWT3wojBoWG7IoOGSwfxNsTmdlxDyxPshf0cs3XFte4DvJAG0+sTPzc0y/JErWdi/h7JVZ93IGLnFtFLUYokYdauiYuhefFyyDlqudJW254C4Q8yT8IYD8EKGkzchqckFVb8EL3XPxV8hxjUrNcKxuGK5N3M5apqtgD0xOkxqIYWOj2goii8cIDU/T61cYd2O7ZSOHSc8ug4W5l1UdunzwjlQiRCuVe5xCdq8GF6ef8sq9+SpItO5f3jvqovTMq81C/3EvHcTw2uA3hOkWgesAXrPufrTBnRVkrQJsTjVmTkaItTNAOG+AS770mf59U/v42g+y9YLz+eya68h17BUxpiEdcVaf+fBhxhfyOKzatT7QhSMJlff8WXeeuwBUvuOMDG+QVmltXQGf3+STEUY0Sb1agOzatM3PEzZKjM9O8WWsfXQtChns5imTkXcpjGxDutOkpnLODebmko5ctzsgtZNGkZTgaOXy+3ERPVWPre4kAUUlVXbktICLDp1LaCOFdCV80n8vGo2KQrpzmhiNWwiRhB/1SbkD2EHgmy54XJFEjN8Bnbd4s2nHidqQcTvU+OcX5wnNJigVC4QNoIqJS5Wlfisg6J10yAXcPL9ww0B5yZaOETJbqi51UyDgG5SyuRUWMOUUIOK/zpkvpZCIvcvmpZSdGT8qnQfUre44ncY/Jb8pglBy1CKjfxarl8xHW5BVBQHmZumM18tMp3X5SwSJl3MUWk2GJkYY2EupRQOrWmjNZoYqqbACe+HQ8hzFSYZku0w82XkAuhCwPP+3wF0Jz/OS71Td+e6ugU8I6aferVGMV9gYHSU9OIC4b4E9abSwChmywwPj1IsF7CaTeLxOIuLi8QjYQqZLPFQxFGA3BK1luk6ZKSWgUp8OFHG2Wvg4hV+aZHlXPD2UukUqK8BuvskrcXQu6LMGimuJwh3O+C0Y+hRM4BeqxARvmxdopluDe5/ymlrLqA37aZj3ZomTd2kaRvc9LW7efxnD2BpkmJlcN0Xb1WENyFuCVmuGTOIFy1mfvEb9MVF/FvGOTwzyR1f/3OeeOCnzB8+yrkXXkJuZh49FqFgahxeTPG9/+GvmZrNK1ayiAJJARPRHBUXdA0ee/A+1o+PsW/Ph3zhK9+hYIHPhGID+uOQzUGfuMTr8ObDjxCuVFRq0pe//S1SoEhSImvl3C/+7n6CTY1yJkdfrE9MYRWHLeRzykqNrVtHvS/JposuUq5zgXa5RzlHOKYzl28SD8DjD/yOkWCCYiaPGY1zwcc/pgBdsDRowa7nnuKOGz5OvuF0/5Z7K4ghrsNzj/6OPj1AoFgnpAe49LaPI+7vozTVsULZeu2hh4km+/D1JZjYuVMiGBTde5A6ZHuefYlmoahIeHa9hnQMtWXNJL8eE7+ULU4X0SIxld61mEsR276e4/lFrrvp44gelXQJd4L9ort49ynXkvEKWO1+8SUV76/VaoRiMeqazbmXXYoe9LNYqREP+8mWasqyDpo6ARuef/hRNmzdRvrwEaKRkNMDAZu6hGKEQ+7zI9mAPiELRhNMbJxQ15I5lrHIOh344D0uvPxScqUqZRvFrUAUBhv2v7+bfCbLQLJP1Uc4duQwA6PDVK0GZ511rhq7OO/L2ErRKFUr6v7ifh+7XnuNeDCMVakRCAUgFGR4/fqWo0coD0KiO753H4ZhoEcjDI2MSEKBOofsSzn/kX17lVLk9/moV6r4TLfcqyqms0INijULfc1CVxpj98Itp5TyvGah91QOWhb6nzKgWzSoCZC7gC5xz1u++lWeuefXNEo1QsOjZPJZrvqzz5BHIxW0qfZHYK7IxxoGz9z3axYaRZohg1s++yX++PCvCFiQTaUVMBQ1OFLKcvvXv0tBGOnAoQ92sf/AAW64/XPKUo3HdYrZJsNJnf/4H/4DF+zcSaNR49Y7PstsDpUOJ8clY9CowFO//z2+XJWzogn8Ytlbda6+/Xa14CJi33zmMUqLGUJNnWCij+ZcmnK1QjAWwRBw8em8tu9DbvrOXxDrC1NLlwjrsGvX22w+7yJFUJPziHDf2Bfmdz++j2gwrIqY3HDnHewv5JUbecCvk/QHyOfKjEbDTBdKCgycKnEwFIQnfv0Amzacxew7H/Bnf/7nfFhKK8AXQB8BXnnscfKFEsV6nW/91fc4kFpQ50j4fFTqdfY+/zLkSoQlxa7u5GhZWkNZtcVqg/5kv0Pum5ljMZ+n/7qreXvXy3zq7i+RKTn3MOyC01uvvM7WKy9r1Q0Qqz3ph2YN5vbuoZTOUlS8CD87r7paAW8iEeLpp59WoHfF5VeRr6oqOaqmzNnDI9z7999ny7btik8hylUkHgYBPblDKdhULJEplciWq3znL/+Sd48eVmAZMQPEwn5yubxSMEIhnUzZqUQosW0B+76AzovPPkfQ8DE0PKwY7tFYjA07zlVrHULj0IFDTKcXuPTKKyhZTYJ+Da1hEw+GOLJ3L5Vsnnw2R6GU5xvf+3Pe2n9YpdnHIzqBis3hvftZWFhQ++Nb3/kOu/btV+eOhwMUSlWO7turvBt+00dDAF3i+sohsgboZ1L61XGRrBCy6BTda6S4NVJcTziHNUC3m9S1BlXDVGU0pR2pdPD69Fe+zvM/vA+MII35DHmrQeLszey8/UYOCEkrAlpIY8OCzav33kfFbBKIh/noJ2/n8Z/8HZsGhymnswRDETJ2g0s/90WifX6OpmtKUL/25FMsLCwS6e/n81++i+nUIlHxHlsSk36O4uw8ttVkbjHFd/7lXzFZtJBCcoIlcswbT/yRQV8QLZclnZpl3cYJrrrhJoRzLZb2U7++VxULCtedOKzE7RnoZ/bYJOGhPqYLWb7zP/5rMkGT3QemGAub/O4X91GtVPj2P/sWx7MVpXhExV3chH1PP4dVb7JQyHHF5253cvSFdlBxAFMKmjz54G/59l98h8OzC+QdzFNs6zce/T19zQBWuaq4BDd/426svjCL6RKDwsb+o4ClDyMQZPeRQ3zm7i+roj6e5XzghVcxsuK+lzhAxQF0vaHS6oL9g5QXczRnM0RG1oHPx9ziNJ/56+/y+qFpgjGo51HXeevp56lVG9x2911MWUXmcmUSYYg0Nd577hWMch2rVKPvgvOYWDdEJBxgoVRV4PfOq68QDAQIRyKMb9uuPgv7NHx1m11PPcvols2Ujx+nUSoRi4WwhcRWrWD4fPjcGDg+P3sOH+XGW26hgNWq7hs2NHKWzZtvvszn7/4SH+w5QkDuseHMba5a4uibb5PJZNixYwfnXXwhs9mC+i4eCLP/0CH2HzvC6Ob1jG1YT7ncYGw4SXouw4E33qQvEiHg8ytXz4eH93LtLTeTKjs8/6gNi4eOKGGpBwPsO7CPG2+6iVyl6uVNMLl/vwpHBNoBXbQxt/DUsnJmzUJfs9DXLPRVQHD3Q9Zc7h3z03VCXJe7RZOyCFABdGHtWnD73X/G8z+8VxhUkK/A9m3k56f4yDfv4rgBi4JUNTjbH6JSKPPq888xM3uMr33+bp5/8AGqx2cZHNtA6uAB5Uq+8etfVzntXs3mjbEBfnzPveQ0i+s++6mWq1pIZk/eey+RqsXIyAj1eo2ZUo6bvny3cqmL5Spu0sFAgt//7BfETCGrmcxlFvjqN79OrdHgqSceo5bJ4qtaaPkKscFh6gtpfIkojA6x5+Be/s3//u95Yc8hFT4Q2bshHOCdl17hyL59jI2NctE11yrrVEB1eyzOL//+R5i6j+jYKOuvcSxcATVx1W8eG+fn99xDtVam1Kxxy+fuJF93QgXDIZ2nfvUH5XIfSg5ibtnEyKZxdS+Sbj+klIWnqBWraL4g8XUjrDv/HOVyF+NFMOPAS68TSOcJS+/yuqNBCKBLHFw8K8lABGtqETMcU4B+dGGK8790F1qfQTZnMTYQ45mf/oZtOy9k5v0PWWyUufDTn0ALglZxlI7dTzzJuuQQVragcud33PxRxGku99gfCVEtltn97gdk8zkuuOYqbL9JtdZgLBDhxSeeJOT3YZWKJMT7YVVp5vPowSDUhREYplKrUTd9xEbXkVw/rtZR4u1Citu4boSnnntGeVlmFhe46RMfp5hvEAsbhDB48elnScTixKNRcrkcm849T1n4YdOg2rDU/2crZV7f9RbX3nS9ChnYVRiKBHjvhVdJBsI0pPqjcBNGBwn3D6mCNLL9pVhS+vBR8qUivoCf8EA//ck+NT6XYsjkAQfQg6ZPKWXKQndyAd2iOsu43dcAfQ3Q1wB9DdBPdQbOrPSrQ4qT/4T1bPnEQtcUM/lTd3+T53/8Yyg30AfWMbt3L7H168gFfXzkrs8yJTFGqQrnZnoFDHj20Uf55M2f5PX77mNQguO5AmzZQnHPbm776+8pEBsJxZgq5/nl//lf2LRjJwfrRb76z/9Cxd8FPDdHojz8458Rr9ShXCXYn2CxUeHCL3xelaBbrDhZw6NmlGcefJhmbpGxdYNMzh3npju/qL578Gc/YDyeJCzu/UCMxsFJzMEhRRbL2DUmKzm+8i/+kkMLJeUtUMVt7v8tISnbbvrI5zKMbt1Mavo4IcNHeHgU8V2nJ48TXDfABZ/7FDlpyieEcktc5k8RMHQS/Qlms4tcfP1NTlaApTL62PX4o4wYUYr5Is2wnx0fv555AWsNJpqw+49PklvIgBFAj0Y57xPXK5e/KujThIMvv0loMU9E6obXHR96w2woJaws91huMGgmVKaCtbCAsXkdG667jMmqpVBpfCDO/idf5fBbuzn70kup23Wi527FF/Xjr9eI12H3ky+g5ysEYk60/SOfuJGj9Twh3U++WWPvS28yNzXNxPqN7LziIlI0GB0cZHFhgXeffYVEOEBQUtGiERpTk1iSrjcy5PjOm01S+QKW6UOLxNl26YUYvhD1elnN/R8feZjB0RGSw4MsFvOce+H5lEpS8c6x0He//hqJUESVkfX5fGzccZZD7pNQQqyft95/n+OZOfx9MTbv2I5Vt5TmNxQKcmzXB+h1i0Iq43g2wn42XHAhdkRVeiZhQ+rwMabn5zD84iXxsfnsswlIw6GmU4Do6IGDah1kLyhAl3CC6hTilIZeNo6+BuhrgL4G6KcKZycdv2ahn4qFrgLOAuqO+9by6YoAJ9SuT9z9bZ7+2T3kF7PEI3FVQa5Rr2NHQxzPprj1S3cri9uMREiXyzSbTYbDQdWC9oUf/ZRx24cujU3k/H6dWjJCyaex/9gU42MbGAknueTjH2UBjTQNhxjnxmVf/+WvGRNRLnH9cpFqNMC0Hz76+TsoNG2qNZiIDFAqpvjg8ac5uPdD/qf/+d9xIJXmyQd+yZaN6yFdoDw9S0iC3usmlK/+0Ifvs+HKi5iyq5x9wyfpHwxRWSirQinvPPIUMVujli0Q6Eswe/QQI5s20EhnqRfLhKTxSl8/ufwC137xs+xv2mrMEpt++bHn8Alr2tQ4Mn+cL33rG8zkKwqQBk144Q+P0Wf5sOoNiqbGdV/8LMfNBvlChdEm7Hn8UUJGAF9igHQux/k3fJSi3yRfqytAO/zKm0RTLqDXSsq/7wG6FgzTyJZIClEhEFFmvxWw6b/ho5SCEE1GKMwU2XX/g+zcdBbp6RlqIZOzP3kdGaum4uBy/6k331Phleq+A+r+F+2aqkk/vbjIhvXriZhBLj33PCr1BgtUsH0+8vW68pYce3ePCjnUchlCPpNKdpGAYaDJnIhXQbw+Ul64v590tsDm887FH46SL+VYpwfY/d7bzKZTxAb7mU7Nc9k116m5U3nqwOyBA2TnU4oYNz09zbpNGzlwYD9bL7+Co1LvfniEc668iOMZUYqcB0AIib4azL6/m6ClYZp+iMco5ubZcM45NJN+8hkn7XD2wGFlbQf7k6QX5tl29g4kXbFQqarTHXMBXSz0ZmkN0Fv8AfU/ayz3rqi1Roo7I1BfA/TTAXQBXal3LmlOhkZdt7nhK/+Mx395DyFJ/8kXCYUiHJucIhyMEI8nyaWz3PHdb7NHDJV4P/ncorJGN/kDvPyb35GoNaFUolIuERzp52A9zwIWo9u3c+VVV1MtOozwcLyfuVwGaSI5PtBHJZVm7yOPE5zJ4q/W0RJR0laV/HCUnR+/hZIqIiNud53zRjfw8M9/SiWf5iO338b6/ijf/7u/I4yNWawxLCBcqKJo1n2DWNUi6bBOKqRzwafuUAS3SNMBtKMvvML+N97mnB3n0Czk0fw65VqFcLIPK5PFkK5j/Ul279/NR772ddKCYBoMV2HvEy8zPXWMrTu2slDNc97HPqZwTOL9Ani7HnmcSNkmHE+wWC6w87abkOxoId33V+GtB39HVAvIqFkoV7ni87cqLoBYoHKZw6++RTRVICplVVuAXlMWeqpQYdP2c+FomtqeA/jXT1AP2gx98gYaMSiWUATFyr7jMJOGeD+Z+eNM3Hy5IiuaIRiPx3n1N49QnUqxfnwj1XqVObtCfGKE6Uya2z99G6npecebYfhZtGqUpIqfDpE6HHr1baxyWXWiG47F0CW3MR6HnDANNGrlMlokSkXXmStWuODaa9D0AFazyigGrz7zPEMbJyjJdTOLXHT5FWpvhKQQTdNm7vgsc3v2E/T7ia9bRyWdJji2jr1vvsWXv/Y1DmdmsXRTNfMpVsU15LDwjWqT9O4DWLkSwYAw/5rMltLs+Og1qrBPreasz+TuvaoJkNTXT2UznH/ppepeRWGT98mDB5UnZg3QT1Qc/IfstrYqib9Gilsjxa1io7ikOGmfKhZljYgSmm6rKTclRVpveqVEpRKZMF5PNEhXZu4qLrXCIaskea50gTNzubsWelMYXLqy0BumRlXTuP4r3+Tx+35KqVJW7N6wuEjLFfrjfeRn5oj1D3LFFz7DcTTmsPGFAmiNmmqi8vwv7mOoYpEwpICMj7lmmdJInCtu/xQLJWEzg1aS2GyEH/7iV3zha18hm0krYBUB++avfs1AuYkvEKJZKVEOm5SG4swbNhd89GZ8IYOoLnHdAglhSwvwmTrf///+lgvP3kF2eoaklDBVLmqpXyox1SrayACVeIh9hUWu+8Kd5FxC24DrGTjwzMsU5xfUNaMxOSsUc1li4+PM7N1PZHSISjzCzhtvIiVfV2DMgrcffpoABtV6hUbY4MKbb1Sx+bCw86ow9eobZHYfoT8SQx8ZZOLai1kIojwN65rwxkMP0RdOUCxXFPCd97ErVYzeDJg0qw0OvvImoXSeuNyPALq4jg0hMkp9Fj+l+QwD/j4IxNR3pWqes+/8OJPiIdGdkMJQA9559CXshsWVn76efNjPbMkJOfSZsPeFl0mYQXKZHEY0RCmos+3SS9HCfoq5GjGfwVCynwce+C1XXX8teWEmCkNePAwyPjSiAROtXic3N008mcQqFzESSarFIoHBIXLVKnY4xsTOsxDKYUgziNh19r72NoF4lHQuS3Swj/HNW9Tcuy12OPreh/hkf1oWlUqFYDDIWRfsJGCEyFhlqThACYtX3n2bi6+8nIbULqhCv8/HkV27sfIlosmkavcqmRgj27eRczkK4qE48v6HijlfbtTQfCYbN2+i1LCUlS+Ptgfoay73NUA/ZUG/ZqGf8pS1/+CULfTzpH3qj39EzAxgVGpEVJJsG6C7/XolT1sJGbc0pqaKM7vVJc4QlM/kjjtLS3eeq+uECH07FCJ75DCJzZuUu3b/8eMkRtfxmS/dzc9+9BPV/GQknsCSTipibfvEFS5X0ZQld/m3v8mM5F0HVLidgbDGMz//LaPZBgNawKllPjLAlttuJOMWf5Fum9t9Ue699xekogbX3XKLAnLBP8nL3vf4E1SlU5Y8DD6D6UIGbXgA/8gQmy+7VuWux/vC5CTVzHXLCrC/+eyz5KenGfD5CYRjWMeOYYirNRpXAWvpJpf3GQzu2MbExRcp0ptYYXJdAb2Xf/sgMQEm20avqzI7imQmVc0kjSsjceBYhHM/eSPRgQGmUyl1/X3PvgTZEn6fQaZR4bLbblEWuNSsiVvw1kOPs15qyep+COhsuvlKsgNBMrkKg3V48pe/YeuW7aqgzO79e/nUXZ9hYKCfqdSi4hVM7/6A1MGj9AX8BPv6yB86RDQaVuBjVSwMYZFPL0Is4TR+6Y+wu5Lm2jtvZ1F4DHUY1E3eeuFFrr36GtLNBtL91K/Bhia89eST+INB6rUGxaZF3adz6Y3XK9JdVkj1Aac0w/u73iYYCLNtx1mq37li9zctFqfnePfZ5zj/QikfXMDKZSnnc0S3b6E6eZzAwICaxxmppDexgf5Nm9TcB6RiYLPO4uGjHD1+jHXjY+SKBbafe16rCU1Y09i9ezeNhtPKd2B4mP7hYVUet9a0VeGdbL3Cvn37KNQqbDv3fIJBjXrFJu43eP/NtxmKJamUyyoGn6uUuOyaq5gvV1WRJAXou/fiDwRUmeG61eCCSy5WhWsqdUspPPmFBTKzC0R8AfyxBNmDh0lIwxhJI9SEp7BGiltRhq2Vfu0u3k8FO9by0HtCpaYA/Z4fE/P50Ko1YlKLq1FFU2WiVBsvp1SkW75S9ccWLoxXevOk4s49r/kPesAZAbqQ4bJZAps3UZ6bpS5uyXiSYsPihru+wPMPPKRihlKjfGx8DHtujuz8FMnRYYeiLaz4eJKtn76FOYkXb0wwcyTLa3/4NaNpWzVnkb7yc/US1//lVzlWrSA8rY3JGC///PfMz6fQto1x/tVXMxQ0sSsNFZN+/L5fEG028dk2RjJOcXGRkmFQNAzKIT/X3n4nGYn9RnxohboCZAG+1/7wIKFqjajE2RczRDZuUK03C4cPER4cQp8YZ25mlrlSkc984ysq99kOhslXSgz5g7z0+GP4ikV8Ys3nS/QNDir3rj8Uxg74yds2jXCE8250lIrBRB/Uyvzmnp9w9sCYKoAiPcuvu+t29tXrSvHxN+DQM88QODDPwIatkFvk0s/fwpt6HSOuE043yR2a4v0P3sfWbLaetZ2JbZtbrdxF0Xj84d+zLtlHNV+kmEqxYUw4ATUFqkrZEL96KImVXkSPx0ibFqmQSSVocPV11ymPkq/oFISRuRJoFAb7WCTAW7/6LcHkAFY6hTE2qkiSZc3mnMsuZbFxogDMYnqeXbveZfvm7YxvWO+eS1OK0POPPM62889nfvf7DAkRTuC4Uqa8MEtowyYq8/PK3R7sH2C2UOKSj36UivDW7AbDwRDPPfkkoVBIsdCFoX7J5ZepinsVIdRJI5i33lTvo2PrePfdd7n77rsV271YrSvA3f/hbnzBAKFknGhyUIUCRFcVhezgB+8R8gfILqYZHR3FNnRG108owqEQ8GU+Mpk86ZlpUtk02845h0gs5tQg0KXuQZwXnnue9RMbsLJ5FmfmGJL5F+KdHFAtrQF6N4m2BuhrgH4GiHd6FvqfMKC3km2TCd7f8yF9YxtIjq7j4ptu5vc/+glRf5CxZD+TH+5h/egojA7QeP9dVU7TCIWYLtQwJka47htf5HjRUqfb9+yTxGcrmIUqTdsmI67yP7uLgpRVtRwh+sYv72d8dJx9uRTX3fZpJXwThlPb/KGf/oDRYIigBKErdeUVMfqS2MEg01aVq26/g1II8mXH3S7W+QuPPsZwNMLsvv0KcIoHDhGUbmkSzB4YxMoXVS59ctNGUoUid3/zW7w1M6nyyaW1eF/IxCo1+PClZ8lNHWfHznOZ37OHb33rW0xlCvzsZ/cQGx4lazW47lO3YkZjZHJ5dS9Tb71JY3pRlSjtmxhl9PJLSAsR2g9mEd5/9GG2DWwm9fLrDGzZyDm3XstuQSIDBuoaf7j3fjbIuDKLfP6uu2hYNfLlslJSxINw6N03yc3NqzKoUiylmssp1nWz0VCV2ARcDKHcT0xAoUDJrpH2G3zy85/hmHg60HjvyefpN4Jog4M0Jicxt23g0KuvMBKPEu5LUivmmc/nGT97O0eOHeOKW25ly6YJjkxNUWk0eeGVl/D7gxQLJa677gbqjbpKOZPbSM3Nc3zXLobjMQzLIjM3SzIaQQ8HqOSLKn3NPz7O8WPHGd+2g+j4mFIqIsEQVqVMZnqKmWPH8AUCJBIJRjZuUpXeyrW6Ou6N115m41lnsf/995mYmGBsw+aWZ0Xm6OjkEQ5OHiEYj3LBRZdQcWsADEQDvPvGW/T1DZCemVEpdblykQ1n7WxVgRMvwwvPPs/IulGVtXHdDddzcPIYsWiYbEECJ9JbfZJGqaKK24R8AapZqXSoUa9XCUofgjULfWWRvQboa4C+Buirn4EzstBVIm6UY/v2MCSMbp+fmj/I1VK9TQhu8Tj3/vCnTO7Zy8Xnn09jcZHZqSOMb90EQj5qSHJugkbAxxWfv53pJozETH7+N3/PRCNAVFjXpp89Uwe589/+Cw6WG6qvt0/KuAJP/OJ+PvO1r5CpV1Walhczfe3hXxMqVRjQfJAWC8gHw6PkJ49STkawRwbZfuMNxKTfeFG8KvD2M88ye+ggEU1jdGyMxtwspuREi8tZXCrhGMVikUKzycjW7bz8ymt899/+G/aVC/j7IjQKRewajIR13n7xBfbsepevfuMvVAh+MKTz0/t+yfbzL2Tf5DEu++gNaryxUIBgrcqj993PtsQwgUCQ2dwil936SWalZrvuFC7Z+8wzRKfyxIbHoZRj86evw9qQZHI6Q6wOmxODPPzoI1x5zZXK5a08QPZOHQAAIABJREFU/a4lPRgy+MMDv6FfwgblCgP9/UwfPMy6gSGHJBMIggBPIEpzMYOeSJCrl1VGwNF8TrmuD76xi3itiVlusHDsGLFYBDMRwYyE1KRbpQLGyBD5qRkFilJ7fesllzkV71ylQrzLs9kcg7EEFdsmFgxSqlQUae+9519kpL+fzOw0ycFBqEnNfmmyXnRY7uJJ8Pk4NDWDHonz0Y/fzEJFYt9OiOWlPz7NwNAgsb4+picnueiqq9R5xQsi10+lFymnUpSFXGfobD3nPIYTMeazeeccfh+vv/sOO845B81vqN+Uy5aaw+kD+0mnUiQiMfXbSqPOOReeTzgZZzaVU0TORDzBh3v3sH7zJrLlSqt5nazDYDLOH596ivXDozRrDSKJPhYPH6Ff5l/yEqVe8XIcmrW0NUeIrQH6GqCvHs5OOnLNQu+Ykl6FZXKFLPGdO5jatxczHufL3/4OkxWnipZYPxtjCf7uP/0/jElFsnQKn7DhaxUCg/3UZhfwG1EIhTlQnOeWP/+uAtcn7r+f/pqBnS2ixaI0Y3423PEpZQ1HklDKwJagj2qlroBRxSkljm2ChEpFFkqf8V2/fwDSVfCFqR84hO/KKynPT1Hsi3LpHZ8gW7cZBZ77/UNU8jlG+/vwYdEoFsml5unv76NRa2AOD1GcnqNmNekbW6/IV1LEJUOT67/2JabzRaIBjXrVViAgVr83Fsmv/80Dv2RkfJzDx45z4x1flDA1VVeTEgtd7vnDp57l+NFJ7vjmV1W+vZDaBkZDVObKqnjMOw88SvrYDCPbN3PZrTfwnmWhhSEq+oq7ZgJi/oCfSrXWKmwiX8n8fPDis9CoU1hMMzIwqMIR0lnM5wug+BxmiOrCInZQqPMxxq65gsGJEdL5HIVsmez+gywcPsbYtq3k56Y4nl5geGRIdU2TeHc6nWbLlm0t0tn2Sy5W3gcpcBMxDbJuAReP+R1PREhniwqQZa8I+B995x3S08fVvokND6nuaHooqLw0C9k8w9vP4sJLLuWIpJdJsxaaClDjaLz19tvMzc1x2223kalVFUT2BYKqvG66UuH1554jHA4TiUXZdtYOJwbvls+NBYJkqhWlACRjIRbyZeJ+nVKtqRSDhOnjnTfeJDy2juL8nEpbk5coayoMoaFa4ao0RKkiOJ9W1AnZi1K+Nxo0Obz/AIZlk1/MMDw0rJrO2KJgqMVbi6GvKLPXAH0N0NcAffUzcKYWer3RoFAv0bd+AzfediezkvLjkLOVkBaBuN7083/9r/8bW9evJ5eeZ3BinSPtVAEPyc+qUUsG8A8mufCGT/LGb36DmRMrLUhBOo+ND7G3WeDr/+q/48PJrBL4AgRCKHvl0ae48ZMfZxFLXVPu5/zxBD/8v/8T0UqDuDQlN8Ng+LEyi+jjw7yXmuab/+5fM5vKqBjuvj8+RzmfUQ1BNLuucqElj7hSyhMcGGDh8KTjzt26nfLUHOlMjrHzL6JRLnK8WeWSm29WoLl13TALM3NKuMvY5P6fe+y3DA4OcuDwEUbXTXD+1R9T4jsZCFKv17GalgKW3c+/QimT5YrbPqEY7ovu7+U+5ftDz74OyQFKu9/DNzbA4LXXEE76aGScXHMpaJNr1PngrTfYcbGTNiWvpE9FHXj+0d8zLDXbGw3sWgOfrlHKF5SRGPYHqOZKhHaeQ2NmmmLIzxWfu5V9qYwkZSi8kba3Mg55CXCt2zzE4UPzShlJaLB/336OHjqoshjK+QLJZJKLL7sYUzNV6d6ReJzJXI4Du9/jvAsvIFNrknRBU9Zz8v0PaIrVLRkTwSDW4oIq+2pLcZahIYrClwhF2HzppWpe5Z/8TpSnCAa79+yhkM9z1VVXUWlU1RzKy9vf08enIBBg8oMPlNtdSs16fABlSScS7Dqwn6QUEFLr46MhHXwkj3x2nsrxaVWrPdafxJRqcIODqlZ7piS7DtaPjnBkZpbpqUnOOf885lJZ/IZc0q/6sb/20ssM9Q9gSEcX21bd8HLZNPG4zOAyrzUL3ZmUNUBfA/TVw9lJR65Z6B1T0stCl7Kcdr3MTCZH028yft65HNh7gFgspmqpJ4JRgoZJZnqWpBCegn7m338HXdcZGBpx/KKGQaGWR4uH8PuCpKZmGB0ch7lFiIaxwiaVgSjPvPcGG87axmC8HzNfJWr4yedLVGs1qloDfzjA+o3refPFF5lI9jM8NAbVJkzNU5d67BsmVK/xYsDgtcP7+Off+y5vP/gE84cPMzYxRi6zSLw/roDathr4QiHy6TSx0VGVahcKhTGjfapVWz6TV6lJejxBOJkgEo9x9MA+NN0iEYsRCPoUs1pAOxqNUsiXVE50NJygVKyQKxSIJxKU6iV8po6/3CAWiZKpFKmHTIKjA1Rti0omR6JpkqjqlOcXVQGf8MQwjYk+du3Zw2XbzyM7t0gmnyMWi9JoWkhPcWFkR8JB5qZn6EvG0awmIcMk6A8ydfSoIikKKVH6rQpp0TQCTkOUUIAPZ45zzRc+RyPuIy/agCxRBQbjAXySNbBYQtqIClqO+E1qpQbDoRBvvvoKmZkUfeEwQdNPpVRUvIBwNKTc8IGhQRVyEbd8YqCfRSmnK21XbY2gabAwM61i5/54nPLcDKFkUtXR18Pinq+pbmlmKKKs61rTUUj8jbpSGm1dUxZ4oVBQ1eDEEpdiRbl8nmRfH6mFBZUxsX7LZqrlsnK/S695q9EgtnMnHz77NFvO2o4vHCQl2QeBIMVcXjHcF+bnGRxZR13Kuw4NUkzNU6xXCceihENRtc5TM9OKeyEsd7mmrLmsvbRiHRkexrQ1/LqBHgiyOHmM/on1jn1fkAS4NUBfUWavAfoaoK8B+upn4IwsdLHW6lWMaIRCpYwWDCjXpTQJkVzfaqGEYWnKvRvzBykX8sLEIjI44BCBJJVN7MtKFSviw0hEyaXTxINRJ4dNWEaNOnbEz+FKjs1XXsLRgweUIN8+soGZo8ewDZOJjRuZPD7J+vXj7P3wAzaOTahKY6npGZr1BkMbNlORvqmhIFPZLL6BOJ/47Gdo1G3e+MWviAdClAtZQuEAjWYd3dRJpeZVd65yqaSApZEvYQZDFBazRGV80oNU4s816YymUamUsHWbyPAgtWyacq2sAEaUguNHjjC+eRsUy6TmUgxs2+HEra0GRa1CIOBT/d1rlRL+ZB8L2Xl8UiTHrqle6nqxTLjhcyqmBUOUCgss+sEfDVNJFxjuH1TgISAuVmQiEaNarara8EMDgxTSWaWgxOMJsrPzJIScWC5h1WvUbQj29dOYWVCtXaVugDkywFGryIXXfYxSXXQqHa0geRon3OPNoFo2fDb0+33UanXefv4FxpIDFBdSigzZqFQw41EWJ4/Qv2E9tVKOMhahRIyFbFp1XwvpIeKRGJmFOZLCks/lqJbKBPr7sLMS2vCrc2uBgGrSMp9KqQZAsb5B1U89qNlKWZGXMNfjfX0U83m1/6T0kD8SoZjJEAgEMMVatm3y+bz6W1LtrFJFKUMDoyOqI2BQSs8KD8FqEvY5DXF8kSh2sYjm91OrVlQ7WFuKKDWb1KsNdbxkNKi0zb17GR8fJxgOMT8/r9zr1ZLMdYNwOKL25MDYuOIzSMEcf0T8WWuAvgboK8zAWh766sFsuceol0LYacCeD/ajP/mpSlsTCRcVsdeoqhiZV6tZ3JadaWvqe6/j0hkN+b/yj6VKnLQmNXQnlUeqc7k598KkNps6ZrOprDCVCyQEMylC7jF7JX4rUybGotv612/p6F4PUXE9GlD26dRNTWG8pFGFGoaawqqhq3dTXaup3mW25bOa+J0DARarRXyJuOpUpouQtm2+8Y1vkskU+PBXv8GUtlzykv7gYt3KUFt97N1ltHV06ZytvpSBSo9OaSzutsJU7kEnTdHpyuGMoeXhcDaBsy8kj1Fdz4lJSLqZJlR59TvnBqtSRlezVR9tn2Vj1N39It/7ZT40NV8+mStXK5OpdF4nYrKmLmmSDqdB+n6rNVAv53pFURqGRmEuTWYxS3LHDuaOT3L9Fz7DTLVG0NRU5sCrj/6RpOHD39dPavIwkeEkO6++WsX6wwEflWpdVcqL6oZK+Yv5pHe8szeceuWyjk1F9GvotrLY5WU0DTV+NbeS+eCVZ/AexKY0kpFHRaepGzR0HanGL1XZZH/5bQ1DAtVt7vXWLMjWkuM7cnW9GZAhGDIzbmvdhpQvdo+VPSbj8qn1anP9Sp6+fCTvaKqzoG6alItFatJRcHBAAbWkz0X7+1UFPLXlZYie9tyuRTsN4E9+rbnc3W3aI9F6rX3q6gFgLQ+951xpa4DuikddV4K3oTkCTwlraWdt6WgC+i3qljSq9rpMeR2ncGrBu5jmkwJlcjJ1agfwxSqTKnQOCMg/5/OS6hwGQWmVKbjskLxVgLXsg4u/8GXpuslMTUqpmzz6h0e4+WM3U2tIDfTHCGaK6ALoHuiIsNac2gFuBw0H/jzQ8RQx0TIUSAuoe2DsgrlCz5UA3QV11W1LHBTuZHn3Kn8qRqEoRnIa26k/pNp3ucfKd6qnuTMPnshTioGQrdx3QRApSdpCO/V7ieG659IhXSsq0EuMbqBxfBrd50dPJth61WVops7jjz1JMhgkmK8R0n3YxTJanxTasagFfYq7sOPyKxgIBHn3tdekwbrqVCepXo1UymHCy0s0EwWEtuN4kUVUVRNFSXIUH6ULCb62OpE5+ofqDS+ArkBUyHC6UgrluID7ewXoHbJf6ctSkrXzc/dvR7d05keWUhQk51rO3pUhS0c3B4jbFC5RMAxnfZrl/5+99wyS48yyxU768r59Aw1LeAIgOQSHBsRwSGBANzSzMxyu331v34b09knxFKGfklYR+qMIKaTQ6m2EQlqtGe+WdgiCAL0bDkkQjvBoNLrRtrzNSqu4NzOrC00YYrhvVzusimA02F2VlflV1nfuPffcc00ooYjnY6soaBWLCFN3BHkONBrsdNh5dIN68Ety57nSowfoPUDn743//b0aFF0n3rnsZT1Av9oqdn7/5QZ0trD118JPWr1sqpOQ+Ttk8Bv/DzzXkzZRymgp63Zgc+blYxwBOiEqH9/fSPn4QXbs/54yd80DzggVVjuATpsr0NRE3PI734YbA6bq3qm+ue9nePgb32Ix1/F9L0OrNrkM0Mkk/b2bN3YPWToftpeh++fVacDnC/Gexha/HtAG4OL6XyI+fT9T42MED3pdsI7BF45TR/+6Kfv8zN+99fNOLTgfPxPmc/HAkq+4e0NY+oUmRkVxYNsu3Gob4WVjQK2O6fw8dnz7CRYZDqTiePHnz2B53wgqNPfbspHcsgGzZ06QfBt7n3wSF/MlFqfRGFSn1cbyoRGAfPDn5xfdEH1AJ9TmWI0CHl4TYj4WmYyA0RA8nz0uIwSATveKR/x7vqv0Ws6gg4z3CsDdCWi6vsoBwHPWzBGEt5YE6Jx9++QaA3rn+MF96K+97wBJZkZiNAqrVoNMrXjVKiKZDEDGQPE49/Vf80H9fD1Av/oSXY8y7WXo1wWpxb2m6wvCo3v5C/aZgLf7gNcVlXXvZVc4k+u9fmkQ/vkv5vM983rvv/QoX25Ap9UIMuIuQOf9lt3wuv4eACNTr37W7WdsRG/7frAd0CMzGK+ht3vD9gG9K8M0aHIIMdek3SLamv6XM1wZ9RCw5VvfBm2pVK1PJYFWBVgWkvDJq+8hf+4ccv7QjS7c7mzwdNzu7K4DNsH7e8jig7cXkHiBwCK7vvSG8mKEIDv1Kd8OQx6kjovMBS9C53sY/N3/MnaCAh/AO0DedZteB9C550pVAd3hqWED27YBsojRbTdzAERq8RgxIA5w/L0P4DoW25/e/+TDaJkWKg0SxIWw7/kXMbpuHXculE6e5FGhoUjMC5bo0WFAvOvx1slZdD8WvBJKN6Dzczp0uuj/rRvQafWJKem63qUZC/WzX+ERgDYDuvcxciDGro7MfHj3bwfQAxYmCLToJ3VztNrQMlmYhQIUmt9O+oTZWcxMTWGI1qMZ6O2XnGMQK8o9QL/m1twD9GsjVy9Dv87tcyMLBPQAvStD5+yU0hqfFuelJIDtolB5A5UEP0ujDdz1wd/bWDv0sf+vxYzY/2sQEdIXnWress3AQP7und2YDiLLqKnAQ3/4NMq2hVndO/ZYWMX/87//nxgIxdGfzQGNil9Xvgq11XU/kJKaHh7weCgS1IK9jLib9iVq2AMoLwr1snf+lx/AcA2YqscdKvYKEbQP6PQ+AS3NV9KdlQZAfi1A5yy0OxAg21ceKwajXIWqRsngHrMnP0VqxTJUoxrufeQbKDbqqNdtzsDpLSMSULaBhj9rnZq8pk6dxsz4BTiWgb50FiqNgeNogIxhfMDqdkPzM+IO9cB/8wCdTWR4HYMMnWj2QF6wuD6LwdV1ADEA9Ct9r4MMPQB0H8w7gM73cRflzje2v4Z+LV2Ixnnsmt3SWTkf6++HUS5zIKJFIt743+4b2w/6Oo7PNDDnSo/gfDv3TJceo4vRcLpSnM6adIPgtShbPrZ/H1wbNvxr6Aoog69j1614rUN85tw659gbn3rNpe9R7p/nzrzqc3oZ+m+4fItUs7eBcSJOWQ4Lwbrqv/6YSRasUWZNgi1ObS+noYmq5r2Khtn4CR4DEj2PN/7AK59Sc78uzKDKyAdDknma2HyziczQAGqNBvrTWW6rSkgaQg7VbClb9J26gkChk+0tocXpVKRAMEen1Z0W+qInn0L2rswPUOg6fBDncoRfWw84CRkyrxOvGZcUlgRAcJkKJsEWrQkdVaFz98V/lzELl312geqs6zr8gISrGOThDsfzPK81EEr3A4UyEI0AiShaUQUfnT2FRDaLkaEhCA3dsy+NaKjbOkpOiw1qcnYIMyfPYmhkOVxDhxBLYu7USQwMDcEldXoA6Fc0T6H1pwuhGyXI0L2fAaAHgOXFI16d/TKE5Ou4wiMAxP+MgE6fZ63e5HY48nmnen21UkGCKPdEAvnTp5HJZDqxV8D2BBhMgZxC3RKX30qXXV7w+Xqf2WcDmh6gf84MLFi77p/+S69F+14PEK67/r/hftp5WQ/Qv9AKXu/zW3rwL32GHtQcWSDk06i0SJLreKKiDqDTAGyiNUXYsgCDdE2U8RFN7u/p3Zk8DcEIatG08ZFa3kdyj7IVCdwoLaeOAgIEAnIRJougaCY7OYUTMMhs2UqGJ7OTlzC2ej1IJTf/8SfIDeQgkqVbkD3yC4KadDege4IuFkIRK0AQJBG4eKp6gd6/UyIIRGj+z05d3Fd6k1OeD+ycwUtyJ3On0IWDoCAk4gqCy4JBDoB8IRjVjTUq+7tefOOVLHwcWBKQkF0pPQIhWSC0D250AiFSetcuziG+YjUzG5dOnsDglvWQqDNgYYEdzlJSGONHjmPlHbejfvE81P4EO7jRwJdkrg+XzpzHyKoxmPUWlGgIrmHA0NvQSDAWPD4DXHSxpt8dILHgjQKNAND5p4+Ci4DeJeqjNfcz+sUFWPIVvQqgLxZ5uij3G8zQ6XMkn3khHkdpagrpwUEUaNpgMskta0MrV8Koen3mQTmG/+0DCX3WGgH64se3ePK9DN2/oa8D2L0a+ucHvJ4o7rpr9RlAp3noAs2KZFWsl4F0t62xCIh/HdBXVwrPr/u+/6RPYAqZtFe/wc8AdBdF6Q5fH21WBHg0Xa7T9sOZtdd+RlknSZxCdICAlg8AlRNtgdfNO77oHa/jfxZk/LQT+oAgeGpmamuyOSv2NuqQGoZebyGiUM84OdM57AAm0yCSUt5rpO7eMy7L1C8H9UDZzNdK4AqHW7o8FsLflYPNOWAcKIMMKGYWAXq0BWX4/DJJ6WzwBLId4ZyvqrYEP0Nn7Z2XoRKgUydA8Jl5AHjlW0KiEShBJuILufgU/Y2Q5oPHaWwqNaQ3dPYbF0eGUV6Yg0zGKaEwzHoTGqkM1TBQWPAGtYdVOEYLYiQCvVpFaGQYxtwcB09psoe9eBFxylRpzS97dJc26Ez8BWRGxlOvOyQ+9Def4HviaQ+6vitB+UCkQMAT130m0/Xvt2D9F0G864SCGrq/hkHbGr+Ub40lKveOoJOCRgonBZQbNey8+x5U/Il0KVWCadj49Nhh9uenEwukIIHGgs6ALidM7Rg9QL/6ftaroV97r/+cBIWXI3Q9uSeKu+K6CjfT+NQf/AAxWYGotxEhisRoQ+CM0YHrWh1Q8r7EHqCLPqA7/8LjUzl781W9N/qT248EqmEDoiKzuYneMhALhRGmzMwwWKhmFgtQ1q6FdeYM5KEBQJFRJyewRISdxELhMA/Nbk1eQnjFGqBU9HqYU6RFd2CYJrt/GS3Dy/gIBOcW2MjGCUmwYLOBSKtcRjgRh2OZECNhNGpVhFTN6zWmQTAEWhIBkwKj0YQaCQFkIhLc511+AR6wdoOEBzYE5hyDyB74Uo2V+qAZhlwy77a7xHxUaNa8985lYc9MQUonYDZKUGKKl9VzxEIswSLIdn/5XHhtXt2CMcrkL+tr7iIWgpp+IEoUA0q3S0gYvBfT/0HJo1MW8TUOgi/yo9Y3DiKCNkK/mtAJUpZS3pf3fQui3BEWelnq5X83Gg3EBnJAu41SqchzxaPJJOxGExJ9h4IadLAhcbDnwia2BAJs12FHuIgShlFvQk1nAdtGc24OkaFBMrdHY2EOtisgMdAPs1qDoqjQ63WEYmQQ5LB5EAUQfBxSpts238tKKgW3WoWQSqG5MI/I4ADXxwVV5kEtgqqhaBpsOLRq+Ur+3Mm1jk5x5tx5Tz/QMjoMEH2/bHER3GkJVQL0HuXeA/SrrUCPcv9CyetvRLm/9MMfICHRPPQ2KENnQOcP4nJAp+8tgYS32XooQq1RS/tkv9AV/DO+mK5HViXUSPxEfuLxOA8tcRpNtBtNuIaNSCrtqahLJf5J4y4Jvyj743nQgosGubeRNWbfIOzJaUhki2mZqF66xFOtmN6WZKZwqYE8ImsAibhSCcBuM9Ca1Qo7enEAUC2jVC9jYHiIhUrhUNibuEZrbjmwHQumIECRZEgUOASUPfcie2I2JvgZsLtAXZT4s2JQJ3EUm5qQqI0IbbJcpZnhBOh0zKA/PcTA3azVEFk+4k0QEwzUy/OIkbtY039ukDUHQOlH0wToQaAVZOidSDtgNPi1XmC2tG2Q+6yDDDCIylng4Ecx/nQ2/gAD+pJ/eoAetI1JPjvS6RFngF0UsS3edpeLAwUKKLiVz2NQFjNVLyjRYjGcPnIEN23dzIFWY34e0UQSRqXM41bpPuicv+8645BngS+sFEQJWjQGs1iGQo5/80WEo1EgmYRbKfP7klsdXUyxVEJmaIhnB5jVBhRyfCNWigJHyqQrFa/djO4BXWdzGNIAkGtdu1aFFotCb+vQwiEUy2W2oB1YexPCiQyikgiH3OXId//0WWiqitnzFzBI78cPvw+fAL2re6JXQ++J4q65ZfcA/QshWg/Qb3j5HMjUS2sRZ0/Fbo1Bl4aOSOEo/65aq6DZamFwbJSPTtPWaCMlMVEskYDtmGzRqqUzKE9MMYiQF7YSiaJSLrGNJ1l1UrZlVepsDUqzsAmsbZouZhrIJhMQFAX1chGReARiKg6jWoHpA5Zt2JzRSbKKlmUwCDhtE2mRgN4DpwC7vdKDpz6/LBP26XOuIhB9zQp1T1wmUi0YlgforDanGr4AwxIR6htEeXoWqWwKht6CmibL1gXyjoFMVHZA8weA6hWMvbXy6VoGUr+GvniTkmnPIoDSPwPKOMBb5bI+9cAcxTt/xnC7Kz28DNB9osEPPK8kyOIDLG0L6+L+eR19FTdn5gG0dYneVFn1AglFxNz0Jf7cyTK3UiwgFYn7wZFfhL4CoLd1g2vWtXwZ8XAUjWIZUcqy6X6MhtlyVcqkeJpeKB7DpQsXMULlFtNiAeD8xAVEo2F2qqOBPOSqJ1PmTg8Cd7qnNZU/NxpEJKsKtKEBOLUaxHgclxYKWLNxC3KJOE9kS4cjqBZLiMgylEQKqNEcwB6g91TuN7yxei/oAfpvuHDey/7JAZ225KAO/NuWoVON3DQMqOSM1TKg5wl8I0A8wdQzWazOVSuI92UQz6VRLhXRqFeZZl+xbDkrgtttz/OcqFNSoo9s3ITG7CyDLQ3OSMWTsNot6LUWomTgYVnsAS6SH3ypCtd0YBkmlL4sWrOXEKahGEYLSo7ma19CamyMLXnbLR3NVhuJbBqNtsF+8+TjHWPFeJA9dXWD+UwK3xWB6C0oj3D6TuItAikCdIZuQKB6MbWnOZ74T1AgyBGI5GOvG6hUKohGVKbmYzEFgm1Dsvy2Nf7y+qyNfyMGfdgdVXRQV+6qhZEBDwUW3GVwhTKyEtSIu47JoO8HBzIHYv53Zgmgc/nY8boNPjeg83p11eponnnnseja5r2lF4zUW00YjoG+ZcuAcBjzZ86gn+jylsfIdPQJXL/2XPyCDF0WJKbmKbCh1jFpcIg/74tHj2H5HXfAnpvjWQOTFyewbMUYyuUKBw018n2PxSHR+9SrqE5dQqKvj+n2ztzTSATtcpmBXiJGybHh0r0giZhbmIcUjcJQNIysWYupM2eRjMbQrlQRD0egCQJa9YbHDvHOErQyeCWUgJXrZei9DP2aiNUD9B6gf6EVuIEXE6CzVoAAsclTSryB5VQTbzYw16xhYN1qTJbzWKiXMDQyApgGC7pcXUdIUhCLxNG2TTRtGsChYLY0j2g4wq1UN42thD5fgkSDRwyHp5IZcGCS37oqw24aSNEAVHIlq9Xg6A2IK5YD5QKsapnHXE6fO8uTvaJjy1FbWEB8YBCVQokHamRzfXAq1cu90P2Nt5OZM/IExi1dAjqflqYhLQx4pLgXTO4xZwtcUYQhKDAgo9Y00T8wxCyD0Wqy179eK0F0bMS1MNuM+uFkZ/W5ptttrOKDaje4ev3rl1Pc3aIrL8BfFKF1WgGwoyJHAAAgAElEQVT94IGCAQb0jre8D8TdTIHrUcQBoAfvHwDSZ0TGfIhuMWHQh77k9z6gt20H2tgyNGemcW78PLZs34rSwgIE0+bJayAGIWjR8wVpHqB7cYMiKSD2hdaireuI9A0xdU5iv1A0gobeRnTVCrQXFiBKEpRMGs1iAYZhcdUhPzuLlZu3wMznoaQzQL3BmTnX0JNJztCNeg1qNMIBZts0uIZOgSNCGmJDozxch7zsw4KAkWwOB1/ejxwFCjR+lcpEVwF0Fo8Sg9GroV991+mJ4q69I/dEcddcn3/6DN0f8uFlc4s19EVp87/eGjoBOmQJZqkMhWra4SRQbXlCs74skI7h3MI01IE07nzgQcTjImo1h+dQrwppyPubHeW1A8k4Tldq2P/Sz/Gdb/0Oqg0H7/3jTyFUmkjSUBAC7XodbliFpQmYaZQxlBuEPVNDSFLhuDbEKI0GHcfwTWs5cKjPTiO2YSNQLeHCxYv403//HzDnJ6Tr+3L4n/67/wFrhkZYjR88uILe2WD933cAt/ve8YvdguqL6gz2Nyc7W1Lw09AYQ1SwY++TPCHWZ/V5hve+7/0AY0N9CEVCsAqlzvtfKQsOnNKCPuSl2XKHru86taCVkMWKviaAk+Yu9OWebgZ0v23QV9V7ivCgA8Ozhuz+HdfAO8dxFhnBwP62ayU9IPusaG7xVD3/87liHgOrV2H64gSGV6zwAp5qnUewMigyQ+LLzv3uRRbFkSSibUFTVJ60lspkUC1X+ZpjW7eifOhjiLKKRH8f5mZm0Gjr+OqePRwf5GJRFOoNrOvrx4++/32eWa+Su2C1hjgBO9HtpP0IhWCViiyCo4CIptmpIQ3ayhWYOHQID//u0zhLug9y1KNxrLaFS2fOwWw1uUOAvPi9D38xQ+941XDFogfo19mRrw1ovba1z5+C9VTu110rblu7liiOvshe1vTbB+ieMYmLVq2OCBmTuDL0iRloiRSEXAbHZychj/Thwad/ByXD69+m6uSaRASlahOHD7wBq97EI99+EmeNJu97QcWR1MLv/OxHGJaikOotCKLKU76ya8aAvhQ+OPoR1mxYB6fl8KjQUCoO3dQRDmsozs4iE4oiqqkoFMtwNBmmJmHvE0+jRLgLoE8FXvrpz5F2RKiO1zPvMepBn3N3L5GP6B3jF6LoPeEYm8Yz/lGGzib0bALTlmTokoJv/dG/wcm5AhQm5V16NiYPH4NRyGPq3FksH+rnnn3GvuAL11Gc+4DKf1wE2m7HugDQlzZLdECdxnwuUcnT4cjSlAWawYg77un2weeyTTKYmBaIOANA9875s4zgEpU7ieLosbSvjgMAD9A33nErW8yuHR7BielLfKkfv/oa0vGYxyAEgN5pVXM8USJ/AhL3gduVGiQSQU5NIZxK4uK5cSyn4IAyfFmCZVuQl49iZTqDiuMgFlFRbxocXJ7/+GOE+/o5s282Gojk+mAUi0y1kzCOfsqJuOfNXi6hXCmj2dbx6JNP4vRCAVpYg60brP2gsxqMJfDJRx9CdFzInZLH5YDeCSCD9Vm61QSZV6Bd7BnLXHkz7gH6dUGq84QeoF93rb7UgM6GJqILnURq0QxoeLbRsqBu2IDzx4/hT//b/4iT7RqrgXnQR0LDSz/4Idx8Betyw6jOLLDKebKQR3Q0h/sefwxFn2FNAHjv2WcQrbahNqlGPgjr0kXIa1dg4uJpPPZnf458oJWiWdj+nJgP3nkB99/1MGfC77/wY95kDRcwIwq+cv+TnQ+UNvIPnvsFUmzSQuNdAxOcTiN5p3+cpq8xeHQDOovhaLcNasS+04togf5EYN6UZVQcGXc89Ag/k45MjXgHf/4scqEw4pEQnHrVo+uv5BTHQLhEtNYN7Nwi7dHbvuPuIhXgm+/R3O5g6EjgNEfPlYNBM6wEDBz2AkDvek/O0P2Rt4G1Pveze+sUiOUXMXvR055+Jy8F9ODQPqAbInkSCLjr7ruRtw2kwhrqrTYr36kNLUL18SDQ6pj0EOXuHYgzdE1jDRwBd11vsQr97jvvwZtvvgka/cKtefQ3Q4eWTGLTLVtRaFIxBKxKnzl7hkVy1ENPnQ+kCalNTyNO2hDqgpBEmK0WZFWFbhkIUz1dltE/thKiQm2TAs6fPoNNGzaiobc4W588cZIzfji+E2Ig1ffvpcWSRc/69Zq7bI9yvzYI9Sj369w+N7JAgLARcF/50Q+5bc0h1bYocW2UMzibWmD8aVG/hRk61YvLeg2KpiI5sAzzp8ehhRKI5HLY8fiDoGY2op5LtsOb59FfvQNjehZyqY4+qNxTXi6VkVo2hBIMnC/M4t/9N/8VposN9g7/4JlnEatbUCivrbeAdAJGs4K9f/wUJoBOoED6cp3qqi4QU4Eo9U0bwNH9L6BersAkejYZxT17vomG7UHwumQcP/q//wZxRe7MUWdXu27vbWJXZAG6ZXLtNE0bPPWUd2sG4imv39hoAaYOWAYQj6Cqt+HGYtAjCdy+axczD3RrJSHgg/2voTW3gGUjA3CbNa7JMnD47mpqKAyr0YRM7VeMWhZANVsCJSojkBZBEFCZnUYy18/n47baEGhObL0JDA9j5vAhDN2yDW0yz1FlkPMeZ5qSjPLMHFJJMn2x0LIdhLl3G6gX84hxdpqHS7XtTJL7wz3k9n5w77pvUMOnZrSh0XlGYqjPziDWl+PzrFIpgajvbA7luTlossJZcHViColUCpAVWM0W2oLIbmtaRMOGLZv4PGu2g8FIGPte+CWy0ag3457xO7D77VLph6JoVcpQwhEe1ZqvlHD3vTtR0U1MnTwJs2kglEqhOD2NSDqBUquFtbfdSnZE7I8TNYEjv/qA6fFQJIJmpYpIOo3q7BwSo6Mw5xegEICT6F1vcbdGsi+HkVWr+POkcsrE1BTMdpsD2ztuuxW1dhsrcjm8/eZb0HxRYKes022Ow5FYD9B7gH6NFeiJ4q4d0FznrzdcQ78qoNMHQYD+W0y5c390VEWR2tIabSzfeguMahNnJy/hsT/7EwYxyj1p81zVl8H/8pf/IzYPDqNPor5wCc0z5xHZtAnjRz9BbLgPSi6JszOT+M4f/RmD7gc//QWSYhgoUv5N4jsLBauFJ//LP0GRatGvvoQ9ux9CyXL4vYgJIKqesuDzL78EfXYBIUmD2pfF6ekJqNkUwtEI2pUmpEILw9ksdOg8YZtnsHcDOr0dmbyFVMyW8hgaW47Z6WmEaV64YSOeyvqtegImJyaQ1lTE1q4CLk0BJOaKxlAzDZQECbft/QaiJP5r0sw3C2fe+hWiDnDhxHGMLhvC5OQE4tEYcjfdBGNiEioN9SB1NGkMYjHMHT2KgeXLuH3KbjRICcY14/SG9SiMjzNwptN9QKPF/dTm7ByULZvQOHUC0f4MHFlE27FYKOa0DGT7BjyEbrbgkmGP7XgGP6oGme5bqh0TkFMPeFD7vQqgS/EExo8exfDoCA8jmZyexsDIMGfEDX9gycDAADsjzs/OoX94GNX5BXbwIxOZNpmxRKI4e2Ecy9euQL5UxD07d8KyXYwfOwanofuOg37JgRkKZ7HtLp3D3OlTyI6MwNVkLF+/ke8D4hxOffwhwoIKxyJ1usuArosCVm5aj4JuMiBTyFSenkJhZgbhcNhzJBRFCLbDdHtkYAClixe5u6Jv/Xroc7NcT1+1cRPf20eOHUUoEoUsSvwcWrP169fz32bOnePjBAyDN651iQKuB+jXyUCvk2H1KPfPD3g9yv26a9XJ0JOyyhk6Gctwhh4AeuAM1ZWhe+rkQHjkOUf9a3wQoEv9GZw7cQKrt27DkU9PsDL48d/9Q54RPdtoIK6qaBoGjr72Go+YVCsN5GQF7bl5RG66CajUkK9VkFu7GvPFBaT6c9j19ft53OlHz74IsdqGUamz6QyxHS2jgZrkMIXe1NuQmiaS6RTkoQwM10SjUES/qEGZKEDRYmxnimwKGEqjOTfNGVHYkSEIIW5XsuMWLNGBQhu513XmPdhzHjBUEVomgQuzsxgbG8PMxCRGR8fgFKqYnJxCemQYCZ7aVgPKFUBT4FYr0CUVTU1BQw3h0d/7A1woLyAdiaPZrOHDF/cjI4qIkpFKq47oQJ9vdlKDooagl8pce6Vs2jJNyNQ1kM2gdmEc8VEyp2mx216lTmYnMXbRMyt1CLrpeYOvWYvG4UOIDuTY0S5fr0AMqegbGPBaC20BernGrXtWLAqTp9kKiEUiyE/PIB4OQWb1mw0pmNf9GUD37HfKxRKyq9Z4KbRjcQ06RG1iM9MYW7kK+WKBgU50JTZbSZLgTBAx8ekpjK1ciWKxglRfFmI4hDPnz2Js5QqUqyQUpMElAjRH4Axdps+GrZR9psBnCWZn5zF86y2YOX0C9+7djfmWycl8QhNx6P0PkFCjyM/MYXj5ClTIcKjdxKa77kRbpNhHRNx0cfbYCc6w0wMDmD57ngVyXIKRZTiGCTGkoVYuIz7QjyoZ38TjkHI5lC5egKOqyK5ajfOHPuF2OMdoY3BgEEarATWZglks+SZFniWy59fb9W2/rK2v6/e9Grr/PewB+rUZjBtAjh6gX3exhE1Euf/4R5dR7sISyp33xt9CQKfVobpjbP1aXDxzjkF5y677UfKz5VhIgaGbGFA1vPTDH2JQ0RBSFJSOH0V6oN8LerQI2tUKHNrYNBmz+QX823//FzzD/OW/+R6LoqJjKzF95CiimRSSq8dw+vxZZMZGuAe9L5HD6SOHgYEUyu0ahpNphGs6UnNNSMmcR0GLDhqKhbzVxuDQCDTydb9AVLQAO0kiNgsaFZo7gE72p4Ahiyg4OlqKBDESQstoIxWOwWkYkNoWBodHMdeqc3ZbvTiBjaPLMH32HIY3bwFsC+VmC8JgP9bceQdnjdSmJ9kmDvz8F9h403oce/stjFJLlWViYXYOq5evwNT5C1hLrzdMGJUqt09Fh4dRujiBdDaDhVIRiXQKZerv78/CVVXOJGOQUZ8rcNBAgNmsVRFZNoz5/CzUJLnySVAlmcG8Pl9AYnAUqNZQU1xYiszGPkazgaGBITjUumXZXnWe7WypjhwEOkF2TP32IqRkBna5gny5hGgqhVAixmDeNzTA89L7Vq7E9Plx9GVzqBRLKJdKWLNqLUr5PNPcWiyJhZlZSCEZSjTMDMr07Czsto6VN61D89IsFBKXsTbPp9y5W8/rjxeTacDQMbB5E+s0iA3q64uhuFDH9JkTiCWyOPfBR1h983a0inmYIRk33XIzFgyDKycRF7h46jgHNFT2CGshZimK83nO1COkcrcsJFaswMKZMwzapHKfn59HIpOGpEVwZvwc189rtRqSuQwHZxPnziIaDnOvO0sQ2BqYYtIlGXoP0HsZ+rVWoEe5XxeEr/WEG6bcA0DvztAZ0LsydDbo6AJ0fwyYH4EuGQ7yhU7/n/nFlKRRBkxOWukkJq0Wdj31XRRsz7GMNjASHW3O9uGH/8dfQSiVMJxLAckorNOnIMcimM2XMLhuPTMWVq3OZjRaKoNGvohoboDFSmTZqcZisBWFadV7Hv4GKr6gia44DAEXfc/zXELG6z/8OdILOqKuyrVaFwY2/N4TGB7tx/GpeepcxwbE8Ivv/z3EMK2/CY3S1M6EGRGQRbQUEbc98U1WYAshAWXdZYr2zf37cf/u3ZwsEvVPj03ZNLegvffmO9Anp9haVkqncFFv4s7HH+Msu0bzsqmU8NpBPPi1r2M0m8SpQoVJgRWZFGrlCg7/+iPMTU2zQprAQJFlnB8fx5p1N2HLXTu82i8TCCLmHYdruH3xMFBr4YP9r3OgEU4kUSnmsevxvfx3KaRiQTcYoN/+xTNYvXodMJPHtm/cw+dPwQbhNZUqXn1hH+JayLPi5WEwXIdYbC3v0N0eoFfKdSRTGUj9OS+YWTnGfd0yyR5MTwwZPEiIGCGrYMMGjSyh+On9l19Df38/VmzfxOsZPD8bjeDlF55HfzzFA3BkhxTki+10NNyGlfyugC2338oCSVEDym2PZAkJgEZZPq1tPIef/OhHWLZ6FcqGjpGbN6IpAuGIBKduY+LUMXx919cwNbPAp0qvSYU07jo4fOgTDpiSfX2olYoM2mQtS3qEHV+9A9OlSifhHkhnMF8q8joX52a9Mb6V6pUBPehj7AF6D9B7gP6fDbhuGNA3U4b+kx9flqF7Az8WRXG/tYBOO7IShzE1CXX1cpxzmrj3959GAS50gzZhIEOq7r//PjZmcxDJ8rUwi3azgtDaZWhOXEBk/VaUT56C5EpeXZqsY8kH3hVYXORoKuR4AnIyjqbj4NY9DyACEU042P/Mc+gLxbBr725cdC2uo1PtfWVIwCt/9f9iJNHHn8OF/CU89F//GS60CdqBpAgkHOD4voNw2kUotg2V+rHpegjUibaWRTRUAZsefxRKWETRcNC0PTAle08yiCGFeSUsw7INhA0gBYCcu9945gVUSSA5MIiSImHtzrsYWOk+iFJd3vKOQw8qAeq+sp/OPS1KeP3gQbSrDeSyGYiChLah466v7WTWgnDgnVcPwnJc3Hb//Uj2JzA7X+Xjbcz0Yd/PnkO9XEJuZBSrd9zMwUgiHka53mLK99g770OoNeGWW3j0qScwjnZn2B29/9TREwxComFCVWS4OvnTk4J/cXog/ZsEkQTotiVCjSfRqNW5Vr/93rtZDBmSgZIFrF05gh/9+KfYvXs3Fsp1huS4qjAjYLkuCylpROveRx7GeHGez4WCC/o5+emncJstLocQoFOrHT+4ju45xhWrNajpOKL9OaSWr2BxpEKdhAbV0D/CSDyH+fFJDAyP8GfWkgSsvu1mlGDx1zQT1aDX2hjIJVDIe6NOg0G9BOy0Jp98cogV68lsFq1GA+GBfha9ldsmMtE4TNvCsWPHsGrNaj5vej0FLO+9+w6G+vqvDuj0ZqSEv9KjR7n7n3WPcr8m2t1IubZHuV83cBCuCuhLMnSiQb0Smu/P2VVD70z7uu7b/f/sCZQuSnFgoQiMpHBe0HHzt7+Lht/RRVvVsCPgjR//AisUFc2ZSURoXOlQGqgtwCI6V4rwgDJF1GCVarB1i/vYMTgMY34O6rJlLJiyoyHc/9TTnHnVOfMXcPDFfUCxjtzIAEbuu5tBM6wAYROYeeMdYKbARh+NmIzSSBIrdtwLOQFYFSDnAIeffwExt4WQbUKlWZg8Rs0HdEVEVRMgjQxi5LbbuaavRlUYDYMzuAw0PLP/Jdz6xB6mpVOGi4jpgfrxDz7GzIlPoWQykIcHMXrrLRDDKmq6AdWlpVIRc1288MILuHXXHrRtZv+pw4lFfdPnz+L0kROIxyIo5kt4+umnUHUs/psryTj4xkEeRKJLLtbcugOqBPQrIZgtHR++eBAjY8vRrtZRaFbwlfu/BsohOfYiodj7HyDlSgiHkqjOzmDN3ns46ycAosz22BvvsPAuLEiIUZZKoi5uzLoCoEOGKGioNlusdN+x8y60YKPsY64W1fDsL19gEd66jTcjFlbQbJl8HvRe5w4fg9BsoVmrI55O4bY770DBbDOgawJw+KOPOMumDJ1od4kj48sBXezvx8XzZ1lQuWLLrTAoWEuqaJYM5CfOAqUWFMOBbAtQYhE0BBsrtm5EgVk0L+ik96Img9PHDmP3fV/H9Hyez5Hu33AohA8//JBdBRfm53gi27pt2/iLOJzLYjpfwOTZ82xLPDc3hzvvugOlRhNJWeIs/sTRYz1A7/JY6GRMHXDpWb9ec1fvUe5fCPR+8wxdCcFt1P2+Wd94xCGVsDcQw8Nvv6c2GDnVlW18obP+l3qxIQBVQiMNyKgYlyxs/+7vMB2uJSNoF5rIuMCnz/4S4VIFCUoRYyrs4hRa0BHLpNCotRHV4tAbLYSGRgCiPWnkJvXvhiMoGDqUdBpCNIrt99/fUbITNZuAhLeeP4C5ehm3ffdxhHIaqoU2Ui5w+G//AUMkiiNKOR3BYbuCHY9920NMAxgWFLzzj88i6bQQNU2oJEvuALoIR5VRVSXMiw52PvFNVByXgbc/GoXTaOHIa++g6VqYDbu4a+dOhAVA9bP0d378U2RiCabd5x0T937rcUzTKFmqABBrIQIH/uF7GBgYYsp7+86vM6BTiYJO7739LyMdjjGY0uO2XfdwQMGnSBmuIuOF555js5Ot9+2EYbqszs4pEk69+T4acwWEVQ1CKorld96OukBieQVmzcTJA69iLNuP6dPnkFk2gtE7v4I6XH7fJCS8t/8g+hMxqLYLvVJCSKFpaVSWCDrpPQMar49ahChpMNnyV8Oq227puOLRuR79+CP23af6PbV7bfvK7dz1FwvTSFkbn/76EOR6C5mhYZw/ewq79jyAOhy+Tjr8xPFjEEnoZ/tz54P7nGh/yauhU32bhqm0IzIyq9ZDjAlo6S5kC5g5dRxSTUc61Qdjdh5qJoVivYoVt9+CGgk6iYgxgaFMEoc/+YQp9mKxiLu/eieqTep+8OIH0iuMHzuOoZFl2LL1Zv7/lt/eOBhP4oP334Uia8zUbN26Fbpp8udEazpx5swSQKeLIGGcPyiH1qeXoV99B+v1oV97d+9l6NcmMK53/yx5tUDV31d/8mOkQhGe4UwlWRI+MZdKX3pfvNMZkeqP3FxUU/tOXP9SoPxF3pd23oIO9PejbFRQ6Iti3aOPww7SPQtI28DJFw4gWW1Csy2gTbRmCxhKwa1UIGQGMX3khGfXqutspEITxni/JEoXAtoWTUqT8dQf/D5m+DdAXAzjZ888C90B2lEF6/d8zTNtU4FYDTj14x9gwKQMUkJDcTCVUrB5z2OwfIYzYQKHX3wZSVtH1NJ9QHc9UCe7VFKRawqKIQVbd+/hLJY2eKK2j+47iIRuwZFczIVF3Hz/bjZvobY3qrEffeVlJFtEyEuoKy7W792NUpDy2cCxg69gtGzzLOz5MLDt/vv5dqCtnZbu0P79iFoC/7ttW9jxyF6eRjZvOlAE4JMPfoXS1DwyQyMYveNWtGVyQ/Oo/JkDbyDTpoxWQFUBBh/ciRZT1EBYB6ZePgil1UJ8MI2CAAzuuAvU6R+CgyhsnHz9PURdB2GiTejzop/UukZfDNEbBOP4WQOLvKJRXDhzCivuvAPplWuY4DAp6wXw6bsfIkROdbBRd9vY/tW70aJDkeaQMuJff4xBS4JgW2iHJIzdto3pevo7le7Hjx1FRHcQshzIFAn410ELbSjeDHrycuc+/UwKqVXrUKUJdhog6MD4kY+RdURohK70+kgYpm1iYNvNaNKAQNtzLpw6dZJpc9IaNA0Ta9Z79Xz6Lx2J4uDBg8ik0uzfPkLtg6qMWttjaooXJ1BdWED/wDBazRpPd1u1aRP/je4XMpwJnO2DjjVPl+CNV2YPgx6g9wD9aivQy9C/CELd+LS1dQToP/0JklqY29YihOGO6Q0t4c1Q4E2O43IW6Ur+PHT/C81ZerfN6Bc6/3/eFxOgR7LAxAT00RymIgK2PPEE1zEzZBYzNY9E28YYNLzzw59DrlUQ6qMBGAuo1vPeuEpLQnjNOlTPnkY0lUClUWenr2giwQNaQloEUxNTGN1xJyY/+QT9y8ZYlV2oVVFuNvFf/MV/xKnaLPL+DkrD3tQScOm5ZxAjWKnU2Yp1mgD9wcc4W6WnJlzg4+dfYco9arWhEgoR581FUAG2qqKqEqBr2Lr7Ac4aKRYg4djxF/Yj2W6zt3chJGHzg3u5vk3PYUA/8ApydReqI6Ahu1j36G7M0ovpjS3g1CuvYFXBhQwJs1EBm79xH7+W7ggS7B1+eT+ShmcTS4NrhHgU56tFpJeNoNpoQIWIf/PE0zhVmEGJggYCW83ic8+//AayhJqWADMkILb3Xhg0oVQWEK27qL7zEesD9NoMphwTa3c/zmoy2bEQh4nTr7+HhGNDdSxuQ+sAuigxoNMUOQ9xZbasNesVKLdtw8mPP8JtDz/Gay24MjTHwuzRc5gnu97+FPJ6DTvu24WWC+gmaQkkTB45iWilzoDcDitY9pVtnvUvDV6xgYtHjyNCIj/TgcRpuyfOc2QLhizwDHr63OrlKvRYFGvv2om2Ckg0BKfWxtzpE0gpYaBc9sSbItCURNx0x+3s6a+pEkKGjakTJ6E7FpdFGoaJ1es3dUCYPpOzxz9F/8AgJicnsfnWW/m5XG0CMHviU2RHRzF/8lRn9OsATfjzH9Onz1z2nfxMG/rV+qh7NXRv3a6XYfX60D//nt+roV93rYQvNaDT1LSZAoS1azF1aRyxzetwz+99B8dm8h46WcBNmRy3C/36B88gZluIEt3aqpAyyqPqZwpANA60W0AixkMtyD6TZ1zXahAECfHNW3Dq9bcRzWUwvPYmvPHhB/i3/+EvEFGjaBoNrF2+Hm9ePIkWsbu2V8ce/8FPEWlSjd7juecTCjZ/8zEWiRFQUmb24TOvIIw2QnYbKmVwRHFTWxEBOg38YEBXsN3P0AMl+LEX9yOhtzn6qykKbn5kDwM6xQKcwb90ANmGC9EROHve+MQDmPbd7EIOcOaVAxglj1tBxHxCwAYf0GkPp9cf3r+f+6NDpLdQFcw1K1CG+5DXm9i5635mLyhwiCOCabRRI594yULYB/QIiQlI5KcByYd3IjSSQ/FSHsskCUe+9wxiiRjXB1qZFKK37oAraZBthwH91BvvIW7bCJG+YSmg80hYavCiD1f2FPDRCIoXzgKjI9jx8IO4WKqx3WtG0PD2vv0YSMXgijZMVcCKm7dz4DKYTSNfKOHY6+9jmO4B20KLAN3P0ANV3MRVAJ3QnQCdZs8rNMCFfPPhon/zNv58iWQh0qJw/jSsmQUkqeOAMvlwBKZjY8NdX8WFRoMzcLIYvnQFQGcs8UG7WiqjnC/Asm0sW38T4vEo8rUGsskYbOr/9+8p+vyTmopq20BEENB0XVzyAf2zWbq/t3R753ZvNz1A7wE6rUAvQ78uCJlTXigAACAASURBVF/rCTdcQ/9SAzqPrRqCfvxThNatxnitiJ1P/y7MsIpCy0A6Fke7XsOaZB8O/uinqExexFhfFtX8HKug9VYLif5R1CYn2bQDERW1PI047ec6Y61YZoyt6jqyI6NcX73/scfR1iRULZNrx3cMrMZ//5d/id1//ntcvyWwXhuWcejZA0ClBdR0BvRiXMHNjz/KGz4BMwHih//4CjShjbDd9ijdKwB6SVOwfc8ert3Tsel1R365D/G2ySKthqTg5kf38HE7GfovDyDdcCFQK57kYtOTD2DWb8kiGv30vgPoL1HgIDOgr9u7i4MB2sM5Q99/AAnTq2tT/VmIRTF05w4+B1ry4UQcbrWJT351GMt3bAVBky5YbHk7v+8NhGghCNVUIPvITtY0xBUJYdPG9KFzwPg5bsAeN5pY/ejjcCXFB3SbAT3m2AgToBPlHjTni978d4rUgp9sxFOvAqk4sHE9RkaGUDAdpONptGsl9AsxfPzeWxAEG2t23MZhAFPqfn155vBZuI0aiyONkILlt3qAvBTQL6fciaZ2YBJiU0NiuYboyAhalo2BzZ6qX9JESLaLi8c/RdpyIdEY1IUCt1eWKmWs/OodHIBFI2HIzRZbxFLWTZR7kKF3A/rE6TNYWMijf2AAI2tW8ZS8SlMnogPFiQlYzSa3tpEwjjLw/Pw8Z+vk/mfb3mjXHqB7EUpPFHeD+NQD9BtcsMuf3gP0G1k+F6hMTiO5di3bnU5NT6MaDmH3d7/T8S6nbTcKAe+8uB/16UvYsnIlZ+Pt+QVokTDcug6Bxl5OT0FURPYCbzfqEGSJZ0wnhgZhtNuYbzZw33eeYtMaAoUWqZllCb/6wfNQBQl7/vQpTJZLTItThv7h//W3iDVMxMgSVXJQiKnY+vjDHUAn4CRAj6INzfEBnVJfP0O3ZBU1VQEB+i17vBp6EAgcfmkfYgb1dQuoSzK2PbyXz4nAlo57ZN8BpJsu17HboovNTzwA6nAO1OQnCNArlKHLmOUMfVenRk+A/8krAaCLqLQauPNJLxDRUiHMl3UG+pOvv4v8Qgk7f+dRtLoAffblNxAhxSDVeRQB2Yfv5sE1ffE43FoN4//4CkLRMGr1BcQ3rIG4YQsr52XbRgwuTr35DqKOi2gA6MR9M8gK/iAY0S8nEfftANSRYOo4dvY04mtX42uPP45Lc/OIQ4YCC8dffw+PPLIXE7Uyrx+d2mA0iXf3v8m99orswhBMmJqMse2eqI7YfYojLquh+wJBpt27AF1om5BjCcw2G1h7x12wQzIEUYZrtPHJW28jZtkYzmRRujSD9MgoWraFwZs3w1RUFtTFXQdTJz9dBHTTxOp1Wzzw8T/zTw99jFymj8sf6zdvRrHZRDwZQ6VSZ61AvVGBXa1henoay8ZWwCHbXMdlYE8lkp8B9Msm4/Uy9GvvOD3K/TrrcwMbdo9yv+5ifbkpd0JrGilZq6NUqSE9tgIFw8Cebz0JIZ7C+co8NEVD02xj87Ix/MNf/zVqF6ewIpuF3GizCxcN8mAAlySoI4NYOHMafctGcedDD+Ldg69i4sRJDK1cAV2VsOmBPbAUYIHY4Bjw6zffhTZRYfe29Xvu4fotdcUlSXD1wj5ECNTqTbb5LEZlbHv0YQ8wfPHZh8+9goTTRsRqQyLAYCWep+j2AF1CRdVwyzf2dJTXRIl/su+XiJJqXRBQlVVs3buXVegEfZxhv3KARXFkW0qAvvXRBzoGLgQAJ14+gIGaC1GUcYlq6HsuB/RDBzxA59GbkoibH/gav14KeaXgd1/Zh+XRfiSTKWQ2rUWLMlXRYf3G1ME3kGpTuVlEWxHQt+duuPEQ9JqOAUHG2f1vQDZ0yKuGcOrCaWzY+xhcUYRCI0UpUPABnTJ0kQMczz7PJeDxp7Jx1EuCEBvQJyYR2rIRdb0Bpz+HiVoVT//eH2Hy9GmkoCIb1rDQqiClqWi2DQ5MDr/2LrKhJESatOa2oAs2LE3Gym0eoEu+vOTC0aMItR1WuSssivP/Ex225eU4gwKKtoG5Zgu3fG0X5ho6fw7paBQXT55ESG/Dqdd5rjqp3KlJPbtyBexIAo1mlSn3awE6vU1lfg7VCvFDLkbXruF7IZaIolJtIK3JOHroY5RKJQz09yOdzWL8zFkMDwx6mgzHc4jzh8OxGPCyRw/Qe4B+rRXoZejXBeEe5f6FlmjphiRifnoa/eQ+ZtjQLRdTlQq++ed/2LGADWlh1NstvP38C8gKEnKCxL3BtdlZqKk4RE1hytJyTCSzOdy+5wEkAfzdX/81hpeNoaK3UGi38MSf/DHG2ybaGniox7PP/wJjQgKKIGLrA/dBjYto1R3EXODESy9AKNSRCEXQEh3UwjK27/UBnYRxLvDJL19GzmwjRn7dDF6LGbohy2goCmqKhlv3LqrcWYW+7wWETAOuKCGvqdhy/17uf2aHMhLbvX4Acd0DdFNwsf0bDzDtTWVt6kM/9uoBFs1RrbmoCdi6exdnrkGgQYAes4hyF9kOdc09d8JWgKLpsQTvvn4AfYhhcnYGO5/6FlqEGIrDXvQXXn8DCdOB5kioycCKB+7lWi6dHNXv68dPolUuYKpwCY/8we/iXNlkbKbzpnLCiTffQsRxWfVOQY7Xwe6Jk3gYj0u8hA/oBFhUm46GYIkuzukNbN21i24DDEVTeOOlfUgpElyrDVcW2BFuYnwCY8MreUxZdW4W4UwILdGGrchYte0Wjwmhw7ukUj8KzbBYpa5whr4I6o7sxRSWYaFNWgYIuPXe+1AgsSKA0f4BPP+TH2P96CjOHjmCDTvvhXHpEop6Gzft+AosSYNtt32V+3Hotu2r3NtYs35r5yYnQJ+7cIEFcZF4DHsefAjnp6f9gbdk5+t1NywszMBo6ViYn2dF/IrVNyGhKjj56adXBvTAAVa+St9Rr4beue+uuV31RHGffzfvZejXXasvdYbuCq43a7q/H/Wz44iFEwD1fscTyDdq2PmdbyIPh8GKzDtysRie/7vvIdRoY0gOw3UsVAULSjyCZrPBGc2T332K6WvKdN95/nkYhsW9w+FsFtsefpjpY0v12t+HBlN46W9/gt0P7EaFAFXxyr4hG5h493VUp+aQUMNoCw7qIRlf2fOwZy3qG4p8su8lDBCt3zZ9MPczdJFEZjKasoKGouK2B7/RydApw/5o3/PQrDYsScJCSMXWrz0Ek5TZVBt2gQ/fOIBY22X7VAsubn3gAb6mwNzlyGsHkCRKXhBRlyXc4gM67eF0/EMHSBQngPb6Yr2Oh5/6FiYs2+vBl6keruKtf9yHPQ89ggt2EzpxuNS25gBn33wdMdN775YkYuWunTAIlVwRsuFwOWLuzCkMrV3H2TCdFz1ovYl9OP7GW0y5q4LDQQ59vpyh+xtnB9AJ3XlWugRXryEfj+D2Rx7ChVoTff392PfzZzEYSyAiONDrFUTiUTT1FhLhGPSKDkWn2yQOHXT+Jk99W7P11k43Aa3VhcOHOfBTHce3fvXOhS6UZs6zl7sks599vtXGlq/ehbJpIpfJolAsYCybg14ssH/6px99DIesWCUZ67ZvR9lxODiKgCj349AdmwfY6EYbq31ApwArpao4+MoBrNm2ncfDNtoGNm3dAleV0WybHIRFVQGW5eL0ieM8gGb71m3QG03ototLZ70+9CBD9/zcg3GwPDD+yptMD9B7gM57VaC+uAoW9frQrwnSN1xD5z70n/2007YWdQUINtGxi21pZFFJj+62NY++9Pm3f61ta4LrGavRJsWmLIQcMhdBm4qMmirgnicegRtWsdD0fMzpP3rWtlAG/+k//RWUwTS2PbgXGdpdSQDnesrjl378Q94EVVHiqWAXZ2fx3X/3Z6iJwJwDpAYTmJ2tclaZ1hTMtE0GvHgEMJrAMtlrT37ruedhCS6+8sijvNocLERENJuk6gZOPvMc4pRSBkNIfBMV2vh1WcEd33yUBVQhGvfqeh7k9B069MJP2ZZ2wwPfZGe0UAyo1oEwtW1Rr/nrryIkyrh9506m48k+ttRyEPX71T/d/ypUScGWr3umMSrNOrdsvh5aiuMvvwJNorGnLrbvvp+9yum8W9SS5gIbkzlMVPLQlRDypo5oUoVeMRiwWUPw9lswFRkbdu1EnkaFUpuW33YXWMSoIc9GgNXenH17bXmnDx1hsVujUuaRooTdgt9vtZih+7dvPIby5DjcFcuw6s6vcoBiGTZy8TQOvfUOFLONSmEew2Oj/B2Yn5lDQksgKUagKKROb6JuNnDz7XdxwEN0NrkBGv4cADafcT1Alzhk8jN1P4Aiw6FWq4WyYeGO+76OluOyZXAmEkejWeNrJjHj+JEjUDQVY+vWowmB/6M+drpeOuL4qeOwFRHr1m9A3QCyyRBKFZ1fTy12x49+yq+v6y2s2bQRuYEBTM7N+Va2IhqGw0GrSUaIqQTmy1VMnDoJRZI+A+i8TwcZeo9y71HuPcr9upnzb/qEHqDfyMoJLsgxlUITib3QZWoS5rYvkyhrVYSdieL9Y5/gf/7f/lecPn+RN1ACHAJ1Asc5f0MlMKYs8a2XnmMgq80XMJDLoTpXQGJoCK7exqVSEV//wz9gAKRMm17fr4aw/6V92PZ1TylOx1mZjaNQqOGTl16GrRuo1Gv49h//PgqW3cmU6TLTAD7+xXOIkMMIATpv7X4NXZLRlmTc89g3mRXwiWc+xz4F+Mk//A0iqSRu/caTDOj0d9qjCTz6Igp+9nffRzaZwq7du/k9g6OToK1f0/Dzv/0eUok0vvrQ/Xx8oprpQdc0qCp45u+/h2wyiRZRwakobtl9H2abDpIRCblwHO1CGe++/i7W7rqT14MeuYiIuO3g7f0HIYsKpgsFhIeGcNcDu1GoVjtrTgFDJixg3xuvYuuOr3H5goCL/iPv/Rd/9BOMUqdBPA6rSlfnUe4EgJcBuuugXS5BGxtFWZEwsO0rzAaEUykY+TLikJCQyR3RZEYlKB/n1BBcw8Tbr7yBaFJDoZLHt7/zXcwXy57nvV9+SAkiPvrg15BcmrbmQOKgImBRvOEsumkhPLoc7VqDzV7WbL8Fg9k+zBYWMBCLQ7YMHB8/h9b0DLRQCCObtvA9kksPYrY0y+u9qj+HA2+8hnK9hj0PPYTJ+RIDdczvh6f1+vXb72Ng1So0ykU0jTbC8QSWrV7JZ5ONhVEkr3w61sgQnn/2OQiui8ENG2DMzPZU7j3r1xvZVS9/bi9D/83Xrrur4nMexXOK+xJn6ATo9FAI0ImKIEBnMZeApiJiwWwiPtLPtDnNio66IkYSGZiFMgP/gmtCSkQRDocwO3MJ/dkMtwFFRBn1YhGaKyNEPvANHemNG5G/OI5QOoWZSglDuUG050uIRaIo6w2kB/pQKBR4CMfyvkE0CiWoogw1ncLk+XPIDA7C0WQoIQ3Ntg6FJrvpZKJCgE5ULsGuZxZuSSIMUYWrRdibTgmHYZCTnd1CcWEaK1eOoklDTMJJWI4EOewd07Vs5OcXsG7lGjRLZWiaxrS1HA4xnct/n53DslVr0C6X4UbDLJyToiE0201IloXq7DxWjq0ByiU4qoKm5KIWEhBKJnBpchohW0LcEBENR+GGI6i0ahgZ7kO5MIcLx05g+0MPofThISSyfShbDhwaLJJMo1zMMzBm0nFUa0UuRSjpLGotHUk1zP748xNTGF5D711EvVZDJBaF07F+9ahjrqH71qdIRFEvFSCvXoH0+k0+IAs89pYofAoSCBBp+lrV5M4x0rCxUn9ZIofXDryIZDqG86fPo6+vj/vFVVWF3tS5LVAUaOKb5wonCq7X+87A7k0ppL7ySktHKjsAORJFQ3fQauvQmy2+zvL8LIZHBjE5Po54PI7Uhi0YP3QEIyvWYH5+FiOZOGanJ3nsqS0J0C0bqVSK379VbyCqaIhGYhyxOSbNRg9Bt03olokQdWnYFnQaxENz6SMRzE1NYWB4GPVSGRLNtJflTssax0VLpqeSMPCKjx7l3gkkr7kX92ronxOqlpj0+JbkVDbruJhe4UjXzXCZab7643qvD0aafP6LuLFnXu/9lx7tSw7ogOlzhwpR7gzoXq8ySZUNCdAVoGa22SY1FouA2oygt9mjm0Zfkk973TIQimjcrlSplGDqLZ5iFVM1SHxcuhllVk4vu+UW1BYWIIXDsFptJOQQU/x6sw7TdRDPpFEpFpHM5OBWanAtBwIpjWNEZrvQTZ1tWmlDplNPhqPseOa9CQG6x6mTgYolyqi2TDiiAk0NQZRcREPk9GegVS/x611HhSsoUFSVvxgE4IQ1eqPBimaXa7UCpBBBG6XgIa49uzQqVhDYltUgP9cw2bm5fM2k6nbKDer4hiuLrDOwk1F8eOI4Htj1deSnZtAXzfHIVFeQMF/II5uKQia0HR1F8Z23kRldwVoG7kfXTVTrDSSGB3kNGtMXEE1EgEgIM9UyTMtBTI0gE4vDofnxtgMxEgbaOn+cPArXB5jPALpjoi66mKfifi6LrXfdA71hIOnIcK0WMxr0Usq8KTOORCVUG2R767EZp3/1PkTXQiKa4HUzW/QswDBMDoRCFAH4ub0gUk83m892AB3xGGjhrbaF8YlLWLNuE3TT8NwYYUHtz+LioV9j+e07gPwCqpUGG+k0dBvDq1aiMT2BaDKGlt5EyzTYpMawLSQjcYTTabQuzSIcCqOaLyMxOIBGpYooeSlUykikkjDbOlP+iVgMSCRglcvce65FIqgVi4hEgrl6/q3VA/QlQN0bznLtgKVXQ78xCL/82T1Av5HVY+DzXsCiH95nfUD38V1cPoLCubMwbAMJGvohy3AMAxo5fDlApdaEHAqj1qgj3ZeBloujWSpi4dIMRgb64TZNWA0d4WXLuPWodHESiUwa0uAQiqdOI0Ke5wkaoeYAN61B/qMPkcllORNyLBtSLAUnvwAxkwFqNZguifCiQDwEqCE45Zpfz6QRoWR1ugjoZM4qp3J8bEM30Go1oMkuQnEFjfwMoqkMoCa9gq/egtFsQlJkSPEYGgt5RNMZgDZ0w/J86ptNb1xmLIpWIY9wNg3E4pT6oW600GjVEZYkJMIRtOcK0Oj1loGmYMFJxyEnoliYmUcmnEDUUmAWq3BlBerwMEonjyKdirHJizFzCerQMtgLBUjRFJrlOiIrVqN64TyPPU2tGkXtwlkejiNkswzgZl2HaJGyHbDabciDg3xNjq1fBuiUKfPUs6AGEY/Atto4U6vhkT/8A4zPkRmtN+jl/K+PIiYCpVoBJpm9JCJYf8t2NNrAcDaHZqGI8SMfoZbPI5fMol6lAMxlQxbQfyENdqkA19eYEKDTB8TZOg84oc/KRtu0oSWyJFTAxMnzGF2+DFJfHyrnzyCZiKBeL7O2KDI0whPeVn/lTqBpoDg3hwytmSpwNh4mB72QBp0EmqaLcqmEwZU3UZTpCWAiYcyeOoPBjetZnTh58gT6Uhm+/5rFEiq1Kmf3oVAIQjYDM5/3htN0PbozEtae9DL0a+84vT7066zPDWzYPZX7dRfrS5+hB4DeccO6jIJxMD0zDTUUQm7ZMIOTQwDVbCIaC8No2dA0MiaxgZAKxzUwNX8JalRDNpXmzFmUQ2gTMNFM7FgSINMOAkkBaBOlne73NvZaFaZhQiGQ5DYtUtSpHpg2GkAq7ankTGrStlCz2tANE9lk3+WATnEJBykEGTKKxTpCoQjC4ag3uloj9sGGU5rndrvWQoP/LpCJPO3d4Qgrl61SBTKNTJ0vemNIlQgPWEEozM+zqhXIIQ2VhRKXAKRYmP3WSXjF6fBCmdJ9BlVkEyibDSQHB7Awl0cunIQ5W4QWSzEIxlhwRtHRAly9DoGumwImldYpRIgKhKKAJntTUcwGTL0BJZ3CwlwB8VgCqkv0Nsn/Q4BBFX0XlXIJib6UF7Qx8Hhg2g3ojUoRajYNedkokqvXsxZgfvwSrLkyItQ+F5IxO3keg3fdhvmpC7DCKixI2LDxZqbjpw99BKdRQySeBgwHaFHHgQvTsmCYJiLJGAchjuiwMI/sbTqAzr14KhqFIqLxHGxyhcsMoTU7g/DICMrjZ5DqS8E1dfbDt8pVyIMjmDt5Hv19QxBofVtVOLBZzCZoCtsOi7KEZG6A78upE6cxunyFtyY0aL2vH62LF5Avl7DsttugX7iAUCbr3XPEvogCCjRhTRCQWTEG1OuXUZpLKUaJ1nVJ1h6wRN0/PWHiIj0f/JtYruAR/O6yrORaNVh+Kak4r7vPXZ5VB+fhdy9e6fSXHvEz59Ybn/r5Fr1XQ/9863SVZ/Uy9BtZPp8NX7pJLYI7jUtNAAbJthy0CvMI03AWqr9qEtr5KjQzDGQGgfICCtU8spvXccbaLBegqTIEw4WohXhzbedL/x977/0sR52ueX7SlPdVxzt5JBDeC+9pfNN++pqYmJmduLHm5/kvZicmNmZ2d/bu3Z2evt23m6ZpfOMFNCBACARCCCTkjo4/p3xlVWVm5cb7zaxzSkIIJO7tWbhVgULonDKZ38z6Pq953uchMjqKNTuvDFz0dVNUP/6ElGTfskEkU9QXF4iIj3jZz5Y6bUcx5Z1qg7AEDdKHTYTpREPoZgi37KjqQkeyc9VD7z58AxLpkfv0awfXaqAbLu1WmUjcBNeFwohfHZCgpG0p1bWGbRFNpnDFZ12CEMeGltjCWaqkazkWejKBJ5rpEtDI+3gOTtvClA3eakIk4b9OvtAhKNNmpVFjamIdXq2NKda1YisWDzN/4ijDhTzNSpHokARIber1hvKYl3k6ydaLh4+RGxvCMzrMzR9ndMMU1RMzpBJ50UqFZtu3H5O5chELsloKLL1mHVeZopwC6GpuPxirGRrgwOefc8uDD9MxQjiuzZ4/7GQqk1cqchRSlMsLLLoW0aE8V+y4gVq9pcba9r78PHERxqlYRCJxnyYuQY/YtsqfehVX/3JAb1YrRDduxj02i5EfVGzJVqWCZuiEN0zQPPwZ0eG8atwvzc6QTuUJj05ROnRc3R/E5Dq2lcSuanbrwgGBprQzhHA3uc4PCstV7HKJkARuUuERvf+mhSE3v2Fg1+tKS0GC19DgANRrSvvdDEtjoRsk+ol+lxyoyKR9QO9n6GdagT6gnw0ifeG53wjQvXpDEYs0px3MD3bH0vwv9GnH1lR0/C11W1PL55OTuufXXVGliCUbvm37QBGL0KnX0IdyVJYWCCeiRM04NE1/E08KqNTELJul5XliiSixaFRZkNqVKiFpsBeGaBw9Snx8DFyP5RPTFDZuonr0qAL1Rq1GOB5T/e9IOkm5KOVfjWS+gDUzr3qiAjCiKNeUsq0urmAhlbRKFui73vnXQtjcAuheR6cjfXA9sEqLmjSLC0RHCrgy4xyO0XFF9U1Xa2DEopQqJbJjo1SLJbEwUb7mEc0vvWrRKJVKifT4iCL9JT2Zr+vghXQ83Q9e3FIJY2gUllfoSBAxNqz6++Iul4jG0FodjFoLLZZUdrBG1KTTbKqSdn15gURBgiZX4iI0R8d1PcxUika9Rkf3iKeiWNWKCnR018AQ/rsIt8gaC8chk6Y6M0NqaEA5yp0M6JLT+UI1PlLJsYdpRiNcdv2NrLg2GSLkjQS2W+G9V96mVF0mu20DF1x4Pksyu637MdDnH3yEXimSzGVpzy8RlhaG9NAlWHCEu6CpKogCdK3jT4ISKK+p+y44ZsfDczW0XIHWnF/mNicmqH52gEg8pBTi6vPzJNZtgJUijqthSvVCqhjNug/mpk61UiaRTqEbYWqlEslh/xo4rTaGYaJJACD3tOvgdVw0qaaYYRpzc8QTCSgUcIXfIedTLmGGJGj0r3uXeNQH9KAc0M/Qvx5Q9QH9663TP2aG/vLvHiEXiSk/dAF0xA9demfCng4AT77IXUD3SbrBHLrc39/WOXQpMyrWceDv3C3ByUzz6oYvwBistirdokhpyj9c5q/toOSoe+pnilennuZv3GYPqVm9IujNy3OVQJqSbA2YV8HvVWE2CDJ8cF5jF/f+XDmWa4GG6OmuQU/7QAG8Ynt3g7TeQmNAXAlOpfsZ8v5dbzJNBQjd4+xyDyRQ8JvRqsrR/fKKGpuSV5XXyHiWTwOTrNCvfnTTPDkmTT1NyGJKcCV4r27VRJjW/v/L38q/V4Gieo/uB6+eZ89mq+5Lv5KsBIR6er2q5B48HJGoTedoNy0qTYv7HniQql1Xo3QxRMFNroY/lpcwdRpOh9F4gucff0bJs2ryXVFiMcF6BoGPqgioVr2rjl+OwY+2/ftirYQrgOkfj1pjhZ49RCLDoFYskpycgFoVq9nGCIcIpzO0KxXlA4Aw3BcW1EuNgQHFPWg2myQGh/wWT7D26mO669CdH5fWTve69pSie20/e1nEXyy5BwP1p25IfZa7vyL9HvqZAe3rtktOXcs+y/2066p66GcD6JIR+RvpdwjQ1Ybsg7WAmApcuiDaBbJg0xXd8C6gSy80LJbxIjDaJckHy6yqn9I372b6waYpbyfPXQsIZC2Dz1dVYR/0uxunDydffMjmr5TGgsz6zN+a7t7yxX6lj6BrQK0+20cAfx1UY70HbHo/SEr8ZqCVLosnx3LS63Q8ESoK1MXWykc9fVcBpKDK0wsWAoDqc3s4WX6Q0A1Iuudy0hO+sIn6IYIs6+nOXUNP5bDLVULSFhkeZPHDfeRGB1X2ulQpqsqMH2fpDOZy1JfLLBw7zsbrbsbau5eYVGZU8OBXelY3cN2XmvW8zuq19AMa//j9tfC92TuavirUsirY0gV1NXLm0K43CEtlp1yiUqmQliqG7Siexafvf8B5t99B9aOPiEdjGNILF0GdUgld+uxdIO8eXy+wC6B3RaNOJR31ZObdy/4FQO+9QCfdG8E/gmXv99C/5BvaH1v7OlvXF77X6num9sv+2NpJX7t/3oDu3xAqwxIwV0DqZ0drgB4sV3cnjydq9QAAIABJREFUC7JztUGp+XUfEBVQB+/Rfb2UwlcT524WHjxHyubyQvE//wKp6GsBeiAdqptnnMM86WKfhpR02s8OAP1kRF1bl9X3VM5h0rv3/LeRDN3zS/fiA6/OMEjvlKDL6uf3BilfBHT1XqcAuvpnkOEGiBgcxrkDuk9RE+LgCrlMHttuEU9nce0mRi5HcWWB3PAwK9UiDatF1DRIRRJKZyCRG6J2/JgyOfEz9OCG6J5jD6CvrldQoegCurqlvgLQ6w2LxOgoK0ePqfJ3MpPGzOc5fuATJjdvpl0qE5Zxs2oVU0rqTd8pTXgNjUqFuExQqGvTc3x9QA8AIvjOfw1I6ZPivsYine4p/ZL7OS5cN4Y5mxIGnHWGrnV8KcjvRIbuY6oPPKpC7ElBVP1Ql8xSyq3d0nsPoKs2pJDFewG7a+AVVEvV7+SNu23tbhYcTMV1y5jqM06h2Z6UqX5phh5k8UZQcv8at83pWManA3R/Wbpl+C5gnjxPKscs41iaIhv4WWg36/SxNwD01VJDD6B3QU+9SA1wrUY+q0vxZwJ0Iy6ALLJ7A7jHj2GksqxMHyWdy+OIi5pUZHDRwxEcMcKJJGRKzB/5F9KbFajJdzOt1bK1D6ByRwUNHb9lEDxkrfwWghGYxgS4210AydDl6bEE88eOMnz+BcjMunPsmBKjkVnxWCKuiGyibLcyO0suk6VWrmDoOnGZVpCRvhXxuesptfcGHqoD0M/Q+yz3k8HjbIlYZ9x6+oD+NXbmL3/K2V6LVUDPRGJ0SXGrPXSxnpQeaG/m+R0D9G6J3QdYKdBKd9bfgkXVq1tJXQO+oLTaDQa6c2+nAnW3ZN9bclcba1Dell57UNo/9XKeWtY84x3xjwXopwSCXUBfBeYevTDftcxfLx/QV1EqOMGe0rPn8wHkJlq9ORWw+T9fDRxOJVZ2tdd744h/5AxdzqPRbivv+pCr47SaJIfGfDa/nJ8hVW2HUDIqijJ4jRqOEvpxKS6sMDiQDyo8PefbC+jqHvElXtXp9JZXFaDLsnwJoHf76RIYRcLYDYul4gqFgQGuuvYaf7ys3SIVDrHSthXot6s1NfFgCJhbTWrlMklh/KuAKbjAp1YSVIUq4Mf0S+5f+lXrZ+jniEt9QD/HhTs5yPq6b3ISoHdEslQyU6EXC2P4FEBXMOcZPmFM9Xq7/cxvJ8tdwEQY5SoZOilMD/qcwSoquc7VNmlAIuoCejfV7gH0LuAp0OsCeu+sT5cv1kN885F+LZD4uhdQxsi+7uOMGfqplZ2gR98L6KtM51UAF33yXjw/6R/+L7q9CdUv9n/v97OlNuG3OPz1Wlvj1cU+1azpnwDQvWhYscrtmkVEEDYc88FcZv/F2FwU8DSoWXWht6mgJJ3LYVdlDj4HFVGyPzOgnxTwdE2PxOVN3QddW9e1NnywSP7ySfd+cBB3ZQUjn2f+80MMr5tiYtPGVTMYqYW8+erLjI+MUlpeoZDOKoU/8QFQyn9fdnxBD7IP6F/9DeoD+lev0Wmf0Qf0c1y4cwT083pIcacFdJHv7NpHB4Duk6XXAL2rhPWNjvy/w4sFTNq6uZpB+XKb/jbqb3K9gYpfjJeE1LePDIDdp3er/2RJhOzWfShX0G6PvBsw+Fi2KknaZZQrFrpiQPsVgi45ai3Q6B7TKQv1TQH91HXvtga6GaIEdkEJXpG8AoxeY6H7b+DHM6qGG7xjAO6KvR48IygvqzJ7AORry+K/bvW8u9S83kBjleXek+2KD2n3cWp2HNRc1PGfhhQn18ryHHTTJCUz8U0bZYYuM+0ibiOALoFGNKxU9mLDg3hNS43uNctlWq0WqbifAX9RFKVLHg3OUF334F4RNr8iA67Zuq6S5Lvn0l1/M0SlXEYPhUhKr5wOxVKJwfExtp6/lXLLVkY/44UMr7/2GqbIEWu6AnM1iiZjfP4Bnv7vLmnwFOGX7vNP1cnuk+JOWceANPql21ef5X7mnf1sWsSnVpCCgLSv5d6zBZ4W0D0ZAA4ydOkCBqNY/obr99C/C4Du6jq2bqosXYDa1/kOgFP1yWV+eA3Y1ZiZYq6L13a3/37yKJqYvXRLrArQg/ftjsHJ76T/Lu8rjHD5f39dxdVLfrJGyOuOvvnP+DMC+ipEBzTzQBu+F8xVIKIyaNGGDyxoZY59VVe+y2TvQrZveCM6bX5W6vfO176Ma+fuB1b+604iAXcBfRUc5Rp8M0C3Iwa1Wo2hZIZO1cIQgBY9eJG0rVV9N5Z4hMbyIvGRIcrzojEQJxyRnrqt2O9+uOLvTGtVkFMB3a9QrOo5qAzdV49Tr+vBffWD3gqJBBfRKCtzs0QTceJicnNimsxggRYdNp9/sboWxw/sI51IKv0A3fWIhSO+rv0qofA0wB4EXGsciGBzCDbPPqB346BTru8quPS13M+I2P0M/cwBzVf89qx76JtVhv5b8tE4nYal5tB1KbmrtFyUt4LsM/hgAXS/VvrtH1sTIHdDEVZKZTLxJG6rTVL0xz2HTw98wnlXX0m7UePIiaNMTk7Sbrbo1Ju49ToDE1N0FpfRk2m10aaGCnghg8VKkZGxMZW9WdUaYXQlTdoqV5T9peNKjgUVq04mm1XzzfV6ncGBYU4cPszo4BB6yKC6sERqfAKKy8HKB5lvkMKuNQXObH7wlTdEsDGtBspd/A3G50TUxem4RIZHaJaKSjlMbDqT6ZQqB8va5XMDxEVRzLGpV0okEiK4I3mjqLF5itjlNdt0DA3NjKi/RfJTVOmcjk0oFKLj2ri2Q0J04Gt1TEPHUNWBU3r0SkDHByYFQp0zA3rbsQnH47RbTTXiJ+5hwsYXlTu5XjUcWo7NYCJDdW6RlKjOiTpgra50GMS8JHTh+czt2U00nSS7aRPu0iJGOEKzKuNuYr7SA+j+7OPavF0sgbWyTDgSw0jEadSqhGNRzEiUUnGZZDy2qlmggD242mvcAl2N0FkNi1g+S6NRV9dAD5mUGjXadEhk0iort1ttmmJiE0sQC4UpLS4rgO8D+slBylq1os9y/0rp3W8ER6f2zE7zZv0M/Ywr/JX79ymv1r4U0KXX5zonAbqfefoZmS9+0d1cv509dAF0ITu5Ipvu6coWNJtKoxsG+tggJw59qgxFRDPb9TpEzTAhkcO0O7iVhhLucEsrGIkYRELMLMwyMDbCselpBVKpRIJ8KsNn+/YzPDBI2DAVQ1mISmKEYUSiKlMVpnI8EiWRyTL9yadMrF9H8fg0jXKZ8fHxHqr8Wk16bcXPnCF85Q1xJkCXmyWTVZnqYrHE4OZN1JYX1Ry9KJLNzM8zum6z0rafPX6MbZs3Y4kVqbjDuQ6mOMQJKazRUOBvZHPKR3xuaYmhsUmqjTqO55DL5Vicn6WQy2NbTeKpjErNW0vLRKI+YAbpr8/bCHrPCgC/AtAJh7Aty3eSkxGudpuF+XmGRkepNmqEB7OUKmXCtkdu/WZYKUG5po5ZGxtT+vUnPtzL+LVXKy3/Q3v2sHHjRjxXsmupOASVBFFYVP978nTAwuw8Q9svwJpf8AVhCnmW5maVu11mYgJnbvaMgN5qO+p1nmHQstvKka/VcfjxT37C/uMnVLgjQaHcBZ/v30theITKiVnSwt4XzSJxBuxn6Gv3j19GCf7dB/Q+oH+zhOisCMznEBx95f59OkB/6fe+UpwnM68iciHSrwJ2kqF352m734FeQA82VyU7+i18CJiWmk1SqQxeyyZaGMCeneeWv/iJssuUyaRacF6iHCaXfn06xuO/+i1ara0qGnarwcjGdZTKK9z045+pfqbQ1OTv0Qgst2AqavDoP/yWRq1OYXBAsZXFi1pctlL5AZaWlpS8bCISIRWJUVxcYGB80nc2EwWwVTW7PxOg9wCTzGprIVOxsbVoWIFKtdngnh/8EMM0mHNcBSoZ4Knf/I6JwQK63cZrNlVm6dUqaALQbodysURmcBCSSWrFKjffe6eyJJW1lmnpV559hkQkpiw+PdsmPSDa5rLy5w7oKkMXprfrKPexrBDZ4nFaKyvceOddFINwST7/0b//JeuGR9Elq15cJJZOKWc516qzVC0zfPFFKnOvzcwSNUOYYjnr+UpwUnL/IqDrkMmpNdh89eXKbjWg0CkAfu3FFxjP5VQAtHqKp2ToWiKlBG/m9+5laHhYGbCIo9rQmBjaSDEhylKlqTL76U8/VlWmeqXKQCZHo1ojk0z1Ab33/ukD+kk7dR/Qv6OALiV3AXRVchc5S4liRfrV8BXDun8kI/JJYWsZ+reVFCdZm20a6JqJVSzjtlyVUTfl/JNxrn7oASUBKn8E2OMBR2pANuMnnyMbiUFYZ1kMNLIpLFxu/f5PVM4mr5FNdipu8J/+w39kbGiYZCxOuVzGjIT5yc9+yjHLUUGDPF+CgHeefoZO2yYVizN/5JhvRZpJ9aijBRKjJxlcBUSrcwiofNwOeoNd7pq6tj2ZpnI9E8MPncXlRWKZlHJZu+LOu1Y9wsN6iFbHZv/rr5MQY5BSERoWYV3DlOqFyI+aUVy3gyE+2/Um4XiCy+68RQG6AJ1A2ocvv0Srbvn2o0pDv1dSNcislHNZT3PdNdYG6k5DipMM3W21VInatm1lPlKrVJRF6CW33U5VrmsQrO3506t0GjaxWIR2yyacTSmDk6XyMoNT6zh68FOmRidZmDnB8FU7aOx9n2jK9wtflaJdPZqQb5IiANtucsv37qbecdR9FA2FqNg2pRPTtBbmCYv8bzdmWZVG8L93lVrDby2EQmTXTbE8e4Lzr7iKicE8RxdXFNN93fggR08sMpKO89Ifn2ds61bc2QU1j65Md04CsVNJXf2xtZMGXL7ke9RnuZ/DBqO+GGcGzC+R2Tj9h/VJcV95EbQt4L302O9OytBXzVkUoHfHi3q03FWp87sB6JWWRW58EndBLE515WNtV6t4qTgrns0V9z+kNv11m0c5eHBWbf7jqTS/+N/+CxdMTNCan8WqV8iNDeNFQ9TdNjvuul9hogDVK48/qswxhgeGcBoWy8vLxGIxVeb9yb/+N0iHXLbzAXSeePRRUuEwdr1BOi1GGh3lerUmd9oD6FIVUUHVPxGgBz10JGgxdVYWl8ivn6RcLqoScKle5cGf/ozjdodQ4FC2+4Xn0RsNYp5HPh7zD005tZ0M6OVGk4gA+h1rgC6wI4BudwFd7D4F6HrZYgEp7h8T0EUWRpFlgSPvv6eMdjxcqrUGNg65/ABNt8VVV17Du+/sQmt3FCAvH5ulsHE91EvKeEVMePxHt+TuAzrpDCTizBw6xKW33ax+JMGeOOe9/9YbDHgakR5AX/vGBtK+Gzcz8+47jE1OYtNhZmGea266RZXZh3Mpdu/ezdatW6nbftd95rMDlFeKaLZLQWm5S8jUZ7mffg36Jfd+hv4dy9C7gN6boSvDidUMfY2Zq/YFEZb5jgC6ZD4yujQ3M8vU8BjkBmkfPUoolaGTTjDdqHLN93+Alg0xV7FJpUy0miN24oi+2FuPPEXOaRHftIGZ93dT79hsuewSpqeP8b0f/Iydz/yBRqnC5IUXM/P2btLJJHEhaLXbRPN5LKvB1ffeSzQcpig/Az7atZtPd+1i09QUhhDKVIYV2KKqFoefSquqyD8SoCuXta6yXTdDDwDdbtmEsmk6wpZOxWm7NpVmg3g6xdabblstIcs98fl77+KWioRtm6Tn0SwXFTlLl5K306FYrJBTJfc01VKZG++5U4GbQI6UvHf+8RnVcpA1E//uVG/JvctsP8sM/atK7k0NyjKNALzx3HPEhRzp2sTTGWzPpum4XHD1tQosD+15l4hnKuGWlf0HyQ+Lj3hbeZ1/GaCvVGq0DRjZeh6FiXGVUUuLIRw1eePFl9iUSBEVn/tTHl1Dm5WVEtmBAuGxMerzs1x8+WWKVFhtuezdvQtd0xgeHmb95DqsjhjKwNEjR5TOuyJWnk5Yphfg+2NrXxBLPF0a1M/QvzI5PP0T+hn6OS5cNw4/G9YgrGXo4pMclNwVoMuF6PikuG65vRfQvwukOFXKVCVtT2Xo5aUi+Y1boNVkyW7jFjJsveNuntz5JDfefr9KuUNi9e1BlhCT4ThvPPooRz98n3XXXKly7WMzx8jkc1xz74PseeFZlXHqIq/ZtGnWGwxcdBHHdu1iYt0UZbuNk0xSrNf50Q9/oPrubz32BLmJSRb37mVQfNK/BNB9ZzIZdTtzhu4FSmCnu6u6JfczAbq6+OKfjcbhY4cZnprAiEU4OnuCB372V8yL/bmQCoH3X3lR9YvTaBQiITRV6o74pDhPU/ronbbLzNIKw2PjlKy6Ymln8xlFFBvK5nEaPqdBPs9eWibUJcWdI6CfkRRXr2MKcGsaVt1i+JKLmf9gL7VGjQ1btnB05jg33XGHugT5VJzXXnyJdrHGSDqLJval9QroEvxKjSXI0AMvALQgQx8ewSouMVcqseOO26jKvRDSaHY8Fo8eJrJcIm47Pex2/0p1Ad2MJ2lZDVbKZXJDAwrQZdTx7XfeUW0DCZj27/uY7ZdcwqXbzmehWmPm8BFqC4skJUOvBSyQ082hB3O8/uf1jtytZfT9sbWTN9aT1Q7ld/2xtTMiVh/Q//yA/vIfHiUbEUBvEhc1LFfIcIJPfsldHqrMqZyzgm5h1w1q1Yf7Gx33f5cXyya2XK+Sy2QwzBjN6Rmi6zdSPnKE9MZJ5loWF9/7IM+/+keyo8Ns2XIp6WiEVrNFjDAR2mwAXn38STWCtVRaYWh8jIWlRR760Y956pHfEBdAk8DIdomNjrNy5DD5gSFqloUXjWCFDLSwqca6nHqTQipDaXGBfCqFY7el2r3Kcu/1bBcwlxl3ZQ6jIi2Z6Za5+h6+g5pG8NRseHfG3tfhD95TxQL+TLivYCsBgkje+qV8gSnJnqOpBAuLi4xMjNJptanUKmo9Jq+9jlJQQhY9sj07XybpOIRdm5RpqlE0xeCPxhR7XTmXGxE6ukFT13BCJi3PH1vTHBu95ZCORrErdUK6jr6qjx6co4y7aR3/WHXxOReddZln19X5iaiKH95oiuch6yUZunjTN5ptJa2gxtYM8Vh30US0xe6gh6TNYQnOkkwmiQwW+GjfXh788Y9ZUKYsfmz7ya63SZshOrWGuq647cBnV9HIg+sQaLDLRi+8g3KZgclxipbFlisuV8deD/ox+/e8x6AquTur1qn+2gdz/VKgsW0i6ZSq5kQSMYpqMqCDFw6r1k27XGPwgm0ceuttFRgVCsNYxRWalQa5XBYc35ZW1lyqOkJulMDTDOb3JSxcm43vZgM+g797HOrOCBrNvfeggjOlKHmar2/3rYK/+25rX7LF9d3Wvv7e3++hf+VaaVtlDv2xx8iIfaQAukRUUgKUL6LsYnLD9Wi5K01uAfMuKW7VOPwrP+v/d0+Q07BMU21WsXbgSy6bkwHNEDRCOlfc+xC7Xn2ejqvTsNrccd8DrHiOKptGBQA8+PT1l1maXcBtOowWhrEbTW770f288+QfBWWwrRqhgQKlxUWiqSxeNMrh6TlVSi2WFtgwtY5GpU6z1qSQzqnNu1orMzE1ykJxgexgjsNHjzA+uY5yqYZhRDC8MKFGi4IgRLWCl4iiCVFqfhYvHiaWTNBqWLjVGhOS+VZqGO0W4YGCer5VWiE2MECnVsMJGZDPUqo31VhiIprBNMOULAstm2K5uMRgIkkhmaJ65AipWBRGB9h8zdU0YyHmLJvBTJxnH3mUDek85bkFookonYhGTfNJWVkvRLTVIWw5tKRnPJimaLeIxOOq5xt2OoykMoQdl9ryMqnxcdy5WRXs6BGTZscmmstiWy2WS0XyAwVahsHxRlNlorEOWMslYh2dhB7CFO6H51GpVYmJI1ooRDgRZalcVO2kQqHA9NwcqcFRrFKFiWSG+uICyXicRsdmw03X0zE1Ko5vYCvtkOMffEzEsdFsC0PuexEYCjhnUvpefahqgg/sknsvVSqMbL+QwbExf8TMNKg5Lgf2fQitKvlMGr1j0HE8Zqfn2XrRJcx9tJ+R4QE1KtcorhCX8r5k9eUSg9u3c+jAZwwMDOCUKhghnezoCNMLMwznh7DKZSg3ScuYnuvRtC30dBLLk+kVQ2kGNBbLJBMJPEOn1m6qqYu26yhsjsbCVFdKavTNcD3VjvE1BfxIQ743XQuDkGb2Af1MO1tfKe7M+/7ZVJT7gP6VGLoK6LlwnI7VIC5f0NWxNQF0MbNe8+fWOsEX+DsgLNPRdRqSscn4jwC6AI1sWjq0wh1aJtz70A/55S//noHMAAvLZR78i5+xhEtF02l5HZJCaJMS6Kuvorc6RByNSEdjxz038eqvHsVu14mlIixUSyQHB1ixHIxUmpvvug8zbKosv9L2QUNIdFK6lv/f9fqbHJ7+nHAyzE//8iecKPkWpTEDGgGIjJNgmDq/+fd/S+ai81msLHHFDx8kFgnhuC6202EqnuIX/+l/Z8M111J/4w3aQuDbslGBmrs4iyGOXMkEH08f5eGf/ytG8gWmV3wxGwEfKdhmE2kirTZP/uKXDGom6dEh3n/rVf7lv/t3fC4AkE9QWanz3isv8hd3P6hGAKu0VfYurx8bS/Pb//hf2JofJSXrHIkwdeuO1RE/KTJcODLB//uf/zMTuYKv0CajXMKQl4BA85SW+mJxmQ033sTC3r08/PAPOGajSIVt3Vfwm0plaVRLJNB5//V36DguD/7gQT5dmSOOQVGpscO+995h2+VXkYyFWbbaJDWTqOdw5P39VKanuedH3+dIs67eW9ogkVCYvBbGadcYwCAV1nj5lRdw7TbxUNyvavSaAXTbA5JsZwssTk8TSaXYfNXVig0h+Dg2uY5nnn2S++65jcPHFlepjeO5YZaK8ywemGb+2OcMi++511JjfJZrE8nlGblgu+rFy58cJm0cxWVIpmOUKxbVmROYlSatsl9u33TNJeo66GGdRruDVFMO7/mAfCZHsVplwyXb1TGFQyaW7Sg+wYF9HzCYydFptNTarhIzZQWFPB9wifqA3i+5nxFl+iX3rwThM8eDZxPxQE+GLiX3f46A7rcQEkrYrAvoHewQWCG49r4f8voTfyBuRvD0MA3gortvoyFEsqiJYzlqg8wZGi8+8SwJI8ri0Wn+h3/7lzz+i19jGi6J8RHFuioVV6h1dG548AckE2kW6xXefOoJ0vEY1996h7quQhJLEkI41vvefJ1yeYVytcTf/E//I/NLNYod2LRuik+PHieMx96/+y0D+RyMDTNz7BDhgTwX3XyTei/ZmJ//xa8YjscJSelYfpZPg1VDdPv1oTyLtRpWLMJNDz9MseUHFOOJFP/t737Bz/76rznWrKjNXshWm1IZ3nppJyvHPseJmdzygwc52vTL8tmYQSYUpVWpq8+dHBxi3+IC7bDScuHadRM8/rf/jQwmzXqdKx++m3mJoYIARt7/k52vk1DmQC7l49NkJsbwrCpaOKSyZT2VZPbocYZGR9T436X3PoSdCLFYt9U16P6Z/ewou17ZyeWXXkalVubSW29Qx6Tm5dNJnnr6ab53913M1Zuq0pIJRTDtFgdffUuNtc0uzOIWUmzZcQOOoWEaYaJthyN7PsQuLqM5DWLxMPF4FLfpnhHQ602bkGTCoRDbr7iSFVu4836wJA8J4gppk+WK30eXPwIRQ2aa/YcOUD76OZmhnH9vRiNMbNyi1ltu13KpQnNukcltmxB9nboLyaipWhfH9u4nakYoLy3x8M9/yp7jh9W5RsIaTtujfPgoVq1OpdnkRz/7KR8f+kwdU9TUaDoeS9NHaEtrQQ/1Ab1H0rffQz9LfOoD+lku2MlPP2thmbWSexzPapCQrU96g1IyVCX3tQxdJa+9Gfq33G3NL7lLz1hK7pLydOVVUYAuGfpt9/+QJx/9DUk9RkmkXFMZjFyWC2+9gXKn44NkkC3tffV1vIat1vCu793IrudeUSzo8vI85WadoakprrvjXpaCDTltRtj5x6ex202WixV+8PN/QcSIUXEtlfm/8PjjjA3mOXH8COFwmOu//xO1kcvGbKMzFEvw0WNPqox2udkglEsRyWW5YMcOdUyj0Ti7Xt6JWyrTXikRi0YgFYPSMvV6ldjwALOGwUV3P0C0EGF5ucXGwQyvPPksWtPm8ptvUp8l7WKn5ZedP3jmGUXGssIe511/G1oMqk3VWWAwElLZ+dF9nzG5fYsKfrSUptzMKDl89PRz2HNLjG3ZwonmChffeTdpaRV0PFpWiw+ee1HpqA8MDeIsLvpKc7YlKKyqRvML8wyNjCrlvtLCAtnNm8hsuwjCBolQhEa9oQBy3xtvM5Qv4Hku1WpV2aNuvfxS0iGTRx55hPHRMdyOwyXXXkd2YoLj09NKGOfIm7sxVI8dpltVrhbQrzQUnURogeXFCvaRw2o9lmenyebkuHxeyZdl6E27oyYa6pbFhsuvCGzUTSqOQyJkEsZh99tvcsXlO4gnMzQtm4bTUKD+ya7d5EWpMGrw+b593HH/95ExOwkIErEEL7zwAplwlFQ2xZbLLmKpZomwnQLgA3/aRS6eUo5w00cOcc1dt7LctlWFopCIsnvnn5TMMNEYBw9+xs2336pEllR7JBnjrddfY3xwGLfe7AN6H9DPHZT6gH7ua3eSN8TXextNzFle+sNjSMn9nAH9W9pHF6KOJfu3B1EF6MGiGR1aCtB1dtz3Q95/8TlaKzU0TSeeyVPpOGy7+zZyAzmml4oUcklWijWVIX70xm7mPz/Kj/7yB7z+2ycopCMUlxcobN/Kp7t389C/+hu1IcvWKeA8ZJh8sGcPs+Uyl9x4g9pwc9EEVrPOxztfw5qfZXRsnOrSEqmpCaYuv0KVV91oBLvZYkoA7NU/cWJxnkQuQ7Fa4+c//zmlep2nf/kPmFaLdYNDGGYI6lWlU69QT4dGOMQl3/8hM66jwFc+fMSA3//df2XLyBje9Bk4AAAgAElEQVSO0+aa792rfieANpII8/Rv/0CjaRGbGGL7dTdQdNaEceT8j771LksnZsmPDrL5umtXx9q2ZZK8/dQLlA4dZXhyAisTZuKKq1RWKMGHvPaNx58gb4TJyAy7zE/bbcinmTnwCWObN6kS/NLnR5UwTyIaoxUOsf6W29U6qnaErF0qpTT3f/cPv1YjglIuv+3229RzPnn3XUX0rJYrqhx/9T3foywAl0phVKscfPNdNS4nWgLxdaPkNp3ntwU0g7wW4e0XXiApeb4tOvxJFRTFIxJ6naHkHk9Rr9VoeR7bdlynrr38SWdyvPrSC8Q7bUzl2priwkuuoOy0VJY+kh1iqbTA4Y/2srxwgsHBQa644kpKbV+NudqBkVyBT/Z8gGdCcmKCcMygabnq8tbKdZqHDhONxSk1a6y77GJSA2nmlypkoiYfvfkOA2KzaphKm3/LhReQzWWVxG8iYvL+u/7vtZbTB/Q+oH89NDnds/qAfu5r9+cAdM0zfa2PHvtU33rs2/eQGXRbyMi9gC5VB+mhBxn6jvt+zOu//w1pI4YmBYtYgqVGTQHNJbfeQiesUxKxEV3H7XRUr/azPR9y8WUX8MFzL1OZP8HEtvOoz51gpVbhL/7t3/B51VJAUYgnef6x37OwsEA4l+eBn/6UxVqFpBHCc23ef+Y5hnSD+uIimXyB47Mn+Mn/8j/zaaPGiowZSWlbgyd/9Ss2bd7MkWNHiYZj3HbffUwl0jzzyKMkZJZ7bo5WtUrENNTUguvZGGEDO51m8JY7qGgaA1NDLB6b5+CrL5O0bIbjCSrLS0QG0yrD/eCd3Vx15Q4WPj/KwNgYH84e56F/+ZfMNzuKNxkPa7zyxLNsyY8Q1k0+PXqQ6x9+iFYE2i0Z84OPn3+JfCrP3MHPqKZM7v/rn3OibPn6K2rsbSeDiRT12RnimqGcyJaXFiicvxWvXFJSsm2rpZzOWLeej19+mcmrrmHDxRepwKDLNY8ZOm/vepNCNqdkdG+75Vacls0rzz1PPpNRxDdJs8e2bWFFPjsRR6s3OPbmO0SSKcpLC2hDWUa3X6yMXUSrXgKa2fcPEBE55IhIwNVUJt+pyZX8ckBXbqydDolcjtELtiv2frXTUce7dOwYCbkHS0UlDLP9siuoBX1++TZJ++Pg/g9JJEJKnGhqi++qJnHnYK7A008/jeG4hBMRLtpxFdWWb/Erx3p87z5FDhQ2f7FZZ+M1V64GPhJArRw6RNQI0Wi1KddrnH/5pavxrHz2/NFDxIxQv4cebGv9OfRz3N/7gH6OC+e/7KxL7sqcRTL0yFqGrpTilJa7X3IX/lt3MuULgN5jL/qNjvy/w4tlntc2fCvUiOyw3bgkYLlLyf2We3/MS7//DTkzIawiSvPzpIYGqJhgRUyu+t7dLLdclTFK5hpGYyiWoWWVeP2xJxnLpJifPkI2myYxPMzh6WlGtmzhk6MzJMS8xQhz6U3XMbluI+8f/Vxlb7LhiiLdoZdeJVmzMEUC1bKwoyEauTTrbruZVjqulMwilTaTiQi/e+QRJVv7/XvvxarUeOmxJwl1OtQXVhgdHEATxnOtQr1eJiFypbEQiy2Ha34sffIGruao+fq9jz/FpmQSd34JW55vOOQGBwhlsriLZYxEVjGgnaEM2+641QcJA2TScf6T/Rzc9T7ZeJJEIc0N993FEatFPhfGLbZ57Ve/4byxdbRqVbyxHGOXXaE4A1LSlnK+KMWNRBLUlxaUwIzMkEu0JYAXymWpLi+REtKcYXBk/yesv+EGFleKbLvxBgVGUXFPs33iW3Fpho/2fMA9d95DKmKy87nn0e2OKsUvLyxSr5T53k9+xJHgsm+OJ3nzmWdp1+pqQqAU8rj69ttZsdqEtRBT6QIvPvp7CtEwjeoSmXyahbkZBgrDZwR0u6OpFoH4q49tv1Dd5eJtXrVt9u9+j2Fx6DtxguTAMNmxCTLjw0TCMdWmqFg19r33JqMjBQ7s+5jR0VESqRxtu4PV9hgdGeXiLedxbHnB748nTKy6ozL0xf0HMNouzWaTzOQYI5umFAEwFxAYFw8dxKlZ2B1PjVpOrJtUo3WFTJJiucaJw5/5mgChaD9D72fo57479wH93NfuHxXQu8IyPYAuJWo9yNC/C9KvAuiO7s9oh3oB3YR6WJi8Otfd+0Pee+4pQlWb6nKR7NZtNE5MY8dDWPEI5XCEHXfdRaPtkE1mscRLm7YC5E9ffxOnuEIqYig71Y6u0QyZFJ0OybFxLr30MpWFSVa/gLuqja5IUZrJm79/jJGOpka6sFqwcT1zSzNc8fCDzMiTxPsjLLXzDm+8+CzhjsY9d9ytbqAPnnmOuJTZNRN3ZVn1k81YDDwbF1cdy4qncemDP1U9/Q4OSVz2P/0Co5qGVq5CUtLrBuTSWEdniEUl94uAZL6uxSX33alK1hKEyHm8/Ic/cPH4BioC+KbHBbfdjB0FqwljOhzc9R7lg0eVFrw9lGLj9TeqgCCdCGHXbQ68/hrJjkZMXP7aDq7VoNNxCBXy2JWycigjHMWu1ghFo7Q9j2VPY3jLFgY3rVfHEYnqVJp+pnr4071cd/lV1GotTnz0oZJDLS0sETJ0Mrk8E1dcSiWk07A75IC5PXvpWE2VI7eSEcYvvhRNLF5dR13Pz994n4TMcGv2atuiY8mN8+UZuuPpNBwHPRpl8xVXrur8m6EIn7y/h0i1QmZoiFa1wXy5ykU37VAkvIbbFmoAn3z8AQY26WSKWqWKK2N5yQwT6zap+FOCPxkjnLOa2BrETF+b4IOdr7NuaoNiJAp/Y+ziC9Vay0NuneXPDylthEgkRqVRZ8MF276QoetOh5Dr9+T7LPdgLv8LfgF9lvsZEasP6H9eQF8P3ltPP0UmHMOtVUmEpH9p+SlXREbU/Jn0rk2cZOhqV/oO2KeqXX8gS0VmqwmhiX669G6TUaqupcRPrvvew3z62oto5RbWYpGYSGmmpS9apC7a7bE41935PSqOTTwapykCJjiqhPzqY08wmUlz/NABNm4+j0q5iBNPsP3Ou5SH9WK5oshYYQxe2v2OEh4xRRq20SAFHHv1DZieI5nN+3ro4hgmGDtcYOTqa/GSOrlwlMZKg9FMlIjdodlo89HzL5HooDzYo8Lg8nskq5Kxci2VwEkowsa776ZKBE9ziXgOF4QSvPPHP8KJWUiE8Zo1tMkxMXCHSl2Np6Wn1mHFTTbdfuOqW5psawfffofGiQUiGOTGB5m6+grqhjKSU+d5/M23aU3Pg2lgrhti9PIr0SJ+rKLmvPfsxqg0FMkvLqYwAuyB1K1PAVe+qd1alJqpboQj1DyPC2+5QRJ3Kq4fYIhN+Z5db3LtZTv4+K03MB2PnGjorxQV92BwfJyJyy9hPihhT2oGR97/gKUTM6SyGax4iC2XXU7D82/3LGH2/2mXAvTQcJbpvbuZmByn0/bnHL+MFNeQHnQioQBdSu5yGlKVkDBg8fARkpZFdWmRWHaAqtth/WUXrpLe6lad40c+oW1VMBRJ1WPHdTcxV/LbFPLJ63IDPP7041xy43VqnFGC05SQ+j46AFZbecDX3DYX37SDhbpPeouF4Pi+A3RaNrpuEkslGZyaIB6LUpXoS67FZ/sV0VBvu31A72fo5w5KfUA/97U7lwy9F9DtWpVUOAB02YVPAXQlD9kJeui9c+irtepvdOx//hdr8OmRg5x3/Q1wYp7G7CLxbeexdORzmokIg+sn2LHjRp749a8ZNuOYmYJyAVv45GOGtm1mpWnRCMdohyNceevNKsPplsyzaOx+8WXiTguz3caqN4hlMtz4wH0cc1w1l7xSrarM8L233mbvkSPc+7Of4IlqXNth2DDZ8+xzFGIJWgc+I5LJQNvCGxnksNXg8ofuoyrqcA6k4zqRVkdlZpIpH/5wH/v++Dzb5bzmF9Z861Uc1vGVwfAB/eIHfkhJ+rqtCtlQiETbZu/vHycn49/ishb2WF5eUkz0/PrzFKtbGPO1dITz7/TJZpLA+UpxrxJrdlRvVgKiy+6+Q82iy2cNCmHwpZ2kZMwrZDKrt7jo9jsVa1scQWVc7fnfPcqG7AChVsCsFkDv+s+cDtAldw1FKDmOulb5LZvU8ch1EIFDmV6QQGHfa68S81BKfCKmEspmWZmb5qq77qY1lGdmYYWC2I++8x4RUY8rl+hkE0xderkKWHKxNI5VYeb9T+nUK6rknhOhF1Gta9hnZLnXrLYCdCHFyRx6PBJRJfi5SoVP3t3NQKdDq1ohv2ELttthcMt6pibXc+j4ETVC9sF7b5PPJamUylx88bVqLW1RkBPiXL7AK8/8kcJwge3XXMHx+RUF9HIPHNr1DiNjkypDrzXrTFx4vlKoE2G3eNjg4HsfUhgYViTARrvFyIZ1q3Po8kWsV4ssHTlGJhLvA3of0M99b+4D+rmv3bkA+jrJ0J95imwoxmkBPTAGWbNPNX2Ry+9Ahq4ClFwOd3kZQyoPmknHsnASYRa8Nu2Qxs33/IA/PfZbpnLDvnqXmIuMjtCYO0Z8fIJSta6EYpZbLS6/9RYGcnk1by6M65cf+T15IYzpGuFsjvnjx7nvr/+KE3gqS5PN+d1nnieZiNEOhblox9WE4lEaon4mv3v8STpzs2zYtBmaDeWPvri8gpNNMbBtK+mNW9BiGiFdw6v7ZeMRM8Qf/usvGRkYorW8TCQuUNvp0ePXV8OveijEJuEAyPU04bxNGygeOMz7zzyDBCSxSJhSx1JSo5lYgoXjc6SjCQVISzhcf+/9mKJKF02oXvbzv/kt2wYnaNbqSpXs2gfvxU7qim3eWKj5PfShcRr1Ggshh2vuu4+yz0FURK63n32GjGYq5TRKFdVrF7nT1QFtVe4MCB3q/w3Klo0biVClxe0P3YeZSXB8oazKygJsW4cH+cPf/5qB3ADl2TliSfGhbytf8fNvvJlZWbPhAfT5ZZ7+5a/Ytm4DZi6D5dmMXHiRAvRUOMFILM1Tv/0NCd0jEuqQGBlg4fAhCunCmYVl4ilVWSjVapx3zbWrLHdNNzn40YcUNE8ZrJw4MU9udJzJC7ao5+RTOcrVIkcO7CMWM5RL3y233cpcsU0sZlKyHPbt2cNgPIURMciv34AZ1VQm71outfklZj/ar6RsU2PDpCfH1D03OSV6BfMsffYZy0rRL6kqJvc99AD7Dx9Wm89ANsXzzzzNlnUbVJ+9X3JfIyf159DPEp/6gH6WC3by08+aFHdaQG9bvimIZOg4p5izfLcAvdVuo0ufWrTs9RCNUon4pReysHBMZeC33vswxz54B22pitm0/YawpMW5BPPz82TzQzQ9mK3VyE+Ns33HdQp/BEY/eeVVYpaFHonSmpsnksuxNXAYW5TeeTjK3pdepLy8pExCrr/9NqxOh3QkRKhls++N10hmMsy99RaFZIJQoUCjWlcVATM/wIYd/liYVGOlxC5l7ef/26/YNDwMuok1O0MsFV+9fspoQ2amA63weshg+3334g1kmK2VcJqQ7sCoqfPuyzuVVWrN6DA0PsxNV+3AbcHbz79AsVwiPFrg/OtvXZv0E87Am7vI2DqLs3OMbd3I6KXbVYYuD2lBHP3TW0RtWFqYI3fhJgoXXLTa15UAZu7jfczt/4zxkSGo1n1SnLR/uoorXUBX7xhIsMTSEApTalfZdtP1PjkspLxw1DV4/XePsGFoDNP1qNVqpIYKLCzNM3TZxRRGJxUHQJRvMy7MvbdX3fcrpRWW3RY3P/gAHTNKtVlXPfTFI/N0VhbRTYdyeZlMIYsr5e8zzKG7KuiwVMn9ogDQpSoxODTCo7/+e7YMFnAti5arccc993O8tOjLrxImEQ+x60+vEoloOI7D5ouvZnQoy5GFkgo06qUSzkoZ13MYPW+TKrkXsnFqpQa1I9N+8GOYLM4eZ9PVV+DJctp+D91aXFQ8BUnZh0aHaSrT2LUeuxA5xfUuHY71Ab2foZ87KPUB/dzX7lwy9EnJ0J/1M3SnViUtPfQuoIsrhfclgN5TcldWnt/ShxZLUJ2bJ5XIKctJLxLmwMIMQxdu5aLrblBgPR4P89T/80smcwNKrWtx/z4Gt59HbX4O3XKJT61TWbCA67YbbyRt6mhOhz89/iThep1mscTAlm1K7Wvr3bfiGmGsZIrl8rICureff5677n+QlutQdWxFdJJN940nfkfEbjOWz9BYWlYWndGxCTXnLkAj1YWb/+InHF1aURnuhliCR/6P/4uxTJpmuUJ6fFQ5gvmGJoG/dscHdN3VaZsas7S58v6HVufFx9NR6pWmOq7XXnuNktfm6ptuV+AoZenXn3qKSCTCbKPInQ/9GD0eplhvM1XI89v/+78yFEoQMUxWrArXff8+7LRJqeJwQSHLY3/7C0ZDMjJmcMytce299xNORel0OgxHU/yf//5/5cLJ9ehWQzXWI0MDipnftRhX83GrfuPSbzAoLdfIToxRshus2Bb3/vj7LFQstX7DIZOPPvyY0oGDZKVloWvYYhgT0piuLHLPT3/Kgu1hN13Wh2O88rvfMzo+gddq4mUSDFxwvgo48okcjXqRISOB5dZVKPHeGy/Rsdukw0kMWdMvk341I9RaLaLpNJPbLySbzXKiVFIl83XDw7z+zBPkk0mOHJ/jmttvY7IwzvHlE+ozPnn7PSUsU60uq77+9osvYs7qMDxcYK5UxWq1OfDm29xyy02stJvK9S4e0THtDofe+UC1GOxWi+GLt7P5vA1MlysqWJBrKUz4z/Z8wDXX38BKo0o+n2dmZYVMIkq53qS6OMvK3EK/5B7sa/2xtXPc4PuAfo4L57/srDP0LwN0z3HRgh56t9yuTCKlhy6f9F0BdCOkmpLCVtbzBdqNOuGRAcauvQo9onhIigGf8WDnI48Ssl2S2SQkolRnZkilsgp8qh2X+ZbFwPopLr7xFlXufe+JJ0kn01CtYS+XaIdD3PwXP+Y4UEJXimuTEZOVYKPt8mWTIZO27ajS60gI/vAPf8eoaK5L1cRMUJtdJlkYVSpfgzddo0qpUm7f+8prxFo2UbFMjcUpHvqEzGBO2W0KoMtDwEdc2tSUggaLToPMhnFGL99BKmVQr/rCJGPxLCcaJdXjlgx2fWGQJ375a3LCQg/rbLn1FgUO1UAgR14zHk3wx1/9jqFcgUtvuQrp3svrBbwkQNgUifPc3/+W5GCB82+5llnRaOmRfh1CY987u9XMuVtrKJDUpY8f8ODEB7z7D1+wV4dIjpWZGfLnbWCpVuSiG29gSEbKVirsf+1V9LJFq1hhcNNGpciyNHOM6HCeq+64keMNX+BHqh96rc4oOi89/gyZQp4iNpffcouy0ZXHuswIK2XRhPdbJW+/8SIDoyPYc8UzAnrL8TBiMRxdZ+qSS1dL7slUhkq1rHr8Jz7bxyWXXoXVsGl4NvlQmgP79iuT+vrCLIlUBMe2Oe+yK1fXe2RynOnjJxgLxym3G+oeGJ8cYfr4nAoIZe5/NJ5j586daPEI6y/dTtF2GB7KsbRQZMgMU3dEBd7nHCgie/B3Oh6h0WixMn2sP4feB/RvBEjKhvtMj7ORKu+bs3zltdD+WQO6p9OyHaLJLDTaakdbrFe54a9+jBsyWJCxnhB0bJhQm6TB0488Ap02iYEcnlVHW66BjIfFwjA0yHKjhu04fO+eB3jrqadxlookDRM2bIb5OarRGJfefw/THRkf66gy+VQqwROPP8m1t95K1hSSl68WNpWP8uxTjzJ/4hibN27k2Ef7MdsmY5svwDu+jJvJsPHBO9VmPhCK8eyv/0HpsNcW5n1Z0rCBY1ur7lhSGhZAl1Ek9UOvI2jG0U8/ZuCCrVxw/e3qc0fDGRbaZcJEWaZNJBzh6V//A1GrxZb1m1j+ZB93/eu/UoYfUlIXoZZqo6GCmI+eflmR4i68+wZi8RifNywymRBeWSRx4ZOnXlRku3V33kw8F2el2lDkNfFgkczxwEs7iYlueThCp7i8CugqqAwydMUrl9E6CSqzY8zt20dqbBAzl+TQ7DR3P/CQytAP7nobM5qGhQVoitUpOHEDLZ9k5JKrlAKerF02EibaaqvJggN/2g2eSyNmUvY8tlx5BWGlLtAmr0WJmxpv7noFR3NwmhZJLYrpniFDD8foaBrL1Sq333c/0+KEJmuWK1CrFIkZHXVoqi0RjtFoW3z67sdKQjeidwhpHcxMTFUXHLvJ1bfcysGlkqoc5BIJtHqdgx9/wiU37VCqhUqkR3gbHnz27keYIyMsHj6InYpwwZWX0XIgpqOCupy49sVi7HzrDTZdeAHpVBLbbtFq2SqQLc9M93vofUD/ShA54xP6gP6N1u+sM3S/h/4M6XAEp1YjHYoqaS9PbCIlQ++Ih7JPqurIeI7Yp8oGvDo+JL8TUxPJ+L5lf0t2aIawahYxIyJDzJSrZTIbptg/c4z4YE75eQ+nM7TmlxRTOmGEaFl1vJCmAEiX+S/bVoAuimDVjkNCRFgsS7muiWoaRkiNxqU3b8HRNA4sL5HeuJ5ao04+5OFWK7SsNhs2buHoZwdV+TMSNZidnSYW0wkbhvI0D3kG0cwA1YPHSKWHsWUOOxNh+y038+FLL2O2WmQ1k3AqiTs3p66HMMpduX5BmqsHGbq6XgKcks55LZYdm8LkOipLVdpNh0QyS7FRw8imabUtZZ9KpQbFEjHpcTdrKsPzCnmmF5coZLO4dUv1yDOpFJV2k4bhcw3mFhaYSOXRq01iHY94MslCx6JhaGjRGKVSidFMDq1ukTPDLM/MMDw86hMBZUOQ+0ol5L53ey+glxerZC66BEoLzFdWSOazygZUro000u2VCplsFsyIr+6WitHQXBZaNdLj44iVTMdySMsfNAxPw201qUu3KRbF1k1CkShuvaHUADt2Q83yJwczqjKQ+kLJXZiW8gXxKyBtt0PDdshOTrE4N6sANJJIUq43MEyPdrXC+NgIy0slErEkYS2C5nZwm23CojGgebhWBeF6mPEohijZ2S1cM4yph0jKnHgixvG5aXJDA7i2Q8IM4xRrRCMx2vU64cEClt1AT0TV+zQrNYZSWdpWEy0UpmPqRFJJ9n+8j4nJSUJhg2a1TiISRWbR+/apX0KKC/ZEudV0P+IMKpcybtkAowpGHbRW8DuRFpSwV+ohUhuRR+AGoRJZCUPl3xEU4WG11xQQZdS/RdpSmKTyHvK98L8P/hijHEPYV3pSz+2AfAdF4rL7WN23fcaEFPO6o6BfaCt8IygKXtwH9G+0imcN6DK2tveVndiVKploFENYMx3X/yNOD3K7yI2rSiN++URA/SSWu7pBgxvoW/V3z1qv3uioErWja6uez4bnqfle+Q4pjvjqN8j3xO5+seTUu73q7vi0Lllw8BAwkj9tXVfv39HkfR31nt0gSQVM3e9CIM9n2zax/ADThw4xOjqmZoctkY814eoH7lFl671vvYpVLDEsSmK1Kqbrj235j+71Oc29Jcenrq/fY1/zyvX/3fW91kRQRc5fdoDgNfI6db7BEcs5yDrJvSJ/XF3Y/C4RAcZGEwONiG6iGTpNrUMnZFLvuIjIiiZBkYjziGBMpU5E09FVRh48AkCXzUzdi/I7IaPJxZIzlM8Utr/gaVCak+PptG1C8RieDLtLACElfPl8z8UJhxGmvwi5hJoOmtUkFY7SqtXRTQPdNJEyv78uIlYj4Nbx16C7pt3Z+F7BERWA+A0UMb3110PWs/te/v/Lucia9F6fbqCsqhbymWpDDO6hAEDklLsBWkiBgH/Pdm9LOW//9f7svhpTlPtZ4gNV2ZA4zl/bjhf8vmfd1Ln2rKH/nQ/upB5NCvmJIXNwq/dZz/3VvXTB33IMvZtT9//l81cvcfcze0urZwIE9VIBuNPc16f70amiMMG5nO7wT3356XroUuSyNZdwOIpVahIPZaDWhsEYFHczN/0c6YFp0JYlBoRWFNNOE5F7V4Begn1vCGID0GkxV2qRyJ1PasOV4OZAk+Sq4X/djCQ4BnbbIxQ3IdqkVVshksjhNps47Sa6kcA0ckFL1P8qq/tCr6HJvY+O14kosSbPbBIyPNy2ji5Wfacj/n3NZT3j0/qA/o1W8RsAep1MNIzRFLcNB1xpHssOIAPJwYak2NE+qWpVD/ZbTIj7Rivtb4fBW/SQAk/ZXPxAyH8osBE8XP1Zd6P2txSto/nBknr4Pu2O7WGmkpSWV8gODKp5Ztt1fXAIw4U338xw2uA//Yf/yPmbtigwDKOTTOdoLy0TDqtcde0RMMa7R+xfy3Ncie7rVnWBg/fp2cT1cJhmo67OOZZJK5LW4uIiw2OjVBsWluaRzhdYmptlKJv35UZT0ojQsJeWCUUlowlSkAAE1cRkF+xdYy2P+YKKlzL5xrYsBWoRkb9tt1mYn2dodFQppFXDYVL5PMWZeYazeTyp1sjn69BeWiKciAYs+6DL3MVytcsqhFz7Wx1ncPLB8fku9n7AcTpAW33+l1wCH9DP8NCD9Tn1KatRof8/KoDoJdl0jzO4dr2BUPDE1ePufese/FU/NoLA5QtH+M8C0Du0dJuwCPC0wmiiQmRGcWc/4Nj0U9Sar7N+awlPm0ezDQwnitnOEpZF1Cv+mGwjg54YZNmqYodylFpjbLvsITDWQygLro1rexhmBryomjQxwi7EqtjtEiqgk9FUvQ2OiVdN4jpJdc9qsoWEWjiKyaKj6RF0YjieQ0cr0fFsonqyD+hn+Hp9FaCe+n04x530S1/2VZ//ha/9WobeB/SzvxhdQP56LH9fOrdb7QiyfbXbdnMr+ccaoKu8Oplm9sRxHv75v6AY4Jq0XN986WWuve1WslH441NPMjQ4TGNpBasslZY4OB1M6d2LJWzv2/9TAXpvINMD6CJ5G0un6LgOy6Ui+UIBI5HAKha56d77VR9eiGlCmtv5x2eUhruMS4ngSUqMZWRs7RsAetuxCcTb/ZAAACAASURBVIu6n6jsFYtkczmIx2mtrHDDnXcpcxb5hIJp8saLr5CKxGmWxI2tTXxgADXLpz4/uMaqQtETBPUB/fRfm38WgO7Q1JpomkFMH4BiGdI6x974JeXyyyQy0ySyK+hGBcM1FXCG3Iiq9IU8X5Co7cTQIwnmG2Vi+c3sPxLiyuv+knjmUogOq+9x23IJC6CbUTxlfuCixSvgFZXzX600jeuVyeQHIDEOAuh2AmRiyaspZq/rSmAfxxASsMSAprQBWjhNrQ/o/ywAXVgx5ukzdAU7q5nk1wOzswfLb8Mrzg7QT3tGqiR/KqD7pXnJROdLJQaGh7nxjjtY7HirLOnP93/EJdsvpN2Bd597Qo2K2XWLvLDqYwmsEzPERD5V9FBPAXRVgg02XCmRn3OGroKR05xVEDSo3+hCPGxjhEw1Sx0WedFaTYnNXHbX9xSYd/3kxZxFziEl/fq27Qcj3XEw9Z5+mfpsM3S31UIPmUjrIhyNUqtU1ITBxbfdrljjXew59NY7eI0W4bhsiC0810Ez/z/23gPIsvM803tOvDl27unJAYMZAINBGmQQEBKTSEgryiuS1nppy7LXa61c5S277HW5tqwtr1ZySRvKLlteermyRImkSIoECBAZgzgAJmDyYELPTOfum/O5J7i+/9zbaAzCkBhhLRB9Wc0ZTPe9fcJ//vcL7/e+YUm6X40Jy+0rijNSclaA3/uU1Qz9nQCsH4h9SIXik11yd/EiXcV/SVrDUF3Crx7hwukfE4kdJ5VZot2ZR9O7GJqJIf8LfDQvUG1tqcgZtq2U/xrCkUlt4OgZm3WbP8fE9i9CMKBAuVN1MPU0RiQaRr8SEcQroC9RO3+Qt0+9QjeYZfvVW8kMbcStSSNnAGNsE3SkwhqHbhq/m8QPouIxBXYNP+ig+9KvXy25fxDaXC5D/luXoQsp7q3nn8ethBm63nHRRDhFzWuFgB5KhYY9VYkqwx5dP5PsEZY+Cfj7N36M71Nyv9zveIfB0sv0VhS/FWj1e8K6tMywE0kWahX2fO6LoUa5CdIVkUBdaDOTr76A5fnUxMfajlJZLCgyU0yAXfrSK8vhK7LzdwH65Y75g77/QcHAZQBdBF4uBXS5CgLonT6gy7GLKc3HCOi7eoDeHxd8+5XXlVKgXHO5dr4r3vFh31tm+eUlBDHVT+4De7/kvAro714ln5IMXU9Cq14nFiShM8/hvf87mcQphgcv0mqdxjJjKoOXfrl0T3RNAkWfwI2g+R6G0aHtuJjpOA03x2J1Ax3vaq6/57fxmhmMzDDtioMWpInYdmitIYswsgDuJAee+XeYTBHPVUllTFXQqlQ0kvGNjK3ZQSS/DmIToG8AbyhsqqtAq47jNTCN+Cqg/yJl6B8F0MONrb8wPs0Zej9V+xmuwftlsn1AXO7HqpRWpYye+KvrYKcznL5wjm/8F7/N2VJ9eW54MBvjp3/91wybEWZOn2EolyeRExMXIZeFX41ajUQ6804K2gNaIbr1+/kqOPubBPRLNvKWlNxTKZXtFsslBmSePpmgXSpxz+e+oAIT+ZKS+3OP/4REJEZD5vK7XdIrS+79LLjHeA9H2CTLWeF29T499A8rud/1wINKKU5aGHnN5MVnniMWjdKuVlU1ITk4iO+2Q2LRCkBX16x/y3sB2GqGfski+pQAumdI4Ncioozvz/HG83/Ato1F0tlJinMVRLlYatyBEVWlcvQWQRAoQBfisS4myOI5kIJyM0Vg38K5qTy3fPa/g1YeEnmchkbgxTF1yfDl4zrgnqWytI/jr32LLZt8Etkq5eo0raZHNDKE5+YplXXyAxtJ53aQztwI1iawBeCFGNrB61TRdCnLhzvAKsv9vRvhJzZDFzJVtkeKe78MPWRoh5m5YjOvAnpYeb2EFLjMLP8gotm7/r3X35YPkodqhRGJjAjKJS7U60TiMRpul7H1a9FNmyMnjrF2/TqKc3PE2h6jY6II16RZb2DrBmZU9M+1cD5eVNf6LxlO6JHz+hl6yNz/iK9LM/T36aOLD3inEZLiopk0fp8UNzZGvdnCISCTG2BxfpaBXJ5uq01ckdI0OksFIn1S3EcE9A8jxdUaDbqGrkh5hdl5RcoTNr6tVOWgWVgikowrpn8/sZHkSDbVcJRrxWs1Q//UZejS/mm5LWKxgM7SWSoze3EbTzGSvYBhXlCRYljslLZNtMc476hnUJlc0VUTE0J5aXREZCmFae/hzNQAu+75XYhsBDeC69loQSycQpP/s2u0Cq9x5sQPSPiHGM4tgTlPo1VRmhGZtPglRLg4XadcDzAi69DNazDt7WQHbmZkzVVEkhZtr0MkmliemFgF9F9kQJeSYq+H3h+7WQnoiu2uysc/Q3b6EfHib/vb1Jl/EKArkL7MGSx/vzdWtiKrEUAXEJS+mRf4auZc/pxbWGLz1i2Ua1UFjvl4Eq/RoFapkN12Fc23T6v+sD48rGbRjUiP5b6i3N6PxVQ94EoA/cPOsXcuwshX3uUdIQ9pmGY4tiZyr5ph0fJcNbbmKzavSyIWV2NjpqGHI1Ernfx6PfRQ2703ovazZOhiSdtpKytR+f1S+ww8D8001QihYdmI4orXcbCjIoHcUKV2meGXsTW3NxImpytgrsa++qX3/i1eBfRPH6CrB0j8al2ap5/m6Bv/nuuvrtGq7kPreqTyoYyiFOBcLYKHja8Lw7zXvpFvitDPsMXC+S7xdJaudx0zSxPsvOHvweBu/I6BrycwdCm3S+OzBVaB0vknOfjav+WGbQ1wjqOZHYmdhfpBqyWtuTSp/ChdzaDciDC3NEC9tY7BkfvYdNVdWINjqm0kiqDLXbn3Gxu80k34clMaK5OAy/2uVaW4y10hlFLckb17cWtNkpaB0XExpJyp5qvDYWYlKiYZ44oMvd9L/yTruF/26vwMPyDOY+16jWg2R6tQoN1ukxsaQohYAqZ+O2RJ9+d/+x8pZTc175uI4zeb6JEYtXKZlDCrYzGWTp9mcHQUr9PFiEZB+rk9Nry8V0rCApSqT94HvQ8KIFYECuq3rkjJw/n3n+FE3+dH1MeufO/7PJwrv30pgSQQZzAh7fW0C/qmMeEMdX+eauVIYEiK6wO6OqQeoad3kcOjXPHgi6SO+rEVM+3LM9ASFBimWtf9zHuZzK40BcBMJ+hKu6BSZXBoCLfdoVIoMpwdwBWxl+Vru0qKe9cS+QUpuSsipwTFmqbutwSitiCn7I6uixGxQZvjrRf+pcrME/pJTO8CpugrxMAVk0TFO0vQdi3QIuiWKE/I2FldBYYRS2ep7OMTx4rezNTcCLtu+Qba2M10Wx5WaoBmtUk8lcAtncccbPPaD36PXPwsI8lJ4tYMphmo7dqVGME10LUovmVQdarkxzcwu5jG1XZiRO5m/a4vgyu6iKay5FkF9A/e/z5xJfdLAd10vFB+VzGMw69LAT3M7FaQ4j4aHvxCvEsTi9GlJTKpdCgCYlkqA6wuLBCLxbB6D/975o17pKqlwhKDI8MgWWylQqlQJJ1OExsaIqhU0cSfXkJuNNxWG1PK0eL4pml47SZGqmcvuhwprKBtL2eP4V9Uhby30fb/vBJAV9h5mbt4aaywEtQF0MXtS4JFEVFR66r3hg8FdPWD/RP58B76hwG6uh69gKKfeS/HEUpcCLbdeac6sr4T2Ug8yt5nn6NRqjC0dj1+udirVK0C+i8ioAuAS2VnOSiX9aImR8SUvq1kgtvFNzn39r9jIH2ebGQO3VnE73TFlRZpUbueyHpE0YwMrhul1W1gmlViUQO/a1Io1PA8SGXHSSdv441DDns+99+CMQEDYwTdgJbTRfdaRLwlitMvc/7MDxjLz5KPX8AICqG2lSeBqSjFRUMZJKOFF3Foa1Bq5mm42xlb83dJ5+7AjG8WYQaCbnuZH7Jacn/vZvaJA/QJydBf3Ks0m1OSobclQ18B6EaYofdLwP1S+0pA/7ip+3+bkd/rhqpaIukpcq+iMCbA3mm3iQwN4hRl0vmd16UNimg2Q2VxUflWNxoNkvEEeiZD9eJF4tEYZqCprNAcGAylV6UvXq2B/LfU16RRt7IJvnJE7ZIL924w7SWzHzE7VxvcFbxXBRhKmCUc0esr6i1/5vJfLsnQl1XT+qHElQF6uFmH6mnLUU9PSKlrQCST4ZrduxheM8bxyWmly3b05VfIDI1QOneWTCK+Cujv94D+gmTouiF+CF1FZFPBuQTsUr1UX1J9qzH91nfw/Rew9JMMxFtoTl0psGlagJ3RaNSb+FqERGKEbjdGo1bGitRJ5bO0Kx5zs0ssLLrsvn4nQbCVt44H3PSlf6xU5Dw7QbXbJZPJoHtNsKu89eN/RVw/SiZ+nmyyTOCWlN+EBKWWeCJqIeHOpYQXd2jLYxYbodrezMTO3wFvJ9hbcFsaujK7D5+xVUD/BQH0oy+9SLfWfAfQpY4oI0OSl7wPoMtpCykuVD379PbQ5TrIDGp0SMZBPGrz82reOi5CKq6LprK/MCuWDaGvGqcwt1cWFrGTwcFBWq2WKtfnJybwyhXOnz/Ppi1boePgtx30eELZu1Jrqt8ls+a4DsQkDXjvQvwPFWRdGaiHgP6ObPCK8/gPAOgq0e/3+FZK+snyV/K8KGlaz9K59ta7iBswnM0xVyhx/vAR5i5MMZzNhsHIag/93YvwFwXQbVu1z+T5VfwLKb13u2EQb7ehcYqjr3yTsbHztFuHyUrBrNtFJ4VhmOhRj3q7jhdoRGNpfMemXqniuWUsyyKZmsCKJHhx7xH23LSdenOUuaUs1975n8DwNaBbNCXFl32kVSRhFHntsX/NNRtrJCKzTM0eV0svYoRbQdwYRNMSoX67XqYaNMSQkCC2lrpzFYPbfhusG8FfQ2WxQSot2vGrgP5BSeMnMkMXQF+ZoSsukpoBDim9QsAWzW5F3eppjS+z3FeSlv42p9If07EFottg2cp5S0XxibjSCndaLSq1KulcFl/AfGW3StfUhiCFZlFFG9q6jZljR1UUnsjlqJdKJEdGaMzPExPTHKerbF2TMoImFqrCwm62RBe2ZwTyzsldDsivDIDf5yJeSZauDH16phaXBoa9A+0HjOo/FWj2xXyuPENXgC4BxaWNflVu15EMXVTtOnqgiHPlSoUb99zBSCzK4z/+CaNrJvAKBSUWsgrol6yNXxRA75fXe6cnPXUpwwsYa/E6pbf+lMlT32fHTp1O6yxRy8d1PAwxNDYiBKaGRwc3aOL5XTQnwGm2qCy4FIqwdtsQE9u2ceyNlzD1KGtGbuXUObh2z1cxN9xE19Ow0jlVpTO6ZRpTBzl/+IesSU3SqJ2g2PLERZl0EpIRg2iQxxCDF4mTrRZdluhGdZYaAwyMPUBi4JchfydOVfapJKaM0q0C+geiwycS0I+9/NK7MvSQXCzpd5ihvx+g98fX3sVC/phA82/1x/oheAvpSkrsQa2mNMIz42MgvublMq44ZgU+nrBKe5rewvQWZ69kfoiLBw8xNjaGGbGZnptVY2qyYRiGoTYP6al32y26bVF2CtSfXbH7TMmYi7Wc+fev0/tV3Zd70ytLy6rOdoVX90oBve9rrpqA783QP05AD6c0euWN5fMQ5uc7gO7aFrPFJdZv2kypVCKdSCpVvpnzU6wdGsFrNlcB/Re45C7Pn9njxQSuq4J2KcOrPrp+gRPP/M/EOMb6dTboIs4sRikBjpvAcWVCxcSIaWhmBbwqtpi5+DrNgs/CQou5ZsD6jcNEbYcjh8p85p4HePm1efbc+w2M8evo6jZWcgin3aRbmePtVx8l1j5O3D1ApVJgaHMWO2GRjgWhTU9LlKdkXE5mKx30VJeyA+XOCBvu+C2I3Qv+JopzHfJj47jt9jvtrlWW+3tW8icO0NdAcPSVl/CqvZL7paQ4KbkrIZJ3Z+hKKe5TPramzt/T8KXEZpmQTlGbnSWQ2eaxUU4eOcz6jRsUoLu+j4swWcMyrwC6TKI6i1WGsnkVYjcLBcyohZ1JUS2XFViLGIvYjdqmzvlzk+y84w5q5yYV4EdjCeWS946rWrge+5rx/dUpOPme+fhlausVgvp7WG8/R4CgXPv6oPrhgK5iD5XN/81l6CGg95n6faGksBLQz9Ad02DHLbcp8Rl5yaYpXxeOHKUh6nxK7GM1Q3/vTtj7l16Q9kl1WxO54Eg8rk7GlckVw0CLRlUg1yy+wvTxf86WiQqteoFAa9Pp1ggMjVY7SrNl4/hpdMvDihdJRNskLIgGEHOH0Iw8b759knoXtm6ymJrsks+Ncu48XH3jV0iMXkeQHaTUcqgWa1w4dogzr/2E69f6bBuZI5cLcFND+LZGxKxhaQ6mYxJI/16c2URWLhrQDlJ09M0Mrn0QbeRh0NbTaEMslcMXl7beM7XaQ3/v3vWJA3QhxfUz9LQt0q9OWIYURYQ+EvSFNfqKQitZ7p/mHroAghmOlHW7DoFtKk/09MQ4kydO8NWv/wblpkinhCzplclxHxjSmslPf/pTbnjgPuWE/PgP/4qhoSFqjTo3P/BZ9R6h3ijBKTFleeJHyqs+n89SLZTIxFLvMny5tGKy3F7v3bu+n3jovhWo98oDvQz6ywD9PtyIZVnad+ThdTXeuPLVC/QuHWfrzcEvA7JSuOn3z3sWoeIfboS9a/Fwl1Ey2w+ta0NAD9QomTDilf90P3pZqdamfo+8ofeZyxKt6o0h079ns6oAul9yXxZKCr/fMXRlT+uaJrfffSfFhkvSgKYXOla/+uJesvEEdrutLFWXWffv6qXLtVhxIdQcfXjYy0p3K2drg76F7TvXU01OqFvVC3jeFUTLlIBYcIY/oy6J+LmvKDr0f09o0xoe5jvti3cW5arb2vsHogrQEwnFW2k1m0QiEfRYjPL8PBfOPEas8322boMjr7+KqCI2ZAZcpNO9sCsmt6ftgBWFXCokrsko+XAcRkc3Ie5K+48cYzALmWSWn/yoTCovlbsdDG64htePH8cJNK6+6hrKcxeZP3WA9dkOwzEH6cBJQi4S0dJDT8Uhn9BIxzJoIumqm5SqZez4WkrNcQ4c89hw1a+yfst9pDdsx206mDI31/dm76/P5TX5kSWn3rmYq3Po77+wfsZ/vVxAcenHqDn0Yy+9hFdvkbSsUMtdbqhsUv2Ga28mV8qfyxi/Qvrycn3bn/HYP3E/pmIZw1L636TTFNwOejbDTKXAgw8/SKsbGhsN28q1k4lMlEd/+BjdrsdtDzyg0sMSgfIzly8Bitd/+lOG02mcdpcbP3MXC73WseCC5AnTr76KUy6q0Zfs4IASrhBRGcM0iSVj1BpVRd6xLYNms0l6YJjK0iK69POkjJ9KsGPPXUpuVT5PplHlNI48/xyeiK90fcXUDxp1tKR4MPcCOwWUoRyt4lP0nONsTaMxP0dCRu9ECW6xhNsWE5QkVBtgm/hmgBMz8TSfmGVSXyqSHhhR7lSeHcVIpwkqTW78/P04hsaMF6iMOKvD20+/gNlsY+oaTuASGc1RKSySSeboTM8RyQ9Snp4mOzaqfKGFlKjWbSwJ9Wo4DbC0BJYRcg5SCTqNGpHBrLJyNe0otWKVtBUHsZpVDCOT+XYdx9K46fbPiOYMYugq92g4mmC2LWSiBM88+hjjUm1pdTDWjFM4e5qBCXG7clUbxpYBZMumUygSyeQV6DZLReIjIxQXZsmPj6sRRFHHs2QcsevRaDawoxEsMdaxTDynQ9f3iCZi1CpFUvEY5LP4hQK6mMiYUaaPn2LNnj3qfGvVKoFloNsR2l1HGdKMDA6xOD/HyEBI3myXykSFG1CtEhGyZV8K+FLhjl61Z+WD+WmzT1X6ESLD7Lp4nhfOpJsm5cVFFqb28fpzv4/mnWYgn2DthizptE807mLZHq7bVM9ixJRnsSxSUWRTaQozZU4edUTckWtvHCKRyXLuzAVKix0GBwZZM7GJ7MAgi+UlXj+0j2t3Xa0qcu1mi4uTZ1g/PohttklEAzpOTQWpfq8VHjVR4kyaYeJ0NSLJPEslk6Vinj/5f16jWBxhYOBmbrn9S9z30GcZWpeEjOxS0meSFS7JXGiZLc35dq2q1orvhdoXdiRMLRwxPBKhpsu17FYB/Ypw7QoBPYIh4aQ00SVDV2lR+OXpvf6vyo5WCKRp780qrugMPkFvDjMdgwWRYJ2YQM9nGbv+OnLDA1SqJTXLn7PgtaefZjiR4sT+Q4wMjpJJ5tFjKZZqda65/3YiiQwNXzK9Lmdee4PWfBEReDYyGdbfeYsCkrRsJJ0OC28ehEZNaTHXi0WCrkFqdBw8B6IWXRmJScZxajVsy6awuMjAdbtonLtIYuNGThw7zq987atM1VoqhxUN9bdfeI5IKs3Fw0dYOzqKkpyyTIK5GbRYb869N2ImgC7laAF1U0Q25LhkA4jb1OcXSMZTvegkA7U6xKJgBriWS91pIlPn1BqkJIPwNZpdl7hI15YbkEkxcttNkDaoOB5mGxb2vkyk2sIYyFOfnyK5dpjpqQtE6x0Grr8ByjUoFWHLNrh4TinCScvCLdUwk3EqF6fIrF8XzvLnUrhCYotZCvQankMqO8jc1CyjKbGeTNItFDgxfZ5r7r2TpXadXdffRLMdBj8z586zbuN6dd2kWzp96hjJUoV2sUg0m6bru1iZrAqGq0sF0pkcldl5MtfsgnKFpVOnGLxtD50zp9U4XKtRI5ZK49WaGFZEaRFIACBytbLbVysV0gNZOo06EbF97TZx2008z6VaKzM0MIzvaOgbNzN36KAKnq696y5yElSWK2qzlU03Foly6I3XuWXXLtpdl8kDh7BT6XAEq1ZbBfQP2XOWhWX6QjLCdLcsJRjVKF2kMnuQhelDVGozBFoR06yQG/AZH4+SSLnMTZ9maDCDFnjUKnUMIsTsBF3Hp9P2OHJsiuGRLLZpq9HVqG1JvEA0rrFUmObs2RrXXZ/Gw6dYrHPhomT2kExGGR3J4jbn1H32XRO3G6DrpgJ/X3MReXn0DOVqgn37anz3e4u0WzES8e3YkbWkcnmuvWUT267ZxNXbdzK0bq16BlSAJ+UFQ0eTMVlZjwLo3a4KgGV9S1Ji2VIekN3pQ16rgH5FiPZzA7qU3I+/8rLqoSetiCq5a1InEkCXtFAZU8jeuwro73dntEgcx+lgDw6yZvd1yo5TskuJg6Ssvv+pH7NxeJjzx0+wZfM2ocSzcG6K4at3Mndxilrg88CXvsCS01Q2os/+2Z+y+5rraS6V8RMxttx9B4VOW31vCJPn//zbrB3M4vgN4sJ2dzS8pohDaMwtzDKxbTMzZ94mm86oTJB2m0qxhGZGVfZ73xe+yLzrk4xH6TTbTB05ilMt47Y6xOXB7d33+bPnGNm4XgURYWAXlt/ENEaEYKT0LeVDyeStqM35+WnWbdqsKgsRI0L1whzpTVuoTU6iZaIE2RiBpREzDdTo63wZIglIJKjOzmH6OvHt2zg9N8kND38OPQpBG9ZK9eCJ58OgIWoyXy8wmM9hiEJcsYxQgbRYlIX5eXUcMttrRsSHzqBTKhLZuAlmp9VGVZs6rzYxhvOUzk+qn211XSKBiW3GcRYL2GOj6sRKgcOWPXepcx7PJnnlyeeU1/zQ4Ajrr9+hgp6O4zB38AA0GuqGdwKPluMQSyZo1Rtk0zlV/mhX6viuRzyXDQOOREytEQk8lLaA6OL5AY7j0Gp3VPUjFk8qRTLDNikVFpVIkZRGdZltTqfCkUXdJKh30RIp9fu3bN+GGU8y1wxNfCQzFFJX1w/U+slbJp2uy/SJU6r3IAY50XR6FdA/ZMuVexKVay8E1Z5SnClBrJDiHE3ck6DRhe4idGZYmD/M/OJblErHKZROceutV2FaTWzDwRURl8Ajm06qXny50GR2qsHU+Qs0Wy22XBVnaChGLK6TTMWZnr5Iacln+84xVW2bn69QLoO09KUDMzxkko37RAV0/QxeV1dVBM108fSGKvsHxiB+sJ5v/9kxXn6pQhBsxI6tZX6hQrFaYXzDMMPjw2zatImb9+zh9nvuwRK1SiFFC1hLcifBfddTbSI9EkXIgcqKWOxcnd7+8EHXcBXQ//8BdL8mJfcQ0NVN9HoZes8w5FJAf2fUp9fju6LD/mS+WXCpXK+Tv3o7J44f5zOPPIKVTCr973KlRs7WOPn6PhbOnmXD0AhaNMbS+WmcbkAsk1VZGnaUuVqBG+69h7W5OIdf3sepNw6wbetOJguL7Pz8Q1JVJ59IYjbaTO17HadSRJdqrqEp0BPOgxKySUn5VITGhV1fVBUCW/ShpaQbixFEI2y8+RYSts1jTz2lxuGstsNwLoPT7rC0MMf6NeN4Tjs0IJHsWiL1/qs3Mx4avIgYS4AuQJvPqGh+YX6GXDKLJWDbCZScsDkyJIO5VIIW1VYdKdEPRWK4s0Xs/DBBs4k2ugbml5ivFEletYE5t0HH9/nl+x9ipKPz0mNPqAyB8UHcyiJut0M0lqJ2ZpLU8EiY2YqDW0WISRqxVJLZi1OMbdlM8dykEriMRiLY0guVcbRmjXqzSW7jBjqlMrrrY5kJlRUjbYygy3S1yMN/51eYqbQ499YBCuemGckNEInEKLUb3PH5h2nUaxx/9hlSsTjEo7RrdWqdFtmBPJZh0ml28CRQuvZ65vfuZWTjBiqFJVKDAzRdh67rENd0IpZNs9kmloiH4Nx18Lqe2sQjUUvdUisiJjc1de6JgawKtiUQsi255wZWMsHa664hn85y5PRJxtatp9qTHR7J5eg2G7Q7Dovzi3Smp7GlyiZgLgHbasn9Azeg5QxdqlKOE0ouS2tSAN2TNRPDbYMsH+IueIvAIvgLuI2LvP76k5QrF4nYssZ8alWZP9dJxuO06l2CZpT9b76mPMof+kKaDRsT+EFDMeWPHa2xdiKqKjHF0hL1epNMNoqpmczN1lXre90YJKMWhjZM4Nt0/Q6a2SWwaqr3euFjIQAAIABJREFU3mylCPxt/Ks/3sfZs1G67jhmJEOtVSaQccxIlI6sN89TBN577v0lbrnjNrZu246Rz4WVLV3H8XxF/DVlrftSXWir66Ac4z5s0mUV0K8I3D5Shn7i1VfCsTUzgiGAbpghoPcydHngVwH9vfelK7FMNMJ0tcwDX3qEouMqApusb+lK7X/uGcYScSpz04xs2Ej34jSeZhLdtp36+Wl021bs9w5dbrz7LpVVHX7iMTLROF0noBWNsvau2xjbtIG5i7MY3Q6Hf/wk68ZHWVg4jyn927aPoZmkh4dZOj+JHTFJZ7MwMkL56FGy+QFcGXWTLzEiiUUJTAu/J3rj1OtoXtgfzGWSWIZOs1qhVq0oFTQhjYXa6qEGgXopEZaQdCa8iq7uU3Yd0oMDLM0uMpDMobc9IqZNtdXAjRj4SYuu4ZOQXn83wCw10TBo1KokhOUv9cHhARhMc2rybfRYlIivES010WtNBnbs5MxLz5GfGCE3kA+ZRoZNo1YnMTbG/PQUqVyWeD7L3OyU2mxk8x3M5THWr+Pw93/ItXfcgbewQKfZIi7960pJWVfKtAGxMFsOWi20dIxGzGKqUmJi/QZK84tMrNkAlSaLcws4esCaW3Zz+uB+xiwb3XWJZVL4uqEIfcI8s0WPf3aBwXSWg28e4Pobb4RUEqdWUfr1bV9GoDzcRpPh4WFqUm1QnDmdcq1ONptVWfni3Dy5XEb1MeV6+40agedgmFbYp0/kQIIAyZSiNufOXySez5DKD6iNWsq4p06cZOf2q6gvLmK6AVGp6cozLsQOVX3p2emu9tDf85CrMbUeKClDIQlkxQNAzJI8sHIj0JInXmzVGnjtGoYtbM4AnGpYxpJ2mLRS6lXqhTJJacskM7C0yP/wu7/L7OxhNl0Nv/71bYxOONRrC2h+lAuTRTZOXKV4EXOzsxK3sevaceKpLOX5KqWlWbIJTwG6ZY4ReGGp3Teb+FYNF1MB+MXzGf7lH75JpTJBu5uh5YpYUpHcYIp2U1NBoYhatVyHTDbL1h3beeChz/LAQw+iS9AnGrZOl47nqpFawQXhZ0iVQYirq4B+RZj9oW++ckAXL+2VGboS+343oMsRvMcP+uM7p7+1n+zo0IoabLvjXgXGiUSMQiPsTeetKC8/+ThJ3yMeeFii9qRYpCYL1RoNL2B4ZFSVYHMjg6zbdZ0CzclXXlROTQuLRfRcnrX33aOCBCnfC2mufvI89dkpSo0Ca9aMoTkGS/MLpBJJokMDuItLlIpFLMtQjFzDtGk7HVVq1mybpVKZYq1CbnBIAV4uk6UmylV+l263w30PP6jO5ZqJUb71zW+qcl7IhA8NTPRlubsQ3JteCz0Zo2ObOL6L5usYnkYCSzmXtZotOqZPkIlSbzdU9tmYmWf7+qvC/rdsbgJGLUf14Q9OnmZo0zo8QydhRRggQnOxQFw2klSC9sIs0eFhOqdOK0JXy44QzeeViE+5UWV0fJxKo8bI+BgLC3MKvOuVMldft4u5k28zOjAclhKjcVrzc8TSCTyniyElj7ZytoDRYUSSwx7IsFAoYgvxsdgkZlgkd+zEm5/l5OwF1kyMkdFt1XdvdLtkR4e5MCcVmC4jI6NKOEhm1k0zwpLI+6ZTzJfL2Mk4La9LNpOiW6syMrGGwsUZpJSbTKRZXFwkkUioDTMulRW3y8LMLJl0QlnQUimHJV8hLdY7BK5Ppd1Sv9/TTc7PzzA0voZGK2RlL8zNM5BOKXMZv1hR3It0VoRPZKN2VgH9Q3YY2VAFyOUl90M1uOU59jzFZWgqzpGmAidNesqyf0qwJMGXjJTKUy33ScrflTqaKDwm0lRPnOSH3/srnn/spzSaJ9l4dYmvfH0XV+2M0O5UcFsxps4XyKdHmT5/lkZrVnlsbL8qxUA+T9QaoF5awGKJiFDcRcjGNwm0Lr7h0DWadNwInruZZ54u8IPvzuN728DMU+/U6OjTROMm7YZOMpFTQUq708HxXAzbYsPmLey68Qb+3t//+0SF8KpJZauhyu5ynhLQqBE+N+RUfeBrNUO/Ivz6uQFd5tBP7HtVlUeXM3QJBRVtMgRzNXKuhfPo/RGn5Wk1IcVd0SF/ct/cMTQWAofbHniY/MgwZ2cWFGM8pukkdZNDe59Hml65wTzdqWl1otbAgOobS1ZVnpkl6gWUawVGt6yn067TnCuQjqdod32i4+Nc88XPcWJqmk3rNzI3eY7Xf/A4v/Llh4lYBkVpkgGDdpSm0+Yn3/krMvEkAzuv4cCjj7L7C1+gfOoE2fExNu7cru7TcCLDQqOixugG7CQFp84be18nErEplhb44hc/T90JR+0Esg+/8IxyhJJEQ1mGCitO0WpD//aO4RJZM8Kpc2e483O/zDWbNnDq7CTZ0DkSSzJOfMSVXa6NBCUTsQiPf+svGM7kuDA1xbpb91B7+ww3f+khUvEkF5p1sskEpXpD/fzaaIJmu8GP/+I7rNmwjurcHFbXJbZxi8oe3p48r8R3/s5Xfo0zi3Pq96i2AJCJGMoict/Lr+DW6ozkBqnPzWN6AVFpeeRTFN4+zYCw3EXC1/UoLs5irxmm0Glx2933ErMM0kSoOs3e52pI9340k+GpP/9LJnbupDY1xVK1zK//5teYXVhSQZgY18p1nr04y9jaMfX3TCJNy++GTljVOktnT/Hma6/xj37nd5lcWCIubH4/UES2RqfNy888w+YdV1O9MEW302RgeAi3Ulb9XFuIdPG0YueL41/daTO4Zi35dROqR99/LrPxuCLFyfE0ixVGtm2DSpXK1BQZOefVDP2D8Uh655KKy/OgxGT6M4G9slXcJlCOh+LV0qXV6pCIJTCjidBESXrRQjJtt8JAIJ2hffEC3/rWt/jun/+AWHcAy6gxOHGe+z+/np3XDVCrFJg61+DkkUkmxifw3CWu25UiFq/i+yVFOt2y4Vr8bpOYXVIEWakJBl6Ab3hKB8OR6lcrxf43Wzz24wVmpoZot8ewojm6QYuuuYjnt4lqUpK3VIVOsm9p+zTaLRWUxjMpfuUrX+He+3+JNTu2q2C843XRbWtZulr3tFVA/xgh7G8O0EUlTkru7wPoanH3dgshSH1aX21To2jDnvvvp9SUcpw8swaB77H/qecYj8dIuF38agVD+k22QdByFLh5kWiYgfmeslAtFGeIJ6LEXLngokRlU/ADJu77jHJLkt05Z8XId32hey0DZJ9jKsAnVLBj+96kWipj6hambWAmEmy76XoFJmPpNLPVKgdfeIkvf/GXuVgpYGLTwOHIvoOkUkk2XL1FMbpli0jKGN3e55Rwiu29P6C7cZOFdpN7f/mzlFpdld3nrQhGt8v+V95g5203qGPVIib1jqtARY71zBPPEZMy5ECWc0cP85Xf+KpiaU87bS6ePc1bx47zla98hWqzpaoT8r7RaJTH//qvVcBkZ7MULl6kGU8wvGEjd9x6G9PlJcZygyyUlnj6maf57Ocfpiyzg8LmN+CQ8A+WKmTtCFYih19YxI1o2HEhOUVV0GUJaS5mU6DLzj23KfKf7Mmv/eRJtmzeyvXXXMeMU0WPRGh2OmyJJnn0e99TbRFPCxjbvl1VWnoMFHWucgQZK65KmrXARdc1mn5AXDIdx+Xq9eOcOj+jADhh6tSUj0KoPTA6MMRffPvP2LZzJ52FBSKSIXakadsDF5H3r9ZIbdqIW6/iWxGGt2zC0HWliaCCSGHknztLVNNwqg3VIogIm1m+L2C1CugfDOg9M5agdy0lW+87sEkm6/ii22FiRqW3LLKuHWwZOtdM2rUaUeF3iLyqJEh2QGNuju/85Z/x2E9+hFOz0JsTxOyAUmMvsUwZGT6QtrVNBK1rUq022LoV/uHv3MnoeIszp99kegpu3LkOW9dIROqg1fFxcIMAzRbP3xRtN0OjOcR3/vw4zz7TYiC/i9l5ja5voNkQTXp0nAZmYClBUCF4SjVH2jwtp0Ng6gwMDlKoVPjP/6v/ki/+6iNoSZnH76q1J6arik+AuQroHyMA/tyALjb3x155CZod0laUQGZ5ZQuVu6wsKntua8JyV+22sMSyEtA/rXPoLVNjSQ/Y89ADlJuhUadcMSm4TR08iiFjSe02pjwE/TFA3cQ3dFqmoa5hzPXwuw5ORPShDQxRpSjXYXw9Z98+xc5HHiE+mKO4VFLgMKBmx3Vef+1Vtu25BeFIy7YtgCdAfOSN/RSl5zuxjpm5aR74whcoddsq7EpGIzzx6I+Jm7YC01tvv4siLplYnmKryIn9h0nEbLZdfdVyNn1QAF0JvPjvzdCFF5SOs+nWmxS7XzCm7UHWsji4dx9ux2HXPXswdIuC31VGcflIlKMvvUr3wjy5VIY2Xa77zF1Yuk7R91XgcfD1fYoD13E73HR7yDQXUJLzP/r8s0SUqxS0ZQIuFueO++6n0qypMr+UyuUaVBp1krkUt915B4VqU52/VA3OHjxMeWqWfHaIZnEJLW0pf+qIncIvFOkGEJkYYfjaa1RQI5luytbY/9wrpOIJarUGt3zmLlqWRrvtSKGT828eVCV3PRZRvfFtu2/oy9qEcpzASCbPU889y61338VCrRq2aGwDw/HUmknaJq++vo/7fukBZpYK6n1yLZQq3fFjyvAjJt7tsp7EDlEARo2fBGpe2JHA0dQJ7Kgax9u4Y2eoStjL1GfPnMb0PHRHuA290nAYga4C+odsyMJzcZrhPLku4Nzthj7ocg3l+iezzJ8+y+DgMEYuQ1CsK9dEUXaUls/c9HnKlXlmpie5MHVS/blUnKbeKOK3k0SdneAbYE+CWVQEUt2LoHvDMr9BJFInlrjIb/2Da9iypY1uzOM7LY7ud9mwJsL45nEqM+cUBcROwmJZlkMEp7OJN95o871vn6PVHqLVydLpRhGVeZmOEK0Jw9RU1UdpgPrBMj9AOUaKFoWhE43LKKXB3/3Nr/Olr30VTB2nUVeTGtLU90VZdLXk/rFB+kcC9OOvvkzQaCtAF9ar3hcX+BBA7+sJfJozdAH0UsTgmtvvUUl1W9pnGOQTCX76vb9SGXpSZjeXAV1q1iaBbtKWh0b2YkGuhE1paYacsMUbHZr1FtFUHjebYXDPzdSUvBnk7ThDLrz05BOYEQkKfDbdeheBoFs3BPULh48StyKcPn2a3/6H/4Cj584sl1+jOpw8fAhaHdrlGvfd/yAFAtr45GJZKq3ysrTp5qEBfvS976nPlHnz5ZK7qmeHVZlAHMnScdbtuYl4Kk7VadHqBBzff4D6bIH1a9dixaIMbl2vStB2RCMWwDN/9UOuGdmgGPQL7TI3PPSQOkYBMDmVibFR/uTffpM1G9ezbvsOBUzy7xKwnHzhWfUZsjQl8992972KvZ5Pppmdn2U8PcB3v/tdNmxaz+TMFDfefTeD+ZSa5XY6AUOazv7nXyYqCn/4tIMmbaeF1QlITKzDW1yiacGWO++kbULThcFMlHalrUYPTdNmeOsm9bslcBNAv7A/BHSjD+jXh4Auty0uNh3ZLM88+yzNTptO4HPT7beiRSw14jeWjOK12pw5e47JixdkMIEv/PIXWSxXwzKvAvQTCtDjhkEgVrpS9pW5JamgrQL6svreZXfVSx3xepWJD8UjydDlXvaEZYQgJyCvAiEluqSDHUMk4t4+fpIjR44xee4CZ0+f5szbp2TiCz/o4nsNVeLWEFD2MC3ZOZO4tUEITDCX0Az5fgTNT2H4gxhaQCSyiBU/yTf+s01cfa0QlS+Sz0SZOlNn+jysHdEYn8hBpkq96qq2qGWPc/RglCd+MsvJkxZud5iWa+B6Oq6Ej5KiaylMEYrypM/vhBr1YiMsLnLSG5egUQiy7Sabtm1V6/W//5/+Rya2bAofPl3rtWB7JdwPuvirPfTLLssP+4GPDuitDkkzgi4GICsBvXe/pJwor36GvhLQVzpPXtHRf8LeLD30Od9j92fuD0vUoubVaKmN/rUnnmL7+CjBUgFLSFhBn1EsDGOdrh4Cul9tYI8M4DSK6KaGacXwSlU8PYKfz5Hfs4eWJiC3htLMNAd++AQbR4ZptCs4SZOxm+/ESIElB9CBQy/sZf3YGk6eOs3dn38wBMOISaPjsn58gD/9P/+EdYNDDI6v4+39B7n7kV+jHHTIRlJELY3v/8Vfcv3uXZw7eIAh5cHsYvm+IkEKW0Itg15JRmbSK5rPNffeS6OXzeaTMQ69eZCg3mFpbkHp19/x+QcRAqHsgYYH80cPk2gE1BcWCPIJdt99O0tCN++B5MvPPqfGtPRElE27b1DnIP17aQGc3hsCunxWQ4PNd96rrr0EHgNmlCd/9BjJWJxkNql6yqV2jbs+cy8dP8zwZfrg+PMv4RSr5HJZqkGbrIyB1Rw1D5wdHCK5awfZESHGoebhZSzpwpEjOM02iUSStTu3k5kYZWFqjkEB3AMC6B0F6C3fZ/uudwA9H4vxp9/691x33fU4vkc38Nixexe+lC3bHWJ+wItPP6l+byY/QKPZZv22rYwODbO4GHIyLpw4ge6sAPTlDH0V0FUN43JqZf195SMAuiJ/Camt06HdbIYldJlDl5l0IYQmDJyFGX7wvUf54Q9/TLFQQ8PCbQtpLILIqfcDMzUVEkixWvaDkOmhS/lL66KZnZ4DYwY9yKL5OXRNqlqzRBIn+Y2vr+GuezMUi0dIRSGbyjF1pkRpAbZsHaFrzlNtwej4ALXaGD/67iKP/ngePdiI46fwpCSvye8PCIIovpdXUyaaVoOgo0ZQ5dmWgEVNtpghuIv7hPTStYjBtTdczz/+X/5peOzRCEHbCS2i+9Mv77d/rwL6FaHaFQF6yoqitdroQopTvqBhyT10W3tHWEZufF9fW+K6TzOg1yIRrt5zu2Iul+pNpdRk+AED0YgaW0t0OkQF0H2nJ4Ae6m+7PUAXf3NDerhpi8XZKYbG14aM70SW6YUFtnzuc1iZOM1KU2Wo1YsFJvc+x9j6EaZbFTY/+HmVKkYELDuw76dPqnnprutz9y/dy3yzptisAR5PP/EE6/ODmO2QaT68bhPpXdeqMn+7E37+kdfexG3UGBWHt2YtBHOJ3hXe9ou44eSaK8xY0+SOhx/kQr1FfjDN/FKV/S+/jOUEjAwMYkRsxrZtxI8YtDseE7kkrz76BPFKWxHgqqZHO2rQFFlYGb9qubRrDR5++GGmGzVqEh3JMvQg7cPZvc+TkORUD6jrATsfephqu4Ot5Fl1Lp65yNTx44pRLkI2uYlRsmvXEbd1mo7PWCzC8z96XJEDW8LajZs061WcUoPxu++heeSoytDtNUO0LAm8dGYvTLE2O8zD9z/IudlpFUB0ein4YBACet0NAV1K7tuvu0lVOuSSyZ+FqRlmpqbQLVtpBazdtjVUX+zJ+S5NTiogb3Y7yopXSHBKVbi3FQigy+RDQrKiTke1J8KSuwC6pjbX1ZL7z7BvfgRA73Q6xGR0S1jtUoURQPf9cGRQwDjm88S3/1/+9N9/mwvnZ4nH0/hdHberkYiL7amneDW6As9w3NOXkUVPRj6bBGYZzWiiGRqaCjdFYyCN5qXRdAfLWkS3TnLbHRpf/3s3Eo/MUFi6yMToIE7D4K0354mnkgyMBQyODdFqJ3npxUWe+kmVM29H0bR1+Nj4hjDUQ1/3wIviuXlFhtOtBpqIWfhhrVWydAF0KcfL8aYyKaamp7lq1w4uzkzzz/7FP2fn3XdCswEiLKP2hQ/hUa0C+s+wMD/4R35uQB9VLPdX8JsdxXJfztD7gC57hypNvRvQ3+mbfHoBvSsjHLk8668NFeKyubySRC0VlxiKxnn8u99hYzZBXABd5vr7zmKihW4ImUQILBElAmMPhkxuvdEiKvKpmUGWqhXW33ufIm75UhIGzj31ErlUgmZ5nsjEELHdNyjSldGFAQMOvriPpLDeWx2uveNmMtkMhXpF6ZFfOPkWi2fOsCaZwVkoMrBpIyO33s6iKN31styZYydwikUqs7OMZDJK2e0dD3IfMXeR9aAAXebg7SgbbrkN4fI1RTkOWLhwjtZSFafVptZqcuf994bXJxOjU2lx7NlnSdYcsiIKEzM4U5jHidnI5vmNX/sahcV5VX4X0Z0pX5RzQpaZAPr550NA942Aqq4xfuc9qmKZ8UMp2gOPPUPSsBXBxzF8zi/Ncc8jX1JVQumPSwH1zOv7SJtRmtUa8WySRqlCwozg1pu0PE8BejNhYeazLFYq/Oojj1CfLSoi0Gh+VJHvWpa4b7lhyf3QAZrOSkC/WYFxXy3wrVdfZXR0lOmZOQZGh1m36Z2SvVQWDrywlzXbr+bi2TPkhoa5aufVVKRX3gsK+oAeMzQ1WrcK6L0NUGXmH2+GrpTXerPnitgqSondbliijkU59+ab/Js//mPefGM/QyIeJTyOelNJo9ZrTbTADDNvyXxlbluee1FcU6Y7bdAqYMrooJSxbYIgjh/E0Ny4yuSjsQ6GOYOhFfjqf7yZzz5wFY3GOSzatFsBs9MetbrDzl2byIyt5anH9/PD759mbiqF211Lt5sKjYDMGr4hNSdfCdDQySprV92Wc5GKQRCOpeILzU2JVoXHrdFw2qSzKcUREVW5/+2b/1YRME0ZOVXVulVAvyLU/pA3/80AutJy789N9+1TVwH90usuGWrJg13CRO8xw13VsPBJ6gazb5+kMzelAN1QgN7L2aTvJvK6suVbUfxGFT0TgfFhOkdPKXener2DPTLC0E03qR76WD5Lp1hmWkbMAh+/W2chaLP+s5/HEb+IeliSPvz8C+QTWVzX56pbr1fZpFT9JJY4+eZL2M0WQzLq5PnUS2VGH3pYlctH0hla1Qrn3zhITO59rU5kdBhm58JP6D23oZa7SMBK0mxSbbb58n/065wqVElkbEWAK5UaHHnpVaKWzU237qHhd1XPWV4TmRjHX3wNu+7QWipSs3ScpM1XfusbvHXsbRW0CMil9ThPv/EKozfvClNVycB9uPjcXuK+rzapkhlw7Zc/x3yxoUB+rRXj4DMvEpFzmZlRmvbmUJrN12yn4MpGBXET9j2/F9sNiGgGruuoAEjqlUZeBG4cpKY5222x/ZY9iq8kRHBxxRM7ysP7DrHjlt00hBPl+sq05cKhN1UP3YyGGfrV14WALi+pepw9eYqLFy+yceNGJi9Ocft99yiWe9q2VCn9wtwiB/a+yO47bmN6eoYdN9+geBBSxlfaBCdOqamBmJQ3RfVPgF3N5Ql7ejVD/zhL7jLN0KqGhkciViSSp5b00KXs3mzxR//sX/D04z+lVquRSqUolyuq5TM4OEhR6UFYihUv0r+u76k/PSlZ+0Iy9olFdTTVzwoIDKmkWbieTMpEVNCgBR3Gx2JcPP8mWzbrPPLl3WzeGGdiTYR4PI7TSfDG/hPqM6v1gCeflh6+T8TaQalsoetJAkFqo4ymSwDhqsxccxP4Et6aUoKXdSSqjyIRLF+6cN9Utt7utEimUjScJuPr17JYWuK//m/+Eff8nV8NnxXDWpaFfl9cWs3QrwjrPxKgn3z9VbweKU4ydE3Zp64C+uXuhAC6KLBH8gNcd+utzDQqjE5s4MLUpMp4X3/6ScZjlgJ0uw/owp5TRic9QBe0tXW8SMCJt4+xc/NVKuuolWsYg4MM7bkVPWnSrbsM6QYvfft7rBNJxlwCN2gTu/lOIgMa7lKgAP3Qk88qgIrGE+zeczOLfkcB+lAuznM/eUxluUlJVT2fjtNl4yOPsOB7SiFQesxnX92H1WojVrr1mRmSWYGsnnWn4Ssgd8S4TLVhTJqNLpmRYdZfe4MKDOSVjug8+YPH+Nrf/Q1qzQYFEY6xwzj+xcefIONqrM2P4i8W0AdyrL/lesrAmuE8nYUyJj4HXzlEhS7jd9ykCIeaAHoAM0/vJSYBjaFRNAOG774HLQZDvkWi7fHi937M2PAa3EpF+USXtS67HriPVDrKfFUmOOC1Jx9j48g4muOqnn67Im2JtDJQQRTeWlUe/s2vcqawpMh6g5kk9Uqds4eOE4slGNq2Tp3r0EAGt1Bh8tDry4DeUSX3Pe/K0C8eO0pxqcDg8BBWKs3AmjUkYza1VnjNj728j0gyiUtAIpcjv3Z8eZZejncloAvLPSIZ1yqg93rnH2+GLsz2VqVCTLQjgkCptqVkdt9xeOX5F/iD3/t9Oo1QwEfsfUWiNRBxFsOg0axj22GGLox1CUKFNNt3KhQ2q+7F0DUpffsEpkwWSXNMxGxMfM/AaQesGR6mWZ3H68wwscZnx9UJrt89yNh4li4RXnvjCMeOTTM/71EuxzHNCQxzjHLVD8ltmrB1xYSnhRbWvjCkj46BZ1gEvsg4e2h+oFpsKkOXFl4vQxdVuGgyhm6L9KvF8PgYf/Cv/0g9KxjiULiaoV8OKz7q939uQJextROvv/qukvsyoPdZ7rJ/9GrsQpNQ5Illauint+QuD4Rj2rQ0nWvuuCXsrfbY2tlYFMN1OLT3OSIi2uDJ2Jf0o4WhLNfM6HPLMMSus1rgt/7Tb/Bnf/JNLMPGzg5QaDbYePddPYEWVPZ6du8rSnku6HZoxgwGbv8MXeHptGHY0jh34DjNYpm243Lb/XcScqXDLP2tV/aS0jSVbZbOXyS3YQPJW25W5LKRRFyV+w8+9zxZzcJyOmhiJyozz4IekkX0gFwkbwXQpesWjaQoN9s0zIB7HnqQQrWjyto5XVd67P2ZbM3SeOvwQSwZm2o5+LMlkmPj1Ft1dj9wN21Tp9rqKoCbPHBEWUW6UZPxm3arcr6oaYrV64VnJEOXkrtk6B5bH7oX17bwyh31/clX9ysL4E67SWogB6kYw1dtU8cRT1p06l1OHHhTCaxko1HcZltJzFoyLui6ofxqOs7YzbsVmPfn/OdOT9KoVClX63zhV77MZGlBfaZqg7x1QM3uWtEIAuiSofcsEFS1QebfxeP+7Nmz5IYG2HLdLrWH9ObhAAAgAElEQVStpmTMzPU5ffAwkWSci7Nzihy39uptqnUREQ1t3+fC8VNo7soMXSpoK1juMqbU7Y2tRWwarsvmHTvVPe+z7WfOnMbwPJXpR8WaVYmh9KwUV+fQP3C/ldJ4u9UiKiDe6VBbWCS1di2N6Wn+5R/+MXufekHp9tdbVTxPqjQ6rVZT9clHh4cpiLufpmPpUm4P6zaSebuSpYuRuSOKgLYq2OmWR2CGFVE/0FUmHfgm3UaXfDpNNNKlUTkL2jyptK80bkQPSZZCvaYRaFlsa5xSOaDVMskPj9Noib2q7EptNc+iiX67smQWVTkrBHURHBZChyhaymMuTopie6TpxBMx1UNP57Ik0wmK5RJrN27ga7/5Ne76lUd6Y48/J6D3dDV+5spK/+5cKk2sPie8Xh/0uiwgfhihT12nD2dcftwj25f7/ZeetyZKccf3vUrQY7kHnQ5C4VieQ+/1S6WHLi/Fcu/LcKl/6G9dHzUG+eS+T/rJHd1SJhjxbJYtN19PIhKl2HNHk6Vw/MAbVIpFNo5P0G7Ulfd2JpFUxh2JTFLNTYscy+5b7lSb/6lXX1cPaKPToWPobLv7dkV6KdXEehGmDx/CrdRpFApMXLOd6OZtdE0UKUwy9PP7DxF0PEqFohp/qvgtVe6OGxHcwOXZp55mzegI9XKNG2+/RWwkFHjIe4dsi70/fpzB/CDVcxdIb9oI5UJfyF09OEooTq0Jmbs3aNS7DG5Yz9ZdO1hod1k7muf7f/Ed8kZUjUFWSmUG14yw1BSNa4tGschEdhDKLcWW7QymGbt+F0ODWaaXysQN2Pfaq2rTk77ijptuJZe0adTDbPbAT37K+OZtzB05Smwox84H7qaJR6cdkBBPGA/OHDusSqPS/7x5zy34fqi7Lfcjo8HTP3lCTQI49Qa221VKcmoppzMsLS1iZ1PceM+dLDquAsXBXJpv/9lfqpK5QOTm7RIgGPiEQjn7X3pZ9cinZqaJJuLceeedlHumNlKpeevAASXlWq5VyWQyrN2yFUvT6AaBEo85uv8NEqmkChaSuQzjm7aq9kAfkC+eOI7p+gqQu9VGqH0vxitiwtNqKkKm9Dn7krKeabL+qh1IZV4uo3zOzNlTCsSjuqkyymQkpgw2ohK09QYX3rV59DaySzfLX3Q/9P759bY7pRJn5gdoTU0TE85HtaoemP2vvMq/+aN/w+zFRVWOd0SbLabRdOqKRCwubZZYmWoRnEYHM9BJxOMEgU+9WVMeCDIVY5sRFhcKWJEo8URSqbSJXLOso1anrUA7GrFV9u+KUqHnYJsCvl3cbotYxFYPpOTVAv6BlMICSwUEvmr+9b2uwzlzCc6FpNdXDBNeiFr7ko33kjWpJqh/67HeZa4+l8vhdDvqT/GH37BhA//k//o/Qsa7yIZKG0L07UXHRP5uSiDSUEHupS8VNH8UedFVQL8sWCpAF+lXfyWgC0jLjdI14birsWMxZwlLNZcA+s9DSrns4XyyfkAAPbDjGPKgEjA9P8cdD96nsjr56kudHj38Ft2OQ3FhkW3rN+EKsSme4OTxw6TXDHDTnruI90hbL//1EyqbE4W0gXXjjGzdqABZNuV1o0P88e//Pvfcsger63N+dppbH/k8rmXSLrcVuLz1zAsMZcReVGzHG+y+51Z1LNLZb4mn8lKJ2akp5qZn+Prf/00m5+fIxDScVsD0oUMUz11gdGQcXJ9uuYyVENUrqdD4SjVtefNXZ2xgp/Ksv36nEriR1/Hjh+nW69iNLmkjQmR0lMm3DjC4bg3zxQU2b97C228cZOvoekjFKXltbnngPhYq9dDURlSs4nEeffRRfv3Xfk2ZljTa7nJv/cyRExw7cIidN95Mu1qmYcOmG25Q7x0byStLyO9///ts376dyclJHrj3QUVdEICUoOXgS6+Ry+YpzcwqXkM6HsVtNTBlNCliUW21WKrXuPWzn1NZdDxuU2w6xCyTN/YfYOe11y4nFmtywyyWFiiWK5x48wBbt25WbPUN27eSiciG3FTcilNHDlOrN0mlhBvR5KY9t4T2pr1r9vbhg6o1Ib3KaqPO7ptvXxaVUQHOyy+TiyUVGGvZPPUTp0jKRIAwrtNxcNrU6jU1XiTkPD1qM74llPrtv2bPv43XlvOwqVeqStSHWJygUlGbq9pkV81Zlqtmy4Aj5DcBQMsmKFdU1cqt1fjD//X3efnFV8P+ky7ajS20uMm6zWsp1cvMzc3htX00BzLRJLqvK18B6R3FklF8rUujWaZRr3DVVVexbu1mCqU6k+fEwElX2vDdwCHQXLpuW2X/YsKky3SMJ4x5U2XQmpD2VLMmzPzV86nomz27476Ic6CHpjI9gl9/1Ex+tg/ofRBfuQ6ksiBk1XQypQRzhCcg3x8dGeGf/N4/Jbt9m5BJQlUp+XzXDUfZenaz4tC28nVpQPhzAfsqoF8WIN8F6DK2Jj06Q0hxPaU4ifD6fuh9QFd+LaGq5M/HMr3s4XyyfkAAvdLsEEulcLVAiaiIwtL2665VPdZ8PEpJvMqlvKrB+NAI3/yT/5uhXJ577rpTCbpISVyphkk5/f9j7z2g5DjPK9FbuTp3T45Ig0iAAEEwk2IQKVKkJEoiaVmWbMnPz/baK79j+639ZPvZu/sk2yut17a0lsOuw1qWZFlZYhDFAJAEwACQCETOgwmY2NM5Vd7zfVU16BkMBBCirEdzGmfODKbDdP9V9d8v3O/e6Sxm9h/mi8aiMv6NW7icnDMbsxt8dyaBpx97jCcSbrjtNozZDgM2ZYKU7a3tXYpHv/ltVEpl9PT0YGhsFI/89IeYmc1CJ4KMF7fvwP33vRvTtSJZjKNqA4N7X4Nk2IhHYnCmc5ASKXiFAs+fUkDnnD/gfJBoJp3KdVVPwO33P4ChWgnRhIZC2cDBV3ZiZd8KjB8+glq1ioEtm3Fu9CzbL2aSKchkhpKvoVQpw0hEsf72dyBOBhOCgFyDpS84GPL/DtAWJXtRk38mEGyTdDz52OMQFBlKJgFbEXHdDdcjb/jPjUVk7NixA3feeScKFQOre7tQnsnju1//JpZ39UKWFFRmcojHqUhvo5HPQm9tQXZmBm2bNsDK5dG38Rr+ez4vGMgEY4mt8STbmvZ29eHs2Fle87AsP3b6NLoHBmZV4uj903NbohF899HHsGLFMqxffzUK9To6WjKYyuW5PdEWi+C73/selq1YjnUb1nMA0Z6JYzpf4c8z0NmOpx//PhRPgGg5iGgR/4XjMdSyU4h2tKFaKbFt7HQhh1vuvB0zdQsRXxMFNQvoiOvYuWMHWhIpPiapZBrl7AzisdjbHtB9EPRv8zN0Krl7lu2bqpTKrMX+yuOP40/++DOoVxtQxQgDacNrQIiq+JmPfRiHTxzDgX0HUCLzobqFTDTFJexatQLXNRGJKxBkciyroLenA7feeiuPuO169QCOHzsDGxLPuzM7XXRQrZbhOjYikSg0KQbboHlyCRGVzFfItdDxM/FZUKeROJHf12yFZT6gh583CAJCEOe9vQk4w2w9FomiVCoxEY/H2eJxfPT//Hnc9ZEPA67lB4Q8k07RYSAUwUz+uXv6IqC/MYy7opL7sVd3ccmdRndYKY4zdF/6lQ4AZ2ZBKEXmLNw/XwR0H25iMUxPTTPh6ezoCBNGaM1IGnHpVRsYaFsSMWTLVf45KcoouzaSfBl6nNm+8tpOnlwZGz6H/t5+5AslLF2/ER0rerj7pUY0nnHO50qcaf79Fz7HwPyxT/waGiLQ0tGBwuQU4rIK0zLxyrMvBOVWDy0d7SgWi3jHnXewleh4dpJfI0YkHcqxVRl7du/mnnJC0RCNJ2BMTPHhVjs74JGRC/dY/QPOZTjW8vcBPQ8Ra2+/hasI1HNub0uimC1xgEJwSY+l4IaeTeBIGHOWxrxGp9CxZCk7rJGP+qZbbuOgJUZS5TbQ09eBH/zgB7jphhtRqllcKjc8/zX3vbwbKvWBZQkNs8EmJrShbbr9dgbY1o5WDE3N8PslljkB7pGXX0FMViEJEgoTk0hTwGKbqJXyiK1dDXtiDLKus1NZW28vXFnGwObrea3oGKQixDoWsPWZbbjjHcRrcPiz0DGlLPzU/gPIFWbwwQ8+jHP5XDhpx++ByYZnzsDxbPQOrJ69ogO85crBicEzcD0XXStWzoJLc9n95O5Xkcy0wiuVIXT1wDl5mp2xKBvXOtpQK+QR7WgHaLSooxPJoLJA694e15GrNDCTzzJLvjQ5xa9Vz+XYBCYEsrdjhh5+9osBOsm8KnoEbrkKMR6Hly/idz75SRw/ctSX6rB90Gy4Fh+Lz37uT/DMtq3Y9vQ2lGkcUlLhGhYU0YMsERG1CsutorUzjf7+btx7391MQt637yheeeV1bi1B1Hx+SiwKw6izEyLdVOq1eypn6FRWJwlgj8Y6BdpJ6Hqe3ZThBkDd3DKZk6FfJqBTO0pVVT5PiMkfugAqsowb77gNv/qf/gBQmkjUJIlL7S5Sl6RJABbQOX9bBPQfM6ATKe5EAOjxQMudyjqzgE4FnIUAfbaeFw7ovLE3+m/l0Uz7khVfRISUx6YnWRGMnItI75n6lJVKhfumFOGPDY+iu4PmVYF8mcbVdGaST45OMBnuK//0ZcRSaUjxBJasGkC2XkG2lMezO17AsuVL8Ilf/GUs6enB9qefRbZQxK33vptnl0mkhchwUWKlux7yI0PI5/MwbBKnUGAZddQKJWzZvAX7d+zEuuUrWeRk6OxpRHUd7d298HJFFLLTyPT2wauUmWglRuQgyg+MPgJ+HEXhniihEUugZ8smQCcddQeG4WKgtwO50SkGu7ggouS5DHpdXWlMTBSwojWNvc9ux9jZISgRBa2kykYWr+k0pqYmmVgmBmNCnuNwn1cV/IykNJOD4HiI6xFks1kmGrX09MAjW1YasUmncejQQWzYsgXlbJYzCtu0oKkaB62UqSfJmISArFED0nEYk2N8zJi9rCoYmxiHFImwyAuNA3X19GFs5BybUSxdugIz09PwbA9trS2YnBxjU5toIoVKMY9ikSxcuzCTzSEWj8KxXZiuhUK+iJa2Fk5eUqkkZFXjXrZrWtyOyRcLyLS0cKUnnkryJlqv1/nY8bxvrQErm4MiiAwUiQi5w5FOHUVLNuqFPPfRY6kkEwZtImJGqLRL8/ImE7foj1fyRUQ1HTEa0SNznGJxEdApYA0BrimjpOCVrt8IOabYDibODmH7c89zlY0qG9VSGRJBL/vbu9ASCfzjl7+Mf/nG1/G9b38PRqWG3rY2mJUybKMSyL9WkcjouGbLBmy+bhMGBgbw/PM78eijT2Nmpoq21n40TBem5TIvI5fL8rnAVYCaAc8SoSlRaHKMM2Xb8cv4LiOlf42yeEzwOS4E9LCX7n/gAPdns/L5GTpZC5NhC50/5JlOlQPWtRcE9A4swx/+989BbiM1BiJr2H7PzLJgGgbUaHQR0H9EoHvDGToB+snXdsOp+8IyHvXgmkhxlMVxhhbQ2iVmajfVqGYnbn/Ed/5WfXoigckzp9HW3omG1YASjbI2OF1gyUwSoqqjSCBVJ1cmD8lIgo0bbNOB3NaKY8cOYe01G5Edn4LRsDA0MoKxqRkcOnkSS9asRM/KFaxJrsQiLMmaiiVwaP8+pOMJ3Hnf/USNRaVKREYBEZWELwSMnjqNvoFlPIpg1qvYv2cvYorCGvNRT0KSXFKqButNE8GLerGNyWkWWiHrTbrlR0aQ6emCQUQc3hz8404sWCZFUmOaAr/OHuwdPIUb778XYkSE2XBptBU9xPI3HVSJ+QuAYIMtW+MKahULZ158Gel0Cwrjw9xblqJxjA0Poq2zC2o8gomJScRpjlxWUSrkedxHcGy0tHehPDUJyRUR7WyHly9henoSHf1LAIdA3USMNPFFmbNv6juyMpfpsiJc2wryhJZQP3EakQiN3DhAIg67VuU58rplwXBspFeuRCM7g0KpiHSqhd3LLNOBbZpMuGtNtbDHedva1cidPol8vogBspg0bUxOjaO1tR2yrsCxXFbhi8WpZ62iMj0Dw2qgJd2K7NQ02js64VTrkJIJQKP7pziQSrVk2BedQH35wEpMjY4iHaNzh/J6wffdJkObbBYtba0AMfprNVRqFWixKG/olMH7vATSBxDRCMhwVFVy8gUO+GheejFDXxjQaV2oT03EOFGP4It/9dd49NvfYZU3q2GgXCogrquQiMPiAu1dvfjiV76Kf/ril/HVf/5nuKaBgR7io1RRmD6HmfwoWlojuOnWa3HDbVvQu6Qfp08N4YkntmL3roNIJFqRaenD5OQM6g0DfX19nAzwsBHVoKgaQIcdClRJY80HYsuznGzIbwkzc66BU+nd/043P0N/Y4AeZuh0vRPJlAJMeh1ZkhDJJPHpz/85+q5aw9eUW69DpFE2UtKr1aDSz3OYHOdbGuF2v9hD/+HA9+YBOp0EwQnApPYmQA/Or+CdvIE50LcqaF/sfVO7iEggdMWR7aYiYerkSTbvaOTyqJBHdaWKZVuuBfJFOPUaJDUCt1phlTgiMEWvXoejO1/Eug1XcxAwMj6OuuPh2NmzGM/PoNBoMPltxZpVGFi1AtOTU9hw1TrceuPNMAh8bGK3UpJmoyUdx9nBEWQyKaQycWRz01A1BclYApPDQ9j51DO4cd1GuMUyOqJJ6AMDyO7bi7bOTtYhbZRK0FMJVIsFxPp6YeRz8FTfhIE2FCLakY0qYWAI6OdqBt79sz+DEzOTaOvtQL1axe4dL8KczCOpaZxBd/X2oHNFP1xFRKPhch987NW9cCs1RLo7UDx1nOd81VScQa6tv5ez97bOduTzBXReswlDO19Cf28vzLrB/cQoyduScEdHN/s0NyYnobe1AJKMmdFhDjZa+3tgFMvQ0inUpmcQJeKb5WBydASdq9f6I3n1CpPhaBGLxQJSKwa44rL3heexcdM1nO0QgXFmYpKDAyIHUaauCgoHblMzWSyhDc10UMlnEY8lGbiruQJPMVTLVZiOiUxrB6Ynx6CpESQ7WnHu9Fn0rlsHeyLLAUKktQW58XFmBSc62jE8eAZL1q9nL81KoYA4ZemiiNLoGJLd3Sz8w+NUBBjFgp89kb1lSwZDhw5i6eZrUBwd4dIrjScOHziAJRuuZm+BWqWKGG22lKXT7P3bmOUefvaFMnQGdEVFbnISB/btZ03+Y4cOY0lfP8bHxyGLLiTR4XPcFhSsvmoT/uJ//iO+8eV/xj/8z7+FazWwac0KlHLnMDM5CFWxcPXm1bjlHdeha0kHJf144vvbsW/vCWSnSZimg8VeCvkyT7pQwKlqEurVIpKJOJYvXQJdiWD83ATy00UO5l2PVBtoBK2JFEcZesDk4D4860gQuz0E9PN0SWojUYB4sR46zaYTj4CqXJyZiyRdS4I4OqSYjk/87idx0123Q4xFYZbLbJRE56lNDnVsYjN381wsub8xELwiQD+xZzfPoccUDQL30APzxuAEYE/oJpY767gv9tA5+HRI8pNKcqaB7PQU2rq6GHCY3RnMnVZLJWiUWZFFIW0SouQTbeKkod7AZH4GB4+ewIq1ayFFIxgcm2DJ0eNDZ4GIjuUrBzAyPsZl6RUrVuDDH3qES18sLQkdsVgExXyFmbAdHRmYjoOpmSkGdmKxavT36nXu89YnpjHQ1o0WNQKzUoOWiMMzTP+C1gLVuoiOcqkIOUZlZ4ErNDQYMwfQaW5VlODGUui6fgNrnm97eSdUVWHp1Q4tDqdWQ71ShZaMo+TUUTbquO3m25GWZRx5aRekmgE4DciJONCoA/E4BzsGzVx3daKezfozu7aNZE8P6pOTMBsGUn39KJ0dQjKRYOY2GUuIqRTquRmoVBlIp1GZmfaZwpbFX1ECr2qNyYLx9esxQXKsq1fBnJyE2tcNc3ycOQPTpwcRiccQ33A16sePM7mI/j5Zpwo0q07tjLExZLq6mG9C98k93cifOoVMfz8cErQhtS1ZZo4EbX5qPI5iNotUT48/OaAo/Lx6rYZEjDL3OOrZaUS6u2AVCzzeR6pilJ3T8zOrVmH84EG0t7ZBTiSRGx7mNgMMk2Xs6HXouXS+TZ89g/Zly1CjPj5ZYAYZW6S1FdODZ9G+dJn/nKlp/pzMcni7zqFz2no+a+TC4zwAImU34j/8we//PmZozWSVAyk6NulUDI7lj6lRmHrDTXfgj/7ib/H9f/k6/uq/fx5uvYR73nE9jh58BaXcMDZtXo27770Vfcs6UaoXMJmt4JvfeAEjwwWYpgRJ1FFrOCxeRK2iWrmAZFpDbmYCS5d2496734lMIondr+zCoQOH4TgKGrYO19MCUlzgguj63CcOVmYFQ1yeQfcz9IDVTLPulwB0ejqdg9QWovfE4G7bSCWTEKMaPvCxn8W7P/gg9EwatXzeD5pJHa9BrnI0ATB3QRcB/ccM6KTlfuI1IsX5EpgiyfmxUpzNB4M2pfksdzrIiyz3sJoUCJgHGh3Nh2s+Y3b2vrBlQf1Nz8XQxBiefWEn4m2t6F01gGhbO4YmJtDR34dRKj2nM+hb0o/+Zf1IJJKwqWdar7O8a0RNQCClJ1Z14hohyFXcckxYroVUNIF8cRopVUN9ega7n96KjUtXoiuShFUlmpqHKFUXDKJ+kYyowsEJzcsaFLXJPilyQUCnwC/dgf7Nq5gQp8Ri2PrcNvb+zp0dRkcijagegSU4yBoV3H3fvSgXyY0KGCYBGAoKLaLMBRlD0xou1AMM96Y5Zbrm2aymsTrff+DCi6f5uUTw9P8fRKfcS/U3xfO9R///fM5zGjTvNQM/8dmNa74BSFM/k45R+Lr0s8CiFvM4KKGlZyAGx5rfwW2OfEf4PkKVrousHWdlQbmVH0Lvj59LB5WRaBHQw/OmCdDD4+RaNvbv3Yfntm3DodeJuV7kc4EDTasOT6hzKbqjexmuu+42/MIvfgLDg8P45G/+OlSvjg++9068vOP7yI6fxic/+Ql09mTQcGtwRBcnTk3iH7/4HFwnAcei0r4MJxA6EUnuRbS4RD8ychwb16/Az3/sw9AVidssj33vUZw5m4WDNohyGqUyMeiBTKaVZ+Ar1ToHtNR28WfP/U17DqDTPY7oj8LRuUmSyo7L3/39RPTPe55RP38xUbCqkq69ruCu978Pv/zb/7evLBqaBpHULQXZPJu+SIp7YxA+99FvOENnc5Y9u9jhiwGds7WA5U4Md8rxeCfxdxASH2DHv8UMPQiBm3b4BQBkwYPZDAok+Vmv4vTYOVacG8pOwZBkHD5zGsPjk9i85Trcd//9PL/dcExWakplklDECKpmHaIjQhYUlmkkAHfoApZFzuDp7UyVp5CKRREXFRzcvRtf/PwXcNO6jbhh3UYs7+721asoWyxXESFWKvWVSaqVJCMjOhpm9eIld09CtW7h5vfci0mY0FUVRdPE6s5u7N62A2a+wD3fgZs2QVM05AJt8vFTp+GeyzKxBq4xV2UiXMOmtWwG5kv13PzgMxC/ucSVxHDKanbnXeTm4zUrWjf/cjb1CYXWgjcaZiIhoIf/D1lHjKEcGfm32dEgAvQmqG4KSuhPNQP6nI+zEKAHOB0+Lpwtp/WYLamGbyD8+0GG9racQ29ar+ZYLTyHeB0dlwGbtdgtC7npLA7sfx0vvPACDh3Yi0xrBOfOnYOqZ/DQIx/FJ/7D78HM5vDr//6XYJazePc7t+Dw/u2IRWw88sgDiCZUGI6JbDGP53ccws4XR+HaGbiOwODqkM4xV/EsiGID0ShVqGZww5Z1eOD+O6DKdAo5eOmFHRwQHD1dh6y2s7siGcIoMjmsSczDoO++cEzQQxep1+5BEP3Zc/54NgG3D+i+E5tvsRoCOpXcfxig3/bAu/GJ3/ltHx+aXAApKFgE9B8FysNt4nJBJXh8B5Hi9u6GR25rWgQCabnzgfHH1qh8uBCgn89U3t499AtTtjd2EGskwhKLIWfUUfGAwdwUSraDKWLQqho+8NAjiMV8MQdSjiLyiar5EqOFQgGtyVYm7dCFSJs/7dNUrq0YVe7xdnR0QCHI8izuWb+6bQdu2XQNhg8dx6E9e3DXLbcgoqpsBsLARZWZcI5UU2C55gWkOF9onGpxEpDphJGbwU33340xo4xV/UtxdmSIx8eIvkX9cto+IvEkctUSTk5OIn/oMGKmCDWZ8jP0EDGbz93LPY8DAG8GsTDWXChDbz46oQ0wZeoXOEZdiOxzD+zs/T8ioHN7q+nWHMiwEONFZDVnA4N59zdn6s3SlRdYh4YZuv+ERUCfS4wLM3RqjxCo+yjri6Q4lSpzWfKFaWzd9n0cOnIY+YKJhz/4EXzoo78Au1TEb/3Gv0M5O4y7blmH00dfwU03XoWr1i2Hois8Bjc4fA7f+u4LOHbKgWWleK6cQJ0DSMGDLDoQpRo8p4Cu7gjeeee1uObqAQhunVUVz546iZODOTz+1FE07AQEUWZDR8MgUFchiP6UBE2icHbOwQtVXf3vYYBHRpAE6Dxvz3a8ZNbi9805mHT8bL05qKUkQCPmvSZjy1134Lf+4PdYf4NbjIEkMQcFNMK2SIp7Y4Aw79FvOEMPAd1tmCzVSaYDPIdOZ0cToIfSr6QURxn6IqAHK8/XSiCk4Bc3/f/zDrnA9+b76XGWTb6iyBXzLDJTk4ETY+Pcz37Xu+8HeYPShUksduoPU3BFZgmCrkIXVVimyWDOcuvBhUh9b8qwSX8/m89BJkczculyXbz2wou4ds16HNu7H0PHj2NpRzsGlizB2pWruUrTqJSh01iX6/DoiRRVLhhb841BAkAnem80goJrQM3EMDY2hnQ0jrZ0O888u8TS7WjBmdPH0drdiWqlgpZIFLoSA4plEiwPAP0i6xWuY7huzd8FmsCY+zxfPb7pOAT/Z7bvvN9T711yqZx44eP9ev0lUH22p0KHPbCZpe9cvgq+z44TkbXbeRsAACAASURBVH0VvR7p+JMop6/lf8kL9lKATvcv0Ha4oBLQDOh+7d0PYhi5FgH9Yhk6E95sGzS+RTca32KyF3FiRBeVqRGMjo1hdDSHdWuvQe/SVXDKeXz+Tz+F0tRpvOv2Ddi/+1m85/7bIEsez2cLio69rx/D1771POpWJ2wnBdelmXLfkZw12oMM3TAmsXplO97znluxtC8Dxyigs70F9VoFU1kD33z8EE4OFmBaNjQ1hmq1AXgqND2GRt0MMnQ63AuX3MMMPawE8V5C7yIAdGK5hxl6yMegNQlL7muu34Lf+/R/5jFdkntljWW6cuhzLgL6jwTmHINdQkt+/h8QmgE9pUZAWu7NwjKUoYd+6BykBn3H2ZI7mYz8yG/738IL0MUYZnrUmxVZjGX+dz9E9h8nsLwuzfy7cKMaCnAwXCpgpFBA95Jl2HD1JuSyRaTiNK6kwbQtWLT+KmlHu0ySE2wXyWgEMZKm9MBjLpzJSyJnAzKJ0kCBAweNWhkvPvscVi1dDsX20NvWiq2PPQrJMrF53Qa0xhKQaWOIJxmMGRRofHmesAwnhwzoApDoAIp5klJDnpTndJ2VzLxsEQJ9NkFAg36/tAeNapldx3rWXQUcG/SZsJlk4CAyd/2a16l5Xef8Xgj92c+vO5vfNB2H+a9D6n7h/WFmzseh6bhwz5FeZ546XvNZGoYA55vi8wA9AHZysuLXofOBWIXBeeEDui+vzBfuRS6ii2bo/CTeeRe+eOaX9ptaAbOBBLO53uaAHqzjQoAeHhJmdxOI04ITNZ1GF02TSah6Z4aDOa9ElU0S6VEBs4pnvvcVnDm+C+/Ysgy7XnwcD9x3BwTPYjmihiXiue178MQPXoYjd8F2Y+ys5lHFizzKSWlWsCGKBuDlsHxpGo889C70dMVhVvPQVIGliE03gud3j+Lp5/diYnIGqVQrLIP4pQ4UlRTdZJh2WK86T4rj8zsgpMwHdN/i+UJA59wkaB+FgE4Zes/a1fjUn3wGCdK/aAJ03h8WleJ+ZGC7MkDf/yqT4hKqDiHsoQekuPkldyZHNffQ3+aATizosDy3IGmr6ZDOJ3rxOnpAbnoCLQPLca5SxP6Rs+heuQobN1+PQrWGTCzJjlwkKkEXEjGgiaxW92xYroOMHkUuP41zZ0dZyCKZTPJscSwZg6dKHACQkpqqk72jgFK2gL6ODq6+xTUFR199Ca9s24ZVPUuwfvlKpLlcp8ArlCCk04BVZ6wLleLCj8NUK1dAbboEPRGDl4qj7DaQbmnB2JmzzHLnTMa2YXsmnKgKJa5j4twEohCRTrTwqBwHM2GSHrz4pfrkzVeJ7zPg/2b++i/0OvPL8OeJiyHQ+6/V/Nzws19Ywj//x4k0FAJlSELz454m+c0mxq8/QuSzkMPgYKHz55KATlwH/kPz9o4FAJ3ffxhAMDluEdD9g+2vXXge+S1Gf0nDfjLXa6gCRr4AlJ0T30SVYExPQKNRLSGGRqnBPgRwTZzevx3bn/k6btjYheNHXsbNW9azHoDtKiiWPTz+xHbs2HUEiLTCcjQ2ViFSHCnASYIHSaSydwMRzUBvdxw/81P3o7M9AqtRhGPUkIjqcOUETk84ePQHO3Hg4FFoahyyFGHDJPJVj+hx1A3fyWGW2c7Hn2ZPgzE2l8rtfg+dP3OQoTf30MPrIQR0yt4pQydAT/X34jOf/zO0ksgRtycC2+2wbTevdTb/Gnoj1/p53kkTH2XRbW3OhS+0A96pANCTpBEd+qGzriHLGczpoc8C+uwG8vbN0H3yDBVs/R0gPDnPW8vO3WTDDSM8qdnohtbcqMOQBewZPAm0pNG3di26epehXKuzIIpMIipahL2VSTilUKtAiGpIxGN46pnv49ihgzh28CgEx8WGtVfhxptvwuq1a5BsyaDmkVKZg0QkgZl6EbInsddxo1KHVS1i/0sv4Phre/COa2/A+qUDSLgC9GiC5+ZpjIzEWvxMkBiywUbH3C6P2fVQIoAis4NUzTPQ1tGB4vQMMmrM76k5DnLT42hZ0oPx3CS6lw3Am56BmytD0mPwqKRJvf/gfGJWbTOgXqz8M28TbtqX/de6nLJR0H/3/annAbq/xfub3Ly/xS8dZN1i0PdsBnS+O2C0N6t2NW9I/v3cJznvjx0m3cyoDwKLi2Xg4Qcm+c/zmDQP1ZvId0EAEco5+2x3H9CJvf+27aFfAtCJ3EWBNAmp8LlgOz4LnBed7iN+igAx2YXG1Az09lbAqAKlEbzw/S9iZZ8GszKG1qQOx3FRLDgo1WU89vgOHDg+DEvWQdJLlKG7DgGiwkGDKDiQBROxiIO+3jR+7sPvQTIuQ3AbcIwqO7VVTaDgJPDSnsPYsXMXcjNlRCMtzJhvGC4UOUKyC7PVJ39sjc7NICPzqLxPfu2BccsCpLiQ5U6flz43v1oToCutGfzZX38BnTQ2GajEzfbS+cFzEX0R0C+8RH/Yb644Q3frJlJUKm1Y/jHgkonH+tJhxEq7pE8kCk5oLkv6YzFvx1uYnROgzx2HWng1mmUY6cSmdSxls0ivXoVTx49h39Bp/NSv/DL5NmF8JovezqWolMtoIbOWuotcLodUawaKLuGVAwfwtW/8CxTRxZqVA7j+muuwcvlKRFR/9ppEZ0gnjDXgaxW0ZDIYnxlHX2s3xrIjeOy738O3v/pVzsT7M2n8+i/+e/S3tEGoGliyYhVAvTgaYeTdJdgAgkjlvK67CERTKJ+bRGJJJ+qWwXrPpCVuzxRZNY3KlSAXtIlzEFQR0YgOs1hCoq0DyJfgShIcQb4A0JsDJH8nPU9PCDOq2QCjCdBmj8PlnJRzCHULAfrcysTc4+eX5dlHmme5gwyH6qVNvS+u5gdvyr84/cDIz9BdP0Nv2vPooXOCGm4RBCkjP86fGw8Lqdz7DIKLBb8HvX0iR/kCIxI8kZgGARnv7Q7oTUFqeMo0s9xDD3M+qE0jXaQgF5aUq5UaYh29KA6NItXVBSs/AaUzijM7H8f0yD70tEiQ7RJb5hqGgkzLMuzcfRIj2TKefO45WMRGt2lsjcruCkQ6JqRlIJCYi4GB5e34uZ95EJpsQpVsH+ijOiazZThqJ06P5LHtuZ04fOQMotE2KEqCs/QgEg82I8rIz0+AhEBBn4+C0ZDlTkHHbFUicGbzDVpEeDwCdx7QmXKfjOPz/+Ov0NXXy0qHJPvq62/45Lr5gP6GMvL52+ii29olYdbP0PftgWdYSKoqnJoBmdUWqH/qKwvRzGR48wGdwrXgNyG55pJ/6t/mAxZiUl/spJ3/WAIIGjeRozq2vrobKzZuwKobr8NEPo90pgMVkpKFzPKhmiTzfGk0FsWJMyfx1LPPIJGM4KH3vw8tsRTyxRIadRdDZ8cgyRqu2rAWDTO4oCQPhl2BHpGgyxL+6LP/EdVqBc989wloNeDm9dfi/rvvxea1V3HbhSSAZVHxldSIqErScMyQZYk4H0DoZ4/EcmJc3qNzxAd6Cvr8GWs/66VBR0oG6X4bEEha2IJElimUGZJ1STCqcwGIN58yCwD6Dz2jLhPQz7/GXEBf6LUvzC6oNx5eB+QVT+0X6k8wlZjjIJKs9Wdxg7Q7yMrPlyHOVwGaX/+8vHJAYmAg90GEAmwmAxJJixnIfo9+DqCHnIAAyL2gp09AztyOkF0fXMdvywx9nqjMnNNtXqk4ZHrPZkxMxhTheoofbjHYhWWmQB9ZqOG7X/4L3LCuE9bkKfS3JVEqVOGKSVhqN+peBMeHzuDAkWM4dPg48jnSe5fYRoOuMzJz8dwabrlpA+68cwuW9CVhGVnUqpOIaCJSyS6Ui0nM5EU8+cxL2HvgNBwvDsMmQSGJqwcxTeaWXDSisdCLTWNokkr8V0iywOQ7jWRbXRc1wwRxPhRN8wVkLL864e9nlLQ4TJalcVONAnVVgdqawa/++v+Fm++/jxUbaQ2oxRdLE9HPmTWJ4ZAgrDxdrD10KYhYBPRLrRDmArqiw6nXfUCnLyrnCU5gzhLMMhKghyxnfvm38djaJZf3hz+ANmZbkOHoMra9/Aquue0W9F21FlOVIpLxNpSsKgTbz/7j0QiqJdoMSBvcwFR2Ev1LupGOqHh97z5U6y6OHh3EP/z9lzGw6ir8wX/8j2jvbGP/DVKLq1sVNBoVjA4P4szgKWzduhVPfftR9Ghp3H3zbbjn9juxesVytMdTrPsu06ZCmxRvXL44Bb8RPjVCIRYaddFJ5f38/SEhjUGawK1pLIsDAwMgsg8ZRdPZ48wF9B9xSf+Vn07TBYHKEmVZtAlSC4ZKmK7EynoyN8r9KYTZSgfdEVoWcgZPayv6QU+wlhwM8ca3AKALAkzunbsgtYEFuXshIAUlT5/l38SanZ1D95fs7QzolxX7Lbh+Eh8B/1DW/eMcEBUdia4bA9ue+AqWpm1Eq0NQzRLGhs4hV3FQ8VpQdCRk2lohUmbryZjJFnHq5BCGh0fZg1zTJNRqBWxYvxw33rAOK5a1QJEbcOwiFNmEpqRhVlpQqUSxdft+vPjaMVQbGmlDsgIc982dBtpa48jPTKLaqDNZzoYMRU9BlkXArECRqW0g8vQMEfNkVYEnyMzu18iBMygy+YBO/vAeA7qnSNAzGXz83/0S7nroA75+hSwyKTeSSrAcMencczgQVp7Cdlhzn2he8HTRi3gR0C+5vy0M6JxlsLrBIqBfcgmv/AHcylB01EUXz72yC3e97z2Id3cibxIRTYXFBETK0G2k4jH2X66ZNSRTKYgijVu52PvadhTzeXR2LcMTT2zDH/3hf0W6tQ3/36c/hQc/8B4oqotKo4RYjEbFIvjWN7+H5ctW4/N/9tc4efAAUDiHhx+4B7fddCOT5frb2xAl2VKjAZnmbn1nnqB8RxcnATRpR/uA4orWecCf03zxGbs+oIdMbNrwgmxf8MeAJLKCbBZWufLl/Ak8kzJj3s25lE1cAOdigM6V+aC6IXlwJb995Rc1KKPzpyLo+fRLAnQujLGam1/ybM7Q7WBzUylDP19AO78Gi4B+4flwwSx+MMFxGWfOrDDPnNcg4RadAzeQjSkrLlAVReDgDmIdu57/LtzSKVzV4cLKjSA7MYl8zYWhtKHiSCxK09LSgtaWDuiRBI+uGYbFEsXVahVGvYy2tiR6u1JoadGhqXSwaT69wUQ6eG2wnCT27B/EM8/vxfi0BVFLcqZNmhKmWUJnRwoT40MsEd3R1YNsqQrDFmFZNlRK0JgHJPmqcsSylyVWrCNBHQL02epEAOgUSyr0+VQZaiqFhz7yYXzgox/xL2NZhGkaUGNRVKoVdvxbBPTLOMEu8pA33EOnkvvp/Xu55E6lVtLg5Z4Jl9wp+/Yz9LBvGrZUZ333FjP0Kz5axNB2RAUlx8DL+1/Hez/yYTi6iprgotawIWoKInIUZeo5x+J8XKpMiIljOj+NPa+9AqdRwcYNV2EmV8OnPv1ZHDt6kmdk73nXXfjsf/tDuKIBy2owM1cVo/gff/0V3HTdO/FfPv057Nz6FFZ2ivjow/fiums2oT2dxPK+TkTIZ7xcgk4WozYdfJ99yyM5HkXsZAqhAATKUsnPuH21mWAtgr4vgfmCoB6C4Hznviteyp/QEwNA5wybuABNgE5EKU/0Kx20LmE/kfrmkgdboh68B5nWl1W2fFnYkK8Sit5Q2MZjAEHvnMu8VNkJYiSVqyALfPxFQP9XAXRLUBnQRSKPMqCTfrkIi1BPqOPo3mcwfOg53HZVCqiMwXVM2NDgxLpQd4ig6mJybBynTw+iVKyhs7MLa9dehdZMG5fBbcp6XRuu04Dg2RBIZJn8z0nwyZMgiBE4QhJnhkp47Acv4fjpHPRoOyyHVN8saIqLRn0GmXQE127ZiJ6l/cjmSjh8/CTODo5BgQbBJYMnSg/IUV3mc9F2Bd9dTVT8mXTq6nsORFaOI293kcVkpHgc97//ffj4r/6KrzJJJFzLYM2MhmlAJub7fLJnmKWH5+hihv5DihKXuzj+S3CGHgI6CctQyZ2sFsMM3aWTh0tyAcMxrBbOSloultyvFE1oAzc9ETmjimNDw3jnT/8UTIqqFRGVmgklqkMTdY7WI5rO9qilWoUvkuHRIXzrm1/H/ffcieuv3Yynnnken/i138DAwCpocR09PR34/f/0/0CNSux/XSbXr7qI557ei+s234nHv/M8/ubzf4bVPR4eee8duHrDGrSm4lje1wVd8th6NEqe23YgIMO9bo2NIDzSf2NANyBIBd64zqeJQS0t6J8zoHMfual07MfsDHTUT/9h895Xurb/Ks/j3nVTyZ2MXJiV7rdJyFGPsmyfS+iLD7mSy9k5ATKRIhX6IcjQ6UcmzQc3LtmHgB6WKCnx4kCQiQnsj74I6Jd5tN/kDJ34EuSyRodMIck15koQoMuwRALGOkoTh7F72z9jQ68H2Zpi3pjpyagoKd950LMRI9tjAPWaAdd2ebyNYgMSlOru7OLSN9ktE8AS7PqKkALISY28ICxBQ74k4buPv4zX9g8hGu+EadBIqIVkTIZh5PD+B+/B+g2rIKgSu/Ltef0gdmzfjZkxA5Yh+hQAkThTChx6TaLI8B5P0tI+oPP1ynPq1N/3AR2RCN5x1534zd/5JJCiqRgbtmVC0lVfvyQ4NBf00BdL7pd10l5Rhn7y9b0QDZvd1ihDP0+Kox6RzQeGR2xYWGaxh35ZR+IyHkSbt+kKyNbLyNUb2PSuu9GwDDRIXp12bUWCyCQZF7IosWNbrkTKbwrqRg3PPvMU3nHjjejv6cWu117Fb/zmf4DhGNCjOh547334P37hY4jHaVzGYZ/yllQXDr52EuPDBTTqAo7t34ezh3fi9hs3YP26VejpaENvZxtkwYZZq/r+6pR0MDjLnJUTmFN5jtSoqA8uiCUIoAw9vHJDllVYZifAaQb15t469eOon+6zZ99yt1lA98fDfE5EM6CLkAM+nB/DeD4Yk2JYMHuvUeeB21v+c+n3/iYo+oBPGVMwLsS/DqrvIfCTpesioF/mmfNjAHRLIlKiB5UQkSspFOjKMIlUKhhQnCns3volRBqn0BozEI9KqNguCojREAjSMhBVfB31Rq0O22xAU1TEozEOxCcnp7m6Jku6P2JG1yFRMkj3HQ5EzUGpYcMT2/HYk7uw4+UT0PQ21Gs2F1hFr4bNm1bh4YffBVG2MDIxgqUDK3gi5cUd+/DK9pNoVKhMHsyPCwqX3h3XrxiRARQFED6oU5uIvsg21udYkaLl+s2buMWndHUAtgXXc1j8igDfDpTjFklxl3mOznvYGwb0NsrQD+yD0LDYnIVJcaGDE7N2SdB/LqD7vb8w9lrM0K/sUPmtURrZIkAXojF0bdzAgF52Lah6HCZdGLbIBidkXxhRNS65c9wsC3h112u4es16RDUVp86ewB/+8aewe89uVOpF/JfPfAYf//jHmRxTLlagiRpakhmcOHocTz/1FCvMya6LwQNHMNDXj/Vr12HF8qU8IkdAQoIwVKmh8lrI2vcV48LCup9hS7AXUDlrtuMLAT4AdZeykbC3TuW7tzKg05EPWOpBq9vPSvx8RnKDsbbQcYqyKhrNn83QAcUMWPH0fAmwgpI6LTRJ+SqC5GdFYZmS+/CEHT6zXSRAX+i2WHK/cFXebEAXAYsZwi40rmTRwY8AggpT0DjgVcU8zux5EiMHn8SapQlEoiLy9QZKQpI13XW7Ac+sMNEsFlGhUWBn1FGrlGA26ohG4xAFKnurEOg1PbLWJQtTCvotRBMixmeKiCaW4amt+7H1hcOQpTTKpQaiERWCV8XPfvT9SCUFmHYRkzNjPJGy4RpSoTTxna+9iHKBqgGmHxcGgE6CeATkhu3wd4XEZ3hc2c/QGdAFAbIeRWd/Lz71R3+I9hXLuIdOiYjnOn4VKSQTLrLcrwgmrgjQTx08D+hu7UJA9/t6c0vui4B+RcdnzpOY66TqyNUriLd3QO/vRcM2UbAaiCdbUDUbUAWNAZ1sG9Pkuy4DtXod1XoFL764C7duuR3tbSlUqgVsff5JjIwPYvvO7fjoz/4c7rrjHjSqLjLJDDRRRrk4hXjUhqY0cPL4q3jp+e0YP5FHS7QT69duwNpV6xGL+HasCvXJHT8I98vFxHin4I4qNgGxjbJIR4EwW073M0ufJBaS34JRN36ZoBdP5Xruyb/FAT1YGp4tbwJ0+jX3VemSYTW8AJCZgCIS9d0vubsiBCsgHfJAgAiTg+iAkc75HmXq4eUX/BCAup/I05qG1ZCm02sR0P8VAN2FIVMZ3IZGCmus9BYlK6IA0B2ochXTx3dg9w/+ARtWtsODgXP5EnJuBIlkBiv72lAv5mBZVUQUEp+z4dl1KJKLmK7BNi12UbNMFw6R4KQoREmFKOicoau6g5GxaaRaVmHbC4fw7LaD8IQEioUaEvEIWjMafvkXP4Ttzz+G9s4oRE3Eiy9vx3s+8CA6O1fjy3/3LAo5B5VyPSiRyzAc6tkLTI5rWDaPrhGg83VNLHcqvfPUnsiAHksn8alPfxrL1qyicRxAUzhTNxwLsqbOET7i+Gf2ugl+vtw28SLL/ZKgI7QA3pmD+yCZDiKSAq/uE6j8TYhKhKGwzDxAb+qhLzSLfcm/vPgAPtFNAsCIiorjou2qtbA9B9O1Mkfh0VQCClTkZ3JIxhOIahrK9Qo0XUepUsTuXfuwYeUWdLZnUG3kEEtKEBQbf/GXX8D9734QqXgnulp7kJssQpcdtHWpGDn5DE6cfAZHjv4A1XwRxREVy3s24+r112PNimuQindDsCOwTSLLkAwlKUkFfRbKpuUGE+0o+yDSl2dFILK3GmWKVE/2e28e98apx+6TeABu0vlATuV6BnSK4EOW/FvvhODKRWA/yxr7zIdi+hAE3vEoHXcBw0R1dAQjYyPQ43EsXb0CQjoJVOqARTXXOGfd0xPjaF+yDOVGnY+xquqwGgZXTHzHyyZA57VbBPQ3NDb7pmfoNmpiDXqExjwFoGoBNiknpuFI1OryoEo1oDGOL/3xb+D+u65DzazgxMgEvvTYVphQsHn9Ktxy/SZENQGKZKIjE0GtOAnXLqGrvQW1StGXDyb9AMiwPdnXfeDrx+egVGoOtGgvdrx4DI8+sRueF0c0mkC9WsLG9cuwelU327euv3oZJqbGcODY63BFCTddfw+effIwXtt9nIMERddQLNVYWZIAXY9GYAZiOvQeFJHeo8zz6wJ5nrt+r72tuxMffPghPPCBB6H3dvNlblTK0FIJ38656bYI6G9sn3vDGToD+qH9EEwbEer7NBpQpAsBPSTF0QHxBQLOl9wXAf2NHaTw0bSCNhFoZIF76P2bN3GZvWgb7IusxiKcoRfzBe6p6QqR4srQIxHUGlUceJ3c0taguzsFw64imVLxub/+ryiXK/iFn/9V9HcswcxEA50tRGiz8Prub+Ho0W9AVk5gyTITquBCtZbj6P5p2A0NWzbfhZWrbwPMJJyqDkltARr+GI7P8qIZ8iopydNkO1/QmkSa7FQKVOGx0pVfAhZIjUy04AnVgAUfXthBls6ld2okv4VJcYyxIgQCdWKpuxazmEUS36DeIdVFi2WMDw3hxLGjmJ6ehJ6KY9nKASxfswqxji444zlIbV1AKsnXHnQdVZOqIMQy9hDTI6z74BvJ+Nr3/tw6D7b7lp6LGfrlXYA/BkA3FDJlsaGTCQoFZ14MEBOwvQhsMm+RyZ+0hMf+9Hdxy/XrUCqXcXxkHCUxg1UbN+Pv/uYv4VoVXH/tetz/rttQyg7BM/NYM9CDwROHoOuh4JEvWuQKKrfpiMdC4k0kFFWvutBjfXjptVN4/ImXUalTK0aBWS/hfQ/chZUr2lkHXtNdlOslbH9pBzKtbViz+jpsfeoQ9uw+wXPnZORUrZnsCNcwKfvXfE6s66vHkVCNSoAeVO3o99FIAoZlYsPmTfijv/wCrGoZCgWrlKV79DwyUDp/eC4A9MvNznlTaXow62P4iqbNrz//RLgkIC507TQXui7hdvbjxr5Lvv95H1jIAN5gAOhRSYVXr0PhDJ3Wyh+x8d3WAlJcoJ0wB9Av73JafNS8FaCTgS5OgsfJUhmrNm+Cocqoix5n6MQUpX/VShW6qnHZq1z3AZ36Z4NnRnHqyDje/7478PrhIzh8fA9e2fUCPvaxn8faVRthVmjOVEdbWxRO/jS+863PIqofRm9/HqtWWyjlJ5DQBjA+YmBq3ISEdnRkrkZHy3rE9KWA2A5YgYMUs3ZJLY4IcDRzS3OwDgQSnnDIhCUC19YBNwKBmL+UldPjhQogNvwvPqkCQh2Nv5FSXKg+95Y8O2iW1/FZyaIHh9i97N4h+Cp75TIKp05j5NRJjA0PMWvZtA3UHAvJTBKdPf1oT7ahtb0XrUv7gf5+ltt1VY2nHxyXMjyVA2iJiXGLgD7nNOH9/Q1weH4MgG7rLhyrBtWk0nQEEOOATSYsOgs6udUsNLmOZ774Zxjob4Os6Nh3cghjVRU1V8GSFUtx+uRhHNq3C5vWL8fdt25CTLagCXU4jTyPnVF1yxcgpJFFfzzSFWWukJnlBp9q8dQy7D8yih88vQvTM3Vum0mSg4cfvBdrVnVDFusQJQtjE+dwdnQE8WQGvb3rsH3bURw+NMRz51RiNyyPmfPVusmAzkFEAOi+ravEbnC+irHHgF6r1Xgi5+//8X8h09UBVxEhphKwDV9YZhHQr3xzu3JAtxxEyWXLCDJ0Jr0FJff5LPf5GfqVv9+39TMJ0C26KCVgulLFik1XoyGLbNRCgE5MUSq5mw2DS13EWyBhGVXTuJqby5XwjX/+LorFIgrlacTjEbznvfdhzeqVkDwFEUWFRlaJxjSGT23H4PHHcdUaA62tE/DsY8jOVKCrChKxbliNKMZG6qiXE8ik1qKz9Sqoag88K+rPnjNIE7PV9avrbBVHh89hQwnPod57BnBTgOeLScCjbLlLzgAAIABJREFUjJ5EcoKvENCZuU3z7L6Yyvn59bfa6UDSn37/2mKVLRORKHlli8D0JMpDZ7H3+Rdgl0s06Id4PIaGWcd4dgoN20AknkJbpguurKJr5Uqsvu9eeA0TQiIBwxOg6XFYhsUb93lAp0yFAqVgrSjQWkiYZ7GHfuHJ9KYDugtHF2AZVagW6a7TUY5wL50yaVGRALOAwb3P48SuJ7G8rwOZlg587fFt+MZTr2GiSm2wbvzWb/8GBLOCx771Jdxxw0a8955bkB09jqhoQRYbEMiVQXDgSgKPNbqsWUCjkRIEy4NpyojEu7H/8DCe2roLo1T1gYS2dBwfeO9dWLemH0cOvYrlK/qwZ+9+rFp3FcoVA8l0L77x1RdwbjTHDotUaidAp0HlSs1ANB7jDJ1baMRuJxc4kjTm1pKv/06dNXJ4rJkG9+V/8f/9XcBssOhM3ahz2X4R0K98X7siQD97+HU20pgD6FzN8GdmuXPXNLY2v+R+5W/37f1MAvS65UKM6cg3DHSvX+dbowYZOrFFZU9hpTjmTTvknGby2Bqx3EnbPR1L4fEnv49169Yjlc6gLZ1EoVjmmfKZyTNoT7tAYwgnDjwOp34U6cg5tKcrqJeHkErR/hNHo0zezip0tRWOmUClTJaKbUgn+tFoKHBtDZYjsiwklfIURYGqUS9NhquQbKQGwWmDJHQBXhfgJliQxnMtCFIo9Up9d2qwz83QZ/Xh34KnAku8ylHYpsnjRkRkknQFKOcxum8vTu3dA7eQQ1IQEZNFaJIEyzFhehYT4AQtAnK3HJ0poH35ctxKalsk5iMpKDYsRONpXi/O0MNZdp7fbepLLgL6+eDmUufQmw7ohN3klGZBc8i7nN4Aew0HLoQCUBnH41/9G7RKZaxZ2g3IEfzVP34LX3p8H9ZdfwO27tiN973vAfz5Zz6Fl7c9id3PPYWfeuAuZHQgKlLVzIDAfBQbjmgHgO4FWv4iey6YJgkaJfHya0fw7PO7MDaeZfW3vt5WfPwjD6E9E8Gul57HwMByDI2M44677kU2V0Gu4OCrX34K1arHlYNKrQaD4nN4KFcbyLS2MMude/iB3gJ33rjT44+yuYbL/B46n5V4BL//qf+M1Tdcx0x3s1phgZk5ZjfzSXGLJfcfetZeMaALTRm6HPbQ2TqV5CjpbwakuDA5axaWudSFtHj/gitAJ3rD9iAnoigYJtrXrkbDtWcB3aOLhg1QPLi2448Kyj67lJ26JIeZ62S00d6yDOWyiVq5gY72FCKKC6N2BpJ7FioGMXryGWjOMBr50+hvlVHNTyAaAVxKKKnfJVIJnCZNac5ch+uqsCwFqpKCaUmwaNPgHqEKSVShKBor0ok6lRdjEJwuKOiDIi4FvHbA1vg9i3JQpufxNBq1CnvofoYOko6dVZh7a50oRFLyBPr8DmTJg6jLgNVA/cwJHN65HWf27cGGvj60kESmbaFaKsAkwx1VhaApsAQBZQsYmppBorsLdz30MLByJVdDqJcpaTFIpNTlCYuAvtCp8ZMuuQsSLFEFybbLBOhW3W+LyORx4MGyytj65L+gNnUSN6/vRkwhkyRyShzE33xtKxpSGpYY4ZL1l//ub9GYmcRX/vYLuOPaDVjX34nOpAa7XoRIrSvYcCSH3floVM6PHQTWS7dcBQ1Lxe7Xj+PwkbOoGA2u2fR0ZvDQg/fArBcwMniKQT6V7kTvklWomwJ27jiAnTuPQBBiUGQd+XIJnuQLwhRKVbS0taJu+hLNBOicuzs0l06XvsT99Iioo1QqIZKIs7Ll0lUD+O0/+D10rloJzzJ4Fn0R0K98X7siQB86cmBOhs4s96DkfjmA/uMmBlz5cvz/+5ks2EMZa0TFVLmC3jWrUJME2JoMy6G4nIRFSNxT4PEVytTUqMoXF/ViJc1FlC92AePTBtpaullpPZ8zUCmewpqVGkqFF1CdeRFe7TBScgkoZuFWqqhM1JHLAZEMsGJjK5COw5gcRq3hIdOhAaqIcqGOBAnTuJSFKHC4tE52ICp/uYIOV43CsOJw6p2QvaXQxdXQ5X4Inp9d+n10YrqH4jMXAjq7sL0FbySTads0BSBAJTCHjeroaZza9yrGjx4GclnETQPtmooE7fpsduNCi6hc3TBEAWPFKqbrJtx4Ap1r1uCad94DobUTUCPMZqbWyyKgX+Tk+IkDOpWpIywEI1hloFFidWRoMurlGYyPncSj3/5bvGPzcizJuBDMGmxPRUNI4p++vwv/62s7MJYHHvrAXfjtX/s1TJw+gaED+3D7tRvRk4jCLufYPEUSLIgsG0hBvADmk0p+6Z24NNSyaZgKjg+Nw7BExNNpWGYd8YiI5X1tsGol1oS3TQ/JZAccV0eu0MA3v/0shocrkOUkX6sE6IlkC7f6JqZziCcTfobO1VrK0m1frY5k3BWZAV0XNJam1mIRCLqKslHHgx96GL/0q78CPRkP/EACO4IgGfTbccExXczQ39wMnYRlBgNAJ5Y7mXLQ3LMflvnezVRuv0DCL8yqKKvjg3KejRlYSwWZ1+LvL7YezFMmNSVRxGgui77Vq2DpOsR4FIbnoc4zoApkQWZhGRqJikUjcFyHleIkDahYWTi2B13sQlyPojLjIaE7iMeLyE28AFU4gFNHvoeuTAUpxYAxk8f+lypQLN/ufM3VAFV2k5kooPuDdFR0Ywl3mq2mKrlAyYAAkYUtfBlXzkDIKU6NoVpPwKp0QLBXICZtRFQbgCZ2ASQXSz127vkGbHZ2EaOAkfrydO6EY2s/ofOER+oCuzH+wVd6Ywoai+gEtqT+BcH3ECGUNTN4bI0+h/+fSj6LQ6/txoFdL8HLF9CdiEMlLQGPSE7Uf/QCCoLAI6KyoqFsW6iLImZME1nTwB0PfhC9q6+C1tVLEt5s0hNasfoDvc3EuOD+i2yKzQ5qi25rTSzp2dL7j2bO4lKG7qrQVB0w6kC9AkQ1ICKjdO40jhx5BXZ9BJtWt2Lk+Evo78yg1nBQMWRMVnT8YMc+HD4yhogeR1cmjbtvuA4bli8FqmUI9QqsSgExxR8blWQPgirAU+m7CE8RuR1qkimMrKBhA+cmcki1tqO3txelwgwsswbXbLB3ulE10dLWg4mJMuDF8fqhQXznO89AlTM8skaMfBqFbe/shhqNY3h0EkokCYP80enUF1xYrsH68JRgUBCjSxrMSg3JeJyDCwoI2nq7kC0V8Nk//1NsvuF6n+3Ozw9wKwSSEMYWAf3NBXTqeg4eOgDPJMERFXbDmAPoAZ3x0n2q+X7Mi/+f60+9wHpQoCRqMqr1Ko8rvX78GG558EE4jovJYgHxljZYgSYJ1cH8+W7HHxuksSbqwVO1XFAxNTqDvpZ2dEQFlCZPIaGNQxTP4Ptf/xSuuTqBjgxw5tgB7HvVg1EB+ruA3l4Fq9ckeBTNNwjxFd7CiQYqKYtKDJ4tw7HJgcnPtkXZhKwasBWgaFG7sBeNQicmhpNQnQ1Y2ns7ovE1gEHkN3pNAvVgHp1JZJRekDQm/Uz3LeDn/a9y/pg8U8/wza0AX82OMm9HkLj0KEWjPCKoahJUxYNHG7fZgFmroJybRG58lJnDIzM5FCoNnBudRL1UhUxSmq7LBCJHIJENEutwkISGDiWBbiGBKDnmyRbimRjqLtA1sAIT5SrWXnsdVt3+TqBu+GNps45rYWbTtCsqZLu68J7AZm3zbD/n+Hk3ZUqL9qk/vES0oNsanbcq6aC7EE3SdKcAlkRVTNjVLExjAvtffRzL+zV45iQa5Wm0ZjI82jkzY0JV21DKEUdCg+yZrOtOwZ/smkyC5FFFOglJY10S4SguA7ov40CZut8SZU6GY/O5xix0ejxNRTgkrayiUvUwNJJHw1AhRzpx+kwWu187ikK+imQ0hmolj1hCQKE4hdbWVtzxzvvx5FOvcPWh4YksEGN5NXgSCV35/gGCrbKCYVyivYH2BAmRWIy9KAqVMvpWLMNtd92Bn/35j0NubWGvdJtkxWk8k9pPlQpimUzgI3+Z5bnFsbVLLpTQy8IyB7jfSZk5EXyYUc1MON4S5kZYwUuGzEXfeGLxdkUrQHaZsJghKkejODk8io233AhPj6BAzPZEAha5HlG2TCNeLPbjAzqX4UUg79QQiSQh04ZStWHlzmHJUupvn8KBJ/4UichZtKXrUMUGCrkZloRU5BjSqU7EY1TKH4YkNXxBFBpH8aOFgNkqwTBpplVjZSr6w6Lsz6IT65bY+QUTiCX6YZR7MDYYhVNdib6OW9DZuhFAgp2izmfoTdkw7Ur+IOkVLd2b8iRSvaNxHlbDCcl6fj2TRoPYDpViEsGG5zZ4rlc0q9BEF9nRszi6dxcUs4KKUceJ6RmcnS6h5sjQtQQkW+I2ScWqgbyx65ThEBO64SLekJCuitAtG73dCSSSOizPQ2tPD5Opbr37Xei9ZrOfPtIa8cxSk9MFnwe00Xu0g88xdJm/LouA3rQibzIpjtpJHhHVOGaNQhLivmgSbZtmAbBn8OqL30ZCq8KoncPy/hbUi3nYtQaiWhy62ILitADRUSE4BgTXgORYpNEYaKeTFjoFhJSNC7BkAnMf1KF5cBUXJu8hpH1gQRRsqNTlImEjl0ZfScuAZsmjOHxsHPsPjmIy62Biqo5SFUin2uBZJlusphI2yuVJ9PR24bbb7sVjT+xCuS7BFDUYngUDJW6bqSI1glQItg6ix8Q10p6g55Y5aKUyvRLReaY9mUnjvgfuxwceeRhSWwtQqwJkp0p9dcPg8j0pyV32bRHQL7lUCwI6l9xZPzpMD5tKJouAfslFvewHCCS6YPO4iBSJYCJfRKqrA8nuHlgi8VtJ25vAZWFA90QDJXcKLXo7ynkZcTeGdEIECqdw5uiXcOLIV3DDFg1wR+GYVR5/UuQ4FJlmxYmd3oCs1FkYg03CJMqWw56ZH89p9HSQAQVdeET2ceBSRsBacAR4S2DZPciO65gcjkDx1mBZ7y3oaF0NwdODAIHK6uTIFgD6rGLcRVLLy17AH/GBDOjETQgzdG5MBpUDAS5HTrQeJmvOVwtTmBw+gdLkOWRHhzB+6gTW9nRCVFW8NDyCnUdPQ8x0IJZsh2SKMKsG63FTT9LWSD+O2uweVEtAwpYRo7DMrCAaUWjSGHo8gf4Vq/HIRz6CRFsnIIdBT1D6D/Swz7dwqKjgtwcudlsE9B8joAsubJZCJtKiDhFRNk/xJVIbgFdFdfooThx+GcOnXsP1G1fCM8rcfknpUZTyJkS7EzBleFaDSWSSaxHVkk15SKXRcdktATYH0C5cxQE0B0IA6DaNFlNLy7MgCeS/YEOkyp9HWu8CanUX8VQXjhyfxLPP7cXJwRlkCw5cRNDe1gfboKCxjmTchlGfwdo1A7j2mpvxvUd3YHLGgkAcGVgwSE9CMFhzngBddqMQbSLK1pBKJXg/MW0SkqJRXJr2UJFqbcGHPvzTeOCRh4GoDrtUYn13LZnkzcUyDZ6YuezbIqBfcqkY0AcPHeTRqDBDZ0BvztDn9TlCkw56ddarXrxd2QpQyY6ct1wbnqKwC1PNddC1YgBiLI5suQQ5EvcduIKSu0CGLWyfTZlbHbY4iaSSQK0oIqMkAcnE3qf+DkNnvoEt1yjIpMYhejneIFQ5wuS2hkFjajYExYPCQGOwwAsBF301G4TpBOieXxnj+I5Uy7gKSCDUikh0M0ZGJQyeaKCST3B2vm7VOxCJdcOskjgFPZgY7gToPmN2VgKWgf0nCOrcXgjMZZgw0PR+WI3NRik3xWI9w2ePQLKr8Op5yFYF/e0tGGhvg1Y1IEYi2Do4iG++cghiZxssMQqxIUGyBXYxJM1tW/FgkdsaW7eISGtR/jLLJaiiAMt0ICgabrjpZvzCr/waFWL8cjvXMOav0XnfeY/KKouAfnnX35udoZMbGfsb0HQ28Uok5pzQTRYsSDTBEQPG927H2WOvoZYbwYruNDrTOjPiqyULutDL8skE6KQsKNgWRIe4FvSaClfHbMG/Ki3JgatY8DQbgmb71X2PglLidjjslU5ZOqk0EqBTIF6tOUi29OLg0WE8/dwejE3WYdgqylWSbo1BFhNQJA/xaA2OWcBNN1yLgaWr8dhjOzExWYGnxWFRdUksw2V+DQ3aKJC8OGRX5mSgWitztp1Mp3l2vVjz5amXrRrAf/vcn0NsIYKsB7dRh0gbCq0bVat03VdTvNzbIqBfcqWEbsAbOnRwbsm9OUNf4CUWAf2S63p5DyDQoB6YaXB515ZV5Bo1tC1ZinhHJ8ZnsogmM75SX1hyJ3U2LgoLbFvqYQaOkUNLOoNadhCvPPcN1EuHsWYA6O90YDXGuZwnuRpRWWBbFEm7kBQRelRB3TbgSZa/CUgWJMWEJNv8XZQoavdVqlj9lT6VGwXcODwnCtvqwblz7chOxTEz5UGTejGw5BasWL4JUJJwazWIirkAoBNK/W/23jtIkvM88/ylzyxf7ad7vMEMZgDQgCAIAjQAKVA0EiRSlEStDEVJq5DZ1cVdxN3q/rm4+0cRt3dxsXexezqddNrVipJolk4EDQCSAAiCAOGBcRjfY9q78pX+4v2yqqdnMIMezoAitexCTDR6piqrKvPL73nN8z5P33Xtxwjoa7hwmiqDrOlRK+Z9yOL5Ezz26NeYmzrJvh2j7No0gBm2COsLStZ1SDIoy+XRuRn+4ZmjxKPDzDYi8lqBAadMLjUIQ582XbpaTCvu0okCZXgh7oZF01EmLSIgY5o299z1Lv7wj/4VcShCHoZS6eo/+tMkwnFQrVVR9xJxkdcJijYy9DW34hsO6IoimVXQFIEyE2CRh2HInLaYmIix+Qq05vjr//PPuOvWbUwM2qwsTLJpcDONmocWS61GHA4TjCghDVKSQM/01J2SCqhDXQA9ILYCNEcy54DUTFU2LBwUTf3JCK1iFiNe6dJUD6Ui5A7w5A8O8eWvPc5SPcXJD+FHFlEk4Dqo1A1zZh3baPHBe+8h75X4xoNPsrAUkFouoRYT6W0iPcgkYGV0NS2q/ryq05kie5wohTnJ0qXk/o533sWHH/h57njffaSdNmESY0v/XHXZErqdDq4A+qpr5zVsmRuAvu5J0sYVy/0gSS9DFza1I2UQWZdiLHHZYy2Yyz8pK9UfYxt03W/4k/yEHqDHIvdpWUSGRTOJSFyP0d27qbdaaJZ71ZK7QQdNm+PMyacxjVn85gmW5l8kb9UwgmWizpIaemvXQhbnYGU5UyRVrs2Wp0rBXsnEcDXyBYti2Vb93HzOwPFE7EnmyH1MK8ESc+XUIux6tBs2zRWbdnuAM2fEp30rldJWBis7GChvp1SQMrQIpAgxJ+u9ZdKv/Wi8x3T/MWfoWVtaAiPpBvSMyFc9zoXEJxmWztzBZzh2+Blqc5NYYZOxksOAa6M3alQDjbZm8FzQ5e9/8DKdwTEmFzoM5UbJJTZRvUUkpUgvxSx7BFZCM+gSJyGWYWNGYnhhEXVCim6BfXv28anf+G3GRzfhmi7RmgxGaQ+oqZM0a6+nGlYibndXD4o2AP1HCOjZnaQqWiL6kkjLSvFQdFUul0mz9kqdXN6DuUn+/H//n/nwe25ly5DB5IlnGR0aodUqoaU5xOlclygtTEl8qdhrRKGB6+QRASNhtEdmRGJ3wBYmqgTisWrXSbtMN4T3EqKl0t4S2WWRatbphhpufoDvP3OYL33128wuBji5ARItp1zZkqSilOhcY5mBInzsw/dTX6zx0Deeot3RiHWbSGSNjQ6hJjrvgskZoBu6QytsUh2qqnW6VFuhMlDlzrvu4hc++ovsf+c7oN1WPXMs+TwC/FKvEl14IyNsxjI1co2b9Aagr3uiVIZ+5vBB0h4pTgDdNoXxm2n1vubRi0b7f3/NF2Pdj/LT+IQsQ1e1bM+j44eEps6pmVluu+Pt+IrJbl6x5K4kGPU6oX+c7z7518TxS2zZErJpJKYxP8ORZxbxdHC1khpZOX++y+FX4OwZ8BuCVUKWcXHKXYpVnbFNg4xPjDAyMkSlXMR1HUxTSC4amtHFkJs5Tgk6Lt2WS7dewO+6iolfKo8yNrKDgeqEKuFJZmGaJpojN2wP0PvjaYpJLovoJ4AUlxm4qoWnSbld9Rpkx1K2ORmgBzXwpH7ZYv7o87z01GP4K/OMV0qMuA65dpuWrnPCMPn/vvMkjeII8w0YLm5mfnKW5uKy0gzQCgalTVXsikss9fQ0VnO87ZZPoVAi7IQM5MsK4B/42Y/wwfvuZ6BUQVsNqjOBJxEWiXvALqGZGW0A+upI1HpbyBudoSvVh7ya7Yy0NqkVostomQCXXKxQQw8NjG7Ad77yX1icPMjdb9rEeDVlafagCpIjqiSpm9nt9l6TBhqxL/V0ucudzNFPClpWTOr6pArMWyRGQihZvSHM9my0LBaBG1UiMJXPQjfUMawyTz1ziIe+/TQrDTDcCp0uhIlDopdJ4w45u86OiSKf+IUPc+TlQzzyjadIyBFKG8GU6mGHkJBI1mPqYGlldMPFKJpKxlh8CrZu38YDDzzAfe9/H5WhwQy4C/ns88hWEAZKREfU46QkL/ue4M41Y8gGoK+3wlGArjL0OMYxLTXvLD8VmF8O6GvA/GIXbyNDX/csX/UJksGKJakJhSIrS8uElsH3n3+RO97zHkUesfMllY3FvZK7OHnJQyJ6TWswM/sMX/3a/8U77iqxfbvNy888St7y2FzdS9LVsVKZSYfFlVM8+cRRnvwuzJ4F2jdDMkgjPMPAqMuunZvZuXM7mye2US2PYFt5VcZrt2dJaJCky4rsY2glbGMIR9uCaRYYnSgjUlnC7PZyFdktEE/FJPHRJVhR/XPpnfcJcbKIeuIyGZL+2JjuWZk0q1iImcVFdlk2vqdU7BwBdyE4tZk9foivf+EzHHrmaQZyNjdtHmHv2CCRoTPtlfh/vvYYnfwQISVGSpv5wVPPsXvbDpZaK7QNH6/q4RU90sjHjmJFCFput6kODRI2Aqr5ItMnzvHed9zNH3zy99gyNp5tdmr+PAs0pJAgPVMlxSwa77GzkaFf6yzzGw3oMhlhVpSgQ5o2iC0/A10txe8mBJ2EAXeQYLnFn//bP+Odt+7EiqYoWzU2DcY4JbFBjomw0CJRg0zRAh0iUxke6YmjjqOJZoGjKTFHHJ/ElBGyDpEWKg0KXRQbe0Ua6WXLXqEbTga4dpGF5YCvPfQEjz7+PLo9QKkyTqsrvhApqemSJm2KXpP9u0b4xMce4KlHv8dDX38Kwy5fBHRDqHEBoSJLW9haVQUMAujbd2/n9rffwbvf/W627d2b6ZcIR0ekKIVy12xg2haWgHjvWkmJXsruni3r9xp30A1AX/dEKfVtydAF0F3LVoAumYOAucwyZgXJiyz3fh9vLaCv+y4bT7jiGdAUw0w2ag2/6xPbDk61zN985nN0dZ2P//qv4xTKlwC6eGNLH0tmQKWULUB78OD3mDz5EkGnhhU75ExPEbKazVNMbF6iUJ1kYleTXN7mlefqfPMrTQ49NUBjuUxlUGdq5iT79m3lbbe/nXJxEwduejt7dt5OqyX61CLfKGH9EqnWJomF0lXE0saxzBy5vJE5psnmtraErsRk4sx1bRW0e5m5GhGTlEO+g5S2r/WOfuMXktICUG2jXsm99xbyq5RR51fm2bRnC6cOvsDn/u5vWLwwyUDOo7OyRG3mDHYE5RGNBavA+bZOx6gSpSX8RoofxNx3/89wdmmKR37wGHtu3sn46AjHn3+BAWwsQ6NtJUoytlPrMFyqorVjcprJb3z817j/PfdiWDZJW8hEFrg2BD6hjChZOlGSYmpinnP1krtkb6//yO7vjTn0dc7SZfP8Sp9DtBQi4ZTIPHoH0iaR1kGzdGamFzn8yqtovknJ8Fg6M4kZLKO1z7N7wiVoTZLQorp1C7oozfUydFN3MBObQOQO2imOXVCkO1mkmhWq0nditEn1jppBl2vfaLUplyoqU59fWqZcGqRQGub8hUVK1XGWayGf/fxDHD85q6xd660E2y7RlNHYgoOmtYj88/zWv3iA/bu28ZUvfo2Tx+ZZqcfouTLtKCC1I/Ilj1jIbYHB5k03se/Abdz7oXsZ3TbG6CbRqRe2ftZn141Mx0HGYVcxY03gpWLU3tTGNd/+G4C+7ga4mqELePcz9GwOPVW6vQrQexdiLZj3/18txHXfZuMJVzoDawE9jGNC3SR1bf7q7/+Bzbt28/6PfESE1ldL7nKMTKlMMDLLIvOFPPPzU/jtmhJ8sGIXz3JxkgTfP8uxU1/m+Zf+lsrYLHfddbMSs5g5Z/DEwyt86fPPYsQ6rWbCpnGLO++8iy0TN7Njy+3s23UvfseimMuD0USz5kmMuhK2EZU3PRlRvTR9dRxt7SroOagpok7/m6/JzHsCLiolVqX4fvb+T7tOMsOhnkdBH9SFL6wcrYSIBLnRQQ6//Cxf/soXOHrwJfKmoWaFNd9nqGhip4sEWsz5ZsxK7GIXxglCl6lzC8wv1Xn/Ax/m4ORRTi6e521vfwtGJ+Dkcy+y2x2g227ilzJtbi1IKXtFtG5M3nT54L3387573s3Y5i3QlSqOeFeaSrREVTtMQ7VA+hr8VztzG4C+5sy80Rm6AHrgZS0zS6Y42hlXxNFYmVvm1UMnyBl5JgZGOfHiy9y0eYjl80fQ40WOvfJd3vaOA3SNEKfoqfK7IWOMsUaz1lbVtVJ+QOI31QtXMZseKiEkyc4TCa5FnbDVZfuu3SzNLzG3sMj4pq1KTnphuUN1YBzDqvCDHxzmHx98lIWlCNcdoO3LpLqYpiS0wmVsL2ComvCb/+IXlL/63/ynzzI7F6Pbg8zVOoxt3UwzqqmJkPe8+928913vZ9fWWxgeG6dDE6fooMt8a5SJJ4l+uyZVR9XByu7tq3mWZ8H0Nd73G4C+7onSRiE9e+TQaoYuVp3ZHLqMNQhLc81naWBmAAAgAElEQVRG3S+XrGUHX+vFWPej/PQ9IVMok0xW+m46gWawEnT56898lvsfeIB9b3pT5n4kMVVvPEkT+dGesIyIiYpNYxQlOG4X1/CJ/RU1BmVI5taJ6Sw2+M//6S+Ynz/O5u0OXmGOm/aXGd6k88oLJ/m7P3+F6bPQ9uHnfm4zd9x+L46+nb3bP0ilsAfLKZFKydmcBauWldClrxaWsmxdZeLZOEtPjegSs5Xsc0v2m0nGZpl57//l+yt/9R8PoGeVg4yoJ4zxvuyrnO9IdLJ16GoJj333MR5//FE67SY5TWdxZkplzdvGq+zdVeHC3AUOnplmqQ1OYZxIxoLqXSUI4g5VmO4sUd0+yjvvfgcnXzjIie89x22VcSXPGVehFjSoFMpYiUEaJFRyJfbt2MPdd76Te9793oyc2hMVyhT9ekG23Hu6kLKuHlJLhrSRoffOwBsO6AaErlJkU6UaZRPsg2OQrKxw8vgJ5s7PUrTz1Gdmuefdd8N4Bf+pR/nKF/6WA7dupzjq4hQytTVT1yg4Ho1ag9BPmBjdyspyE00zM3qHjJbqPrHWVfekUnTULWw3T9AJCaIIL1ciSgxqtVCJQo2M7OTTn/4iTz9zmDBycZwqaerQ6kTkcg5BskS+FLPv5k189Bc/wOnTk/z5X/wd3aBKcXgnd9/3EXbs30tlKM+WraPsvfWAuo/jhRCjYmVWynpCGobK/VHWm3igC+FNiHLCpXm9xzWDudpf1qT4amxXicxfNVjIXrJOP2adsdn1Xv+j9jFZ7/0vP7cK0M8cPaTICY5tE/mZUlzWQ39tyb2vcb2ad20A+nVHIquALuIQpqnG1qZWlvjsVx/kd//ojxWhRPzSJboVYJSLK1m9zKALXSYRc0UxTNFEOTYlCetKctIzNXJGDvGLeObxo5w5NoWlgePVWG4+wdDEBfa+pav+7sVHA557+hAHjwZ8/JcHuevO+zh9MmB84P3s3/shiCuKxBUbM6RGHc0QRymNJBTym4FjSzWnTyTLZrcvNqMFyAXEeypsq0DeE4pXfeG1/fXrPpXX98JVmVupesgIWAbqsWxG0srUdWrdJhEJSRRhmTpuqrM8N82pQ0eZOXuMIy89xlJjibO1Nh3NwykOY1lFBqsjbN2xnbTg4o0UKW4ZwTR1vvWlr3Pk8R9wc2FczSIn5Zjl9hKjw6OK6S591IFilZyT500H3sTv/NYn0VwPwgh8kYKVvq000nvdfxEI2gD0a7v+bzSgy7qOZJZaSu7CLBexho7K0GktM3P2DFocc/rV42hhSNnLs+/993LmoYeZnTpLLq8xtsXDysWsLM0p7fWR4QEVwLUabcqFCkFHxhclo868DmItINFEL8JH5GFsJ0et3kbXDcoy4orJ/EKN2bm6EpUZHt7CP/zdl5mbbxHFJmEkehRF5aaWz1k029OUBwze/o6b+ZkPvI+zU3N854mXcUs3YVd2sNTW+N0//gP23TamqBz1pToDhZLC0qCRYnjC5/CzMruAeY+9LqqIAvC5XO6K1+aHAvJVsNkA9PUW+iqgyyKyZXTqckC/LMJXHJ2153UD0Nc7x1f9d9mKpdwcR+KYZIKb4/T0FN997nl+5w//iLlGHc32VMldQbgYpKjtW4xStKxklrRBM7H1ioxNi64MJQ+MMGJxZpq//ctPs2NiB5tHNzNQ0bCdC8zXvsfs8rfQ0iZvvuk9TE+d4vjkd7nlrSNsntjOyy/M4/B2Dtz0MbzcPjF9JtIWSXQBdMkMZPZZ1J5yGLHXI2VJpt5nh/cYFn0wlzC+n6GvPRurJe8f3yLq69YLoKtlLeTDHvlTQN30bNW/7LZbdJsNyk4Ow3VYOnqc5574Dg9/+bN0k4B5KdEXSiTSc/RDPCEmbt3C3ltuYmzXVqYbi7x08BCvvnSE5oVltjhDVFyLrrZMvb3IyPAY7bavSE6FQoUkSNm6dTv/3Z/8NwyNjCsADxpNbFtYz/JmYTaaJOvgdVbg+hH+Rg/9WlbfFbXcFctdSKCZQJSq9sj9aCfgL7Mye5ag2+DMyWMMDQxw6vhphsqjHDl4nJHhCZbmz/O2t21lcMgg9JuZpnpOxxRuRVPEWlJcM9/zGMgqLaIKl6TSpxYgjWl2AiYmtjA3t0CSaowMb+LJp57l+PFT3H33fbx67DQvvXhYzbM32z61lQ45r0iz2cXSU7ZvG8bLwa6bt7D7wM3UOglTKxp4u5lv5Tiz2ObM7AwHbtvFBz90H5uHBsmZBoUeNaOr2kGRIniKg2BfkExauArkrzaC0G+i/zC750aGvu7ZygD92GHFTLZtm/gyQF9b5lgL5n1Q31CKW/ccX/0J0mPWE6WaJNmg7uU5ePI407U6H/7YLzG1uIiVL1695K4H1KJ55Z9ta2OKECdE2LwJC9MzHH3xGabPnOHArn3kzaK4tDIx7lGrHeH02cew7SZxu83IJrArJ0gsYbQHzM7oNOb2smnwfWyb+BlSrYBmdVXvLiv3Sb+vikFJOHM9QF9jwLLKHdeVEcUVCXOKENczZbmBU3gjL83WcAZoulKJU1tmdkgF6uJf3SZJIjzXIe22WTh7jtnTZzh56AgnXnyBfZsmOL84x4uLsyxIp6pSYaXbJWq3KeRcXM9k05YJpmqLHJ88Q84pU80NYDQ1tEDsaQUEuri5At0gJAg1LMdFjHGKhQr/+o//hAM378c0bDrLNTxHNPXFlSfIdHnTTKr3ao8NQF9zZt7oDF0pLrlEYYwpzigC6KHMXUufbJn2yjmOHX2erl+jVKoQ+CmTpxfIOSPY5iCnjh9mrNJlYpPL2FgFXQ/wu0uqjSVFGMlyNVFjk5kWTbRBMuc/kV9WEsySp8dQGRgiDiJqzQbz84u8euwEnpfnXe++l+WlmgoM5P1lRLLRaOGItoUI2CQxA2J7Kqp2OY3YsWmmOWpJlXPLRQ6f72BVNnP41ClS22f3jnFuP7CP++++XYb1mDrXZmxc5tn9rHoowWUUZxrtphg7WVllae3j8sV6rRMK6p7cyNDX2+8Uy/30scNoUaKirLWAnvXQexF870gX1aqyv9gA9PVO8evtthmgy0MVnk2bJ196ntzQMG9+x13UfB/Tya0Ky2Q4k/XQpSUSGwGpk0m1WuQxYhsHC5eEk4ef5cnvPMJgPsfNu25iorIZT6w+TVfZPLZX5tG0Gq8cfATTPcX2W2oE+nFMNyCOhjj0QoGifQ97dj6Aa4/j5Gw0OyFMO8SxiZ4OYBoeWtRVkpMZua1vhdofBhNA7/Wm+72q1TJ7/0YXwF+vz3sD5/h1XqosRRVBT8rtor/dm0NXlRMJOCLVDz350nNcOHWCC6dO8srTP6A1v8CeiQluGt3MYOpy/MI5vnX+OJNagLF1FKOUw0wSSrZFfX4Ww8o87+t+QKhZuG6VTi2kMTfD3i1VijkLPwiVZncngiDRyBfFlUvnk5/8FPfcdQ+lXJHGwhJFNythJs0OuowFiWzwBqBf2wJ5gwE9kVK4ZeMHEZYm4srS9upkkq96naR1jgszr9JoztFsSiXNY2lJZ3T0ZkqF7Ygq8okXvk67NsnmiSqbJirU69OkaYdy0VPmPpEvbc8M0KVK1w9AswwdnHyRlVqDnOuxuLzEwYMHKVXK7N+/X52TbrfL4GBVHUvt17qO3+2qvV7m3mWqwpR5eCukKaZE+RGW4gEOnjM5V7NJ8ptYbDept+awjJCcFlLQTd77tnfzwffdqj5OEArDX1oDmWKcBCIyKaVmzfs6CldbpBuA/rprd/2A/NKXXxHQlShInPZIcT9aQF97PfvXfD2iwXX1X65y2n6Y9XSlQ/SrFsqmep2DXf65Vcld1NRMU4kwtNF45Mkn2L7/ANv27kNzHCUso96jN4cur5FSlrDcVfnN9qXDiya2YGGKZ9jkNI2Th1/k8Ye/yS07dzJaqrJ7yx50q5jZo0kZT3cIaxeA83z3qf/I+O46leE2IxNF/KDAww+eo+S+jT07P0CpuI1ipQJOxrL2pcRISSmc6dIzVIDe8z3v26HKyUoF0Hv9chWN9NnvQoL7yQD0SMtIOwLAGajLhZReaPYZn/vWNzn4/HME9WWKlkVjdkYR4iYGhxjxyhQil/Mryzw+N8nRqE5rKE9g60RhoAh0eQ0WZmbYtHUziWHx6uR53EKZwcFNRJ0OZTNhbKDM4vJy5msdxmqcaGRsM51OwMd/6Vf4mft+hoHyIPXFJUqOCJmkBK02dj6vmMVSSbjaY/0NIWsxqMtzeQZ0FXayGnHrvaWMJ70moujfB30S7RWOr7K53rruf/bXlLUzBLr6hqeOK9Js14bnqxneKrDfoB+6oohYdIMAW3cx5V71fXTJ0M0WdKZ59PEv4Xgp1WqV5WVRdhzklYNTjA3dzG37DwhHjm9/87OYZpub903QbU8RhyuUcyYdabFopsrSdc1TlTilGicUCtGtwSLSSzheiTNnznD89AmGhobYu3cXEkPWlmextJjR4SpT5ycp5jzKpQILCwtKdtVMDezQwHE9Qsuknjp0c6OcXDR5+niHhjlK1ywzODHB8VOHaNbnuPO2mzGlGjC1yL4dW/nEr95LFEoomuLZoj0v0hq+khK3dBGlkiBkjeLoJaV21Uu89sdGhr7uudKGheX+6hE11yxRW9TxM+WhVQWA3p172ehafwu5MfvUVbPv3o7Su8GUvOVrAVKNyF0y5qD3NpYfZlWsPSeXvf+6p+sKT+jdXJcD+pXsZVXS1z9E/wQmIXgOfhLRTOGlkyfYceAWKmOjJEqLefXUrAK5gL+SARVdZUNU2cQFTcPvBDiGTsmyefDznyOqNdi/fQebh0YpuWLvKKNPHsQxQRhhWiLt2qS5fJrTZ19ifuG8mjUdGtzMynLKmZML7LvpDsY27VA+yUK0jtME03RAt0kCcXaSz5fpSV+8cftfrv9t+5ty/8a+kbrb9VykK79GeuQd0bA3dXISVLUamNKbLuXh7CTf+/qDnD16hOF8jmClztL0BVxNo5oX60sTU7eJQ5u0UOR706d48sJJGgN50kqBtjB80Rlw8yStNqFIcyUphmOjuVY2Gpdk2t2SXTmOo65nN/CVwYf87jk57r//Z/nEr3yCVr2Fa4soTYrt5cGXoKMfJF3/OVnrynqlo1yJJZ/pyPesuq80537Z7bg6srRmQ+6Dt6zbf66ArsrfotYWRGixjZUrZRWwRo0wrmOVTf72L/83bjmwG02P1WiZYw0Q+jbLi76qcH3kF36eZn2Kv/qrf8t7797L+GBM3JqhPjPJaC5Pc6FOJTdILj+A+LBJ0B8aGr6e0kqLdK1dvHjoHI9/7wm2bN3Evfe+m1JeZGfbuGmbpD1P0lkmp6eUSzm1ryur0zDCM23KOY9GO6RBjq49ynRYZLLhsKgPk5YnODW7rNqBU7PnVc/9zfv2snDuPFWvQNiusX/PBHff9Va2jLpKIyvuBFRKmYVsVFvBFO0ENZWhDCkuujvJupE/Qii81scGoK97pq4I6CpDXwWc1wd0uR2vP2NWlkA9MOj3LUXQo292cOnnVw6ffUJ1v/ikBE2u93HjgK70SNZsYOvNW14C6IpHE4DrIAJRgW1xbGaG8Zt24xRLtPwAQ5dSW7aB9h/qPdTYhmSUIgGbAaaMiSg2u6bxzc99Cb3rs3/7TiaGhijZMi8bI4bJUq7riu+yDX57kXzBI/J9Js+cZXJykna7m72vZrBnz16GBocpl2XcRSQtwbAzD+MkDBW79p/rQ85j5OjKLUop6ilruRhmpjn8/Sd58fFHKWpCANIJayv49QZFx6GcL+BZDqbjMd+IadgWz81M8tLSNJ3hEn7OY0VE89GxghTZRou6Sc62lH6+SGWu+A1anQ6O6SngzruZpa2MLwnQS09WAuz3vuu9fOJXfk3NKNtWTrHgTdcjFQWx1UXxQ2yKay7WemAuT1137E10utc+rgLmKvZYuyFnkeAlA8r/3DJ0df8ZMWkoam550lCj0w7J5cXzO6a2dIH/49/9L+zYPsaunVtwLZdW3SfydZLAotYM+div/SZB3OaLX/hLBooh2zYZaJ05ClpIPkkoFwYIllosL/t0pfReKqMX8nRMnXpc5O+/doTEHlbywlu2jDMyUqZbnyOnNXGTJrfuGGTASbCiFt3GsgoqPc8jTnRarZa6vk5hgI4+xIW2y1xcJanuwNp0E1plhKPn5pheXOSlF5+nWioyUhlAk2BAyut+i7wbs3XTIG+55QD7dpYRbbhOPcJOQmzRsJdyfB/Q1Xiqqsv0lIyysctrfmwA+rqnShsRt7Vehi6kuLDdzXS4+7lkvwdylQz9enNj+WQiXnMJEanHS+oD+uWffm2GfhEYjXVL3Vc/C2kWjKjs8voeP2yb4JLzpQBdSu4WvpbQdUzmul2Gt20B26UmZVXbzly1lNSr8i1Vet79DVKEHBTXQUZG1FVLlBTlI1/4Rwq6wb6t29k0MEBOsupYTB0km0+UqYPlGhA3FVlaHq16k/n5eWorDTXbbhgW45smKBbLOJId9iIXQ5jWaUooPf515kyv76z+07xKXXsZ0RT1DlkD8l1mZzj8xONMHnoZN5ZNFboC5ivLWKTkLQdbE/MNjcT26OaLnG23eG76DKe7TfzBAm3bouH7yqDDiVGjbnn1GkgMjS4h7TQgilNSP1YkJVUCNU0MtdldlF1+65veyq/+8icYGx7FcQrEQYxhWupSrlaj34D1e7UzvgHo2Zm5Istdzrulkcj8tVkg6mbuhPmhAegs88yzj/Pss98hCGrctHMLE5vGaax0SGObNLI4dXqKj37ityiODvHqK99nfvYklbJG2FxktJwjajXwGx3FdC8UBzFyZabqHQ6enuTY+SkW2hrWwE2YuUFKpSJ79+1gsJInaM7RWTzD6Veeomq02DrgMF528fSYnGuT93IEQcRivU0nsfEGJljuOhyb7tJ2xhnb93Zy47tZSS30Ajz3yjmeeOxxJjaNkQQhQyWZqIlJgzZa2kJLOuzfvYv3v+ftjImhmmTq7QCvKBmD9O57EzDKRUZ2QCn1xSQygiv70rU+NgB93TOlAP3ssaNqExGlOBGWsfSeE06PfJWt6N6xei6T/SPfCKBnYN4rw6isMztq5ih1MfNd7detLber1yoV7h+uD3PZKcn6j9cP6GurE/3e4uU/r3oVJL3voalkzLUkoi0l87FRNC+vymL9aomWCqD3zomYP6hrkqheupBQpE0iGZ0Ylwtz/ZEvP8igl2Pvlm2MV6qY8j5hkAG6eCunCbZrKu3poL6k/Ljz0pMVmzXfVySewA/J5QpYpshDZlaekpEr9qqQX4Ige89/rg+lK5OCId8nzKolZ8/y3Ye+xoXjr7J9ZIRgZZm5c5PoYcSmoUEl/KGy6CimI/3M4WFempnixQtnmE0DwkoO37bx0xTXcLDDFDvRMJNYKS8GRARmQmSLoYZO0hUlb1NdZzmXtqFnWXFPqXHH1h187GMf5823vRnbzKlsUFEjRdRHWpD9Ss11XoPXI9StBbKrHv6nPUMXQBdmdyAtSw/cvETGHDn6AsePvcjEWJFjx14m9luMb9rEYHkIxyoo4aHTp6e5+U13cOtd95AGHRaWF5iZvcD8wgVE4jnqttm2ZasaSZuZXWJqscHpmWVmal3c6hjDW3dhl0dodMXyWGP/vl3s2DbOcEGjNX+GJ772GczmBSp6h23DBfZsHqXoOXTbHRWw626Zul6mkRY4P9fh7GJEceJmdt52N0lhmDMLKwxNVHj8yVc4cuQIo6OjijRd8ooYqUHkN8nnIOjWqXgut+7bw9v272SkDFYKQUv8QWQth9kfWbDye299KyMkteFfIyl2A9DXvcsvBXRLNIS7mZZ7D2tVtrD28UYCunqPNcdfa/6yJlJY7ZuvpsNrPlBfMWjdr/raJygovzESwGU9/b6RxmU/Lzt/q7+qDFHGkEySNGa+24J8Ab2YR/M8Bdqr7Q8hmAl1TnmIyH/ZQyhzIuDQB4RU7Fc7Hb71la8pQFcZermCLoptAuimnOTMu9jMWaRhhzjqZdqepyoG3bqoU4mFakFF0miG0vVPkhRdSDqKCJUSR5HaSP7ZPuQk+hIlGiDnXkqCYcC5Z5/iuSe/R1ivEXVanD91XJXab96zm4rMmkcRcRhRi0NOtVu8MnOec40VujmbMO/gi3Sy9Ngl2GyFqt8uPXrdNOimIS0CmmmoAqSSmcv4hBJXGAaulYG7IZtekjI8MMyHPvQR7n///ZimpwA9iaWyZP6TZOjrkup+ygFddPWtnEe30VVeGFguP3j8EV587klGRwrs27uZc5PHOHX8EOVSkbfc8hY8u8DiQp0ksVlsBdz7gQcwKyPglvjWQ48yOTPDhakZHM8mDDosrSzjxzH5ygi6O0wzNOkmrgr6hzcPq1Ej6XwND5UYLOXYOpJnwAp59Zlv43ZmMVozlOky4Mk0R6z4HGq/qE4wk1a5UNe5sNDCT/KM7XoTO/e/DadqseLDS0fO8cwLz6u1adsuBUk0RGXOySlthkJBR0t8RQYsOiY3bd/CWw7sZfOQjpmC5Ayq0i4lJWn5qaGXHglD7jvZXzYA/apb6Lr332WvzAD9xKtq8xBhmVCkX+VEq3RQEG9N9roGzNeSvm5sS780YLhcyP+qYN5nS74BgL5elnK1s93vba86Yq2HbJefKIXOOjg55Vi22GlT3DRKK+1Jj2rCHM1lrQkV+wikZ37CMoUqD+mZK/1kXc+EZ7QUM4556CsPUjIt9m/ZzmilgiW9KiktWxIxJ4rcZrhS+utkSm+SaQtQdzOLQ8nKrWI5EzDpGfXIjZdlhL2+qfpcfULcel/+J/DfZSOJNLDFZCOAsFd6X15k5uRxFmenOXH4IEcPvoKlaezYslkFMn67he/7TNdrTDbqnG/WCBwLe6BMtycZK+0KKcGW7TxaGEMUqqpIKHGVmRJYWQvFiUS/O2PXy++SoUumbipLTJ1qeUD10X/l47+CJq5cifTZxfXOzqIAuQY/wpL7uhvKTzWgQ6PbpDg0pKpi3UaL+Zlpvv61L3F+8ih33XkbW8arUn9m6twp1Q7bu/Mm0sSgUWsxODzOqeklbr/7AzjlreiFEf7jZx5marnNsbPnKA9V6AQNwtjHsC28wqByS0vE8TA3Sq5cZGJHFa9oqHtWTwIMLVLAPeRGLJ18hc7Mq2wtGgyIC1y7hhYH5ES/AI2FwORgzWTWt2m0xVClSGFwC6ObdzI8vplcVecfPv9Nzs9Ms3nzZrrdgIHqMI16RxH6klRIsREGIYbwPtKQgqOzfWxYgfr+nXkF6mq3kK0ijkkjIYcK/0PP9hv12MjQr4ox60nXXg7oIiwzeTmg95uq8uS+hepVyC43mOCuz6i7PCtf+7tC1BsLJ96IDL3P81gXsta0LTKEVqLhpLpBWzL0Tost+/fRCCJ8Ae0E1V9V51iNUQlhMOkpmWUnQo1a9e4XIcXZloFnmTz05a9ihRH7t+5gojqALYAeZT10pdOfxuiOpc6/2HkqxrWSFZWbvSctqojrwqbPPrhk7RJUyCiaKgtLdi6R9w20LNY9Zz/SJ8h3ED1qMysFdluqNGrYIn0cEq4s8JUvfpFnfvCUUonL5z1lcRt0u+p8zSwsYpaK1MMAr1LCyudYEqKRaZBz84qPMl4dwW+1adRbtMMOkaWj5V3SnK0qYXGjjaXaKdkfqcNIy6sP6KPDY9zx1jv45G9+UpXZRdJHMnSxx1TnvR9U/UjP0+sc/Kcc0JuhTy7nqvthYeo8hw8+z7kTryqBGMcMeette1SPWcrnEjh7AqaJCLCkpJZHI7YY3f4mjNIuZtseX33sCI0kx0yzjSnVnqhGoeKRL+bUuGhtJcX3bRx3jEK5SGkwJVc0mJ6eJvDbFDwLM+7ihk2aM8exmnPsGa+wc7hIXojlMpKZpKqldrYRcTLI0dTLRLFBnEgQmcPxirg5D90yOXn6mNpjxeK32fLx3AKGlWdlpa24NWHUwtQi5R8h2b8edZHW+a6JMXZuHmPvjlEKDuR65opJ0FWObIaoHa7ybzYA/UcC6KLlLiX3zG2t9xbK1evSt7u8v31DoL4eRf5KZfY+gvXZ3jeyma33/usd+2qf7/LXreEIqPOXQSSyRcvc8UK7xWyjxoE73i62CyTivJaIdrsk79nPjBSXKmLV6uxxHCkgjsVfuNvFcS0q+Tzf+PI/kjRa3LJtpwJ0T5HiogzQhZASR+iOjZToNRlalay755bUDzbUvHsvG9d7MqOyGYkSlAJ/W9JNMVe5fg7Ceqf3R/nvsVQ18jkWVpaVmqrrWehEeJ5Nc2WZI4cP8s1vPshT33+SWq2mvJvrjRVFVCwVyiwtLzM0Okon8PEKeYIkZXZ+To2cjZSHVL/R1ixFJApF10GCT9fCN6EZB6pVUkg1VZKXrFxd377fvZDodJ0tE1u55cBt/Mvf+T0VO6lZZymKCKBLkLcB6NfOoXmDhWVkX4xNXWXHxZzD/PRZjrz8LIMVcR5r8fDXvsBHPngfi3MXyDs6Bdcl8H1KpRKu7TA5NUfglLEq27Cq+3nplM/B8zFddxRfNNr9JonRwbRCND3KgoDYU/bFQZCj2+3gJ/NMbB1mfnGZSNaTiA2FHUpGRJ4uSX1GMebHyi4jpSKB32FqakopxnXtIuHoTgIxbEl00kjD0G213S8szDE1dYEdOyeoDFRU1bzdEcMX2DS+jVOnphkfH6cTivKceDuEhJ0mngllz0ILmnRXFvnkr3+coYLDQFHDEdwW3/eggy4MUakKCin4WnOyjR76utuhNgDp7OkTSklIsgIhWQmjOpbfZTxpbcm9j/FXIKyt+07X+ITXBAdyEU0Tv9HAKZXxV1ZwSiXCdgtLWPlCCBNBg160F4uMatRz0OqZBfTfup8F9dLNjGzpZ7KF6vV9gpe8Xr63OPlIeUgANWMgXfzT7/1LGWmVz9dD6tjTLeIAACAASURBVLULz7JIux0iYZVLdG6bxElMJL0jXcNxbBabDU5NXeCm225jqdslX62Sy1dZXFwk5+aIu5G6JgIUgq+dKFDlW1F4Knku9Xod07Lww4ByuUh9eYnvf/sxnDhhvFTlrW+9Xc0tr5w5TaVaBiFttZo4Q4PQbmc8gteo4lweNV8til47f36NF/mf8GlqFCzO5Cjl/5XGgthRpqnI4ZC4DiviolbMkS+4dFoNlpbmePa5Z/j61/+RCxcuEMWBWlOpBERyJUQURUb4kkT1vIUcKAGVALD8nZDfcrpDIZ+nU2+r30XvK9RSAmkb6jqhmVU53FAsdkRPIPtchpbdf8oeFygXK9z+lrfxr/7wjxVjwpRKi2T0hkMcZmv3RgKqGwrG5QP+lGfoohWhF3LUL5zh/NlXOfTi02yfqOKaMQdf+D67to5Tyls4hqHMV0RspZDPqevdDCNWYovQHeX0vMuZlQItZxdLSZnFIMUs5/DjZXS9KzZMKvhOfQmiHbS4qPYPwxWlSAkYpaCfiThJG87VYlwtRAzR0m4NKw4UQU14MFI6D4SgaefwS1WWuyFpapC3PaUt0azXVbYvharqQEFxNSQJkVE3yeR1w8W2y1iuy9LKEvmCQxoEBN0Wth6L3A2OFlPxLKbPHOO3fvVj7N42xmABOsI1kEKgNNdFvU61d69xQ9gA9HVPlAL06TMnMgAXdntv5lkA3haSxxpA7/fN30hzlrW+6vJpX7PB2Dbdeh03n8/mnoeGCBfmFTjGsWyymcBKVhLONsk+cKvy8BrS3SWA3suQ1Q/Vw1yrZqTS4UtVqq7Uy5D7R4C591DrUpXHL+oOq5GWakUt2k59RZHR8qWiukGWGivKS3ixucyLhw9z29vfweD4BCtt0VxuU8qXKLoFYj9WbVL5bvJ6AW7ZSCUY0KIwAywhx8WRknnUk5gXnn6GySNHuXP/rZRNG083KU1MQLNO0Ghgj43SvHCBXLFwlUVyLYD+kw3m/TWx9gtmYJytC9kKu4ZGvlpmZWWJUEqBtsF3Hn2Yr3z1K7Q7TSXCEcdZkChgnR1TSIKijRUT+oFqe7iOQ85xs6mDbkep9lky/hkJJyhVxhkC6MqWVSoqRuaY58lniS4eXyr/QlhyrKwkX8yX2L//Fn7vd36P4aFN+K0ulmmji7BP0lfbu/4KyQagv1bo7ko3xJXH1nQiAUi/xXceeZDYX2LyxCt86H13Y9Lh6CvPoYVdxoYHGawWFb/F0BJsQUotohnEtPUcLWOAC/USp1YKzEajLMRlWrqbuS0mDXTTx0x9NCnR+ClaZKFJpi6BqSXjXykS8ov+f4KVzZaTYmsJeVMj9ZvocagEqMSNTWSGRV44sS0WkwAzl1OVn06jQ7vWUPuHlO69nMgyC+FWx7INNBFSSkyiWCeKLCIRtrIMXNcmlLZd0MGzRRZa+ChtCqbGQM5i9txJ/uT3P0XOThkumsTiKhh0MqXDXkVqXaTKbryLT+tzpzbsUy85dVoV0pmrAbrK0C9Sxi7XcVfn+HoZZb2PoaQM19Ai+sdbPa6uq9KSWyzQaTZxPI/p2RnK1YoqWwnLW2keR1FGKrJtNOX6I+UpMTG4CPZrM3X1/4qokf1t3x2oDwKrZKA+caMP+P0AobegVtsPUtm4RMWu926mqeZUU1NXKmGyqbeCruqz2kWLjtHhP3/+01j5PD/30Y8zOT1DrlRl2+BO6t2GEhARiUYhtYlBhyLGSRZnmmp2WTJtsSisd1oEYahK7lLNevWVQ3z1s5/j1x/4KKPFEnonZHD3LpifZXFhgcFbbqFx6iSFwrUC+tVuuesHk2u6iW/wSX1bx1VKeJKoAEiBumQdcn11HdPSmZqZ4vHvPc73vv84pydPs1xfVuVReX4f0KWHnQUFGVBLCyOKAgXkshbVz1TDcyylACelTQHzGA1RXRdAl6xOMhPZ4D35PRbb1ExPQDJ0Nb5mygibSd4rsGXLNn7tV3+NW952F82ZeVxXyq5Sol/ti133WbrR+1f1Ki6JmC79dTUJ+K9RWEZAVCQD4oCvP/g50nCZZ596mI9++D6qRZPm8hznTp5iYnSI4YFBVcwQpzTDTJWHQ1dlyUVqYYHlZJjJeo7DcybzUYkkP0RkOyr7lnK7pQXowoEJJEJMMVJHNexiTSxVDRLNJtEcNN1RnBwJFmX0TfTiBTyluqR8ynWbIJF4Uyc2UppJCy9vEwUpS7OLhG1fsfGrJRdDT/E7NXQjVaCuSyBpuMpwKQrFijXGcC0syyAIhewWk/ds0rhD3G6pKoXMvnt6hBm1+eQnfpnBvKX66e1aPUsmVNXrGh8bgL7uicoAffKkcvwSMo4AuBiyJL4oidmr4vqXg/klLPfrBPVsBCvbEPrbwlpAl39XQv+VMu16TWWmx06cUGBuOjajQ8MUlKNPthmq4/QydPm97/rzehG370vkamY94QzNV+ckJSDoj2hdEfAl2+q/by+4UaXStefDNGm3xVM7pVApoXsOrW6HbhgQOiF/9YX/l9nWnPBEuetd7+Ftd74TxyzSaLZJQ52qV8FKTAXqIlQi3yuIYsIeKEXdDpWBKi2/i+2JLUusgKK1sMwX/+7vqVouP//+n6Fo2Fhpii2jU50sQFJBzxVaKpeer8yHObtCa3+uu7Z+Ip4ga6C/JuQD9cFcVWsMAeMIzZQZ+5hvP/ot/vYzn2alvky+VFCBoxDh5DkypiZldiWK3Cu5x2mKWXAIpQXiBxnZRyowMt4jJfx8ntn5ReWKJWrXsWRF8nrDVBa0qrwuzGQh/GrZ/Llk6GoZKgJ7qqo0g9Uhfu7DP8f9v/jLdGbmlYVqunYO/QY4DBuAfgMZutwTomFgG5x+4XFqi2d4/Dtf4q0HtrNj8zBmElBbWKKUy+PaFlEcEicdRe42bAFiKceUWeqahLktTPtlnjrd5kJH5IQ3005NFfzJtmwJ10VK7mKGpHwHsmpkGCUkukWqeySG6EV4pOLMpgBd1pfoK8iIZO8+sBwVxIaJcNNDLCfAD1o0a238dqRafAPlCpapEfh1hgZL+EGbbretXNukx27oLrrmqvuhE2YZvLSlxAHOcU1SAfe4S8mzVOn9jtv2cfbVg5Rdg1994H6MMMZ1DOJ2R1XErvmxAejrnqrXAHpfb3wV0C9juV9prGzdd3mdJ1wN0Psv6UYh7uAAy3OzLNZXmJmbZduunYQioNINVPbpGRIlWhkQJ0nW7+xl0n0ls7Wl97UfRzZaeY4qwQaB2qyVE5GUt6Notd/af02/bK82dcnweiV3dd6EwNYvufdAvVGvURwfU+WAuYU5rLxHdWSIU2cneeSph3jm/FMUJ4rML9WRAZCP/MIvcdOeA0TtlJH8KN16Bz3UMSJdlcUcx1OcAem0qveW85PPKUB38qLL3FAlXPHtPvjss3z7Kw9y2+49vPv2O8lbFqVyEVyX2tSUyj5f/9FnB1zp5+oZuZHL/yN/bf+6y8+1QZ8K4AyDRErmps5DD3+Dz33hc0rcI0wj/CCgWBHf6GYWBAghSUZzFKQL218j0mKl+iaseMeQuXPJztOsF25KJq7R7LRVdh5Llq6iYAFuUXmXLEo+U1ctW3mNep38f28tyWcueAUKuSL3vPMePvXb/5JEZEY1MX9BSb9mgej1VUmuedzy9a7S5VMmP03SrzL2KIAetKjNn2Jq8hVOHnuavO1z2007CFoNim5e+WSIcFMYdUl0YXiL/oSALFhGgVpgoVW3sawP8PSZOidXdFrmCPXAxnAqpJqtMu40CUgTX01gaHqYSQWL0JCYtgigC/FVmbjIG+gquMzANUQTAqWhIyqPqWHSjTW6YRtDkwmMFcIgoZAfUJa9KgBOZbQsZveurXRaNWr1JTqtNkksdQExYckU3uQ+sV1pf4ZqoFbIbnHYwbUMxobLvPnAXgpmyng1zxMPfYPdEyO86x1vRQ9CVbOS7P6aHxuAvu6pUoA+e/bUazJ06alb0kO/gvTrRZZ2D8DWfZurP+H1AF0FD6aBH0cEaczk+XNs37OLXKmoSGYHX3yZUS9P2fZUNqSIbWuyTiGyrc1A14J6VrqW41uKNd7pdFS/VP5eSth9s4wsab84ViS/93uw8lPKokqSNqNLKUBXsrk9QFftAumh61BrNVTv1E9jXjz0Ct957lvUSwtYwxZjE9s49Opx2p2YW25+K++56162V3Ypn2NLXESETC5TZ6aD7eXQDYswiZUZi3zPdugrAOkKg1RLqeaLRI0mT3/rUR754pf5uft/ljvf/Ga0JKY0OqrIhSojlCzhNY+rlFz6/uVr556VKMS1slpuYKFc50tV+6VHipNDKABc6+ClwyMPf5MvfOm/cOrMSVVCTLSMpyAlSmVTK1MBUVZO1xWky9SBtIpSAi3GtA1EP0NK51Jutx0T3THU9RCPapWdqw1ZhD1ExtfClJ8yAu8K0AfZeyi74qzkLiIlwmkRABdv63037eOTv/E7bN2+SwUhMsssxIpMmvX6AF2t7et/aXZFftoBPei5DBpNLhx9mhNHnmBx+gT33PEmBahiZ5xEUi3MnKUMU2xPpYfdJOyGFMwKHelHl0dpOkMcXYbDcyHT3QL1oIjhbQI9rzQIIuUC2CGig6YH6EaiNA5U71yV3F0wHJWhyxoVbkcqY5iy+lJpSaboIttsmjSDiFa7Rqs+r3QuioUBKuVhktSi0ZOcrg6U0BE7ZZ8gbCuvc00APc082lWQrNawlZFERR1DE0noFvmcw7aJMe57126aCxGDOZOqC1/+7Gd5393v4OadW7PbUJXcr3ERbgD6urugVoZ0fg2g9zP0VUC/rCS7KsvaO7TKSG/gkQG6bHTZQfrQoCRLpPptmTS6bdV/bvodRnfvVE8S+dKp06dJF2vkdfGYFualnW3YfTa6HFDNUa/hAawhyglORtJXsh1V2hezAnlIX1k2Vfm7y4l2sulK5q6qANLzFAlw1c3KSE7yxxKQ7C8+16XdqKngwSsXaYU+py6cZX55iY7b4t99+X9l6KZBdt20n/MXZvDyA8xNLWGENne++Z3c8+Z3MugNULQKpEFKtxOp6oQfxurzuaalGO4iEiPVDK+UI287NJaXMaOIwz94jr/+9/+B2/fdwi986ENUiwWGh4bUa1Sws4bU95rL+Jrd/vKSu4jU/OQDupAp+3P2CuBlesb3aQUdnn35ef7+8//A6ckzuHmXerOOZmpqDnduYVaNp/UBXY9TTNkspdwpyn2SjVsZM13sUsN2Wx1bzG7coge2ztzKigJ06aOLiJDRa59YiQRiYOcNojSTkr0SoMum77o5BquDPPDzH+MDH/wI3WYLR7zoRbBP3Z/XuCFe4T7dAPQbKLnL2hdAz9lgd2D6MM898RVmLxzlLfv3UPRcwqYwyDMipS6TDUZMmHSJxDdNnPaiHDEeNdOlkx9i1qxyaDrk2JxGkzESa5yYMikukSY0zA6J1iax2phEmJJ5J9LSkd+ECifVRVPxaGx5fqeOowv/PbMDNqW6Z5jKJ0JGMbWkSyGXJ58fRDdydLopnTBWe6knugvL8+oz29JHl1HKVFOVQlsTYqauEi3N1IlFGMnQ1L3T9dtq+mNi0xB3vuVm/HqdiYEig56mnNoe/caD/MGnPklO+D76D7F+NwB9XaRVLPeZKwC6lNyvNLbWB/T+kW+MJZtlh1cixcnfCwgGSaSiSslqS1sm6DaamHmPjt+lWCgyc/gIhipDajiWpTJrVUKPsx56vzfeJ0GtZb7LCFHkuLjlohJ8EOKI6pn3Mrg0zBTY1M7b/7soIgx8VZ5Pwoj2Sl3CkQzMJeOVPmuvHyrfoX++hJ3eigJafofIyIQaysMFvn74i/zpn/33bN+7h+27dhOK6UksI2oeJ46cYKw0xi17DvCW/bezeXSzko10xKJRfLxVSS1QkowmDudq57ByriIRfvuhh1mZmeXQM8+zcnaaLYMjfOLnP8p7pEdvmCrjFO3+i4+eaYIKqa4QpV1p5/+JBPPXVhz8yFfZtZTGZU0nUaBG/WqtGv/tn/4PaK7B8vKSCpRK1ZJaW/X6CoVSkVjmZiXDDxN0EdTRsg1NMnQhAUlJvpBzFSs9G2tLVBlRNt9u7AulScnFZ4AuboEZH0IFgVJ4SbpoprCfeyV3FQxKjzSTfpVrJGvBsRzufe/7+J3f/X0aK3WKuYLKtFJR8ruBxw/XQ7/83Eq597LqzOUldwnY+2tHKl3qnshU8eTmyESLsuO+hkmu/rL3+qt1f/TMnOni93gt12N1kka4QWryNFvfUm/p6ZhdPIOihviaAKnv29z7vuKhoD6/vF6qmAFRYxYzH3HuxceJOvNUPI2gWcMRQruq4GVyzbF0rpNQVeo9uY87Eth5LAcxXa9MUNnCKzMhL1xI6VrbqMeDRHoFDVsdIRQw17pEZoSpx9gi5pLIhItAtrDcxTvdwDKk+pYQd5pYupAt5bNHvXYdrLRaLC0tsW3TqAoY49ig1Y6IUxPbEXZ9trbL5byqBEg/Xlp5sufJ2rRNWyU9cq+IamUUJ1iilmjbijMk13xkeICbd+1gYqSMOKrmTWgsLnPwuWc4f+Y0/9O/+X1M2btlgFQtjGwdXDpBe7ECdVG1cM26k8rA6xQIL77mKjfJOrKz673+NdO+N3AvXuml673/5a9RgD53dlJleypXVuZfFqn0OISNcZnWenbnXXaY683SV48jM9/9Y/aEbNRdKkmNlKhFVcnClLK66xBpOsKOlw3RThOSwKdZb9BuNNVHEytK2QxFxEHAXZXjDYNGq8nC8pLKrIaGh6lsGsO3XEJ1a8uohfgaR6vlzyTVMSyPWMQ8emV3S42eCLk5u6l1RJwFlpeXqS+v4He7KpKVhS1/lGCIaaDblirhpmLFqW4A6Th1Mb2IT3/+b/jmd7+JU3HYtG+C0I6phzVSM2VFMjxx2EoshkojbBnZzmh1HM/0lGRoXrS/LZ120OH8/IzqzU/PTqmbMfVDhgpViqnN2ZeP89H3f5gP3/U+9oxvx4zk2spmKRmrjHH155mvdAO9ziq9Vh3mN3ihZ4e7VJZYAUPv8yS9VoL09iQzEjCXXmBKSG5kmJMvvcC//7//A1OL86q8LqI8cg9IGX3teKPf7VdpFB0u23DUBEX2UwJIkcDsl8wVTPT0D4R0Jz1G1d5R5W1Z5JlzXt89T8Bc3VJr7iEBnIynDMVcnuHhYabOX2B0dIy/+Mu/olWrKZAXXX0F/DfU8ui/8eU3dS/YljaAaPzLaFQrU8iz5XepdAjhSml0Z4YxWXNYJ5Zgt6c8qMvcvAL0TOFQyrupAhe55yUoFYGcrI+6OlOvKmz9kt1VAF1JDsvbGYpcdjGxyAJSMTNSKoi9Sp96T5koUD97x05N0shBwisJqLL3V2WP3r4n1zlAsyXdlX1JRkR9YhnLkjVlWkSBQdANKUp7JvZpTJ2kMX8aPVhEj5cxqWeOZMJuNwxFKhPQDCNZG9AJYorlATU7vtiOMas7ONXM8/VDK7S8XfjeJrqJrchttqXjuOLYl9IKQwWmksx4tjDSLdXWkbKNyA77fkdVHD3XVm02MQwQ8lqm2SEaClKcC5Ufg+IK9fg5skRlTr1PKJb909R7LUeRjO4RkKXi0J8qEjKcBKzKa0LEqHpTv3KNc67D9s0T7Nk1Ts6Bs2fmOHHsOFocM1G1+YNffAdhbQm7VCTsiqSWjp3zWF6uUalUlCOhMqGSnr4KCKWm2yMqyT2uHKSvrjS3LiD+1wroIsiiNhkhdknk3wf0y6Vf1yie9cLcG9uqVzO//k3W26h7F0ky1kgIQ66LkS8oUZRQRoZkMzM1pU0sI0KyWyzOzrA4M4+ha4wMDlOsVglbbVqtJl0hb3gOleoAukhvirlGt0uUK6hKgCFRcxKiKzZpqkhMAuip4aqxkCyal/J6jKlL1yrb6LtdIdVlY0a6bBjiwtXpKAKJ6H0PjQxnwYAhEq+yHFMF5hIBS4YXSXkqb/LYM4/y15/7K1ZY4s4P3IE36vHS8RcxPWHHxkSi0tQMCRoxcStBi8xMMjTqkKaRChKkP295LrlSQQUxlmHRWWyxe3Q73ak6iyem+de/9nvcumUfbmjiFcq9scRexnLZzP41XdjrDeau6eDX8qQeqPdvanWDSj6UbeiRXFfhLfiiTpXill2W56d55JFH+Pbj32Z+YQlfdNb7gkRrbnAFxGKEooK5SzcNNYeu5nCz0vvlpLt+ULA6Irem1bOWk2EosY9My73fGpKAQCZOpBogvXS5lsKil2P9j//mTzlw4EBvMsOESAKy6+cwXDW76Z0HAfNuraY2/YJo+5smQaulfpd56lRJ/4rjn/xuYxZKyr438iNM1+2Z+/QDr96MaA/g5TqlqQQLVwD0foSvKmS9gP9yDkcP0Pv35iW5xlpAF7lk+UdRWdQSxZnJXB4NjNhTVZPMzXCNWYXCjAQ8G0T1LGiDmeDkbTRHU6zudphQrIwTSCXPT/Bry8yePk53+Tx5o45nLOMaSyTBArEE6IG06YRQ5qGlHpHuEPRaQHlDJwh0otw4x2se3zkV0yjuIipsphVqxH6dJBbjrEQlBb5hZVMTHZFdlbVi9gSyeoTeXmtQADlOQmLVQ89K4lnVMltvMsmjRJeQYMFW2b0CeGkdWpaqRMq9Ic9Tjo6mk7Hrw1D9m6zNtVVPCfyy9Z1tDHGUTRGVC3lFwpU9cWFhgXarRZEWH3/nDu57562q0tRqdylUynQ6mWBSRrbL1kxG0pNgITuucE0UUvTu96vtFD91gC6kuIVzZxFAX2VqrwX0K7itXbJ/3OiG3gd0VVJbM/LVs1ANRXdc5io9TwF6IqpxioxhoVmailyFGKaYxyKyIp7E3TaNWpNms67sP2Xj8fIFvLyL6XikhrCLpdyZ0hBPahGjk8gvjTDSWPVEszhQon9biTaokqnE73JjCKhrGaBHganm3qU0akrgodr2aTbqFGe9KBlvki1FmapIlCsjdf0bKkjIFV1Co8vBM6/w1ce+xFOHv49dNdixfxvFoQILizMsLiyrrK2ar+IaHu1am8byirLlNF1djazFpqkCBdlihbRiaw5j5VE6sw3S5Zgj33uRX37/R/nFez/MkFehIGXbqGdIci3YeaXn3Oj1v9737b9uNSDst2/6wNsr4ypKRax648WSh5Z3eOLhr/P5L36BRrPG3PyiOmf9yQhhQaiNQrnLCeks67nLbdAH3CxTyJ6nMr91HpdseL3n9kFdWMHZxpq9X5+zoQBdWjiS1RmGGiWSEun77r2PT33qU8rTWvVm42xE6XofGcH16hmOCIf4nY76LJaX75nTtLPfCzlJ55DUK623CIIQR7yyg4Bu28cVjQPl1nd1QCeVYLw/q9ezQl4t4ys1pV45tsfgU1WlNUGceu6az99fj5c8LyvjpnpWHVASvGqvEaqZVBr6fs1rFROzzyIZqSEeoa6MxwY02w2CJMbL57BLVY5dmGep1iRsdegsL7EyfRYvbbJlyGSw0CVqn8XV63h6V/W7NZmWkCAsNomEnZ7Pq/ZPybFINZe2NsSZdoHvXbCYtzbTtobpplLW7yiGuwybyecPTWGzm9jy3aMsM5ZrIhzmviqicmo0M4AO46xqoqo/asIjq0jIOuuPZGauppmyovybAnD59x5hUwFpbyy4H8DK8VVWvkavRK3hXlvFMjPjGMnihZsk8skSCCiZ6rDGuL7EH//2xxURWWyJRaRGni+/i0ytBOOrt/qaZd4H6gyeNjL01XMkgD5//qzSm1anRvp8MgImv1+p5N47qZcU6m5kU18L6NkWeZkvukZHAFC3lPkFbk5l7FJmk4sqGXPod9RNWSrmMUR8JfA5cvAIR48e5sCBW/n/2XvTIMnO6zrw5Nvfy60qa6/qWnpvNNBYCZEESHCDxAUiKJEUrbFMitQWjrBm5Bnb4lAOj2yNrD+a8dgxGsfMjxEVGmk8oimKi0QRJEGQALEQxNpoNHrvrq59zT1fviUzJ8793qvOLnY3SbQcligmoqJRS2Zlvfd937333HPPGRkfQWl0XA6CWr0Bn7KGjodcvoBmkMyvZ9hnioSZqpAcbmiKGNLalGNHibGVePtynE1dL2baHR7GkVISI3TnWBZs2xQE0vdjmVVnIBdAl8E9gbAIj5mw0PAbIEHV9nSs+Et4/LvfwOPPP4b51QsYnxvB4HARg4NFyVKr5Sqa9YYEd9e0REoyiAI5ZFg9EckwLQ+G5cLRs2htNnHimRPYNzCD26ZuwdqpBbzvLe/BXYeOYdDLQqesJP075Y95HYHhZu79641C/c/bFdD7gxMPcR5ShBbZtzUcHUsLF/Fnf/anePzJb4s9ZaVS20muZP1LC0Idigo2JoOXCeCVClodWKoiIgLQX3Gr4J9UP8kh20/KvOqt90HLV0Puilyp3o86WAcLRfm8mC/g13/913Hw4EFhT5tGVsHLr+MhQe6GTlcqySDvgLKjcgjbNrRcDr1mE6urq+jGEaYOH5b956+vwzQduR4c06K6444C405Vvssdrr9lkKp/9a/DdCJh15+40xdPEqv06FBtl10XQ1DFFHJXzHwGdlZ7Egqkf8KgnljppkmCCACZYsYTdTPIFgcAz5Fpk9PnL+LU/CIuVBqo+oFoYcTNOuJaBSP5DI7MFDA+SCrbBjy9Ck9rwey0AbZwQv5utt909FwP25UtDDgOerDRRAnbxhSeWbFwYtvExUoGuldCMWfBSxTmKPvsMxno6nD5GmwV8ixkNd7pSJuHiajr2oi6XLtJS0g1INQoLmVjwV670rZI16hCpRLoPAn46Rgv7z9h/HQSiNV5K2iro+M6AZ2eESpBUNMbgn52CP8bKNodmLUFTBRMfPQf/TyyDlDerGJsmGu9C79eg+skJkRqMyTom2QW6ibfqIG+W8zoWnvkRw1yTwM6F4VcM657wkAM6IxI14Lc+2hThznZZQAAIABJREFUr+8oucaVTc3u+042Qc1sC7WWj1anJwFdLD0T2J0Lkb0n1tJSSXVjBH4olbnfZE80wNzcPjWuYZjJeCb74fQDV6qDrmGpv1tWZTpCwdES/ukkyJlyCRKHS4G3lUwIlcABv8ENosv4mvTI2N8X+Sh1GCqJWgrBqNE7OeyJKDDT1SzEUUY2FyG9WAuQK7ry+i9cfAaPf+cxPPXc4xgczmNkYhCeR+WojkBoRANIAuTvq9ZrMtrnFQbg5gtot7vY2K6isd1GWI8wag/jwZ/4Sfz0/e/F5//oz1FfruJdb347DkxPImu2xQJxR3xFYMfvheCvFy/+xu7/6whIyY5OzvJdkHiaeArJMIBTzKGxvY7PffEv8LWv/bVwHrgOokjJ5soaIMJCvkQys65EadLPbxzQZfkkgaj/cOyH/HZ/X84jmuQkPfd+USQuOIH0WaUbhhykc3NzaNbq+MAHPoCHH34Y+WwemS7X7+u8C2wpfU//Ma2mrwg1sZply4LXw8vlxATkueeexRNPPCHytg+//2ew78hRkWgmL9B1KUuaIhtpdE1tdlVQSR8771wq6r4KPf1GSkZNr+2udcKE5yq3w+sd0OnkidAs0hePkelxHrQvoRVtcZJgyWYz0Yu4fjQZCdPsHMIog4sLK3juxRN46dwFuDOzqHdIRSODt424WcNIXsfcuItBp4X9kxbs7ia09iZ6zW2g1YAZd+CRVGZb8KkY126h5Dho+F1E9hjigcP41iXgW2drOLfVg1MYRWkgizwd0PSuyLZSdEaGKDlerCmFTHJ0FDIYQTcsOK6FVrMtf2+adCbNh52rSHKssNcTYa2dn0vOL56h6WQP4XK2GhiYWUFLFU1zlb4kNk1EBR4XBJPJBZEmdc3TRJmIZsHRYEdlbC6ex0d+9mG88Q37wDopawLdgDPyfO10vfCecH2wmEvMpGQD9W64+v9+Qu5LCyKfKvQa6aETXhLliiRrTe7/rupcDrHXfRDveqLs+xRKS/ojrIQsG1XfR5PQspsV8kTPshCzf8QKCrQYpd2k0hMm1M4NQkEOGpVw8YkyW8BFznGknCwu/qYwiJHT1By5Is900MvEynFcSB484G2pzvnBKo11NgMuBSLIrYnaVPcyBJripuBrKYOOjlTmZIlyzQdxjJCa3az8hLvCw9Qkiicz5TIujQiNgJCeD8vTkbUtfPnbX8Kp86/g9PkTCHttjE8NYXisJHKjAtV5OZGR1W2HyBtWN8tYWl5Hq92Bq2dx3z1vxYNvehcOjR1EruehtdrEF//T53B07gjuOLQfAy45AVGSYCSHqsKXdzbqjW7x39j9f93rKDlQdlWaqoLryrURlSxHx4kXn8en/58/wpkzp6R6abWbCBK4UmDDvso7VRpM4bzrQe5MsNJHPyR/ra/1B/SdoJ8oeKXmLPwZ6aknAd11lDUnTWKOHDkiWgnsoX/8ox/D4WN3oNtkUHp9d0HVp1eIhCl5bSdRYuuJFTrl68hT6YRYnJ/HM888g6effgoXLlyAntHxoQ/9HD7w8M/CKw2j2/KhUeBEM9CmoZJ4b/fv7fSQVl+76p2nlXli2MGjWrQkEiThWsWY0gRIfkXClVKf7YZh04CgEmh1dpHH0lSJvKj7pOZL6dgpZ7staPYAWkEPZy+s4IWXzuDSwrpIrBrFQWybBlroSnJNBbdeu4WC18NQltoxmxjJhyiaLZSsEINGB16vDTMKoIkPRYxm3IKuxSiYGmq1EF1vHM3sPnz9dIDvLoRo2BPI2EW4Ns8Yvr8u4oyB2GBwN5HXNeRcR5I+32+i6bcSVThdzhgxr+K5RFp9EniJFsrfz+Sno1Aoon8sOlLoPg3iRBp5znDdcR0WijmBzmVkTYS3VMKbfuyQExPkjGilyCYzySCEn4h2yfqO29CiFoYKDoLGFn76J9+Oe46MCC/A7LZhu6mbY3J/pf1ioJMgJ2pZCRXwuo+/dwGdc+jbSwvSR0kDuqYbKqD3V+hqB/wXeFxhVe9mLXMD05KSPfMOWe5eFl1W58z8RHGLzkKaZIEkLVlkcGq6mGz0Yi5UTQIpXcmIOvC8EFSNiotUl8sANicmyLnhCFsS0Pmv6uvxsFOiCQzK0lfNRIgzMXqZUC6HmSGsSHBAVd8yvsaFKxW7OlQY2GmcIup28hop7EcNZgOObch8OUenuIFGRgZlRGVtewXDpRKWqpdw4sxLeOXUS7i4dB7lBuVEE7IJ+5rs8WvUU47RaEdwvTzuuP0e3HXHvZgansZeew5h7KO2UsXRPbN48uvfQW2tjKP7ZrFnlMYMyoKVkwBykZKAfj2oOF0EP9zI03+BpXONl7yqp80+Hg8BU8PqyiIeeeSv8dg3v4Ht7U0Rg+FhR0Jc2i9Pe+P8N63SGVtV1XJtUpzMgicVfX9AT6vt1GMgrXzSQzU9AC1OPuwyEZKKnYEqgVH5HE4tkPXLnx0aGsLbHngAP/OBn0XR45zK692YXN9ErNILmVbRaQAmgZN7q4dms46z587gO995Gi+99BI2NtZkXzAo3Hr0dvzDf/iPcNub7gNabXSjDjTLETY+q3X16Kv8k4WTcnZ2buNOhZ6OLynRJInT9Hy4qqBQP5NOHggNsj+g91fq8jzFABc8TyB3qqFRF72FjE7nQx4KcndEtIrnTtjTRYFtfnkTJ88uY2FxGw2fxDLqVOTRsW2shb7YHTNQES1DN0Q+a8A1AgSNVfT8dQy7HUwNGNgz6GDU1eGybRe20A2biDtVOFoMtxej3gzQccdwoebga6ea2LKmYY/fihC0PqZaYaQmKjQTsa6EtCYHChgu5oSns7a+KsgTycJS4EQcPVa2vKIumPTXuaZ3lAnZYqVZUByjHRCtoJCkI5MzIjMdRdJqYd+bSYOXddRkB8+1JKCz6k85IDuBPbnfLGykwCEHn0Q3g61IJtldMQTjEblvdhIXXzuO2w5M4r95/wPIaoDXC2BYFJ0PFDlRzkyiJhTRMeUayP2XgH59Hsvfy4C+ubwgPeBU8UxnX4UV+7Ug911zgjd/qKcHZf8IkgKG2Cev+T50x4VVyEH3PLR7GRnZ6PCw42gYA5nflllhsvMJwaWHKDeZ9G8S2JILcqf1wkUdA1kWWPxlTFbNDmKdFbp6kDJDCDFDr2AJ6GTcR+hoHXSkQtcQtbqqQqf0J0c8koNfqv5eT0aiOIPOrJiuSGkw5xthBi29dZkw0GEZtjwn5jwLJ1wtA62oBaos6o4i9PhoYKOxjpXNZdSrVUQNH41aU1oKk1PTGJvaA8/LwqDFoWbDgYdmpQazo2HP4AS69QCVlQ08+Y0ncfuh/Tg0OwFTUwzWnYAu5+/VgjzXC8c3f///5gL9TjBP54wzXTmIbM/Gk08+gc9/4S+wuHgZjVZT2jKEKXmiXKnGRQH7Kug8ZbkzUeyvsNmukQQuOfjSpEAOmUTGVaqYRE74egE965GDoUSCUmlacVtLDj5WRnxusVgU2J2HqenYGB0axic+8Ut40933v+4KXTWrFDS+E3R39bq1rAsm/EyEvvKVL2NlZQnFgbys9fJ2FZ6Tl33x4Q99BB/+8EekZR4GEbyBkoxNXp0UXg3nEwMTdEEIsSmHI4XeVSDPsAJMfqSbwu47gT0dNePTVUDXUjOm9E/ayVb4ukyg1b+cPBF5qk4gMDbXvujE9CIEnQituIOw08Nnv/gVtDtUqyS5NYuMQdvSrLiOBUToLKVnLn1pyYVJ/iJVLUS1vIySl4EWVWHFDRSNCCOegZG8I57hWSOEhRqsTgNWp40o7CEwBvCds2U8etZH4cB9yAzuQ7trokchqySgxz16uSnkYyTrYpwFQKYna5vrJZ/PCgmYa49nIJEYCc5hhCCihLHqt1vsuYeBEM/EJZBkP9dFaXhIGOk8E5599ll42ax8na/RbNWTRMGSr4kvAc+1RBgp7ceL1CyPkTgWaJ7qiULOS842WceWA78dIQ59DOUMRJVVvPnYfnzwwTtgdoG4vgmLNqtXBXSiJvqPA/p1js1MgSz3pcsCvcg5SIhN05U/ejJSsfu5/QXBzR/oSUCX3XslqPN3cJzstXPncOjYMUSGBj/uIDYtsZ+0PE/GGyzOQ6qJFOmFXkvohgcmF59nc/wMqFZbckgOZ13oVFNsBKgEFVxYvYTnXjuObDGHmZk5BO0YZ0+cx31vvB97Z/cpsojBuVxdBEFEuKZDnWVNEgqKi7iWiVarLYu3WMxJwculTWU3mUnW6L2uS0ZNMls3E8g4htYzE0lQNVvMTadAQUJsHcQIEWQCRFqEroyudKQ68UjOEitPmfSVAytl5BOOsDIGp21gRBB990w74vArHvv6oxgpFHB4bhYlStPy/fi+gsToEHcNHftrraGbv/83F9CFic7xlsBXynkkYukZRG2SdziSE0G3DfzhH/4hHn3s63JfeOgxmHO1+e3mTgCWyryrWL7plEIul7qtqa+lAZsVEA9xwvbCnUg++H0+P/3gurtRBR8G1HJXfXKBRvvsXdMAL9WfnrCVk6proFBEMVfAb3/qdzBz6zFU5ufVwVkqobG6ihx1+klm8/0bXGANmXwR5ZVlGT+y8lnUNzelOnMHB9BtNXDu/Cl847FH8fjj3xSLWYHQyRQnP4QM6JAVXRaHDh7Bpz71L2GaNuKoA7s0DDTJzFYw8U7CoI75JGFmTFUjpzuoUEoYTSDwbqcLjYkX12eokh4m8rweEcWj2P81lTIaR+hI3hN/JYHiOwL/S9+Wm5BtMcMSN7JO3KXshEDGokjJ65vpYLtexumLZ/HK6dO4vLqK9XIdU3sPw8sNoREQls+KtnoYKu01zuKLHSrHzrqhoHGcDBCfK0r6thvoRQ2xEfWMLlrbKwInT40OYnLAwmwpg4LeQlzbkpGwl05ewmLbxfn2EPTxY9iOPKnGbQIIkoN0EHQ1NLumJE+s9gfyrozm8rqGZLP3YpQGhwVpUIkiYNlESjKCBIqXgGEh8JvIuQa2NzcwMjQiQkpTU1Oydk6ePIlytbIzecGkQNpB0pVIWhaZjMzCU81TpnxSFUYJ3OoM5IXnmhmhhezQEPxWCysrK1L1Z3NFbNXborWQNzoIyssYsWN84MH78IYj4wBd4oIWNA6wM1GjKh8RyQwTLCILmsyz/7hCv7LFJaBvLF8WyITBkP+y6iUEz4r3KmGZvup8h2V6LcvQH+qM7gvofF6y+fn6lGZd29rGnoMH0O700GSlq5todTswHVdmGoWMJkIGapH1w5fpQcqfYYLC+XBCPoPFIhxL0nGcf/E4Pve5z2BpexnnNxaw1tjExOw0wrALvxHgU7/xKRw7cgzjQ6OSsXcJzxk9+FCzkpmQXFGlGc+D1+RB01ZiIrmsjTa9zNnHRU+kWQWeoqlCj+IygUg50gSBwjEUuNB6NrQee/GGJKaqf9+Tw4a64R0tRizMRTWL6ZKrmqABSr6D10FV11zoTBNE7z2K4JEYyLnQTg9PfutbyBoWDk7PYXiwJFA7A7rYz7JaSUZX/rbD7ryOnMqg+ptUzKJJECMM26IRYhXz+PpffhGf+ex/lj502ivnPVhbW8Po2PBVAZwBiPc1Da5hqEhraYW+A8Wz/UqRFWq/JwSiNAD3V+i716Ms8b4DsUfIkL37ZByofw3zuayUCLdz7RLRYeAlJCo9zjDG2+97Fz7+Cx/DxL59AElLoUJ3DNcVKdrrJeXyexK3Qx6u/TArRZC21lbw3PPP4st//SWUy1uCaPA9cn/yvTBRMgyLw5GCLFH05p//s98Uq1caeBiOh7BF7/akh37VeF9f4k7XOFGTS0YSJEiy4aT6skLWou+o/O6kx80WXBijxerSzapEloGcZh+6Jh/CXO/Ecu1sup05ngSCMOLeILrnQLfpOCjiElhdb+PZl57Hq2dOIehFyA8Pwx0o4uLSCjaqTWzV2vDyQxgdnxVhmCDsiotat1GHbXG8tSsS1Zz3ptfE8PiEoCr8/auLCwhadXEeQ9xEphPApKVouI25Ygd37h3FsANsbWzg2ZfPYiN00SgchD5+KzZ8wssObHTEzId7mtanfo9rALC6AWyeRwzOeU/2fqVeg02r5ihGvlAA1zDvFWe2GdCJ3hm2jbjdQt6j+2IVhcKAWmMZHY7ryogkjVyIKjIRUDpfRDH62jsk89LzgAVWQgreSWgjpZuQ82ghXMfo6DDuvPNO2BZw8uQ5XL58mZZz8GMiBUQrYmjtCrLdBu48MIm33nML9k4MoNOqiygUZH/Te0bdR15/WdscBfwx5L4TcVWFvrIgkMk1A/ru4JzCXcm/N12h7QgD9PfY1DhNRwNacYzCxBgafhsBiWSmjUrbh+EoCIjglnJUV4+dwzIhyhQ8Zq8+wnaAopdD1jXQqgX42iOP4BuPfBXr8+dx8fIFZMeLuLS9jEzBhJXLIesV8Ksf/zU8cPcDmChNwqPtIA9xnT4pIVq9NizbRibKQE8kQSXAJ6Q4LnDLzGCzUhd0wLQNBB1FPEnH2GjK0cu0+JciIxrhJOgxqKs5VVHdYsXIHr6o1ytDmY4EdKWaRGfs/oAu1VMSzOW69GLkHFsEeLgpaKHqWjqOv/ACWrU69o3PYmxoVDalJEgM6JpCHARG3K1DsGs93PT9/6GSv+/9YdXjVtKcGTlsWEmHIiBiWhzJifGvf+e3peLg37i8ui5/I6tZHjSupyq49OOHDegcfUsD+u4eOq9f2v7pX5s7hDjar3LioW/MKmXcpz9DNCcN8upwVWtcTVToiBodfOwXPopPfOITgGmiUS4jV6RgUFfEO670sK99oTl2lCVCQzi1WlajT90IjzzyCP7kT/4YjWZdKYylLOWugtFTREKjlK1BS00D/+Sf/Ld4y1vfJpr1DJptn3PFDDLpIyW9XiFliekNqz9lOSfoyk7wZtLh+wIdM4GQhFnaJPwZQ/5emiuRbMoZZrKiDZ0TL9wkgYzUaaUS0GohbikVMtP2xCGN8+WtAJhfa0uwPnf+PC6znTA2htvfcDeGJiZQDcVLD6fOz+PEqbPwwx7yg8OSFFAEhUz1bBRL9cxEW7N0kQ4e3TOJobFxeFkd8wt1nDl9DhsbW7AMsr2JgLKv7COurcJpreK+o9PYO5zH6VdPYH5xAzWtCGv6LjTsUZQj9qsNWN2QNi9iuMLPA43TMBSEDeEYtFENUBwsyNrf3NyQNpNKFA20fKJAlmhTsMDQNRu27aAT+8g5HURhQxCM1Y11Cf7FgUFZB/niINqcduIZLUPqisfAoJ8WdCQQ9yekEkOEU6IIdhT5IqlueHAA99xzD6ambKytdXDm9Gmsbmyjq3PsUoOTCeDpEYx2FVanhjcdO4j3veMe6CTtcU9zNFlnosj5e03U7KRllkD71ztG/t710NOA3l+hs8oUyJ3kuP7HrmAuh8tNzSH3MWzl91zZ8Nx8EYNnt4dcaRBbrSY6tiNGKhUxa/HkkNEZeJIZYS6gFL5k24CQoCXwq1JTIivk1ZeP46+++CU8+/QzqFW20Kqvw/R01PUAcdbAuz70PixtbEDrmvi3/9PvId/LIa/nocVKTESzNdTjFhq9QMwLzFgXsQgKgEj/W1zq6JZFkZceNjY2kC8WkPUcELD1w1DYoawsyZZHj3PgZFiLP5KqzGn+0eXrEZqXoTwV3Mm8l36igr7YL7Q4T9uX0Mjt4OtJYh2L1ns+5wpDOfQbsI0Mcp6NS+fOYuH8RcyM7MGekQnZHDw4ZZMwoP8dgdyZrZPQw142MclO6AvUaTgcU8zgxRefw+///u8rGUzXxdLKmuI6sE9t26jWylf1vFPIPR2vyWbzSQV/bcid7nY3gtzTSn93BZ72Gp3Eujet5FNIU6D3DLmpkQQxaRF0Fd+CQV/MMywH9c0mZib24JOf/CRuY2uKfdNcTtTdWGndyO+efVciGo1KRSZA3GIRC+fP4k//9E/x1FNPSUJEkiaTEupzM+HjNcsXKDCjyTVl4sqgzaT5Fz/2cfzMP/gFcCaUY7BCmkO/X0DfHk8TcEL4nCGNqNYXJAI/SoyGO8KenATaviSjitUai3CNPGxH5sNJYNMobSrRJEKXYkm9IAkmFfWjtotsvgCYLurbFZw9ex7nFtax2bSwWY+wvl2Glc3jjnvfiNt/4o3I2AYur1dgZQtoxV2cOnsBZ89dQtjtinEP37IedlDsGugy2GgRRiZKOHRkPyZnx2SvV2okqtVx5sICNjbLcn6QVGsYVEFjb72BTHkZk7kMxuweLp09BTc/gNAZQmb0MOarQGQWpDK1Oi0YvUgsejlOFxlZFWTbLQwMeBLImXi1KKrVqMqED6tpShf7fgjdcGCZrvTp+XzqdXSiBgyUoWXU3DplVnO5vATyIIhQq7ekVUgCoZxBQhJUktE7bVd+2jfpsTO2lgQGv9WU89DSNUGbZmdnMTg4iNWVFZx87QwyVlGNbUZt5JwenLiF6uZl7B8bxEM/+VYcnh2USSbypFigmFQf7HbRDtVa/L4Fx/fT1vhRm0PPk+W+unhVhc6AfgVy74voKdrST6r9mw7oyWvzYGOF3u504ZUGsN1qoeu4yNg2tv0mdIsWolzoXRC2TA9ICeKWBceyhTbS8gN0Wm1hVFZWN/D4Y9/EV/7yr7A8v4Bsjtl9Bb7uo9zzse+eW/Cmd78TJ8+dw7Gjd+Hdb303pvKTcDoOtBYLAhtWzkI9aqPeDcSdy4w5axmLRCcXV9v3VUWuGwJbMUgWBweQy7o7AT1INMN7PULi7J93FfM2GbXh68gwhuwa9q64axRDV7S7+/odVEGjTvPuMR21n5TOPd2/WKn7japU62TVb2yu4fh3nsXs0ARmxiblPTOIifhDQixkMLrRhlGiHDdZYt/s0w0LEXv/dMHQCD02YFrM5A20m3X84R99Gl/+8l+KjSnHcxzbk79xbWNTVKk4TtMPkfOwSqt1rqnvF9DTHnraA+ef09+DT6/n9QK62dcqkiCezgwnSl5iduH7EkzZqyTkTuaySHK2AhTsAURBhE996lN4y1veotQJs1nUt7eRL5XQTZjL177MPdQbWyiWBmTdkr3Oyvzpp5+W15+Z3SNtCb73dH/l83nkcoq/srW1Ac9xkc8TWm7hQx/8MD76iV8TiVMxEaaGg6Id7HokM+7kh1BimjoRbDlwPI5LXkAJJQgeUKzG0qG5jlJrI0uV6nSszDQTm1t1Ca5x1EazsY21lUWsry8g8uugvLplmzJm5blZhHEHW5tVbG6V4fttIZY19SHAHYBhZREx0DkFDE/txezhoxidHkeLhPQucPbCOk6cOiV/Nx32+N7YcMjBQ+z76KGF4dEsDh6aweSeCWl9lWs+Ol0Pr52+hMtLm2jH1KMIORpDl1NkwjaGXRfB5iKcsIx2ZQvTc7Pw9SyiwhwWqjF6dk4Ia2Zch0nmN3kBOnlErhAGm7VtDOQ8EaeiKVA250gbSNb42pqsp2YjgG158LIDiCm/HxNB4ZRHFY5RwZ7pAQyVRlAcHEQhXxKVzOXlNZx87SxabeV0IeRJFhhyLl3RL6AXgYxu9iF5UlQlvXYaWfFsYbJGSL+Yy2N0dFR66EtLq+LwJu2AqImspaFgZdDYXoaTiXDbgVl88P33w+PWJtgYdQX15KKKI7LgWaH/2JzlqpqbAX1rdXHH95yWfjJWwJEC6VGkqfTV/6Yg980d6kmFLg2a5BclvTYGdPbQ60GI0uQkamGAiImGaQnkzvl0HsaukgLb6Y1KQKdDFcfcVHsMYTPE2sISli7O4+KpM3j5+Rdx/LvP4+zFVzE46aLSLePOd96Ho2+9F+c3l7C0sYl/9/v/OwYzg8g0u8h2PBhtDZbuwClQzamHWqclbGONwhN+Gx5dE5hANJtygBDxOHfunGi5s4/lubZI0fBgpqqbBEqS1oQMp5SrKE0ZEzIXKpzqIQpkJB7ahjDhDcLy7PNyDp9uShp90JUWswrqirzCwC/wPyFBVqt0UfZb0tenWUPLb+DbX/8G9pdGsHdiEjyohehEGDMZSfl+AZ0/d3P3/2ajOecG2StuwKTmdjdC028gm+e9iHH2/Cn83u/9npqjbTXlEHHsnAS9Sq2eqO9x6dN0QyWFcq37hF5Yqdyoh87xtxtB7jv38DrCM1piT5zClmlAl5YK72My4sPxOnmPiXlMCrmbXRuzk9P4rd/6Lew/cAC1ahWFUgkBGfHstd/IHpfHs9FBO2jgqaeewZ/92X/CmTPnMDw8LEkxyUt8/zyQmbCkpMB0tlxpfMeyduK4i4fe9zB+6Zd/Fe0WLV9JwtKln37th2J8BH5DLDTVlEVi3iKmIaGMgHF9kehG7+7y5iYq22UEoS/sbBKjmhQqM0xRUaN6Y6tRRqtZQdbVMTxcwOz0HnnfnM+mKmC10kQ7UBVpZOdR1YvY8oFaM4bPA8coIDc0jal9RzE2fRAj4zYuLHTw6pkzqFQ5cdCTtUSOxkC+BLSpzU7MjAE1xPCwh9m5SezZM41C3sTKKvDicbb11hARqjZ1ZCwg6oao1xsYypbQ2FiF096Ep3dQKg2g3jPRdsfQNnJoi858DDcmE55VOtlgGjq6hx45AXQ268aoNqqYmZ3CsWO3Ymy8IJoUvJcr6xsyjUA9Dc9jP11DRKU6iubEdRw+5OHo0VmpzMWhIiR5t4N22MWl+UWcPTOvhFx6VMwk5K5GHTn+26W/O2W0rxHQOTPP9Ru0lSARr5uI35Dom/BzWCCJDgcxxk4k+VrBNYGgiZjQeybCB9/3bhyYLSKvtre0HURwholRwqv4sTnLlR2WuV5AJ2QminHXUYq7KqC/3nNZqs2k4rxOQF9YW8fMoUMIMoBPCFI3pK+eMS3FlCRnRoyeEqYxKwMpk7pKjjDqYHt1HRdPnsZrL7yMky8dx8LFS2iWq4iYo48A69Ea3vGhh5CbHcWp1QUh3v2b3/y3aFQaGDfGMKgVpUInZOAUsohNoNaI+CUnAAAgAElEQVQLpKKgr7VfbyDnerKAxXQgn0e75eO5557DHXfdCZfsY8tEkLBOKd0oj64Op2OrQ4uIhN5DR4tAq5VORuxWJFhwwdOyU6ftZs+A3tWgdZgtR2gbbXR1EoJY1rD/zn9J01PQ2BVlc26kCLm8jVa9iW6vg0e/9EUcHBrGwalJIfDwQac9CeiJIMX3g7Sur6L8ehfFD/k8zZb+mkE98U6All9DdjCPRnUTjz32KD796U9LP5GQsHjet0KBigcGSshmXbQavBZ9bmk/ZEAnMiCISpJU8t33k+qk1twl0tNPigPXckKKk0o4RaiShC5Kxn7okkWC1XalLGuiWBrEWGkErXIbb7//AfzGb/wG8iMjqK2vC7TJ95O+l+tf0Q60vI7/8z/8r/ja1x5VAjLQhFuQVuREKPjgtRNHOjr/6boan7PYmlPQJ6us977np/Hxj/8S/FYErziAqNmGzlJULsJu0o2y89RcDd1WDeXtTWxurqNS3oLfaEgFxoBOOil7z0G7IV9nYkyClW0ZYvdZGJgU46VeFEgvuFpdk6CezZoYHS7AsYmcKalR18uBI7nlah2XLi3iwtoWjr3rYVzcrOPi5XVsVkLo9jCs3CT8yMZWvYNDt9wpTPf1zQp025IkkLP5rDhz+SFUKxSVsaAbLfQ6Zbh2iJmpYezfuw9joxN45fhFnL+4hu16hIzliIFSl0CD1hHxp6DtoNsO4AbrGC86ajLD9rDdzQLZAbQ7GjLdCF63JnA0YXc+wgxdIDNwTROV7U1Uq2XcetsR3Hr7LSgUPTCfajaBCxcuYWlpBbV6IH103+fYmgbHLsDUm7j92CCO3T4nZ0Wj2UZdzgYducIQVlY38d1nX0IsZ7SlvC0Iu4voVsJ412IV0JMHx4ZVAqz2QWV7S9a/YymkhA8WNRzvpc8GwUX2w7n06CZHrwybrdRuiLC5jbnxEbz9Lffg4B6P3RT5PteDuPx1QyHW/Tig7wro5bWlqyB39oPF97Y/oMvpkDxx59C5kSz+D3gwpz2MXUgA4XZqtr/42kkcvvMO9CwHLbJfDVPZJVo2/EZTKnTH0GVekYGd9phxV8GRRBke/+pjeOabT+K1F09Kz0uLu9heX0PY9mEP6ljRFjFx+yTe/eGfweXtdXSzrpBmfuahn8P00Cy8to2SVQIaGcR+CDubQ8Y20aKFogY4hoV6tYZCVqknMVgU8nmpCimN+Y53vEOR5wwlZEJSnGhlsQfe0WHRGnEnoMvgiQjXsNdGwgl7Y9wYxBsMqdDJgGdAJ/2ri0BjQKdNZArNU0BHJUpS0RvslcXQhbDXRTFrYrvSkKriq5//PA6PDOHAnikRLfk7GdChS/JhkOEb+Wj4VeRKRawvXcJn/vwzOH78uLg7LS4uolgclIDEim1qahqrq8uIQwYdlQyKygWrEDLIpY0DgbgFgqdWdzK2xsNIaRpo8MM2KMQknyf+8hEr6cSchwcZa5g0QKobr8hKrFoyQuZKpIBFlyCDDvUOaBjTpXUBWyERYgmmLWi9CK6pI59z4Dp5QM/hzW95Bz7+0Y9jcGoSQVmx0Zkz8j0pW9zdj4SUlonw6T/8A7z84jPYXFuVUT+/URe71kJ+AJeXVpDND6HhhwjiHjQJXKpvyXliTmlksypg83B+73sfwsc+9kvKmGVoFO3NMiyLaMnutC/lysTQ9Bi17Q0sL81jc31FAnfWMzA44KGQ99CobKGQcwVV4piVGg21sby8jJOnzqEVZeC3BftCzrGkyvPcDKbGhzC9Z0IY+mKaJPdLCZNEHSZggA8Dq0GEwtgMgo6NE2dXcGGpjo45DN2bRJjJoepnUBqbQrdnokUyrs2ROQ3tVgPNdgdGdkxQFA0N9DpVmHqAYs4UBjw9w9dWqmhR+czKypm1WavAD33YORumnUO5oZz1Ms0N7BkblAQpVxrBYiVCwIacxumXDuyuD7sbSHCX6y/ddE38KxaX5rG1tYX9+2eRL+bRaNYwPT2NPTMzgtSdPncO62vbMobb8tniMFEslJB1ehgcaOHee4/CdXIwSCIlET+Rtn/15LxcY3GdpE00q3L+Xo7JUoKVbA4ii6KLrwK4SCKlQR20ld5CPpuTZDEI2/I9qjTyb6Dd9cjgKKrlsiSFRFX53nmeD+QcxH4dta1lfOQD78Gbbx8j6AajE8GmnS3L9YB9UI6x9a/xK0kx9/IOKW6XiRLPwkQ0/IaB6vuR6l63ptMPGB6/3+/f/TLCct9aWVbCLIR+qUtMsQBWDiTF8e7uCuRXtU1/ALepG713wswkPDgkrHQ6aFRqyI2OATkPly9ewLee+Q72H7sN0wcPI2OaCJhoiIGGhk67g6yRlV4ZTGbAbRg6l1kL26ub2FxYxV9+5q9w/KmXsHBmCUUnD7LeWw1ushr8oo/qXAP733oL9szNwfUKqJTruHxxDf/4l34dtx++C5mWhpyWh6s5YrMobpGk+pCo5FButiOVE1nTskhbLWF0Vqt1PProo3jooYdg2Ar+X1pLGNa5LNbX1zEzNYVWQ6kwDQwUUGs25LAgbCzjSoQjE8jVZVLQ0+T1eQCQiJQGGI5gqRGkhDQns+8KsufP8vAd8HKi3DVWGoRfb2J9ZRXPfutxHJmewuz4OIaGh6UPJrP1TOQ4WkfBm1SJ53o38Sbv/w+4rq/7Y5TvtYeGgHYTrXYd3ugQGlurWF5ZwH/8j38gbQ9eX+lBMzEybDngOdXBBIu6AWIFSbF+0Qjg2B5Zw/SJVux3geAJIYraEWF5NRHCBID9bAbeiB9y4OlKyIjf04ge1mTqykrkiVlNULaYcDERBR7SOcLFholmEArUCdOG5ngiwbxdrWF8uISwtoWcEcMNq3jjsf3Qwzqq7Qj6zK1404MP411vfxfMwgCCcl0qZAZS9k3JWuahQMSIfwsJSZpt4OTx43jmia/hqW98AbX1i4jrPubGbLz5zluxd2YWtYaPC4ubePqlM6h1LGSyw4hgod5sS7DPeQ62yxvo6RQv4YREhN/+7X+DN93/NrSqhJ8d+eC89/USClF3y3qoL85jcfEcwnYVuZwGL0uzozrarYr4iBezDrZWN5HLZpG1cgiabQRBB8+fOIHtsI23P/gudCJftNTb9TImx4ZFhY2wL4OG0jl3pfLkcUZ1RlZ2vM+1RhWl0QkEmSwWtkNc2urg0laM7TgLeBOIjSK6Rg4dmAT75HxU7Q4iaiZqMfv7FgyKGLXr6IQNChPKWKyt87zgeUUUUU0KMJFmgkY1yzaVI3UH61ubuOXgPrRbLZkMKA4OY2ltG9l8SfgzXONMC0W3PO6qswY6NitbrD2wsr4k1e/4xJgUEuydE3GbmZ1FGARK0EpMURKbXymoifuF6IZbmJwYxoEDB7BnegzkKG5XgOXldbEWXlxZEV0L8TvfMalSSooxDY9s2mPRbU051smUDj3Z+R+DvpgXMbnkJAOTVMpfc+S3J+OOXZ9xR43DpTwTEe3jxAJiYb/X1i7jN/+7T2DQAbxMB5ZOLY0qQOMWtklEzCv52DFwUX3+KwHxCnlYBfNUzSglHV/7iPl+AfVvbUDP8KDiZaH/M6sVqi7wYOcOuEZ1vhPUb+JAZw9Y91xEjZpAyrx4Eee2TQNr5Sq+++orGJreg6HpGQyOjQnExIODgY0hUutoiJoZDBRNuNSwZZ+4u4F6fQvltQ001uu4+MpFvPj4yzj+7HE0WZn2ugjCFnp6hGA0wgmnjHf/2hsxPrIHlm6jF+hYnl/HTz3wPtxz+09gKDsCvWvB6towM5YcKBRroQlMrVHHwOCg9NRSJSUGXFa7hC3JFH7nO98pQYMHMzcB4XiSQySYuMqZipAve9eUbeT3+Rp8vXTkScQ0EjZ0KsHIn6fnND3P1VhJZmekTQnMqM3LwJNj8A98ZKIOCqYlIhCnX3kVrzz/PI7MzGBqbBSDHO8R/+JEf+DvSEDvcOyJHs+GgZpflYMj7gb47Oc+i2889nVRz+KMNUmKvHZ+vaXmY8l6zmZlnJFqfpynleKZAZ3CPwm5LR3RMsQylSjxlYDOQ0mep9Om0kKPzGGBJalTTVGNGJ5FLkMkFaaamDXQpfqZbklQsLot9CKKFPVEOct0c1KV1dohapzjNk2UcllEtQ2MuF3M5DN47/13YiILkUB+rdZBJjskcHIuV8Tk1D7s3XcYuYFRRaTkh2UDhM4NHcHqKp7+zjPSjjjz6otorJ7B/rEsbts3gVtmxzBTyoluQaXmY7US4qkT87i41ZZ56NjIKYY0k1mZBW6oHnzcEuev3/zN/xFvf9s7oOmOOMGxImXSffXjyiQL12ZG01HdWMXK8jwa9TXoWgO2FUHPNNHpNOFRxlTrIqIgUtSBXyODXcNAoYRys4lTq0s4cOshqVcLjonYb2J0sAC/XkEnCDBYVHK5Le7XViBjoJrlokc99DjGxsoShobH4A7PouuOYKlp4Nkzqzi96iMwh1AYO4BQcxERJ2ewEsKXJoGdZkuBYcD0HNAmtMu1QNW4TAc65Xy7ISh3QYtnsWam7TKhZUOHa1tSoKzWqlhc38Tc7D40OKIXdFEcKGFzswwvV4Df4Gy4BpvvmfB0qyUoBZMU0W03M1hdX5MgPzY2hmq1KogUA/qePXskkVVjZFdQop3xSnRgaR24niVkNc7r83uNZksSg0arrTwnEoSF6zedxuBmIYqaOs8Kr4ftQApZSTDn/6t+OdsIxNZ7mvp//su9Y2gmeiFfXZmt8HfJtA+nL7SutBfoUJeJ6njDLbN4z9vvhBG2UPR0oFmGDLV3Erlq0TJQhQgDvCAJO+qDaU0aq0RcpL3TVcnp/us3Dn80AjoD+fcJ6Dub9CYDukbpzQ4PPGokk85oIQ7amF9Zw5nFy7j7Lfej57joGSYiZoVJxu/oNlzDRs5iv5doDCsbH524jvnzp/DkY0/gxWdeRFSOsHJxHduLWzLCY9sGNJNJQxeNgQbKBwPc9d570Yk0HNl/BAgNfPOrT2BscA9+8Rd+GYemjyBn5kX4pdPuwTFsFLw8ulFXXM6yHBGKOG/rJOM9LcmWuZFeffVVgS8P7duL7RpZ1oTAlXNWqTQomy9V3mIQZ2bNsQ72KtOFlBLV0ko9DTD8fiekOh1VlJiNkiCnBv+6CVNNEqSwjZHsACrVMnIMGL2ezNQ/9fgTWJmfx7H9+zFOqcekhy7z54mmeyouc2NM6vo6yjdbff9Azzds+M0a3IEBBO2aGPPQYOeTn/ok1jdWxSWMyRPZ1MLizySHcpJa834wSfRJuuxRAtQQ5bFUQIOHvtw3ZvusRCSgq0SJB08YMTlkSWGjR6tVKM1sWZTdGFnHEsUyzuWK54pIj6qAzvvjt2qw2d91rIR4Rv1smv9wWkMJyLBS8bdXUbI7ODyex3vuuwN7Bl2YmVCQHBr+VGtNbJLwReKQU0TP8ODHGRy57U6YXg575vYjMzyMMy8fx//7mT/D8y+8CL3XxtG5URydHcateycwQjMMv4a47YPyoqGew5nlGo5f2sDL5zfQ7tnIDoyIXbAaYbMEFYnFfdDEgw/+FO6/7y24780PiBkIq9Prjq1llJAVnKxU1r12FY3GJmrlZZQri6huL8FvbYsYy6WL5yTJoPNc7EfIe3lZ6DU/RDmOMTk3g4N75zAxMoDttSU4ega23pV+O8dGZdwvpsKcjcGRcRi2h/mFRbx2+hwMONh/6BgGJuZQ72Wx5hs4sx7g1FINay0NXmlazFF0KytQtXiHxx3VJjF7MsYqjTKSXdsNsWR1HUOMlcxMDxy+0Hn/pW3SRBQEsh6I2GQsF97oFC4srKI4NIxmyxfBFK9QRLnakHZLSJY5Rao8R/rQTAxs05DEoFxvodbqYWVjS84fKrGxkGBhwHXBAM8kdmckMiFgpvuKoZrGMKJlSXROrFbZbkpmyTnnTrXBJOAJAshERRBbBW1T1lrqvQzbDqo1yGsjbY6EACf2rWwVMFYQpTBU0FaIg/IDEJ39vlYUkQydAb0XwOr50PwyPvLwT+LQVAkFh/CIr0gCHGNLq/PUUe/ve0DfXl25CnIncYRkHaSQ+zUq9L+pgO4HPrI5GoxQK1EJ8JM1zuybUhCTB/ej2m6jTrxLbrgukLtrOvAcTfTYCWn67RgXzr+KZ599HC888zQunDqL2noVfoWOPmSGk/2uybhIjACtsIpVo4LMHRbe84vvR7PWgmfkkbULcIw8NhfL6AYZvO2N78Sth45hdnJWAnrsd5DPZmVchwcbDQ24qBmYGTAYjFO5T+nznTyJBx98UMbF6n57J4iPDA6g0iA0SXvWWHqCZBXffffdsmlYxfPfSqUiSQE3bD/RSaBx8TNWFboQ6Ih6ifGEYsfL+FkUoOTmsb29haLrSlBfX17B049/W3zj7zl6FEOck88r8tNOEO+zUf1bHdBNR6lwFYvodXzhHJw59xr+5b/6l0JeInzHBMpvktUIeJarDqmQanIhnGxOcRsoK8zDiVVCn5iLQPVJVaYgDJIt2TMkA70H28zI8zjDS8hdHPrEeS8JQGEghy8d/jhmRIpjTMMh9uW71PNXSZ5FQmQYolWvoUPCVS6n4HHey06EbquKYS+DozPDeOPROYxkNZjtKsKtBUyODKEwOIx2nJHKWpjRDJR2AcsbZXQsC6NTcyiOjODE6dP42uPfRKsd4NC+Odx1636R3bTjJuLaNjoNziX3ZIyra+bRyORwdq2JJ54/g4XNOrIDo4JC8JqyKizXq8gVC+jEFLsxceTwLfjv/+m/wOT0rLTSqEp2owqdAUukU9n8JpQa1NBpbKJeW0foV1Arr+P4yy9geoIWogVRS8s6rnixV5ttnL60jM1yBaViDpbexdb6EoaKOTH8IMOdgcPLZRPVs4ygKXXfx4lXT+P5l16D4wzjgbc/BLMwgmdeuYCVJpAbP4CmPoCFLRqveHDyQ8gWhuTv4zqKAl/GYgfyDuqVFVgmxEaW7433mSxsYeH7dfj1KgYHCtgzPoKx0REMD+QxWCwIimfnXXzr+XmcPHcZnYx6X82oA8vNiWW04VhyPgRt8nJcTI6WMDxIG1W+jwaWV7Zw9nIda5tNWdOp3r/Sc8/L75BJhF3mP+nZIGOtZItfJcylAqsUFBklN5x64skwkhjcqAfX8hVYOyHvMklgME48LShtLKJBRAmYCNMoS3qkaryTGh4qI1Az7uKlQPa8khZDVu+i06rI2N7e8UH83EPvxKDH/dJFVK/KpJF6vkoyJI6wpSbvTYYnk3/VVIUScUogd5HS/RGr0MlyL6+uSPUqfyxFGkSEJQnou7K6fsc1dcFef4XGjC2MSTTLKnEJCvdndPhhhO1GQyReD955O7YaDdQJtQu71hExCwF2mO31gMvzS3jx+Wfw9JOP4dUXnsfm8jKsro68k0enLdPbKktn7wotdHSOwLVRturQjuRx73vejII3gKybR2Pbx2BhDIvnl3DypTN451sfxANvegfuvfNeeJaHqBXDolObYSi3LopcUG6SJgiCIMRKbS2TkUOPxLiZmRncdecdMi7DzZYSrQi5831xDGd+fl4Oqfvuu0+SA/blWbVfunQJBw8elM3KAMTgks45e1S9SrJpae8SR0r8nlU/qid9vKgdiLEDpV4928XTjz2Gc6fPYGyohLuOHBVegU1XLBGe7/eGvuKNft2gfhMIzQ0ThR/0m8n4Hv/eKKNmmv/oj/9vfOFLXxCCDSE+3hsKDTE4s//Ka07IncGc90T4BqLUoz4otcufEXneRGBHKjJJeBTkziSKQiaWpVSxCJnzWzxI+sfeGJyv+lz6kIQ/qTycweDoHuFO+OVNIfXlzR5yrg2DMr+835keHL2LoYKH6eE87jo0g7mxAooEs+rrGNUouKFYTPL7M5ZMggRdHa1uRqpzv5eBzvtrmVhYW8OlxQVYDserpiXRJKNYo+Z4uwYz9qX3HPV0NCIdsTOEOrJ49sQFPHviPCI6BZmu9HUzpoOw00G2UBRAgryRfK6Af/Y/fBL33fcWWByFugHkrs5xznDRSpTklFAZotF8QFcs+HPPfgtL8+exd2YPsp4uwY0QPCFhN5vHqbOXcf7CZeyf3YPxsWHkiDLEIS5dPIvVtSVMTo7L6Cj/3q1KBRvlCto0w4m7aPoa6i0XD7zrA8jYBXz1yedxedPH8N6jcIemUYkMLK7XhIBmcI7by4qsLBXo6PLoGl0UjDb0rlKz49eJtAyXChjM52VmemJkWISdmDR7vNbcUl0lJ9zTHbx0oYwXTl7ERrWORsiWIZCxHTRJrGRywDMOESYmhrB/ZhzDg4783nazjJW1Jp56bhkbZSVmlbbz0qKCCdcOz6ZPZbA/oFMLI/Uul4RelCkVPE/ZaXmffU6DDOhXTnxVWcvrqVRV0AjS0fk5X7tRrcHJenCo8S/7g+0xCxrRDsLxCUOeI3gyt0giG70tmBj0OvBMDT2/hgEHaG0t46F33o97bjuAgsPlwQyaCUk/o1qp2u0E9B3C3DUCunIB+dGC3CWgr68qlrsc6F2RcdwJ6P1zrH1kwp0plJsJ6MLulo6vYhV1M9ApFalpWF5Zxavnz+CdP/1+1MK2OKyROOQ5XuIS1BWyF4UavvnYN/Dlz38eZ0+cQI8VMrtVrQ7CZiByhwy4Pc5L6rEE8kgPoNkd+LkIwYSBiSMzOHb0ThTzJXz3qeexsbKNQ7NHcO/db8aBmUOYndyLieFJGRujdTIXJy+F325LMJAZ2oQ81i8gwoV+8eJFnD17FseOHRPmKSs3kq1IipuanECD1WO7KXA7P+666y6pfHhAEDqj5/Ttt9++01tPK3UGJ5l3D7lxmIcpUX0S5NiLSsdGcoaNWr2CPElWPQjk/vnP/jnCpo/D+/dh//QMXEJ4YrqhAjqTux0pzt0J3e5A+7cgoCPrIG40AAsidvKvf+dfYWllCeXKlhC2JHBQE59rmSpmJAsSEDRMtLnuUkKOsMxT2DEZGUxm0tOKQyJxMsrJYBuGvlTg/WtADsNkrp1Bp1+ohu8lVarrmRaqYUZJmka+9NM5ujQ3PoS8YwjLt14twzE1zIwPi2/0galROL027F6ITn0bJTab/IbMDnMemy5bJvkXGUMU1DiRwaq0Z9JHmkqFbdFA5xqxaXHaDAQidnkfoyY0auCLiqEOv2uh2XNgFCdwfrWBJ154DZfXthFrDnoZEwH5NpYn3AAqkHGKgCS4Dzz8ITz00PsxPDuHXp2D4v2PPvlXHt7FQZXIB+QScKKDP0sFRVqbBvCbW7h07hQ2NxeEdEaEVRM9eVahRbSaEc6du4Cx4SGEQQtz0xOYGB9GvV6Tdgv3H++vUnoHbNcTSNt0SSzLojR2O/Yduhs9K4eTFxdxbmkbG/UYja4toi7lZoSVDdqmtqXiHR8ZlR54xP61X8awRapgW4m/WDpGhoZwYN8c9s5MozSQR7WyLSppJklhYtkozDpp4XSMHC5uhHjm+FlcXFxFCzoCzoKbSVLGwdROiELewZGDM9g7MwJHC5GJ63JtmJB84SsnUa5npAgQTggFhyKiHso8KH30j59eCegMsIkmBgsCVtBJ5S3BfceI5crr8GeuPJR6HB8yG051Pr4e2fg9CtLE8l5Kg0Nw3awI3FTrxF11WKYn1Tr5+uT7SN9b2lrp62VkRM3sdWU23YhaQFBFwQQ+8oGHUMobGKCsu1DyU/WihCCXeBTIGxOSXGoGlLhdyJ+QatTvViu9erX+neuhpwGdlYdwCERGManQ2dNOyHLf44WeCJkpxuDre4gBS49s4hjsibP/JJBJsYja2joeffJxvO3d70XHpJNRT+DkrJtDznUQ+REqlTJOnT2FjbUVLJy9gMunz+Hya+exsbCMnk+XH1fGgEJKoFpd9FzqOdVRDcqI6VyWBSoO8Nb3PIDpyRkcf/FVOKaLN9z1ZrzrLQ/i1sO3wTMKggZ0w570szguxs0ixBiOj3TVXG7KhhaymjCkY9lkXNAcnWL2fOTIEdD/mtrK/L5JeVip8lWGzwp9clKptvG57P/RUOTo0aOyOVmVCAxLl69WSzawCuhK5z0VMRGSGJm47IGRsd0mk9qRA/PimXN48bnnkXcd3HHrbRguDiiYMGG2p/7FMnoiY4vf7/5+v++/vrXxAz+L/beci6hSgZmz8OS3H8f/9h/+FzR9yv8QbejKtSL5jdck76rxwqjVlkPadLIK6ksyeRnFIUSZVg6JbrmarEjbjVc01cOIOtmq7cNWuqiPUsmqw9EzmkPlEIuGP7MuVmZk2qtRS1a4F1e2MT42iqLVg94uY2bQwb237sPcxBAycRuIA2i9jlR9iNoYpFLhxio8MyOjpZ5T2LF8ZSJBXXOKnsha0HpotluS1PBDNwh5qmRPECt6fscqoWCVzh5vj2N8ZGQbNkLNhN+xkcmNoA4XL59dxHdfOYftVoSM4aHdyajq1XVRKTewZ8+MjMu9770P4+d+7h/Aspj4Xkf6VQKAJgpzHK2UAMSkUuSmmVzQe4Cz6D7W5s/gka98AfXaKvbun5SA0WiWRQqUI3IMA4f278O5s6cFDZudnpL9xYSX94CCMPV2G7rlwnHzQq71oy6C2MTd974H2YFJUYnbbkZYq7Rwdn4Vp+dXUBbG+ShWN7dEx4AKecVCQY3HdmO4WoT2+gXMTQzj4P79mJqYkP2ZdXmWdRFHPmxCwpTLo8IdUQixAhV7N0Bz0Iyz+PYLJ/Hy6fNoZyy0dRfNbgax5aARhOThwbJ17J+bwMG5calMjV4LWsdHo5XBZ7/8Muq+KecF/94UYk/d+VJxqH4thCujXMpcJQ3wUgjwoO/bD0Km61OwvBq+VwGd50yGWvYZKt+ThMeAHkqlvm/fPoyOjkvr5fLCKi5eWBT9ANfNizRx3KPj5JWA3j9qphM96EQYyWcRNssYyrsoL83jjXfdjvt/4laMDQAGHfOgZvMFnhQY/cromsKvv3YAACAASURBVPTq08eONfAVHTNBH24g//qjEdC52FJSHAP67lHWVJVUKp/Xf6CrgN5VkCRZuM0maptlFIZHhcH56BPfwrE3vAF6LiskIQatfLaAQToItUJsbK5iZXsF1a1NbC+sYeXcZcyfOI+Lr51FebMsoxaaY6AaNeAbAfSChtAKEWZ8uDkd3kgRt7zpHnRtC/PnL2Ph8go++S9+C2+//53oBT1RvDJhw7U95O0CbEoNElrlKEoCR6UVegqHc2MR8mIFnUJe/J5yHBrdIamwh75Oec58XggjfB776PyXh9tgfgAbZTU/TcidQYkV+/j4uPyMGIsQRpWY1R/QyR5NRHY4yx+EyNqOaN6zb/zoV78mMBh//x23H5PKnZXmjhd6Ul1KQKfIzA2VxrhTXv/9/4GD9g1+kMRA3bPRqtXglXL4kz/+I/znP///UGXvslTE2tqKXE+qB0rlHKiqgRU656p7hqOkLYW4JvY3osAnvvZ6BkGLrm2K2SxEoMQHXQ4PHoCisU5RAF8OHx5CEtjJbdAM+CEJbsr+lB+maJSzvaUOoZ6ZhWPqiCor6FYruOPAIB564F5MDnpC8BoseMKeLhTzaFa3UXBsVLbWMDo0AMvOohzoaLaVxjsTM3oI8PezaiH5ymT06cTCuGZlyKqJjHv53XRV1OjCpebh+X3XVO0jzuvXAybCBYS6Bz03jvmtBr7xzMu4tFJGxskj7OmotmPs2bsX85eWxLGLVf+v/PI/xoMf+XnU5y8jnxvcdfeurtCJKkgSL06P9NXmCFTS9iOkRPjd7uHZR/4CrSZnrSdQq28AmQg5KiB2AyHRci987SuPSADZv/8gWs22tFQ4Q63pNnTTgx92sLy2jc1yDQNDw5iZO4yp6VthlcbF8rXSDEX6tRZ2cPLUeZw8f1HGEJm0p0GPvWtqWLAvPjtWwtG5MQznXAmmvP6C/tBEhC0v7o3EpETOSUF4E/MZKV4MIDeMl144jWdePom2ZqPes1EOu4hMF+VWBDvnoVbfxvBADrfdsg/79gxjwDMQNMpYXqvikW+fQaOtyd+ftvJ4wfl+eQalyo87Ogj9d4PjjKI3ooN2wNTzlzn0OJbnSlJUpJa8Kha+9yMDS3MTVnoHBgWuMm1kwCSUgb2Dh3/6IYyMcLwXeOX4Bl548SS2t+qwnSKyeQ9hpyX7jURREVWil4XY34optSR1OZIBOwGGcx7CegXNyhb++T/9eZAbN0h/nmsYSCmBJiripYJG6TmVVOsS528Mt6fX8Ubn1N+6sTXaLFTWVpR9KuHaZDP1qLFMtvO1Hn0B/WYOdLnohDvF01upuqUjWBTnaEYB/uobj+Lo3XfjyK23yc0hm7RAxaEYWFxawDefeRSvvvwKLrx8Eq31Onq1CO2aLyx03TXRyoSoooHACuFbAWI9wMB4EYdvOYDpA/sQZgw88ug3MT05h1/5lV/F0cO3SWHg6C6MjIWcm5P5c0kimSAkYgVpjpO6UPVnwOkl49dSaJy67qziWYHzaxLgR8hsbV3lA7/7cvPnUmY8SXOs1gdzRVxeWUSpVEIvVn179uYY6KXHTv5Dh1/TxE5zaJCqXT5eePa7YspSyhdxYP9+jA4PK8nam4LN/+sFdEm+u/RkbsHN57G4fAmf47jaN7+GcrUsPfSxsREhGDLpEe5BWyVPrmEJV6PaCmXki2IXvA6sbjsSAJVgBhEhzqRzb7DfTlWrrJcXCLHuBwg1xeWIWjVosY9S3hUVs0bTR6sdwvQKMnM+uWcKSwuXUVlfwfT4MDy9i+HSAPwgQqtehhHUMDtk496DEzg6O47RnKqaGRQ4t8wevQzj0EWOhLteLFVlQysgSNADofcIO5hBUdmHMrhQXpavw6AiPBmxFu0qEqBh7pCGONKpTH0YXTkGyYkQF9V2F4GRR2DkcHmjhc9+5ZuwciVsNkMMjE9gq1bD6MikOIpNTkzh//iD/wuOlxNUhNDq1Y+rAzorJAZN5VGQSBfvVEwyLoA4rGFl5TwuzZ9Gs7EOL0eLTz6HLmqbqGytYmFhSUZJZ2f2Yd/+wyJvOn95Vch9PY3StR6cbAmDpXGURsdRGhqDmy3I3yfvQeM8tYGIe4ZiRewlZyjKch7lSkXaYc1GTfT/Z/ZMYe/evZgaHZLWB6+bCg9psFBVoXyeVog7hU8/ZJ0B3ALCdhenLi3h2eNncWmzgY5bRNcZRFPEo+j7Tu1yzuNbOLJ/FnOTo6hV1nHuwiKWq+QFKR+J631Icr7Lnlcq7x65Emr0LB0XE7Z6AtXzeeTepC0jfp5O6qif0eBz/7gu/FYVltlBoWBhc2MRttHFm+/7CcxM7RGDHx7vrSbwxS99Hc1GJPelODCAhl8RyWuZ/GCyQ0giuXpMSKmT79oGSlkX7XoVLpX2orYQH3/to29FUQjvMRyPsrUKUqepUDPRBlHn9JUz6nsC8I+aOQsD+vb6imxwgVto6cjMnVrurNSvyujUJ1dflNd/oHMhkZwii4SwDWFJHk7ELzk7GgU4fvYMcqUBFAeHkC8OyAwmWdpPfetJfOe7T+H80nlsb64jWKvBDDXYId2PFGO5Z2fQLQKr7Q34bgRvLI/JuXGMTA7j1mNHsbiwis/+xZdx+7F78PMf+QUh8tDljIsq7xbQIxzJzFVc0JKsMVFEUiOOV/ozcl12SXzya2LOUiwKnM4KO4XUGdTzeTXedqOAyl47gzqvEV+LVT9fg5uMXx8pjaj+LWtLMqcZ3EH2tQXPYoDnm4hx4cxZnDrxCoJGCzPT09g7O4diLifI3809Xv/9v7nfq57Nik74Ao6D8+dO4t//+3+H4ydeFCc8WqNub2/KNd5RY+tAaZP3aJ5Rh+HmYZiULqW6GqHyQPTJxR6HQTwZIXSdrHA4eGiI0EYXqPoBem5e4GyaSphdH0F9G3HowzJtmSnn63O8iNBvIefIWJgWtTA24MEz2fPfEvh8uuThttkR3D43gokBF1pE1baK8EXUkZT4tHOLUm0wDsWOt5crkUqmdOg54kZGvqbD0Mi2pjiQCuJMRhOXWXk9jgpJq0ZUCWW8pI8FnB6C5J5QsliHD0uC+oav4wtf/zZ8VpK04szl0WXLKVbqdx/82Q/h4fd/UPrbimN8Y8hdBXSaDilClFSt4tImO0rGAski50x6tb6OamUVG1uLuHDxNC5fPIGc6WN2zwiGh0ZRr7dw8cKCSKru23cUR47eiVJpEoaRg2kNwPIKMOwiYDgiLCPVctSWyrkrxji6Ep/h9RSDJIIsikxJhIxiMEzesp6HQiEHy3ER1WtX2zcn/VnVdU7gdUmSkn2yE8/V5zSWylg5NMMeXru0gudPXcb8RgOhmYedH8JW3YdhuVI5k2DpOqYI7bB9Vq5VEZue6BGk589uRjvXxQ6kvuvnrgR0JcCSVrP9pDkWWulr8utcW2zlpOQ57gdyC4KogTCgzkcb1co6pqdG8dD7fkoRUHMGGnXgzNnLeOH5V5DRXXhuXsZDm35dGRJx/fWJwojwTa8jo3qdoA2NSEfoY7Q0gEwnRug38Y433YUH3zACM7m0YcA2K9tngE8tD4+k4avdgX7kA7onpLgVVZmT4i+HQhLQryP9ml6UFNZ4vQez2ENKQDdhiuEITx6Ks7N320G7E+LUpUs4dNtR0YZeX1vDqROv4rGvP4rnv/M8mu0a1iqrUn15kQ4ntGAlw9iRFgvM3nIDrHXK6A1qmDo8jSPHbkFhoIBCroCvP/ItZCIH73/ow3j3g+9GLldA6MfIugW4lot2K4RlOgpeF1lDGaq4aoMwCFwvmEuPPYpkwTPDZ3AmZM55UQbnHQLmDSpkMuUJu0tV6brChmefjqIR7M3f98Y3yftR7GuO9Niwxb0oEkLO8NAIls5fwCsvv4TadhnjwyPS7xsdGlaZOM1grqUO+gPf1P96AV0Jk9BkIpTreX7hPH73d38HG1urEp/oEd2QqspBIZeXn6mXa4J4FFlB8pqJghijZCQBvUeCTZfQIV9cCfoQfhYJVY6dsXLjn5wx0TUsxHZWRhEH7R4GnQyCyhoy9K42TdS4lgaG0dFMbG1tY8/EmIyIeVqInzi6D92wLsTOrJmRMbTJooOJgik/Q/OJKGgh6iQ9TAp1pH4FEnvZIgih6cpqVCXaqtJVo0RcqSbabQqx0EyDgZLJQTIaBDM5mH1ls9vHZFYBX1WXMgdvZVEnb83MI7JK+OsnnsfFjTpqnQx8ZMTVbXurhoMHD+N//p3fhecWxJlQjb3uXlzfW6GrQK4Yx+o9XiFhRSQL0mFLmO8ksPSAdhWX5s9KQD88V0SjsoJILIwdNP0YbZ9I2D5M33I30KKZSRYwiwDRgp4tkn6doIOIjokejSCS6ye/Nw3mKpBRCVCuB/eYVMFd2WtpkFOOX7uESRIp1PR51C+49iMWu1+ZQPCKaDZivHz6Mp47dQnrtQiaM4Ca34PmsHWgC+qT2jNzyqbTi9E1NHQ09X6u9egP6P3fl2ROKvSExZ4gCWqs6/9n702gLLvv8sDvrm9fa+/qpXpXt3ZbluRN3mKMPYQtLGaGEGAYEpYBMo5ZZmIOYDghTiYMDI4hEBwnh5MTEzxsxljYGFmyrK2lltSSulu9VNe+vv29e++725zv97+3qrrVrZYtK7IFz6dc6lree/Xe//7Wb0kLOhIGCG7b9jxXqydOjRR+iOBCrg3JwXcGXSBw4DhtzOydxjve8TaUShpIYpqfC/E3f/NFtDo0DaL7XUnWqizadib0lBaXShaLdLI/FJGgMHBFNZEJvbm+hv1TFfzgt78NoyVg6ClKaT6ny/pE2C2yIg0ua5jSc76Fi3+tdeg84tKhE/wjpary9o7oMsWR+05GgJzQ5O3euk6/+oAumEryyjkOEk9koltl/oMgDNAPPDz+9Cnc8aa70er3ce+99+Lkoyfw7NOnsHRpEZmciThD9x0d5kADZ1QmhTUoRWkN0Tb62DBasHblUD00hr1HD2BqepeoGD375LNoLLXxoQ/+OvZM7EexUJJJJAORpRPIwkGBLYI3TOSyjmCFKrrbaXeuwDHXSuj8OhM6Ewq7aXZ7dLJil82Kn6NdJowX69CZGNjFsfvmhXP27Fl5PEo1PvHEE4K6JRCIY3TPp/RlH1mb9DRbulD6v8uod2MTtXIFh/bvx+6pXXLYxfOce7Nv4ISuvDYj9DodXFq+hF/4hZ/DMHAQRNStpuynEpLhxIIJvdfqyk69nCsIU5KSngSSccdMNTjdoB0vXb7I5Y8lMVPMyCFNSzclaZCqRWeqbKmGgW5jc3MNo5kYVStA0FnDeK2IQrGMS4sr6Pka6mMT6NPTe+hhJBvjzpsO4O13HBMUO1X7tCiA6feg+12hjdGXj0hqJhM7T+GiWEBc5MqLvCZpPXK9UpmsjQzxVZb6OxkIWSRTI4FGGoZuS/GB2EIYUYdbqWhRa0LU7zQmdGKdmUjTg8D7Zp9K6pyHfLGC5mAI3yhCq07j/ifP46FnzqHPrp3KYPk8PDfEW95yj6jFMTmB2AMZ76cj1MsTxfaZT75/WVLfkSDpoucr0ZYw9JDNWdBsDV6/h257EatzJxH6HZFtpj45zXfWNzsoFkawd+8RFGu7qAutEjltzmJ+UF2Mj0FqrotYJ91xe1QlymbJxE2AoZIs1XPaCZaUFoidvtx4Yq4CN9oJyros4zKq+FJMCUpbzyAycmg4EZ6/tIFT5xcwt9KElqvCC01xgmPy1XRbJkVRpKtzzkJUV/K+V97SIuQa1YRgR3ifAofeoSy5ExUuFNykSxesTUKHFRlYYlKSwsIZ9GTtV8rZwjbgWmh69xRuOnZcsCZzF+fwhfvux8jomDx/Kt8RaJjaC1MNjwyd7WJO4Vo4Kab1NM8i+f95duy+Dz7eRMHCO153EG+/65A8ZU4xMhYw6CUeAwQhXvH6/51I6M31la2ErrTck4T+Ym5rYoTyMnnoHLUxoPFiYdVL3emEEuT7IbpDF//lk/8V3/n+70Hfc/GJT3wCJx56DINOF4HryZi05bbUdIFxyYuQ02xYeRNuZoim0caS3sGhN+/HrptmUNs1pkaDoYm//tN78f3f9oP4rvf8L6jkaReZFflZHii3z+7ZQK1cxaCnBEkkqYtmgRpPcawtF9GOiz+9cHZWyykincmEHbaymlSiJnRgk1Hpi3To/H1eVCwIWAiwY2dhMDkxibX1NQFM8evyngUhCnZWuMV0gNtYXsWXH7hf1hn1cgX79uzBrolJ5ERdKQGM6N/YCd3pu8iN1LjbwPmLZ/BTP/WTaHcbYjRRLOWFI04pTL42LKyo9Cfa3lQa6w+gEc09pEFKhGzGgkV6I8U2yF4wNaytbQi6mYHUorJXsSqdUrs7kHG6o5mwjBC7yxbizioG6w3ccsO4YB2anT4efvo59N1AvXetBvbWMnjvW2/H/pEcLAToeaGM1QtmBCOizKWLmMh2Km1ZWbgx0zb3u4p+RsMP06S0pojMwus0hA+vdpqqUxOBWQqdGIZog4spSUybVzYs7DR5jtXu35CROxXsKJ6aUvwECqYUzvw+8rkiWgMPnlmAVtmNU3MbuPfBp9CKDJiFGtbbHRTyFbzhDXfhLW9+K97+rm+GkstjgH6RkbtkyJ0J/+oSnKLvIKQzBaDlZ7EhdpsIBytweptYbzSxurKJZquLQqmG22+7E3tueT3QJ1JeFTKqZaHEKJFUHLnTsKstBdLW9ZAKj6QdrzQ1ClNA7oMkfj4HUVM0VAcof4e6jnhXOwvkrY7zBVlVJXSNk4fYR+jF8h5Y+SoGoYGnn5/F46fOoeXE6AeafM3Xs4jMDDwmd2JnIl+BHlkUJLdrobKv7OAl2SeqhltJjmdnB8hZliGCyRkqPnvC6DHJmOCZ0jUMDcAdehjS9zyTRaWQlyTMhMvHmN41KTihZqOBhcVFHD12A2gFLI0MiyBuHFPNdRm9qzOYPl/XG4iQl/gniHWqWjmJPkPsYlQf4J98z7ehXuXaUdh8GHoOSqWccmFMaKtbsTmZRKXqd9est67zem7f37XKpa/N16+Hsn9BEScj9x0JnR166ocuAjNX6dBlQpn+wS8D5SxaQDLONrZAcYo2oSMOIvR8D7/wSx/Cd3zvd6NYKuEzn/kMTjxyAr1mG/12R8apWlbpKmcCA1ndFrBTRFnXTB+tTBfmgSyOvPVGFPbWERgammttBL0Yc8/N4bc+/DEUgxpKVh15KmvJzo/iNWSyU8SCwh6JL7WM2lnYq0TOhC6JfseJuNoOncmDCYUXBHfpSmpUUaiKxcJ1d+jpDp5CM/wdFgVb6mVCK+SYWCGDGa6ItOXrc/qpU3ju6VOol0sYr41gz65dmBgdE6S+jBK5ryKlhr//Ddqh86Xvd/oojNZlf7y5sYSPfeyj4oM+tzAnI3ea3pD+xzWSFFOuLyA5ovuJgl7faCYIcaCQtURD2ucYVAuRzWXgDlzR6+/0XPQHHkrluthJ0moyUyyJeIsZe6hoA1iDddRs4K1vuFESOoVCHnnyOTzy+GlUKhlM1cqyI7/94CTi1iJKeRtd3xA+PKVKCXjTEwS6jPeNDLqBQqLTxIN68bwxwFJCdDj04bkKO0E7TxqUMEnwfmvVAqrFPFxKy5IHzfE3x8WUleUYnQYaifEPwV/krTONy7geAUwmi9iHHvG10NEfBvDtIgZmHSsDDZ++/3FsuIBdHsel5TUZs+/atRu5bB4//mM/hSNHbhCp1et26AkQToWTK6Z9GuA6qoszCN6UaVbaMTNzeoi6q8J5pqY/+fBckWkUXOJknqBE7stTBTIZm6tkwQ6TlFkWfszCagqXRLU0qcWRdIPs5lkAcceuZJaTHE9Eu4zk0+edFCRbgw41bby8K9wuWoQdH3kAAZkcYXtDmJkitHwBG40uzl5axpcff1rOCOc2np5BLzDQJcrSTFDt3uCq4l5pLNrZpe/8mrzcGgF3DMDpdCIFRSa4C0raDofiAMfPTOhM8KKbYJhiA+ubxB5oQj0UnErCuiF+g68pH58qlaTmZnI2pnZPgeqgfC6UrQ4Goq2omqNkh77dGJESrNaC7qCP0bG6MJyY3BnvumvzCNcv4Vve9Ra8/nU3gFbqrsNriAW0DZ+UTb6/O258L2RwlCR2/ToD5usl1JcXO6+f9K/3+C9I6Fkg7mysyu48HblvJXQJAlfsZhKE+9cqoZNfLuM/EYbi/yXVbxjDC4Y4M3sebuCLDzRHz/1WB6uLSzh18imcPn0aTuQi8kNkYlu41kScDuDAK3rwxgLc+g9fj+LhOga5EO2Bg0F7iOZCG286/hb88Hf+KCo+3bk82LotDmasGivlqlS+a6v0VS6oJC5gOAVuScFwfL3SIHBlMt/5byZjXgRMxqngiHSJFLwRQZhrnyp+n7/Dn091xfn+sFOXUX6rianJKdBk0XH6eOrxE7jw/DlowyHK+SL2Te/GaK2OsXodWdK0uB8Wuj+J0wxQtEC8/sG69k989SuXl/OoEo8YnElzsgxEDDx6IGYsp88+gxNPnMDG5hpmZvbi8ccfx/rqmuAQ+u2eyOnWimVM7JrG4tKy6tD1GDkCaqIAvtdHxmYBUMCxI8eEunP2+QtiJZnJ02Yyj6EfoVCpwg0oYNREKWxhpp7BbQfGccP+aTk3Ay/EesfBk8+dhWUYOHZgNw6N5TFiOsg663KO/Gxd+NzR0BW97zTQBpqFoZ6BXRmX/XWr7yntbppmdFrotlvouQY8e1oEYOguFg67MOIBSjkNE1UbIyUDR/ZNoGgBxQx1d0IY4jPuC5eaXuVOxGRuISB9TdTqFd2KGtr8yMKXjofdY5gpY92z4WVH8FcPPomlTgAnLsCLdTEVYVBnGP+H3/Id+IEf+EHYBbJRXmSHLq3Yzq6cZ4nXw47kzqIgXSEw6QWcoKgJg01OP4a0NlMgN8rVDQMl9kTKJZOtTMBUYlUHhoVAQiej31hibCT4GI6URWN8h3lHIoHKAks+ZCpHrBHvjtkr4ZbLgbxywiC7ua1BfKqBvn3uWWBxV85pATmmfP8pamCCS5/uMMCJZ87iwkoDC5s99GIbAy2DfqgL3ZKTE7JXyO6Tl3IH0j19jO3dv8IEyNNMAXBpQt/xNUER8HWQMbzyeicYj6tDrugEMc/QwdKRin3km5sGlGqlBs/xYRu2dOuphgmBqaTmjk+NIYw8kaYOQhemloHmWzBjZcwlu/Rk9J8+f3bYnLJx/H7jTccwNT6CoU+DLmB19gwGC2dRszS865334MDMiDCUaIhjctIWEGMiXLgd78GOhE5K43Vo19dLqC8vdl4/Al7v8V+Q0DnMaG6sXjZy30ro6f7oii79a4VyF/6v2ApSxz2VHU0TeigdSKvXwYknT2J5bVUSG9HaJx55FBsrazKqdEMPQx4iTYHGOIbqaB2YUybyh4s48s4j8Moh2kEPg2GIsj6KuWdW8Msf+DVMWFMYscaxOrsuHPHp8TE0uopDTtBcKtKgkkcyYt9KvkkVm6BIJA5wJLfjM1+nTqstu9BquSKfPUc5GLGaZaIvFCh3dO2kSO9n0tWmp6dlbMzuslouY+C6EnyKmSxWVpfx/OkzWJxfgNPtyEh998QUpicmUC2UUSoWkOUFxnUGg1AiGMRxPXevL+9QvpoJnSAqyUyI/T40RrZqCe7mBtqdnnhFc2Lx//y7f41P/9kfi1z4aLUqqNnQDRDrOrIccRJFG0ewrFiAN77Xk11gvV7F2+65R0CM1P5+9JETiDWV+Gizy9eOohiFTISZkQJuP7wbR6ZGELpdEfMpVOrwuLPWDSkiJupFWMM2wu4qDk6UsNluo69X4WpZSaIEh3JPT4MVire0BgEWCD7zQrR6LnoEuIkimSbCNLFZwVw7i0incYgnSm9UEctoHirZAJVMhDfedhSVTIhaVldj/YCiJJQupRGNBU+zESCjRu4isqESn8m9Pr3XzViKCD2Th54r41LLQ2Z0N/72kWdwqeFguTnE+O5DaGy2wDVZqVLH9K59+PCHfw1WobLt1rgVeThi3on63pEERWzmioTO7SkTOhOuwQmKMgtRo1lyNQ2g24M/9BQIiolcnMUIjIpEl1/23oJk5AiZjSmBtwp8yymc+H0xDu1IZKkaoHquSjpaHpcTjCS5S/6mtrRk96utC9KELhFEJd2dMqoJNz1ikcVUTvcwellQu5+Jkw5rdhYPPPokHjj5DBourRNHMYhNdFzKEkPAnWQwpMmctcrOZkLhKpjMWaQktDrRWqeqJO1kFRd7GwlPwxb1t6QGKkzkktDlNU0tWH2aryJTL8ILA2StrGCT6LJHQDF55O1WV1QUu922hPe9+6axurYoU7OQjUTIc5aBzqVgUmRsIe0FIM0JgYd8zkK1VsJb3ngzRkYhiHkOFzcX21h9/jTOPnkC3/Tud+Ktd98AdtzEUBIUrPM/qKORiBipaYnyW0gFZRSd89qJ9XoJ9eXFzlcqoa+vyAhDnjw7ZgIdfF8+iwzoi/zB139K1/4JvhjUQmfnJGAeqlTpFkzuTMIQg15PQGBfevBBfPGLD2B+fl6SLYVdeIHZdKRilemHGEYa4qyFvuZjPdrE2I2juP09t6B0wMZ8e47wHkxU9+DUl8/j/e/5Ibzx2LtQ1qsCnLU0a0uOk5Z+l72JyQFOhWRSNcVU3pMHnYGdYDkeWpF0RIx+pyu0kunJqW1hEiZyhu5k18ZAw+4wm83IY4q6nMXqlntdV5IAtaGL+YK8P4NeX4qYSomKUKEI6px85BH0e13p2KlxT276xNi4jPdzGQv16sgO6cMXvhev1Hv7cs7FS/5dWX1yl8mWzQOdepQKNCdLWWiRjvnzZ/Dbv/krWLz0GKpZH26rjWwM7J8exeHDt6A8tQ+f/cJ9OP3sBZSKEEQucY77piu4/babUCmXwKKKr1Nzo4X5SwtYXlqD6xBQGKI2msPISAFTIzXU83mwR+W0wBlfugAAIABJREFUiXr/HP9yT8/3WzysjRBOrwPDCGXE3iEFrjiJQWxjY7OHlc021lsDLKw20XUj5KvjWFpvyZ5fkhmFabj35mGkIpzvS2Bnrto9PYFBt4XA7aKU1THsbmKyXsTxA9O4/fgBoctRopRmFwSZVYs5laiZNCQ5JkE84YOn6UkE7kjnMmzhRTOZ+LqF5+eX8aXHn0UnymFiz2Gsbmyg1/cws/8whkGM3/5/fxe5UkV211u3RKlLnbmUxqX4zCqDpMn+aicg+Zlk5P2Szu1VC+XLOclMzlsy1leJc6JHsEVR3WFOIuPhHTLiVz20yWTgmgeaSUupGaqCgM9F8d9FdYAjbL7vGROPPHkWn3/wBJpDHUZpFMhUsLC2rjwYpLNN1gHJe5km3hKFaTotxJEPTp95dkqFDCplTh4t9F0NjVZPGoWURcFzxfjGySljM7/Hj3RSaGczigmlx4KwF2EiAoZZWDMOM4nKFEUXqi7vI5/NJj4UKnaLuqJpw6XeifinK9oj46cAj5OJSeC7yGV1HD64FzfeuBtkfjZbxDUNMVatorHcxJfuuw++28PP/cz3o9fwUMpyNakj6HfFr12drURFjrJOAsBTugevuYS+Jf2adqBJQg+oPJUkdNWhXnEqr9ytv+QofMUPskMdDjGk+Iemwc5m0e928cSJk3j0xGN44IsPyLjdGwyRyWXljaYPOTtfiqaMlaoS0DzNwDCjo2f5GBRdTNw6huP3HIZjN4BcJCNrvxVj7qkG/s9/+mEcm7wDYU/twnm4UgMNHsqtkRSAXkeB0YrUfo5jAaRJ4rVtZARcpoYLtJJkc0GpVhYeHLGTL04FKRlTEeR0hbgDfzdrm4lwAw0qlAY4908UY+DYqtNuqkMOTRzeMhwj+gGefvppnDr5BDD0BfnJ/TDpbEzopMnxOYuT23WkW7dpKl/tG/gq/h6Tj6hikJrE88P1AbsVshRK0JlMYg+f/IN/i7W5h1HQNxEPVjBWyGGsMIpcYQTd2Ma5uUU88+yTWF2OUCkDN99Ux7EjBzBer6Dfpb2pBYsBjIVj38fQGSIKldylZjvI5Q0lQMSijuAmXznhsTjke04UPYs+0oza/Z4wCwrlEnwjg7MrXSw1HFycX0Gr50PLVNEPTAx8DWauis1WX8xPZF0z9NDttQVFnCFYMmPiwIEZ0a9nUddpNQQ+RyOXrBGjWrBxz523Y+9kHcPOJvJGCDN00WusoZRnUOZwQ4arctMTrrpw1JU9hoishJqB0MphQHdBypIaJi7OL+HBJ56FXt6FJjtH6Og5Q+zecxCl2gj+9W98VDzMacSR6HEmbHo+UrL2UY96GU3tf+RpkmHEDr3zqz12ev1sdY5bymNb0lIv/pSvgj7f/gUmc3aQCV2X7x5dx9IOMvlBK5PDRruPZy/M4/HTlzC72kScrQC5EgbBUKRsheZFlTWmRt4HEzzXgzKVo4pghJFqCdNTIxipl0S/37JyuDC3iaWlDaHUinx14oTG/Trjx+LiknIDzOQUIl2sT9VEgHMTg/oNSRARbA5FwpLGkK8d8UNcDRZzBQWESwSeJMbS10IEnJTGB/8nLQ8FAlVJA0sncj3Gnl1jOHp0H+o1U3AVtEpmkev1Izz+2BMi2PRt73s3bj4yhZKlTlzkcIqmdvBKFlZ9pFiR12RCl5H7jg5d3hTTFP7hzoSeHsKXVBl/BVdlp91GrliAxZFwHKG5voETJ5/Ap//00/jCF+/DSLWOnjOQ4EBjAFZ/VJEr5HLCLe6ur8sIzTNM9HUf/VyI/L4Cdt+xC1O3jmMjWIBZ0FAulLE+24KzAPybn/8oSv4UdM9WCmE7KvAUBJf+CUyiTOIcofIQstoUOUVyzBNnNeohnzt3DqdOnZKfoZkKJShZ8bKD3zlOunKEQ93nTqsliZejdHbgg0FfOncWF5Q1ZHVLPiaLrI3VNcxeuIi52Qtorm9i39SUKMHR+5gJnc8vrbQ5UuRu+cVu3/gJPe3QHUCn57JK6FpYkg4dBQP3f/J30Fx+FHa0jlzYxN7ROuzQQqvRh6fnEBgG1taXsDh/AcWCjRuPH0S9Vsag05QzqVOlLaaoBsFAZEOoTiSMhvDiLnQjkEAkQTXgeJYjTQY2inCQu67QwgNvgGa7BTtrSeEVcTRZGsfZ2RU89OhJnFtoIqBimZaHb+Rh52uy3/aCEN5Qid2I+xYHaeKvHok1KItVSpJyZ0i9cHbftxw7jD0TdVGuyxkhBo1VFK0YRjhEa30Jo7UypifqcLubgpZPRWdk45vstSWhx0lCNzMYiEOcjsCyMDu/LAndHjmA+Y2+BNdMvoSBE+Kb3vut+JGf+BnRmlf2aekeMzXi3IHKvgwU9xUEjq/Bj359JXQq9oko8GXuX+I7QNBvoQAnBr746PN49NTzWO14MIoVDOmmKF7mXP0rrToiC3hfxP5Q+pkj6yh0RS74lpuOoF7LwWd8p1ZCHzh3bkFMbARLQplVupWxuNM0zM5ekqakRFnfTEZZBdNSlY0CsUVshkwqaSaKlbrq6jlFJTWXdFIWo9z3CwUusU2VtQAFapKCR5QCRUyGRTrVDpXSHuedpklVxRIOHNiFPdME9kJU+3q9PjZW2lhdXkF7YwXj1SK+59u/GbvqJnyyX/IEDROXkGofqMfga6OKpqSWei2P3P9HJ3RQzcd14fb7kvw4OibY7bN/9ddiPdpusxJjtahkTXlI+DO8sTPNxDqsjIWhqaMR9eEWgcnbpjBz917k9llwMh00Bw2UcyV0Fh1ke1V8+Kd/A96ihvHyHgmugnpMASM7AgUPNMfdfDyP/sSmKYdT0YEccUojgvrpZ5+R8SXNV8gPF7tOjsYTy9O0YLiyyhcGqHh2+HKfhRx11flyOHIh8tKuV6qy9uBufG5uDmeeO431lVXRkp7ZvRsTI6Mo5hUdjhdoRLU4+gwnMo1X0lWujIMqgH8NouOrcRcyHlY8dBgD4eMKHSW2oIVcU/C/HXzuj/4D+o2TKFttFNHFVLWEuB9ic62Nyti4jDjZ3dNcwrSYuCOx6SRCXHzvae9J8B3PGnnA3DdT8zp0oZlc5myD2XTyvrm2EV9mRRvLFfLSvbNb4RqlPlKVKUrXHSKyC9js+Th3cR4XF9bRcgK0XcCNbJFXzVbqaHYG6A0cROTTZ6hqR6AQzVVC9PoDVOsj2FgjDoZo4J7Iwr7hdbdholbEyvxFkZBlh25rgSR3yshPjRVw/OA0Du+pCkqfAZTnQAwx+F4mAZbjSZYrgZmBE8TwOK60s5hbWsODT55FT2NhUkej2cbo+DQWFtfwi7/8a7j1tjcgW60hoguc3BJAlgTX9CMtHq5OV3ulj9Srn9D5mhBFz4uQ4/bLE7rgKmwbvXYbdqEKu2Dj4uoQs6st/M2Dj+L0pWWMc8UhXgQUxFHWvyw2ZaxM97Q4Asfu3c4mysUc7rrzdRgdyaPTbiGbKcKwTZw5s4bz588r9g2FXChZPVQGUxy7C8vAVOyYIWVoU3CcTJ882JycUkaEa1qummxTTHNarYbs0/n76txyzqiMgVRMZJevhK1YMEvHnHwIOI82rgEBqyGyGQOjYxXsnh4Rb/iB00V7s435uTVZNRIU6vcauOeu1+FdbzmOYddBpUSvC+ITkvOW+DFI0Z9Mhq4X+75hd+hCfUq03EUdKx25J25rV2JVtxgeLwMhLfdBhyV+dhxJjlRUU4GvI4l0fm5BDhLFPQgi4/c51uZuhkIDNoVfTB1BRsN60IFbCnHoLYcx86Z98Mp9RMUAje46cmYezbkeiv1RfOSDH8VwUUe9MIGYPEWOxFN6WjIW36JcrG9gbGwMtRLtFoH5xRWcOXNGkmubO0hdx/Gbb8K+ffvkwDKxjlZKcIJIVN2mpqZeEJfSQ0JgCgV8yqUiDJ3+6T24/YGM2qtlNcKlHvaFc2fFJY1FA1kcpUJRFOd2TU6gmM0JN/PKkb48hkazhTSgXj08voy375WOt9e9f5WwOV9jt8CErgBO2wmd7UAXf/6ffwtB71nsG9ekQ8+T0+rSkIQqoDkRfSH1KV9g0FE81ij2kTFV4SY3Rp3YgB5RwMVMOvAYukWZ4VACqew+E7Q4ZaXpuEa3v2KxJNzcuUuX4PT62L+Po8Ma1tY30A9jEY8ZBrqA4DpehItLDZybW0GTGtWVMeiZgjxPBu5Wp412ty8Ay1K5Aj/UMPRDseilhjwnPjwP+3ZPYUjlrtBH0dZgayEiry/e6jkTqBQLOLynjjuOjiETD2BwZ0pjmSShK+fDhKvMTt2w4YSAT4hzJofF5Q08+PQ5zHcyyNf3YnllHVamgOM33oYP/vy/RCZbElrfTsA4KwalQKd05dXt1Ru5S1J5VUfuyQ5dLkK1P087dPVfqrgSARd2zNmSUNjMEvDbv/9p/PFn/ga33fMuBAabHTMxBKKEsRrBK4aMLwm93dpEMW/hzW+6E3um86KslsvTiY6SrCqhcxKZjtx5pph4R0fHpEHgv5kTmNB3rvGoM8+Reuo4qaY7EQbdgSR0OvDJSjMZ06d5Q9aPBuD5avIp0sSibpisPGOCFPk3EA5JDjwLHx+FYgb5HKm/DrrtHqLQEPYOz3eW37dC/PgPfyss2lwztFO0h9X3Fp5CCdhs89BfvJj8O5XQvxYIv0G7KxQfZLKIXUe6z6XVFfTaPbH2W19Zw9rGBuZn53Hh0qx8v9PvKe15TUNOt+BHQ0Q5HQ304BQ9HHvHjZLQN4119I0+rKwhrmmXnlpCuGjhP3z4ExjX9yJyTVhEWdBNK5HV3NpzJwI3dK+iuAjBefzY3NiQLp3e5kzWE5OT8jzL5bIkfla5LEy4w54araNDve8EWJdmqJ0JnZANi8C+wFOqSPmCyLd6rov15RVcPH8Oq0vL6HY6qFdr2LdvDybGxtSOPAFJcUSVduSibCWmCmmF/eJi7d/ICZ0JVotsxMzM7NC1oeJRR+zQc+oaDrr477/364gHZ3DjTB6ZoAX0mqL7X8mX0XN6khwZNIio5ZjStgnKodf5UN47dil0GxB1LJkW87xkYZuka/XExEXMPQwmPpFkARM6VbgsW1no9lptrK2swgxjHN5/ECO1GmjYUxsbFcGYruPD9TVomRI22g6eu7iA+Y02zi+swadyYTYPK1+EE8ZodntClzMtG81GH3aOjlearFxKBN9FypRl0Oti0N5EIWOiVi4oA5mIgjHKyvPgdBXf+bbjyEbs6kP5eprUqUSX3ijpMdRtuLSE1W0YhSIWV9bx8NOzuNTLoRdkhcZHOt+HfvHDuOWNbxVVNq/vynPceVMyqMosZjuhX7d2e8V+4FVN6LI7Twturlp4NSr7WDW9IzfdgVWjcFIAbxgJgDI/ksWHfvUP8GdfuB93fdO3IzQzompJ90CdVGMmRll1RNIU0dOAYEzSMm++6Rj27ZlSIH9Lw8qqi9lLiyIvLY6RieIgV0XsrKlFIqZGLE657hTJYYX1kQmAuQ0o5hnkNIuFwdBx5f6oYin7diL3hS6oRJDUh0roMroX06tUsjjZpTPRcyxPgSMRt+H1yXOvEj0nBYVsReh0odPD9FgFbnMFH/jJ70JRh5h0lQu08OVFuw36SumDUrK+FqVfU2GZFOzATpPJRXboqR96ckldLQF8tRNbmTSVq4QtYtjvC+2EF9jFCxfwhc//LR5+9BEszC2I2xC9yF3PUx1n2lHHOjKkcDhd2ZX2Mo4k9OPvvAn77t6HlWAFA7OPfKUAI7CxcnoDs19exkc++Jt4+/F3QwtsUYSkWFUKDeIhYQAm4I7/ffLxJwThya+x8KDSGilu3CuxEBBL11Jpax3Ag8rkzgNPjW+xOE3GTFfyQPmYFtHtlAWNYgHeFfIEBfZw9vRpnD99VrpFJvnx0bo8Lke1WVuNXWVXLjN7RSVR2uxK9UL+hsST/RWLhq/6HauELoRBoycduryTEe0Wc4pvPGjgv/7ev4I+OI3j+/PIBW2g14I5JOUvL1oH5JvztSSPn3xZvrZBOJSJUJGOXIkwSUzjDtHxVgAksmKGblf5ixsWAv6ezs8mAiHrKpnO2dk5UTekmE01X0S9WBZLW9p+DiMGKR2dniMmKJWRCRi5CjrDWNTB7nvkCTy/uIrFRg96rohMpS577NZgIHK07IQq5ZoUmLx+uZLiee112wK4LFO8aNCVvTrpUUzaWuRLwfKmWw/hzcfGkI86ktBNSeh+8lklFN4CBmSdO3RNxG7MXBHLa0089MxFLHtlzDd8lMo1vOMffDN+6Ed+DMiXhH0QDrlD39mBp+5jOxL6dQLqK33ElPLctW+vKChO2tWUpqdfJaGHSu2sVgVIWWRRFdtwYOHH//kv4MxSA3e/5zvhciokqsAK9KW6dSWpzQbDtCjURWGYANVKEbVaSeKG43hw3AittlKflNF6ol7JhM6dt3gB8AqjEE8QSPMiwkSmqcBydhYBDYASwRnGTapa8ppk7GPskoYmtZFNAMKK7cNxe6q0J0P2RM9fJXaZoLBIEAlXou45ilQTHlE5NCz4LhUeMxi01jFWzsHwO/iOb34Hju3Nwe9HKOXINedjpIWToq5tSfX+fUK//PB/tclc3iy+zKzimRw1DWuzs7jvvvvwt3/7tzj3/AWpLgkwUglROZelZgNyIUYaytkqNjst6CUTfsGHUxzi+NuPY+buGSx5K9Ar7Jgi6EMLaBn40p88ih//Rz+N73v3D2B6fALzmysIaG4QKlUkBkQeSFLmeDGwK+ZIiR0xP0hhSnfkstvPZkT6UNE81Lgo3WHz59JKdqcfcQqS4xGOhx4K2Rwq0llFuHj+Ap49dQqt9U3hUJNPPjpSk+6fBYU4q6WUGdbzgjdSJho7C4bU35zV62v3RqpOmtD71P5NEroJPUx4924T/9/HP4K49xyO7rZRjNuwhwOEPSYvwCZFMEzOlc7XUXUgDFbZbA6OR54xAwz9zSl5SRCl2lnSotSOfclZ3KK7iOHEmtozWxnExDRAw5OPPykOgLffeDMm63UMewPErhKzGTgdjNJwQjfRI/ATFnyYcIhYtotouCGefP4Snjp/CasdF71IxyDUADuLbL6AseooGo2WnE2uoXhjp85rR4o/U8PcpVmhMNp6jIxJ1TgN9WoF3/2+d6AwXEEu6sES3rkn3HN+WHGQBEJF4Q71DFwilI2cWMKurDfx5WdmseKXsdKLUa2P4Td/69/Dpo67bqHb81CanEaYSCerM/j3Cf2ya/GyhE7wYcIJ3+rQyR0PAMuE12ojM7YLMDNYWe/hB/63n8AwU8WbvuX96FHrfeBJHCKATs5pIv1LJoQweMR6ui8dP0WT4tDH6vomHJfYEVOaEAI1mdBZEHLErpg/CrXODp1nigBl/ptNDB31+LuMmbwxTg5dVxoZsnQYs9yBI2BOUeJLOnOZQAiTgqh6JlhVJKtVAcNZ8t+aUqUTlToi3oXey2bFA7fvnP60233s370bbrcJDHvilXB07wTe944bkSOLgy+HsCoS0SKukV7LCT1HP/TGmnIUS0QIBJ1NlDVBDElC3TqIX2EGFx57oodMa0+hcCU+62IOEusIHQePPfYYPvWpT+HEiRPSXTKIskMKAnWwRI86uW3RwDQbemCLzWp+rIjF7iLMSRt3vvcOZKZz8IoRXNNDJl9Ab8OBuxGgf9FD0S3jPXe+D7fd/DrMN2YRmwrZr+gVeem+GSAF0Z4caCLNGeh58LnLnhwZwVqzCbotpck07ZL5fHl/KYgvHePz51JACb+foYSiriFv21hdWsLzZ85iY2UVXY5iyxXcfPxG0WCnZj2rZcoY8r0RTIH4GQfIUJf67+yNgkSU9qS5RR+RpsBpOkcuQZLQdQ+f+NWfxsyYi1y0ghLaqNs6CqCsKwMDk1X6Am5zlKXbkf5JdQ4piEacy5JOgl2t5vVhW4aM2x2+LzTOoIAQfdqDAPd/6THs2TWB/btnUMkVELkuIneInK4jn8sijmjfqbTCeb9hpMNjUcDPWgaZ2gTmGz089twFfPr+UyhPVGEUa7BLNWxuNIS+xjEnC0cGOJ4TAeMRaDroyxmksJDT72JytKa0sKMQd995Bw5M1VHw26jSf9Lvo7u+hGMH96CztggtcITaxtavS1xHsQIfFhpdD8XRCfScAJ9/5BSeWBqgvvsIXv+Gu/BDP/sLwMCHN/CRKdTkebGL4gBZ7T/UhngnKO4FTmXfcGf5Ov7DL0Zbk5G76tDJKNi5P+fZEvMYAn43NmBXa0C2gPXFdWj5Gn7sn/8s2oGNW97+rehrGemSQyLQWXRRspaAsiiSc6D0CwxYJq11E8EYygAT58F1HeliSYe9c4fOWEX8BxucTleBls2MLbFREOuagX7PQb0+KtRaKnmK9nqphHw2o3jrliExT+i4hiYsHjYkNA8KhM5JyRECeRX1kSsD3i8LCDVhzAk+RRo56niYypNdHN9iTcDSxB2VszpyWoDNxedxfP8ufN+3vRNjRWXSR2CgWvGkroSv4Q79lU7oiROE6iIT9DVHjKRgDT0P7Y0GPvuXn8G9n/0sFpeW5OtEj9PH2crYsKieRa5sTEOCQPy+Ax4OJnkjg0JmBB2nj/J4Be2wiagUYd9t+6GNmEDVwlJnDeVaDXqYQdWsI9PPoxSUcMeRu7B3ejesqi7+ETygIoCQyW4hMsWnXVcJlONHScKUD+335eu80dNXkKVXkV3k94XbmQDtdv6MJH3itwIf87OXZLTf3mzgwO7dOLhvBsVMTsZU0xOT8vvpiJ0weEnosdJwJ8Lzmu6M33DB8St9wuzQs2JOEens0K+S0MMe/tOvfwB7RwaoZZooxR0UqY0WGPA92k+qBE05yp03hjkGGAYNdSMzVn1N+XcrY6JMHLCBghOG6Pu+7Ln1Qh7LG02cvziLfLGESqmM0WoNeSsDg1asgQ+bwcjU4DpdaDq11UX1Q6RTY90SPvJQy0j31YWNixs9fP7hJ+AYebS5AjdzaBJZXqTkZiLrydWAQdZGohzGVUQYYWpiDJ1WE83Wpuj633LrjTL52VieQ3vhAqxhH2Y8RL1gYKKcxbGZKVSLFiKXSl+KWUIvcU4O2v0A+doYOo6PLzz6DJ7vanDMAg4cPIpv/47vxuve8GbZ98PIIRx4yghlqxJnZ7bdpUuAfZVH7l/piXvhz7/CCZ31pOcB+YKscDrNvuzR/9nPfBAbjoa73vu9ojTICaYU+cTNJ8mc60AmRUnWO6x3hdyWnBnTymztxHfuyFPQGKlhqglTu3J28Knxj0yqCEqmup3rodfvJN17QdaCXF/x/NH9UhoRnseAEzDlMim+FoHCGCmFXgJ5Fc2RI35+TVYAXCcITU4lc7Va3E7oTq+LjB5irGgjrw2hD1s4smcc77nnDhSoCiwTgcsT+msWFJcmdKlZmHgScxbhQW9ZByoXoSsinvrnS0RVpcksnQLI+KbTxXDg4OP/8Q/wmb/4tIgWkKbV7nXh9Bzhp/c7FOKggpApHEgBw1mmdNJ2tgjX1TEyOY7d+6ex2VuDYzjYf+shWCNZdGIPtelJFCoVWEYeU9VpVPUa7KGNffXdgmLucn9oEQilEnoqLKMOWSQJnp+JNueNY2++No3NTQHEUTREXoZUH3kHBY73UcoV0HX6UgQoQ5aijJFYOXMC8fijj8henhaBqwtL6Gw0MLN7D248ekTQz+A4S+QwediVmpagV+n9RHOInQY6X010eonv31dz16/475CyxpG7gNL6ohYnMpaxCZ0dOqv+YQsf/79/HhP5BvaMhihFbZheX4TluLKJTXtHh76tLZ5KdKrdJL+eBu50LKoq/4ypQDs0GyWtLNIt9IZDLK2tYXVtA7fffrtiUMQAh/Uk7pgMpiF31KGAfERWOOkeeP0R1xuxgIWJwCzCz5Wx0g/x+YefxtnVFja5N6xQFxuIaUBBbjo79aTLp3yoGGhYFrqtthhjDF1H5HDHqiUcPDQjzoZOrwVt4MIIPdiRg92jRfidLr7tPXfg4K4R9JrrAqTiWTWtojyfnhcLna7RdfDAk2cw52Wx2HUwOjaF0clp/NzPfQj1sUlAo/pjwvndOmNpp6REQ74ubl/hxPFrntC3dujXGLmLOLla9xCXMIxNPL+wjp/+2X+JXpTF3e97P4YGPSi25x5M6BJvRa9AeU9QQEjMU2RioARnFHtIJXyJcVw5eko4K03gnJAyNlJYhvGLMTj1o2BCH62NysSSH7wOuDPPF7LS8DBxy++EvhSxBLjx6+njqUlColCaNEjp2F2auATxTpvjFMvAEX8KKmbB4vqBnFGuiKJBA9P1AvzOOopGgH/x4++Xlft2QlfKxry9Zt3WXlZCfynJIAFpbb0hIg8YCR+31Wji5GMn8PhjJ3Dy5EkZ7fDNVvaiave7d8++pCojylgBv5hUqa9droxIkKmOjGLmwG7YBQu+MURhtASrmodrxBjyMOeL8NwI1XwNeS0DKjSM5MsI/CG0LJGalIBWlScPfIriTBM6nwedkFZWVjAzMyPPr01tbiLcXXf7kFxpZANsSR/yOXOkz7EVaXmk3vHzrqkJHJjZj4laHcsLCzj/3BnpyulbHnvDrXWFMsmhgWOoGFRJZBFm58sJSi/lPfy6iLxXeRI7E7rRA4hyvxIU57bwhx/9JWSCi7JDL6AJjWptDr3ObQRcM6XSo/IQatQuY2IFT0giwNXoVSpY+iFVDFlg5tFotTG3sCidxsj4mJxTAkwD34MeRbAoQcPCVArGAJZIUyohDe7kxf2OqxmOHGHCNwrQSiNoRRk89Mx5PPTsRWw4MfIjkzCzBTRXl2XSw0An50JkLRPApGHI+aOCHPejTOr82VIhj163g7FaHUYYo5rLwIwGsIIeLL+H977tNtlDBk5bQHQEOsHIyPNxAwtaroy1zQ4eenYWq1oJ8y0Ho6PjWFzdwO/+7sdRH5+EaRWQKdcQeonhSFqwJKNkpBccAAAgAElEQVTP7dH7q3y4Xs61I0/9ZXbo1wHFidsIqb2s3owMQqOAP733C/g3v/kxFMb348id70RoFqETts7EzKmgqLiJjeXWik+xWJUDGs8eed/UundZECaxj4naGXpqPG6q9Y1NcxyhzqlpY4pyT/E6VEgkW4N7d9oMl0slGa1LwZoocEqpEZF1MxQ/Cla3skbVDHi062bcNRX/na55chUK6FetWeWyEPptqjmvpqb8O9lQ5XMZ5K0YC+efw4GJCsaKFnobC/i+7/gWHD0wJQldBnAJdU0iabJSS7ce1zqF33C0NeqztZprSilqxw6dwiY7O/T0D76asthO/98rX5gUOZ8m9NSykQm93Wji9DPPCjeXgYdfS/nv2UxeHn9iYlKJaCQ8SN5/mtCL1RrsYhEX5i7BtqjQdhPK1TI2e00Zfw6iELWpPbCLJTG2oLa2zsrU81DLF0U7PuBh05Uhwc43L61g09eFY8dnnnkGb7jjDnmOciCT8Q8vnrRqvRLJzvsUxzaC/tbWMDs7K6AR7pkYZA8fPijc8sDxJJmvzM/h0L79OLR3RvTg+XMqqyiaiOx7xZmIamT0dn/5Cf3F3r9XOdy++MMLLzzp0Ily165EufNl6+HPP/4RtFcfw/F9OeGhy4jZpWtlHi7HlIm2vnqwbc1w/otUmmvd+HsuA6NBmhtR8g6azRY8zxeHu6mpafT7XRlvshtnABXELY1RuDbXNVGBY5ClQxRR8za/x8E7sSWaiaXNLuzqJOLKJC5tDPC5x05hoeViqOflsRko2RkJpU48u1UQ5xnlB58TC8l9e/eg1dgQcJCM4DsdZE0qzPVRLxaguW24rVXcc8dh3HJwCrtHMjD8AUJaXQpeQ8eQqnF6AYFmY3GliZMXl9HNT+HiRhf12jjWGi383u//Z1RHxxFFJsxSGaGr3hN1SwU+thH0L2ZM9EqfPYllX+8JXfAV7KQBM1/AUMuJrO6ff+5+HH3dm2HX9iG2S7Ke5ISTQ3eZ3slR1iQBq7Ij1epXr6rI+8YhLJ5d2asrMC955rxxFM9E7/vqLG2B5JKRuyR5MnkaTaHYMlYTjEkNDfpQsCsn9od0M6pxUrKaX2fTxvvLZ21k80XBYjCZq724uk9FFTUUFY+Tp0QSm2dcxu3y3NUEtVQpY31tCaOVAvqbK5ioWJis5HDh9ElMj5bxgf/9Ry9P6Kn9bfp6vNbMWV5uQn+pyeBqI3cmrNZmQ5I5gQ3cl3CEzPss58uojtRFZtMLfJF+9QjKoFpWLqdkUqmAFLnYaG5idXFBBFdm9uzFyPgE1lsd/PV99+NN73g3ivVRuPTypQCNTx3gvrhpeU4f+WJVHf4d3bWMqBIvX6k0NU2EZFiJ3nLzzXIgqQLXbLWUsUzS5W6B9XbotjNo0jGOPE8mdAbb0dFR7N+/H7VSBc1uUwxYKDCzeGkOawsLGKvUJKHn6RbiqFG/IEEZv0XfhKVv4jm1k2L5lUbA5Hm/1PfwK737V/znr5HQKSxjCG2NOWSA+//k9zH77L04usdGNmigQAlVj2DEDBz/hdK429xUxZeV2LgV+LdHxT73yyb1rW00N1vidsfzu3/PjOzNeabJv2XHYnKESIcrwcMnY0ZThzNU/20xuBLJS5x7YojEhE5N96FZgp+pYdXTxYd8uedjACq3acgW8qpzCkIEUSgOnOyyWIByekSthF6vg3K+gFzWQiaxo+S6i4IcBCBxf665HRQMBz/y/m/BWCGGHbShyw6duvQaadAIIgNapoJBoGN2YQXPLjQxKE7j2bkN8YmfOXAYv/TL/wpGbYSgAnh+ANNStM2vx4Qu7+vLnvy/kh06pfs0SrAhpNBKoYK+r+H/+L9+BReXN3DLXe/EWg/Qs2XxlRA8Dz3MWeAxaRvKKEriUhKkFN9brYAkcdNgJfS3EimLAhmJbwnTJFKvAkCzEqS5JgwgkcR2FOiOTQvpn7xfxx3I9ImKcZwIOY66Dvh9Jn0C27gK2my2ERsZQFNyszv1OtIVpm2SKaQaJvEa4HMXmWXiiCIUSkXMz13EzK4xZODDa6/IuD0DFwemx/E/f9e3KgOWFBCXSL7uxMG8mFrcN2yHLodbqGCqOkp36CnK/crJbBrgrpcM0jG5dJcJKI6PIx2E64m7GNGRrPJyRE+yKhTXsaxUX71OT3joIZU6dE1+nm4/fKMjC+higNpoHUuzF7E0t4hKpojDR2+kFyE+9Wd/iXu+6X0ojuZE5Yrg56E/hOt1UcgaEugsmx0wq77tUl1dAOmBVzKbpNPdeeedKCVmK9zhNzptNcXQVeWY/o187fjB5E21uNTHnIeZVA6iRPl9dm+lakWNozwXWRjIc6frePD7A0HBcwe/9WSIDqW7kSR4BZC1RC3tq0ydr5mEHiBKhGWkG9yZ0GMHT33hj3Hq0U/h4JQOe9jACC03HTXmpj/zlTelK6326WrnyFsiV7m1+43g6Tb8YhXrnS7Wltcw7DsYr9axe2Ialqaj32nDll2gcGegk0NjMMByvxkp4xNKxVKohuC6cAiTBUCgwETsijOlETScCD0U0Qht/PHnvoyGb8Iz2a1ZiNnZ6AYtw+U68VzFFfYDtUc9euQQNjbW4fb6mJ4aE5T58tKioJIpOEJ3w2G/hfGyhdcd24s33rIPhagLDDZgRwPkjFi6OMdjojBg5eriBHd+dhlnV3rYNEZwfrWLkdFJ/ON/8sN457v/J4BnNtDR7w+QzZW2t+UymUiV4pJD+yLWwV/lqf6Kfu1VT+jXEZaRRpKvmcnGwUbLAz74oV8FsmXsOnAjzi93YearEjuZ0KlamCZ0xqU0PqcJXfk9JmpsiBAMHTmP5IyLMFG1Iuem1e7KxJQ7dGHxJB0tC4R08sOEPlIpy2ieUyBZPw09Ga0zkTOhc3c/oHiTrmHfzB4cPXQYmYyOS5cW8fyFC+gMQmF2pPGXz0WmuqL3EEsMTEfuLEYUwHg7+RMvwLKlnLNgxx6soI/dI0XccsMMbjwyI+j3FyR0cbJTx0SUEV8kfn7jJnS+WMIGIIBCkx02Ryaa/OX8oxPqSfJZBT0ml8u/Lslxy382kjeDFRnBDhTr4GHiv/lz/Df5/mI4QXlJQUWqylK9DdxzZgQdz69zr6KZlqCB6Tg2jFyEGdV5N1fXZby3eHEOG+stTO/eL8pb+44eR7FeR49ccfpdg1xfD6Ui0eoDmAmgRNMIUErAJCLgRLUxWvnRSnaIT/63/4Kf/Il/BtdzYdNIhvvNSAFKeB4CBGJvSslaKsVtbDQE9MZunEmc5inkPLOyZTJntUsecd9xleqbpqNokz/tYf788+httrB3chdKRdqfcibMUS0V0ViDc7xqizWlnaI3eVEIeGuHF8a1/s0oxp8XkYYE9LWVtNT7uj0mvUp8vBKZvOP9vvL9f0X/LUmX0q98bbzEbU19TaPPsphZ9XH60XvxxJc+iQOTBixnBeNFC3rfSYxrVKJOd+apuEWa1JW2dPITCbI9BXTREMivT+KJ0+fQb7YFzDhRq8HrdqGFEcZqVfgiSsS9pC/rVtM2pbCk85ofURubKnQcucewtRgZ8YJSHRRtYCn/SrlP5McxzNXxyc9+Eev9EN3AQMePEXKNZCtDHhH+IC2OnunUz7ZzYvwzM7MXbXEs7GPoD2BbJnbtGhcMB1kj0dDB7ccO4Tvf90701maRD3soxB2MFTRoww4yhgbHceFHNszSCJqDCGcuruLc+gCrYQnNoYmZmQP45V/5NWSKVWGoGPmyHCx6mV9+llKDlpQXnOw2r4gbr+i52XFe0zj21T1eUlm/WAlxPdraDlBcapkqzZVQrRIxFDYNmTx8LxJnu1/89d9AdWIfjOIILiw3RBeAJj3i6BdF8LiGkWxFb3VZKsptq8MlxiLxf4+HPZSKOezevRtHjsxg927IeP/ipQhzlxYwNze/JUJLdULPHwoyXXXMQDVHQylSJTVRIrR7LWQi5QAZZ3JYGLgY2bMHR44cxsE9NYxkAQ7FGoOuMCXuf+hp+IGBKBCfODnHTDl+okbHxo00S43niJLBjLc0nUlkXS3Pwcz4ODbXFiR2vuWO23H3629AjX1QMoG5VkJPmSqvuYTebmwIQIHrQl6AuqEh8kNYFpXi1KJJKryEL7vzs7o8X0oWefGf4/1HBEvIZ9WUXv9zLNxjWauwoyGtzY+wtrqBhx9+FA899hi+/bu+F3e86U3IlQuYX1mDlcuiUCmh1W0Rb4zI49hSh2n34YYdATiZKMIO6zD9DGolE3/6R3+J1ZXT2L13FH7kot0fwPctbLbbGBmroe8qDIClW7j11ttx151vQi5XwPLSqmi8U4eegZarA6rhMeEfODiD1Y02RkcruHjJwVg9J1VttRBgc+0SHn/gS7j98O0YK+0FOLY0B0DUAEwH4FQhmsDQ1WAb7DDJ209Q8NelASW0IfEsJHCCCPH0kk+D75VB+PK98pai01YR8PLf/5dejVx+jpRbk2yO07ClOuvEtCV0WogGK/iLP/odBM1zuGlvDhM5D/PPPIb9e3Zh4LIYUHKZMQ0yROKVKZsaDOwUIIWBwb0e/e6JICZ/Ngrhmhm0ilXc+6Uv4+j+g9g9OY5Bu4F6IU+/KyG6uYOBFMrEW3CcKUAlReCRvXeOpkPUemBHkjioSUcSaeBJjO0CrPIY2oGFk+cX8cipc5jf6MLIV5GpjWFzyMI2An2jOW/njtzWqW9NpLGFjdXGloYBbVtFiVX3MRgq8xnSi44dugF79+xBv9nEwtmzyAw7uOvYXrzl5hlk/U2YYVdGpqFuwdGLWG5FeHa+gbNrfWzGBfh2ER/5yL/FzP6DcAeu7EbZUQYDT+RIFTUtnXQoyl869VCd0qt3ftJzd3n8SePQ9T5ffxhwvQ6PA2SFa011NlRBrYRQOFYkPcIWjxGjWMDcpo/f+8NPwapOYpMrnWxGMETcoY9OTgmvnFeCbtro0lCKts5XeZp82SkgpPXbqBWp8X4XDu6fxOZmR346ny9ibaOFBx54BJqVRaAZaA8GaPQ68AgCLWVQy1WgtyJk9Cx9oGF3N2GffQLawixGMxlk9h3C2r5b4IxO4qabj+PotI5qv4es4aKfNzDfGuDzD5yF52XEW4EBX6PqnWnBo7WqFgsTaqRSQjbibGCIzrCJLhwYEyWUjRD5C+dwsFTEgf0zOHr4EPbtmeZTkWROHwauRLdlhtULsRME+5ozZ+EOvdNobNGuUt40kyOr/FT69Vo2m9cbuV//yL+cn1BgI8EtJUpprOCcwQBnz5zD6bNn2BLhe3/4hwSVDtNCtljChYUFjE9MwjBscEgwcNqAvYFsiYItPtyejrK2GyOFAhaf7+Czn/4UVleewchIBsPYhZHJoVrdLXrdkaF2RZEfSfc9NjaFm2++GQcOHVGKYoESeBA7QyouRb5YaBIR2uy40OyKCIJQIdal4IjdhtNdxdmTTyMbFnB8790oZItAlh1oBzB7gJ1DFE8iHtowYk+pSW3ddiTfq3XOO+lC/D47/heMPa+S0LcKhe3AnAbll/MOvrzfVaNr3raeVbRNL5OAmDexcfZxLD9/ApuzJ5B15zGa6WKqECDotxFG5KGTI2vKiJt2oQElTiNybA1YunJW42hOIdQVxYwJ3TEsPHh+AU3Pw81HjmBspAq300DO0KAFQ3SaFAgqKaohj6jK7Iio9Ef6DjTk2I0nFCJhVxBNLPtBKhyaaHqAWahifRDj2YtLmF1rYRCZ6A+Bjb6LXmwgMnVkLF1omATW8ZoNPa6pYhQLVdmTh1EML3QRxC78cICe20Z/4EshKeutfA2WZsJvdVCMh3jDoSm8+aa9qOot5LQB4mgo6nQ9o4wzCx08dnYN890QWn0XDh67BR/4wL9AkUZEXBcNPFiFknpXPEkvO8CGisu/ldJf5ZH7yzt/1//t6yZ0KUhTpsU2eHArobOKNGwM3RBxtojzq3184r9/WoCSNPYZBH1stppqh12rS4E65ETTsNEbuMjQzTLxFpIufSu9R7LmKekhSnaMW24+LoY+ZD8w7lNQhj4BDz78OJpdB62OCycKYeRs2NRHt2LRvcn2LViahUBzYa3PYey5R1BcvIgaJZAnZtC8452Yy9Wx/9gx3HXTBA4IA2+ATSvEfH+Iv7j3KfhuFrpDAxa23RZC24Rjqv1/OZdB0NxEtLmJ8XIO1fEiBqaDlaAp9LRvPXYYN0yMSeNEAPFOyWsW0QR0vujttSb9erWELmOPJKELzeAyUNDlL8/XS0LnGyf7eotmKwacdgsr62t44EsP4R//8A9hvdEUKc6R8XEsbzTE0tIPNGSMDAa0K9VWYRciGJaOyDeRC8ZQsjO4/zOPYPHSWWRtB+OTBcRaCCtXQLE0JXtFWmiWyyVRlCN6nXgAMQ0o5uQiE3MCDSiUSkrjnY5WVPPi89VNrHZbsAsKOOQN2yhkuf/s4NLZWfTWXByYvB3V/CiKRZadLnyjIx010cY6x8q+sW0wcNnh3Dk639l5b9M3tsZ6103o2/zslyw8cP1Y9zX4iSShi3tX0vklfHEqvcm+Nsd9eQunv/xX+PyffBx3HK5jsuCgbPTgNtZg6kypSspVRp6S1BOaTmzAJFaD7xVXUYkONat67gmdCHjwqdM4cMNRjFdriuLl9JHVgUohj05rEzT3kURNsQ925RTOMC1RxOIkzOL1xS5sS+JY7StpWcqE7oY6cvUprLT6uO/hJ/HsxWVo9JYuVDEIgdVOH4VKFcUCDVJcNJubGAxcWGYW+VwVlkmXQFMAao7nyISJnY4X9OF6Q0xM1EXzwdRtVLIlWP5QJfSDE3jrbTMoxy3kLIpAOYiyeThmHY+dWcUjZ5bh6CUs9Rzcfueb8CM/8qNC6czlimIkVCiUlNmG0LquTOgqtahE87JRaV+Dc/TK3cV1E/pWh65eIzWVTDr0VBrWIt01RmjncerCOv7wz+6FVhyFZuTQ63YFOW5QeyCXlw6X3umGlUWnNxD62c4Yna6LhL3DjBx6KOUt3HbLcRw+NCLDEm5EowBYXnLxxfu+jE7HRZcJ17RQqBaRK2UQaIFQeS35H81R1mEuPItd509iorGGSqyhk6+gc/s9WCpOoHroKI4ePYr9Y2VkyjrmAw9n1zZw8slLiIYGDJfXWETohXy4hpK9rcQxpnQDu4YhjGYDzZU5acAO33YD3v6+t2Fi1wjsvLntmpf4WPAdTaW4/04m9FTN7Fod+rVGE18Lx7Wv/nJKBDkIMkp8wEl1QJa8zRCe4+Hez30OR44fw9GbbsZ6c1NGgJVaHUvra7CsgvhmZ3PAUGvADVsoFHIoaGX0O8DsmXk8/dAJ1IpZHD08jl27qtIRUqEORgmttotchgA9A9kcEcMxut0OVteW0WhswB06gvAceAOYdkbGP91+T3bqRLwfuuEw7rjr9dh01gSUEsCTMS1HWqefPoe8UUdOr6NWGBdUvWXHGMZ9mRIIEE8zYUQZsR7cul1v5L4jgHLqQmnE1CrzpaHrvp6I69sJXW0NksQhyZljdAoC9ZEZKWDxkS/gv/3Bv8PhSRsHxkxkgxZMvwfD5+5OTU9IBxRAjqbCHj9zdceXl8ptir9qyV6y0+uLJOraehN33/VG+K6LwOvD4mgw8DA5OoKQSGCnr9yiRD5WGWjIHpCURxYIiW2pym5qOCqJn4A5mNjsDGCXa9hou3joyWfx3MWewB8KtRK0TB66mcMGC8lWU55zsZRFvkw99Rz8UMfA5ZzCEjc0TpAIxSMMRTfIKfYEJczHzRo55Ph8nD5qRoS7Dk/h7pv2wh5uwLZ89AcD+GYBXaOOh55dxKlLLVj1XZhdWUOxUsHP/uzP49Zbb0W+PsZ5L71jlcIZZRhVS6A+bZ3VhOf/Gk/o12kPd1Blk4Iy2YSpMXGMYOiKGU6k2wgsGw89PY9P/dV9GFollKvjIrBFptB6oyEe5plCGfWRURhWDv2BKyP47dc8Lcc52VSFvfiZZzTM7JvGvj27YHN6FMUY9FysLm7i0UdOws6UpDg0MuRg8Cz7CnLA2pSSskEXWuMcspdO4tDyOcwEA5TDCJuRhUsT++DuvxHYfQxadQwjoxMoTI1i1mvjqYsX0XciWJGJfAjINojAUS1EoA1hBx5GECG73kR5tQGsr8Hod+X5vv6eO3HL//r9QJ7oO3LVE/e3hH6s5GS5Nr6ONPZrrUOnsEyn2XzByJ0Jcqfb2tdtQhcUnTq0SiddiWqIF3gc48mnn8by+hruefvbkCuVsbS2ilKliiF1ikt1OF2NU3n4VBozXeRtAt50nDk1i5OPPIFcZGJmegyHZsZQLpFYRKfXEjSrJk4/lpVD1O8hpEgIjaatGFFAylAfIYZYXl6EI7xM5UhE0BwT+9zCEm573THsmSlhefUCDh09jkargcVFcvHzeO6ZeRzcfxN03Ua1VEG9NioKTApJP4Smcx/Pa54TFFEl+crqIuloNZihnRQEaUd/vbu5ciP3aib4GDHBgiLtmEwRiDiT5El/aeVtns1ZQNDG6nMP47Of/H2U9B4OThWoDIyg04XNMXrC6+fnlC9Nzr+gxWmyQylWcAyuo++HWFvfxPraGopWFm+4/XVwKT9p6ChkbLTX1+SzTnlKOZO8f8WGIPec51LeNSr9UUZWMADJ6kB2pxSHUfreZqaAQUBZWQjK3IMN14/RdoYYOD6cQSDdd6vXxnqnifV2B51hiFCzEJlFFKtTCJGBR/c210k0tYmXYtFAdkAozBEKzGiOg4oW4dj0CF5/aAKHpkrQvU1YegQvjuHqRSw6Fr50ahFnVxyZHLiBj81mA//+o7+DIzffTG4bF7BAfyCCNKaZ0tb+PqFfeWVJiZei3BNjlhQyKGciJmPNh5XNiue5CxtffOw0vvDI06zosP/QMeyaHhd8zvLKGhZXVjFwKK6k1kjMuNTvUBQtBVaWzjyRkOf5tkpZdN0e4siHZRAzEAn1Ugt0uP0A3ZaHcmkUpVJZGghn2MdwqHAhtk2lxhh2bwWZpROozD2FY+1lHEGIgh9gcxjhQqaA3p6j6E3dCGdkP8LaLvSyOayEfTSCPvwYyGs6RmJNuvFcSKS6Az3oITd0EC8tI1pcRL3VQ3HoYaxahp7VMXpoGjf+5D8FRitAWZl78UY5cUHHU4yHxfnftZH7zoSuSPxKe5wjd5PVTWqfei1o/6sZz9nJhL4ETCkXhXq2Q1SSNK8YuPdzfy2KQm99+9ug0zjDH2JycgrdroesWUCz7SK2PNRGSoKCf/7c8zh76iJaa5s4PnMAB6cnMDlWUqJQcpILgFZgW69i/5D6oC7/A2FES0wabvjQzVj8fkXwQRy8LHFFWlxcxcLiEm46tgv3/fV/wui4gW9679tx5vkFPProInRzL3q9CvYfPI5SmR1XBiMjNVQqNWT0ohxSQ4+QsZkYHMQiH5pS2RRf/Sr4xeTrKlmoaZ4BnYjwq1WpKeo46Rl3jACuiEuv5gFQCV3tG9OEzsTBN4oJnX8rveFdGJxqFDWc/+wf49zTD8LZnMOxPePQnLbosRNRzJG5bO4iBkXFFxd0gm2LmIpLPjalXb0A88urWJpfwBuO3YTp8TF4HG/GEYrZDAadluyyy6WCWOGKYhZNJ7gPhbaltU0ebYY8dgmw2wYSSkuE0wcyQWIMhgEijfiPMmIzi8EwhBvE0DULtpZBLpeXPfpScwNPXzyPZy7MYWHTR3cIjO6aQawV4NORyyWliNrzLHr5oL7sPrn+iQYD5KIAx6fHcfeN+3Fssoy87iB0mpIBzGIFXeTxxGwHDz+3ikttIo2zsCxdXN0+9rGPoTQ1je7yciI7q8BwhqWUxq7VoX/Fhej16s2vs++nQlNXe1oqoatzxjMrkyEeFgqoJLtumRwZppj19AITn33wBJ6bXUVxfB/ueutt4pFeqpJWCCwuNTG/uIL5hRXZnxdLVTgD3v8271zgiUkspyZVQPOXkDTbHqKAOh9KTY6gUtoQ5zM1xD7zgfoldtA6zw6XQlGIvGbCXL+A4uyXML58CjcMmtgbhsh5ATpDH81CDnOZGpZHj8G44Y1wp27AuXYPXc3B5P4pOG5PAG9VZ4hcrwur3QA6a9AHbWS9HoKFOUxpBg6XKvDbbfix//+z9yZQlp13feDv7ve+tfalq3dtraUla7GMbMvL2ODYg4HDGWAIDptJBpIAQ8YQwMMWQobJBJLgcE7OQA5MYBgcG7ABY2Qbr7JsyZK1taSW1Oq1qmuvt91392XO7//dV11qqdVGQW616XvO66rurnrLvd/9/ttvQScP0Dy4gDf96i8B+w+KGdI5iVtVzIkYUqGKqJc8vtEq9Bor9G73RUFxl0VAr6gdMqsTuDtpm2qDFyB3o4GnH38MDz38kGjDHzp0LfYfPACvUUO346NuT6HvR9CdAlbNwunlM3j80ccQ9iOxutw7NY29c1No1C113wlq10YZ0+WqhFHo0AirJLeZ9CmC1IRCRZBHKi16rV5HMQxF9CONc3zyE5/BxsYm9s1ZePr+38dVe4G9V00CZhtHjmQY9HfhwFXvgtueR2OigFlP0Zq0RDfZM6aBmO/BhMiLgT7JfN0RXU1R0ZRV5Q4A8Tat7Tx62wXj8Y6KvXLKqqLm87sBz0Mwf7130wsEdNkUWVVzTs35mobh5lnUGxbgZOh89Yt48N6/Rh0x6qXPmlf8wG2kMIoIOoVWCAKjRjzXlzmyNDWQWTWplMmYWDxzBq8//BrUDROOYW7zzj3HRpHEaLebMk+WhFOqbmVGwspIlK6YdtDRkMDOnUG9Uvfizwi/1yAdCQjTHGGqUPlOvYGG04SZ6lhf30Qn9GFPttHatQsbcY4vPf40HjhyHJ0hDYTaKEoPSao05EkTZTXGWXquBzC1DG3Txp6JFm7eN4tD85OYdBJoqQ/kAYIkgTM+h7XIwD0PncBTSxECawq9MIXnmnjvj/wwvjXg8cEAACAASURBVOt7v1cF7SwTUKo3NaNa7kJbe7ViMF759frSAZ3dRdVhEpYFK2up1Il9VwGUa0cnKK400U9K/OWn78Px1T6aM3vwtnfejuX1HuqtmrTW4ySHHyQ4+vQxnDx9VvTXo5B7kDK3Go3mdmqIdIMADrXXLQ0mTYJM0h9zZEkp+AujtBEHBeJQWZg6lmJKMOHV0wyTVM849RTGj38O+7oncTAKMJWkMCNlopXWLKw4DTxtL8Df9xrg0F3Y0AyEeRczMy3EVCyMYjS6fdidDWib69D9DVhpH24WYG+zDn3Qx1hpoNvbgjszhYGrYatu4N3/4n8F7norMt1UfgN0zCS6WORic6ENi9LmSx1/XwI6W+701H21V+gEwAnKmxemCugjT2texyHbiOPj2Nxcx2/99n/Enj0L+KEf+gH0/D4mpucxWOuh3hgTLu/i2gq++tjjouo2MzGJ6w7uw4Fds2jUXNmcyjCC5jUBthFzumNV50dQUgnyLKTcsgJiFRmCYKDmmuOTiAY+9MKE7bbw0Q9/VDa/vZM5asP7oOdHcHLpPtzx+ruxvjqFRx8z8ea3/AyCvAW9laBw+qiPZeJhbeizQMgZAcF/bOPSOrTiq6qlXG0Q57XgZeHuACeNFrmhpEifv+nuzGqr/9sO6qP2fgW0e1UF9FElyLY7Z9A2DNOBHwzRIDF10AXKAMiGQGcJH/vQ76OhDeFpoQB7bC2Fq8WwywRWmQgsjeA3BtQk1xCSVuO1UBgOVje7OHN6CRP1ujyuOnAQfrcjAbPdbGDl7DIMrRTsg4DqiDyngYSAmplpKpGMkSCRGLSw01Ckqv1O5Du7BtzaKREbpUiyHPVGS8Q/WG1vrmygbdLsxwY8G4lloocSK1GKNT/DVqzhiw8+A91qoUQNUVwIkEm6AaInH6LUfEy2bVy3Zw8OH9yLPS1HaGtm3IOlp6jVbax0+zDHduFUJ8OfffYxLIcuGvOH0PFjoQv+4R/+V/mcBIVO7N6L/soKWvPz2Dx9GpOT01cC+gUCivDMLxLQqWHAwKxZHvwE+JN7PofjZ7dgNCbwtne9HaZTYBj30NkawGuOYXyihWPPreCBBx+GP2Syzxmykkvl13OKcargoapgnQDhPEGcDKUCIEaE3Z9mYwJhQHlYRyiQSpOduAg18mvQByAsoR97BDPH78PBYBV7shK1KIGREERK57chtLnd+Grs4UjRQu22t2D8mmuQ+IsIt1YRrXbQCFM0fB920IMX+6hpEbjlNpwCWjCAGWeYdOrY7Hbh7prBlqXjeDbAN//Yj2Hym78dGJvYPsN062SX+e9ty/1CFfplE9AljT2nZKRInSMELf0MLCyeOoE//dMPC0ht774FoYwdvukG7Nu7T82g3TrSYQ6r3sYnPv0FrK6uYe+eXbjp0DUY80gNY7VdPS+FTMQUhBU57xEGUyV6wDKLVRiRuyOpVs70xRoQFBAhesNE0I+wub6FpPs0xrOHoGUPwBl7GpoZ4+jTCTY29mN+7odw7c3vRlHXUXhMJLagIYantaFpLSAmko/tYAavCinN98BgIQ6EahZchmE1vyVITM2X5QfYyuPP0r5Q1JlGwb76vxGISbod1eergDojb2uVBIye85Wvdl74CjtR7gxQVUdCOL2W8MqJFJcZoszZU5hC8wurjWmAj//ebyIP11DTS0w0CJYLkPQ20DRzzIw3sb58VjYH26vJ80WpIS3whBx1aHjwwa/ilptvEitettcpLtSgUJBliU76yLuAAZuCGAK6Y8OSwV08npV7lAR3wbfzWrJi5xiH7SY1AtsGrdImk+ZF5JwnJeaaU7KEI6TwCcrUNPjUaNc8hHodz57cwgOPHBXTPtepo9/twXFtjDca6PdWccvN+3DN3hnsnR6Hk0WyobasHK5OUxYf/SBEY3YBZ4clnluP8bH7nkavaGKQN1BrT+GH3/v9uOPO12LfddcJEDXxQ+XJTlvaJBFMy/OP57eELsYDvhSr6uv3mrzW7Obx/lLKBaMKXWkrAEbdw/qZJUwv7EWUafjA7/6BiMs0ZxZw++vuxMR4HXkeQ9MoQezg7NomHvjKIzh9dhWN5qR0ZZg8arCqLqySdh3Jv+qiKJhLspkzudCVDjxn8IXsczRNUUA5jbx1LYWh5zCNFK0sRX1tE+bRR7Br6VEcMjJM5DqybiCiXBPNBoq4iyHHQbUpLLoTWHLHEBglmvkmmnGMdmChnZbwshROGcPUYpRmhMxKUOgJWux2hTHamqc6nOw61DwMmzWM3fU63PQTP4WCqOYLJU0vJezzvM7Riz/BxVgKrzQo/GKvf/671r6xAroKuoqmoYJ6v9/Fhz78x6IjfOj6q/Howw8Kb/y1d9yKZ44+hje94WYEwxjNyYOoTR/A1rqPez75aUzPTODGQwcx1aqLSIgK4juCuTy9Uh0hlU3+tgP3M0JJW6YtZh1FnMPQTMl28yhDv9NH0juNRvY0Nlb+EhO7j2Cj+xRcbx4PfDnF9Yd+Blff+N3QWnMoPA25s4Gi8EXq1SkdrmzF7/DIM2UFWLkZSaBIUVR+6VShk0UhhgZ65S08UlqkKY3SqhcnI0F7079tR1AXXMKoSq+E46WqqI5LGNCVtr0C8qg5ehXU5dqrgJ6VJvIqWSFNh2IaOjfRIgW0AfLuMTz52Jdx/KnH4CHF7nEXdSTIuhtI/C3MT4whodob28cEEdo1GKYr9DY6RZ1dW0cvGMosnOyFukdFL6UPz3NPMBKBdspMIq/sJ9Oq5V4KrWh006rKnOxbsZcSoRmimPNsJCWsjE6YLFD+2NVMDFa6yiHQMpC7JhLHRmq7iKwmEr2BL33lCRx56iSimAqNNvq9HmanJnHD9degWTOwa9bFZMNEm+qMsQ8n8QVTgDzEMAlhNcZwujuE1t6Fh57bwF985giM5hwO3XI3VjsD/MZ//E3MkX+uhBRESIcBXRf8jTKNuRLQLxRuqoAu21XVcpdZuvp5pn4GLZ47PTSnp0U34IN/fg96cYFuXGBicgYLu2alO8Jk/czyGk6cXsIwLqSLlBbUH6DJD4Mz3dXOuZSJ0UlRwuPIkPa/GhU0yV9Xd3suiScpl7pYntKi1zQI0+QYhVrtAVphH2OnT2Ps1LPYvXEc+/QC9cJEPqQ6nYUmgaHDTSR6iTW3gTXHw7rTkNcaT1VAbyQuaqkOL6cQMl39EuRWgsjOkOuZ+A3kYYqWVhOFucxqILQdDFs1tF/3Wtzycz+Lomqzv9hZvmhAvNJyf8n78+uX3MorVeiO7QpdJD+2W0ysks2ai0e/8iWZGXqejVMnj+HUiWPobK1BxwDzM2rWsv+qu3H9zW9FrbkXn/j057F33zyuvXof6jZra4p/KBMBqUhZ2TKIaxlKPUVetaxzafmTeDbSUNalVUo9Yo8bN9uoSQaNjkYE1xFcMuhg4+RfAu7HsNb9PObnp/HZz57FzPR7cd1N74U9fitKUjPY5S9jaHkfnlbA5fsoNE59RaiEMUvN2zgj5fhBnR86yo3abVKFl6wIKbhQbRgS3LixMDrqKHMGfuIQ1M1vkgLwag7o8kFZTyje6jlZLKX+RjAbN7RR14YB3SDUrSRYaAjkG0A5QNLdxOrJZ7F87ElEm8tosdrwTKS9DgwaTaCARx8B25bTFQ0j9OMIqWXj1OKSyPnu3btPAGKBH0oVzfndoD+EaakgLFLJ/GVSHyu3vjBh1TOyhRRoVLWZMznJlXXwDp+BbTU5VvcZMOE1lVGFViBEjmGZIywNDAsDceng1FIHR554DsMgw/j4BJr1OvYf2IsD+xZgliGaXgkt8WHEAew8Qg2FOL6leYqwILLdAdozePTUFv78sw/BaO/D8aUBbrn9bnzvD7wXb3j725R8MB25aLMqGEIbOsd1Yoe5U/To+duDQltfSlDl13m7esHLsRDgOuShlAplrcqhiI6yHnj93Rr83gD3P/YUOkGGZ04sYasfCg2MfR0mmt1hiOX1rsjvUg52ZauL9vQ8MlFApKSq4prJKWdAp/dLpBgiOQsTnVU6NS5UVa+KAEb4HIZIvSYwSmIuEphahJmoi/ILn8X+7gr2DXuY4Zi2JECNvSYDjqZJgkgkSt+20LMM9GwmEBHGky7cjE6BdcEh1UkxI9COr2+mSA0mJYBlWBLQ22iATryJWYfv2Bg0PTRfdwdu+8VfQFEbAS9feD2vBPQK5X5ZtdxlfZ4L5hUeU9GZGORqNjYXT2Jp8QSuPbgPx48fxT33fAyvf93VWFn8G8RRgDjdh9b4TWhMHsKZs1tY2DOH6Zkx3HDNfqldzdIFNAY3kni54BOR0Mwp5CkJBa0Ld9w4VebHVivNLUyZs8coI1+0s/nToDFHaiMZPomTi/8Z0B+DVw+wcjZDt/MaXH3DD6I19w4YrSnodWbNvP+7sMsQnkRdmnu4KHS2xVjZsTonQltRpUSbn1W5iO6ITZvQ4JiiqLlaAk8nOp/BUAVx/kxZ8PnUDT2yNTzXZt85Q7+0LXdpUIt4SSGgNpGuqj6LRBnZIKmOzlamChwi4Sqodm6k9JpO6XADxD7KrRWEGysYbiyhe+Y5dJdPo0lzEgLlKK2ahBK4bE1DzXVhuh60JmWEfSwtLYvHPe0m2+OTmJ2dR6PRkMAtQVnXZR5P8RcGdXaJbJtiMGquPgIqjUBUhMyN0O4EsdkGjS54bdiJyYRTnvO13IaiMnIliuAQN2dLrQvNxpNPn8byyiYs08OuXbswOTWOifGG0Nb87hrGGhZSyiCHQ9RNHQ36N3ASAx2J5SJ0mljsZzi64uPTDzyJ9aGJud3X4gff+8/xzm//n2S0Q1rmaG5JaWPl9V4BU3ckIy8WPo1Lq0x1iSM6b7rK7Y9Bl4p+lQSs2s1y5HEE0yGY05EEns2f1LCxuumj2w+wfHIJX7z3SwjTAvN79hHeiVSzYbgNdMIEg7REpnOfUNRLpRdfAYZLCy5xJtRFII1Ry5BppLmxa6eSzCLhvVVI18YU86ABkA2AdIiZ4QbKz38SN6Qh9uUQqhrlktnhk65YlqIl9MwcgQUEZoHIKgR4OkZTmCLHwHBR6gYaaQa3KGBVo6mcoE3aCZsOirBAU/eQkEpHfwLPQq/lonHnHbj1/T9/pULfsYq/MVruLwjo50QrKOyRJiEm2g2EfgeuXUKzNDzz+COIo2Noe08hDnt46NEEjdZtMLyrUZht1JoO5uamceDALphUDGOJrDGoM8tlqz1GoZPzyJa7ooCVUsep1plqmRUy4s7J28x96FYGMJmkbzcRxNQvNmcBYwD/2f+G7sZ9aLjrGAwCnFx0YDXuxKHb3wurfQOs1qSab+VbMIsARppDHAr0Fv0Tq4qcQUqhUYU3JbKRJFtnRKdUAhMVQl5wVwFybEHTqxkcWdEa32CVuHDmXtFVXr0BXZ1rWoAqTfsK0yCmQYyUrmySRLzzULP0DLroF1C7khZ8CfKYalsFULeBZIjgyMM4+vCXkfTW4BSh2DG6Wgq7zFRCQM/xIsdKt4O5PXvguXVsbnbEDz2KU/n+7NIWmk1HDHrmd81ijBxanYqAEaIoEI3/sYlJaYdKNVtRbZSNpEpAWNnT2IVBXGg4miYVsFhTmra09JMoRN/vYeB3pdsUREwcmMQZMket19uYnZlDs9VAFPmIEx+6kYl1ZtNlBRTBSGOpqJSwUYFItxDbdWzmLpYj4G8eegbHlvqY2XM9fui9/wx3fdObUZuclU1bTJdoOezy/tBQRJFU6/w3cSOUm+HFea9/7wP6tgeBqs7P7R1cZ3RZk0y7YrYZgFNXXUIm6ylw9LP34yN//CEsrW5g174DSHUbkW6iPbcAvdHGkPo+NJIiJ13TkEjyRzov1wdFkpRqIW8PqdDLVKxPuc5Manv4oSR5Y5aBOrta0RaizjIGnbOobS5j4ewJXA8DuzQPbpyhyGOhtUlikGbwckc6A6mRIzETxAYBpzka7NzrGpZtpQ7HOXojBdxC2UILtZZrnXdsXKBhNRDlJcKai27dRLftonXna3HrT//clRn6N05A5ydRmZwSZGCrR20go06e5TrwO6toTLZko+6vLqI1MwZKwT3y4IcwN3EEwXATX34gxqEbvwvjM3dCd2eIb8ZV1xxASjUx2nEyoDPQsSWmpyiModB+CBbhpqoCuQK2KKAYA3qGMhvCchhkhkC4jLS7hDzdgusoAY7EZ2BOYMWrOPrVj+P66z1srh5DaXpY3LIwe+DdMMcPwx07ALvWhmNmgMV2O4MtSyklJaoc7uhex1lvqjYCmoEQDSUC4WzD24BdUyh9CXA54FVIMmmtMfvgV0u+p5ubgJq2OemjWfooaF76Cp0t9VFAJ2hHqu7tEQHHI6rlrgK6koM9V9ED/WEirXGNFECpwmmCEwPpAAg7ePKLn0bUOYukvyrdDLbhHT1DNOii1+tifvduBHGCoR+KwAtZvOwI0MOZwLU0yTAcDtHpbsHv9yQfnJhoibsVA33f96WiEb6swSBtyqxbpGF1XSpxNX+vPAFkYY9wDxBQHrsxBt3aLA11z0WjVkfDq8OxanAMF47jwbK4PjOkBP0xITQzuPQgSNhz0mXlGqyqOU7QdES6h4FZw1ru4thGiD/5m/tx4+1vxg/+45/AbXe9FVsnVzCxsADEkYBAlXgO9e+Vf/a5ZKRiYFwJ6C/SDaiCtWwWrKBH+1e1Rqm/ygQzHKqknPexYaMfJKiPTcM/eRL3/c7vYvWJJzEIIhS2i80gRu54aM7tFu335q4FZJXKXG7ZIpJU0tJXN8W6txMZ0GzS1krkWooii4WPzmkg7yyHJl1RDHPYh+ZvAYN1lMNNlNEWGmEfk4MtzGs2psoxuDT2gi+03VKLUOR0g2xL9zIxc2RGitwIpcXuJi5Sw8SyOQSr8WYC1LMSlnDwNeTUnxXMcYkyztG26mILG3sWBnULnZYtAf22n/5FkSS+0HGl5X5ZtdwZuEdymecCuqqYKxvXIofl6ijCvnBqtSKGxpvE1JAufgbdjT9Clvbw1UcMjE+9Gdfe9J2ANS2+42OT41JhC0isbIhYiYDouVgNUjwSGAyqoh9Oly4qydHdSPFIddI77AzIuki2jmH59KM4e/JhBIMzaHo5WuM61nrHkQcp9tcOoL94BrccngLiE8AeHdnQx1o4AzSugd64BrY7Ldxj2xkH8pa6wZ1AugUSyIddDPodBGFffL5ZoLKaI69UjEZMD7VaE67TEM3nVGvCmr8ZiU73NosmnpVdCKt4hReggc2FA/qIDnNp5qBMnjLiGkbOUcQDSECv5rYM4jrb7apzMmptKztFjhkM6EZL9sosTURQht1Nnd0NUDPVB5IughNP4tiRL2P99FEYaQ/jnonxpg3yzcOBD98P5FK0WmNwvJogi2k/TP5vGMYSTMnvJZVxOBxgq7Mumv+sphM6/IiuCKVgTQGTGbRDZVCnsuDAlyDPSl0Q8zmkbc9ATxWxG2++RYKpaeRwLV2MYWqmBU+naYYB23CRJSn8fhdpGaHZsoXqlKQDSRSiEKhZddHvzjnP51qvtTDQa9jMLfjeFP7qy0ew96a78D0/8GNotWZRc5WhULw1QGlQUVK1Z9l2VwJKJkyLGBFD5G+vVOgXCDeydY06F1VAFwDnyKc7Ucl5RIoCvRxMmaUjLQC3gac++EGc/sB/wL40VsY5aYFeUiAySWH0MICGyLCRmg5yxxE7U91VdruaZSG1PITelFizMqCTW54mQ5RpArvK9ccNG1q3i3xjDcXmWVjhFupFgLbJ9VZiGPRhFTaa+TgaugFb60FHH9ADGLqLMp8QpcLEKJBbBLrFImZlJFOCG/BBDZQUbk4pazJBNCS0X7A1qdyJX0KUYoJ84CxHbmuIHR2DuoHma1+Lm3/u11B43Jtf/LgS0KuALjq4Jqu0kSTlBc/ZRZTJRgpmr8BXAUSdoyUV4oudi+mA8hIm3Yx2VbJbAZ4D+H0g8IGJcWQnPonls3+ARkvDk08Bp8828ZZ3/BjGZw/DnVoQ+0fZmASoIkrDFWc7QaEFcrPpOatZ/r8KgKzS1cGwHgF1YOXo/XjmyL2IwzNYmDYwP+PA0IYIohV4YwmiTh92bwxjDEDRGWj2CuBsicpdZAKpOYYQk8iKJkzU4aANI6a5TIRc34Bux7Bs2n3mYnOp6bzZLNgOK8UcSZwhSnKpthnUyc1mS9cn/cjai9yah+20UatNwatNy1fTmSRnBkgUwGX0mdTmXIlhyBxe0dYurEz3Clz3SumOFU0hMwxlZ3LOeY7tdMnvq4CuPoPYJor8ZSW1KgCemgKo8WNQajOinkAA28igOyWQ9FRwDzfgLz6LxeeewMbyKZRpiIZRolFwpq5UfVJ6RTMx4POPjFyka6TuIXpQsxAfcc/5czadqopCJFTDLAE9p1NpryvxGc4QFXBMVVXcjE3Pge04MCxTjFg4KrA0PnKYpLylqXrQUjhJ0W62ZDQUUyfBApIiFEVD23FRFjZcp4UsLdEPYkl+zOYU+qWDpWGOe594Dm/79vfgH/yjf0KBBeSJho31LmYpHMNeAcdJkvVqKKgVXwV0dhGYcGwrdV2gQj+fF30p1tFLKyu+cut3W7FR1aKKtLiNcIfqmAi1lOWrowI7TX66A8RrHfz++96HN/k9zIchBnGMmCyMehOhZqCfZcio515S3dBEamhIiSlhkiVFiY5YtzA0WpIkSN5eJEjiAHkSi8cDRbCbmok69Q+KBI0sgZcF4oFgpgH7PchdG0mqw8mbaNsOXHYuyz4MttZtD8GQ1quOFEgZDVdEBMuBlo1JQl0UPdmrWZXzs+aGhsTSEFiFVO6y/0YxpjlWJKBY12Ue32tYEtBv+flfRUE3yisBXW3NDlD6ve42X5Y3JKsBts14ki+a4VQncqco2bZo2Ui87JX6WrrCvyQDiYHMMIfQrADQesBwFdFgBX5nHVPNOu3OgDgHNgeIe6G00c1GH88tfgjj8xY6AxPPnAhQax/GnW/8bngLdyDtldDYnqYcokGb1pESHDmZSmI0C3Pomgtd5thV0Gd7VFrfIfS2iWMPfQafuueP0ahlmJtygaKPsbaLOOrDsDXUbRMtWliaKRxtEyjOAsUy8jKC46r0JCVQTYKXA13zgIJtc7bf+XmpbFbKQ2emS/4ywSlFqQBZpi0zM7aEGVFs0qlMQ9DQfl6DWZ+BYY6hHzjoD8m53o35vbdibOEwioCIfW78NCoh9U6HRaSqlov3vLwXykTuEKX7ul1/eU1lwiJKayNA3PN07ZXULf/YpgPJG1SgwpIUwBHmQaD/nDAyYeEjRRENoLe4Bhjch+geP4pnn3kKK2dPQ+tv4iorgxNtyfqjvgt9gcT4JPJFz590HwWMYwdEoYbZimSyZpQ6POkcFEj0QqqYWCcoSSUcZl7CTDVYJbENpOGRX64j0DTxi9YMXdzaGMQ51ycwUCU26u8yWqiMZRW/uSIziNmM+t40XHSHKe79yqO48Y67MbHrKix2QpxZ9xGUFv7Jj78PBityrwnNrItGfMpxjPCaSxk/nPOiv3DSf7H/uVTr51K+LjtGVDkj5dLK1Rir1AsU5IkXBnSKV9HSr13HRmcNU5SfjrvAVhef+MmfwdxmD87mlkKLV9eXSS5n07zeGTtEKatibgcyAJR/p5eAonwywaS+giE1i9ArxSNIdVo4TmR3R642k0va/Mi6JQZFUUVVd8YQzzVJWLUMhjCAVOchZZldZcvqNZVzoSYjPVbluVJOpEiWYDj43hn8OVvPESBE3TTRynQUfgrLaaJr69icbmLXt7wd1//jH0fhXOGhj+6v5wV0ZfyRg0hVKu6I+MBFiPmXVBiidFEQ1MH9uc4/QmydfhCPP/wppOFpzE870NIemq5C7xL8NOz66G8OMByEyMoNNKY2sXBgCpYzhWOn+1ha0VBrX4OFfXeiPXkQ7YkZkdnUm57a99MQCCO6JkgbW5tZAAqi1Q0gpjQSK3QLMF3ANpD2NpGnPo6feAxDfxWb66extnoC9bolJgd0WXNNDXUnR7OWou3FaDg+XGMASx8g9FfF7UoF0VKAWCMbTgbltALBMYjTqEinzSeNNgpW7Bo0g/NY8qaVqUciwD1TZET9KEejMYFMZ5vYhR85CIsJ1NsHMb37MKbmroVhTcKwm/I81BVn25igF4YH0f2XzsSlablfLEhc/P/5KViacESiuiojER0VpGiEriMP+sIFF5tbz0bZ3cLjjz+OpSMPQTt1BPMe0KyTlkh3vU0UqQ/PLlHzTDE2EeAkqeUZucCstIkstmHBREDZZQKCWZGw2UM4BD1+NB1mUSDth6hZHvTSFg13Vl9wXCR0vspKqaIInmLXgXS8kSa9ev+lWL4qTYTKzUskaAUaKJet7w/gtiawGWhY6ud46kwXc9fcjBtvvQtveMe7USS0JPYA25P5LbtRWWEi1VVAtzna2QZ2XfyMX/mJc2dAwGIiKFTApjudlqAQSV4GPBs6F0NORUgNvhbDdQuY3WU88ycfRvLRT8A5vSz3O3NNQa5XTz1CsfP6ij949T/891Ewly4SYTYV3oe/OpIklsAvaghKP2HUbTJH9MqRwQv7YzTDEuHDEfXy+XvBSGN953VXoM/qwbzB0JBRAlkz4HD/KsnW4Mw9Q2qTLlegneliFc29qFvz8IwH3Pr9/xAHvvMforCv0NaeF9CH/d52G3AU0JVL1MU36ksa0NlDMGtIgiFszqrrOcL1p/HYw5/A2cWHaT6Jm2+YFa6xUXRhYgjHymDoiWx8ZunDc0IUQYk4HkOJaSTZBLrDHF1/iIDqRW4NjeY0Wo15GHpNZqLhsIcsH0obqT01i0Z7DhMTB6G39gPmLqCcBPJxVUUTwMaO9bBEZ+sM1jdPY+ivwXZK+MOOQlaXoSiY2XoIEz70bAN5tIIiXsHslAHHCmDqA2R5F3Hqi4AYpwdsHkTMXEUJTanFEcwi2Y7VvAAAIABJREFUvhsymuUm3kAYWNjs6uj2DMRZG4Y5Bc1so8w9NNwZ6KjLpl3aLejeJKzaFKzGDHSvhanZvbC9hpK0VdRoCUDqoHAIaW9/S6e3V82uPgIhkRsrDeRqpDIySsnBoXoZ+Ehjtqh1oMbMsUDR6yHeXMbTn/8Ego1FDDobIpU63nbRrmmSxKXDHhouqWYM6Bz/8HkNuVo62+e6LsA0/js7KESzp0Uq+AdFNeSjFOU5VvdhmEoQt1xP/K9TyslW3QXVpeBK2DZqVeC5SjNe0hUBjyqdBpWDUaaWfOUe+oWLp5f62ExdfM97fxIL1xyGPrePC0zJhzLL4IXPWeGxbUsRIiaQnLtfmGv+qrnUr8I3oqpqpaMg9y8DOqOziL7Y0JjhkVlTlEiMDLanYekLn8RnP/CfcLjjwz27IZSz0fFiAZ2d1vMDurry5wL6CHSZaQp8OerebAeJanzECnw7qFdDAlvnelZBfxQvtqmXFWXx/DiyM6AL7oKUTpP3gymzdBXQWaWnSJwSSRigmWrwrAZg1dFvNnB/2sd3/sL7MfOWb0axbQD0wot80Rj2jSYsw5b7zoAuMzBSZaqAfrETcmkDOssTHWlCF6khbDOXsS+idZw59gCePfolnD3zKGq1AabGc8zOmJgYp+lAgDTpIgsSNCumF0c1jjcP5B6GYYQMIRzPlue3jBYMg0HaRRKXyPIUuhErZLTjISA/MqJymAfdmIblLsDx9kMz5+B5u+F4s8KHTkUulLKwmcxSo3ggYBSqcoEjgyJEFvbQ3zqFzeWnMdg6jol2hoYzQM3tw7a60LABDUP5fe6vKefAlH2E2ljJsxZ3L2btbMAWLga+jo2tHD2fwJspOPVZuLUZOHobTXsMGkcXZhOGMwarMQ+7PgfdmxCzGNNpwbDr0E1Wl0pvQjpoDAgMUqTgXdYBXQU4NQav1OZGErey82VKXpcnlEC0wFd0LI5xKODDa7e+hLNPPIann3wUa0snYBYRptouJmmaEQ5EAcsS4JoGS3zstQq1nqMfDEXznehetjZJFZLWJ9ukYlhPMoMadbDaNtICRpLLjFM3LFCFnlWeOnbq7qt/YVLwvOpoR47OBMA2SvhxAb21C8tD4NmNDN/2nh/FzPV3KHyERQSxEomRsUXBFczFxxEA4Smjc/YqjJiv+rc0ApWy1a6EXdhuJmtGz3jOFfNEhIO4hhwdf/Vr/wqde+/FDUGC8TCRLtmFAjr/nWMydYXYbq9WyQ5tAEcnnkZ1/sRDnEkkf15gGxqKjNgbTUZ3DOb0P680JeV+saVXPzKS4R6xo/quqvsLBfScnyvLZG6eU2eB8/pCh85kVkZQOVK3RL/XRT3V0W6MI7eb6I+1cF/aw4/+h38P74ZbUJDlc4HjYvFrJDj1cn//lW5OXvT9n/fGpeUeDPrPq9BN20Z+ObTciWlOEziU/hO0D3nIahNOuuvobp1BEq+js3UMqyuPo9c9BkPfEi3/mZkaOJJq5RtwigAU0knTUBIZgcBJsHZk7l5mBvKMMx86d9kwxBRFVXeDKFO00JoOs2misDV0oxTLGwnWOibakzej3roBu/fchfbEIWj6OKLYRJYZ0m5PCSpiE5wIUT4vb6igB39rEeFgEUcf/Qw8q4OxRg9jzT7a9S5so4M820DCz1uMicyiqswUEFDQovJQs1IlNkJ3NhuFaYuQA8VoWCGmYYAoLNEfWAjjNnSLAjs3YHrmNjTHr4XNJAc1ZLnaWKh6JokM5WXjGLpYL128k/Pq3VvPt1ccBUC1SZU0ZxHsJS9y9Tm5iSak9yTI0wQWgzuDPpXqFk/i2BOP4fhTj2Dz7Blcs28eWh6gTCNxcDO4YZOjS+1s/jzBjKCWtSbIYpuBmu1OqVAKZA6w6W/KtZ1qNdBg635jC26Uw6s30TcsJJQN3a6+FeBpVK2xbSrKdFUHYtvFS6r5DEUcwq630dcoqTmN+55axmve+m7c/e3vEbM026O5DLNDZR4zEhyRuat08C7X7syrYEUyaxM6aYHMUsJArE6ZrGmcnzOgGwaC4RC1moveww/jL/6vf4uZbg+7egO0Ki2ElwroDNBq5CL9tHPBvwrqpDW+WECXta/TergK6LqSgGVQZ0KqsBlUpTwX0FUC+bcL6GEWCV0zNzmFN1HLNVjFaI6eA00TW70teIWJmtdG5rXQm2jj+GQd3/9//BowNYeCe/+VgC5n4AUBnRW6YVnih/61ZAeXskIXH3CLlqQU9fegOQSNAFE3Fq6j1bCwduI5GsQizzcRhkvodY9jbfMYNjZOIh4s4c2H96FpD2C5W3DsAWqkgWkJ0m6BwRYw0ZaOqDwIAAHbO2xBUqslK2DV60jiAfwkkDE6Fd20egOp0UCENk6v6NgatNCeeA2mZ2/H3Pxr0WpfhSRxUK9R551+1OSPk5Zkwh4tTla/WQ9rx7+KqH8cQfcokJxEzV5Hu+bDsUNp8WYh/cAZBHi7Vu1P8VhmlluqJN/QhHtamCbispBZumbbsGwHXq2BJLUQJC7CqIG8nIFbO4BW+wZ4zX1wG3sVQKG05RwIapnnIU+QxQlMu3GZB/QLbQXV5scgzgDOh3z2SigliUUe1Wq1MCT9LAhRtwzYjZqq6jvriDdW8amPfxR5NECeDGCUKWo1HY2aDc+1RPyny4qfIxRqDqWlBHX+nc10cndRN7CyeRZ55mN+rIEZctX7vjhaMSHs0DbTOGfqoWbjKqALEG6kxS9BXbXjz7XmM7icX8LBc+sB7LlDeHozw+E3vRu3/Y/fje7GAM3WlDIXogMXG8QiK6xsiuUPBvsrx8s7A4y0AhoDYrdAKqqEhVoD/HcGzZqHYGMNtUYLn/r1X0f45YcwvtnBglYiJ5jZ4rVXL7+z5S5/H/07l3AFhJP2eqVMKPNxoduqIJxVIx5Vo597PgngVbud2I5tsDTHPNIqVC33nQF9pBQoQea80e3o9fiegjxCQUlLUjNhopERW6KwLETFp3VNulhe6Qggs2hOYHOsgdpb78Kb/pf3Akw4RRLzxY+LxrBvxJZ76A/UhalAcQYrua+xQt+R9L28Rf3f81vkX3sxgmEHeWyi4U5Ds8eFZSRYsZGBGAtXxsyog2G4gV73LLY6SwiG6/jKZz+OhXlg334fUxObsIwzsMohGrqJmt1CEXCL5B1AX2xGNKV7njOLzNnwpCobW/+kTozBj+tYHwCrAxoolLBbc3huqYsEYzDtvbjhpm/Brbe+CyimYJkaHJZcZYAs1aRqJ42I4BBWVHxuzSuArZPYWDqC3tqTyIMzsLUuHMOHZ9JqcAuG1pcPqGshUEbU+lIOdCzOdAtpZiJNOEow0RloGA5NON44aq296CYNlPYYbKcms6isMGSEEBBAl1t4wxvehlprAm69rVqvrChEE54PKtGxkriMK/QLZaSj3VEqEBXUyakeUbHovkZI+yAK4Hh1cJZIknjSJ3c9gU3esFTtqegDhEvHsbx0HKurJ7GxtoTNjVVRd2tNTErF45UmPLYcDQum0Og0lGaBIPPR89cR9jdQ11Psb7Ww0PDQ5Pw8DoR1z0RSwRQrIw6R91QSn6MNTXElRrK354I7LV/rE3MI7Gn0jDE8sZrim971PbjuDe8UVkVWKOlgBnRS46RbwXNG4r2MKcTa77/nLv77+7sM6GkV0GsFYo798hLOiGTBMyP6TymyY8/hg7/8b3CgE8A+u4pdTQ9hrwPdVvoKO9Oq7QBfXX8lRKjIkxJMK9qnAkFLxJVrIM8jP3euylYugJpU5pzXy0ho9GJcD9u+EWqt7ZyfjwL3hQI6Z/tBFqFkgaBbcEoT9dyGW42/UrNEaOUIihQ13cUW7XonZrDa9PD69/0z7HrjXYDTQPECR79zS+pKQKfA/mUU0ONiAw45mrmNYEBEZANufUwq6KALULefwiEcJXJOrqQUYwRBD1HYl43qicc/hTOn7kGreRZX708x3Q6hx306cKBmujAlMmbC3c0JWmKuwA42K3KOkfm8mYatfhMrax7W+w78tK0EW7wxxFodrYnd2OgD0zM34I473wHHmkO9QRWTLjSTzl82itJCxkqYNDACUfi0gQ/HSIhLB6INhJ1T6KycwNbqKUTD53DdQg5TXwcQyGwdEtz5PSv/Uqghht6AZU4gjutYW0mxvpYgy+sw67vhzd2h3qdlCc85LoBhnKE3DOFHKQ7ffBum5xYwO7db2usl7RaJrKXZCLsVpMJdrsf2zrSzbTyyzKs+VKXDoIAJo+qUFLYcMdHrTVeoQWVSwDUt1GzizjkLylCGATQuEnZg2DVhxU3/+XQoSoVx6OPE8VPIkwwxncoGQxGqCXwfYTREkQXwB1uiNjjYXEbaX8fBqXHccu0BtCwdvfWzaNaoXqjsg5VOt0CUtlHso7a4wrgrOdFtYR1u4vR5h4O0NoujqwlWyza+58f+JdoL1yEGsRWWeLkbBelLtHKVrV+CjAicOJyxXwnoL+sW4LJLVECPKPnAgM5ODZMlSi5rBYKgg9rYOI79wR/jyH/7CHavDdDq9dGoOeLbkNJd8byAPgrO8p7IYx8t5SrsszJWUDzujedQ7KIlwNFNBdJkQGZlLjN0wjlJv1Qu0er3q4Cu7JefD4obBfaXQrlnyBHmVN1kwURdeQvNzBbFD77r1MgQeToyQ0Pd8HBmfQvG9DyW6ja+57f/HbB/j1CFSc68UqGrMyAt95eq0C+2UC9py12UhSjyMmI+K6ETEauQVgpnvSMzkYqnXEFEFAAK6Pd8ERFZOX0ERx79a5TRk7h2f4G5yR7y+CSM3JciiwBnz3ORFwmGkarK2+w2U1mVMY0UkWwaKxs1rKzXYdrXYWLmNkTFDFrjBwVgRr4vDT0W9uxDa4KzySF02Q/ZIqdAjrYtU8r5FQ/eRBq1sgU0F0NLQkT9LnrrqwgHJ7F66vOwzQ5sJ0K7WaDZSmFbPspiSxTwijQUkI0BRwI7Ee1F5iKNTfh5A2v5JNzxg5ic3A23NockqcEfmvADE3Fqoz02i3pzHGPj43Dq5NqzMosqtzkZ3F6+x0sF9NGn2u4+7EATS4XD4FkgoBqgZcqIh7x82+AowwaiAr3Nzcrakj3USlSD17oSQJL9lfTGMFbZJk9nQi1s2kxxlx8CkQ//2FF8/EP/H9bOnkDLMzDWdrBv7y4g6qGR+XDJnZdIqyOmtjpxIKYJ13WFfKSATeQUB8hpmNGsy+hkY7MDrzGJ0xsBJg/cgpN9IG3twbt/6MeB9i5sdgLUBNVPsJ7SsNcpVTe6h+Qcjbbfy3cZXLJ3znsnSIFGA2gY6PMejzKQ00ANCVF/rBvAyiq+8O9/G9qRZ1F/ZgnzxK1YJXpBH7pDKGW1mVeVNoPrdpVeVeQ7P+NOIZ04ymDYlqj7kdKWiA0z7U+rNnpRwnEcqdBJZWZA599ZtadZDMuxt9U6X+w8jjT9X4wCTWe3ICNVTwV0VugS0Kv5PgN6VrdQ2gaSQSzGM77pwTx8Hd74gX+r2EM2/QGvBPTRub/MAzpnhBT/58cZBW6lFqfUzHLx+t3OUKvZkZohqZYxvcpt3ZRW0nD9NI4f/QzWFr+AifZJXHOAVqdnoBd9pTPCNriluswsTAkaahI3R0l30XgfQ5Q00R02keT7YJrX4qpD70CeU1VrAoVuy4ZbIEFrsgZMjimxG8lHmKkrkQUC2cT4TMQ/JGWWKonwKfqhU/0r9gPE0Sa6608gTVYU/7noQNe6MPQ+UHTEanVmsq42YiKpQSlXclt1AfoFRR1dzKIf11CUHtrtBcxMX4N6Y7dU8GGgIytdOG4D9XpDRHD4ZqnIJ1NadjtYqV3OhwT1F6nQXySgb0sKV/9Hlz29bmAw6MOAAdd2EQ9jofaxqpLrmhUEeaAQA5MCGgM1xWOySHzTHbr4cVE1KNCTIRBtAnLac+Trq6Jv13nicXzmzz8KxypQa9r48kNfgtGw8JbX3YwZRHCyIQJ/iDAM0ax7YgITRyHWV5bherS3KOHVnEobPlKmF7Ytftn91MLuQ7fjT+75IpzZq/C9P/ELQHMOnVhHe2oGcVwJ1JQEbJ0X0Cs73isV+su8ASSgJwJWTWoWUroyMmByg6KyJQFjZoqzn/obPP4HH0R7cRNT6wMBRqaejlTLkRGvcZGA/oKlvOPtUiGQehYEtwkKpwLaSdCv5HwdJhC8S8SrAOJRbhG3QfGiaoZ+oTPA5GAUzHe2v0cjgJAUTbF/tmBTBzO1qoBOTEGBwM4FBW+mOlJYCJw68qv34Y3/5n8Hds9LAXel5X7u7F/eAR3UCuacsurRiKU3+0Gh0jfXUhH1UBu2aklq4orGr6zkAcPRgAEH7m3FGV86hacfvQedjc+h7h3Hvn091N1V5NkWhgM1Lm80VW8jCdjInECcE6E6hOnRqtVAYXgI4hqG4RjyfB+icAb1+nU4sP810BeuUpxemoBEzA7IW2fblOV4BhjkonIRJ8jZyjI4vqVyEz+BKVKgBhcxu3JZgjj3RU+5390QNzkqlFHYpEiZhAwFjKUVdHvjfJ0+xgTR0YQhRVLU0Rg/jK2hISYi7fEx7N1/NeZ37YbmKr/WNC5hmB50s6a06nPlCGWyg8CTwU3nsuYhnw/qen77mACz7Q1RvtmBiq/GMKKYRY3tJEWR5NAbTUSrG7j381/As88+ixtvuh633XYbGnPTSsZTpDyJnhRFGWA4BLgOG7Y4A2ZpKJrsMqcOI/y/738/jDTB4cPX46GnHsHBw9fh1rvvwh//4e/g+jEPGc2H6h52z80gCXtYPHkcnglcc9U+cWIb+D2puigXa1kO0pIGKjT7s5C5MwiMBp46vYXXvf3bcN07v1sEksLShkFcBefnEsyVRa2SqZHt/RxI5XLGULzMWPx38mujhC8vEdkWNMr6EouR5TB4XxUcsw3wmd/4DQy/+BXM9xMsZDqSoY/UsWA2XcQ0X3qRgL69ZndQ1F7UqZaoWd7LuiaguIxYkcrwSip9gqRp28vqnQ56tGa3bDg22T4KBX8hJ72d5+j8YD4K6AktpZkckB5cBXSq0rGDSqW4oZUiylNMuGOIMw2RXUd/ZgI3/cj3YfIfvF06RAU7Whc4rszQz5uhX2zhXsqWO0pKklYtJ+7DUtlyXslgzge/rzZsCeQVFYTGI6xWBbVNL+wSCBk5ORemQ1kHy0/dg6NPfBQTY8cxM9vBRHsLKDc5fodF05JyHHnpCoCsZNtLD5HRI90poVPfuLTgRxZsexeGcRO9LRdp1sbCrptw4JrbAJoiDPh6ByuPde6PrHr5nhnU+Ugle6bYSJYrn2Gapegyb2fxR21mUxTcsjRGTqckBoRkiCT0JZgHMoMNkUV9mckK3SxnFcmgTuGKaVFfYnu23qih3qyh2ayj3mrCIm1POg/8OUdm50q2lAAZr7qhI9nwvxEPFafOUcDUZ1RgMzm0DJHfR82zoLseSn8oQi6o19A/cRK//7u/A3/QEy44z+/MzAz279+PPXv2YHx8HK7lwGlNqYS0bqqgnrMqqxLU/gCf/K0PQI9iDDs9JHmCheuvxl3f9q3AwT2Inj2Kj/4/v4s9Ey3UbQ1Bbx1GGmCq6cDTcyRhH2ONuiR+fjBEUpSwa02UhiVMh0jz0E0beOrMBr7j+34E8697C7JhAXNsFnlpIKbTlmFUAZ0bd+XRLjNbldhQZ/6S7gGX+8Jjuy/JxA1Qsxyx0mUrm0JTFv1Rjz+LD//yL2FmZRPT/RCzhgd/MEBgm7LPFGkC/TwBl/OD5/mnaIRy51eLboQVEE7EjcSTj0WRlOhKElwwobkEdFbp9PjgenZYAGVUi7w40+HFArokCexEaCyCLJiaiVqmSZeC3S9armZEuQ/72NWYRJSU4gK43vQE5X7n+35KzdCv8NDPJXWX8wydn0JVUEqYQSpFabcr2tZoTs5mtfC3xEGMvGl+Ty9pDYkfwB1vqk21RzUvkx4UJP9i/eT9OPLIh9Con8Ds7CrmZtiej5D2Y6S+I7Oj3O7AbdahYVIQ5Fs9KoDb0OuucNM1t4BHH+pUx/JqhDgYx67ZO3DoqjfDnLkJ8Fmdjyp0vufRjJWfgSpdRI5Wcq/8ntrfHCaw251biHM6p+nCptLNFIZO4F6ANB0gT4dwbEP0mDOqjNEBLDcFCFUQGp0XCMKuBPJGvS3Vm4xI6bvm1uB4iqMq2hHMxrUMBat70uPYPeA5TD1olKi8XI/zaSs7qD7bVU71zU70sDpLFGFyEPd7ggDXidZl0sSAHAcIl5fw9BOPiSBMPPSxtLiI06cWkSUJpianMT03j917r8L87gWMjTURBl3ZxJ25KbAd1HnsEXz0gx/GLTfehFOnF2E2mvjWn/oXwK55YGkZ2LcP6PTwhb/4CI4+ej/2zbRx1fw48v4qssEamraBzsYy5ubmkJZAZxgAlofCcBHmGkpnAs+sRrjpdW/Dbe/6DvGOl4dVx9raOmbm55FFAQxy0KsuDO83ZfOpqiLK014J6C9v8ctIzdSg5cTJsK1tiF95WkSwzBy2XmDxg3+E+3/v93BjpsPZ7MLVTIRZhtjmvZ/BYbuaIDcWtTtm6OdX6Dv7TqOGJr9ahiPzchoESUAfjfxEd50mbkp4htU7A7pU6dVcve7YIjNNMasLHbJ/nPe+Ruh3/g7xHWy5szAh0ocBnd0gpeeeI28aGPS6mK2NoaSAV2lj3XMQXL8f3/zLvwhMz6PgyOoCx5UK/XKq0DWqK1Wc65Ehx/OMOUZ+3aL+LxrmesGMk18rnicNTUQJjJV6UtFI1MyI0W31yc9hefE+DPtfxkSri9lxJdGqZwVsO8IwPgm3RrDZHNY2LJxcVIps3vgUWjPj6MU9lLaGWquNemMOYVxDFDSxa/4wrrr6TiQibUfAmtCSq9KsIr7zRuGMTLJlzgdIGeNYgbGYaHMaOzTEOU0SGJ1uWXRb46NKbhj8ORLgji5izVSVI/dU0aw8l3KumTwH6XKm4QjanaDCopIj5axcl3YGnzNFTr9jtl9pyZo1oRUX1lJ+eVvd1+u3RkpdO15vJ6dX0OPVUnheoB91JEjp4fR8dJ0ymXmiv4Fg8QQGm2dF+z/odZCHIcbqTUzNLQDtcYUQD0N8+gtfxOnTpwXsONduwCYv1+9AoyVmnuDAVQfx1ceewHW33Iab3vx2YM8BYHpBxjbxc6fg3HCr+GWffOQBPHzvPUg2TmHfpINJD8gGmyiTIZqtljip+VmJ9vQChrmOM6sd2l5g9ro78T/8wD+l5CDSMIc1PoNoGFYWqDrKNK46MEw2uckT607pV3WP2OSnf4N2aF7pVcj7eMj0X3fgxGSM6EhJV+TtpIewwz7++ufeDzz8KK6lOmC/r5TfiNVwXAzDAA0Gwr9lQN/5uXi/j1Dt2yJUNI0pmbYXsJnUV7/A16ZtL4O6bVpouA5c0V6/cEAf8dFHWu/PO6dk4XCsRIErg/eRAYtEEPLhJaCniJ0SUeBjHDbqdhPDREOvWcfqwgTe8k9/FN7r774i/bpz+7qsK3RRQ+P8m0eFapeKS3QLJSjRjW07Wz3P9S3XMxiegSAciMe05ZhwLEtVpZIp8pksbJ54CmeefRBR70nU3eMYay2j0TgLz+wi9yOlpq3VMQg8LK1q2OjX4Daux9TszZjbcztOr4To+Jl4EGe0sSwDtCdamN2zgIndFG6xxUbTYWBnhyBj9cyozXla1f4Sczd5Q6o1zwREko4Kyc8bQ/5JcTpVyV59ctKr+CCYjVay/F2NjnA6dKsuYwRWjTzotKcU0QjEIwaBIDj1WrzJRD1K+KrKjcmmTOVl23Ef2b+et3XvCOT8zOo0V+dArvW2ISqGvQQTU2OSHIG4BSPF1hNfwec/8RGsnHgK8xMNmHkMg9S2iNQvHWP1Nman59CcmkI21sZf3/NXSNbW8E3XXo1JHdg89RwcU8Pu/Qs4vnoWiVvDa97ydqA9g2EvRr09J6DG5cTA1J1vgTk2Cb0M4R9/DI/f+zEsH30Ik1aCq3ZNIhn2pJuy3vVR2HV4k7twZmOAzWGCuYM34a3f+o9g77lWabYbDjICRdMM9WYD8aAr70NMauRzEz1tIqXlq8YOFylWbPletgvglY7ZL/n8vM27ZYw6r4tvEdSAsmZCawL+sI/s1DH8+fv+JQ4NI7QXlzFm6OjRMtlzkTkewjhFg7rvO1ruOyt1ddO+eLBVyoGsFbgnUU2Oe6mGwiK5UaHd4yITQSpyzYmEZ1COokjAl2zFNx1HtNdl5n2BY0RbExouOe07tOfFITFTQjcZRzuaAbsyZ8m0TMxZYitFmaWoDTNMt2bQ81MMmg2cHncx9fY3485//r+h4GjwAseVCv1vWaGPzuOl8TE+R0lTNDXpYVXBnC1BxaE8d1QkSrVFgwE90WJYrkoGsqqdbFYOVXlYwshsuLqDtN/D6uLD6GzdD618CqX2FLR4EVdNT6OIEpS6A81oox866Pg1uJ6iraX5AtzWfpj2OLpBgM5wFTmGsOspdEfD1O7dIidrazYszYFF5zYC/Xi38zHaKwVgruaYEti50fKkh1S240evWvcyXqCRxrm8ZvvGFtAdM2I6xSUoRDSkAdOgpK1C8RMUUxTktrOFzz+o303jkFxpieiKI88mLDNzo6TRzbnZ6qVZB5Ub6kgw42v8qpK+SvlNApZ8QElcRsf5AV0lNkrXXM3Xa6IfE/k+XLNANFjDn/7R7+Hxr34Bt990Nbqri9CTEGaSiAIWEyBePjIVyMEdaCU2N1YwVmS4bmoC14y3MNeuQc9jrHU3YI61cGYwhDe/B6FWQ1w2YLoT2NqKgOYMbn7nd2L64LWw23UgHgBbZxEun8STD3wWjz3wOUxO2JibnYDHTa80sLbRw2NHT2D3oZvwXT/588DkVYh6KdyxSaRRDI1KdI6DztoqxqcnpfoXSduKGlqyQpeWu0qU6dl9uV7/nfStS7FuOfUKzBJ1qwbQeF/KAAAgAElEQVRzwHI9AtoeG3borZ1B98EHcf+v/yZe5zXQe/wx7Joaw0o6RGYZ0HUPZU63O2WyovIt5bz2vD3vJYKtweBZKDVBcuAJIeIIQECTaYokzRDnBUrLglGvw3AshAk1PAKhsbVsB7Usg/kCtcBze644MnIkSIW5ykp4pDQn51wolexMqH2FUg2UseaQMdVTsPnHO7To+Ng1NY/NTR9BzcOiWyK86gC+4z//DuDSSlpZxso4gUWG3Kjc77kZ0JJ2JL6jfBtUh7YKGS+Rdl0sIXil8aAXe/3z3zq9fMpgGGwrxTGjomhI+TVKv77EuXjl/+sF7fVRSXr+19FbOb+S4IVme+d5Okvb71u4xglDl2pLZ+kQ4XAFvd4SBv5ZZMEKzGAVSH1kBXXOHVhuU0BmKVykuYfJ2YOY3XU1rLFZ8U7vD3yZ++uUbCxLtFqt6vW40HSZ60vmOuLRj1DWO/OS7c9dqXXJTVt1Jbbl8fi0qkX/fNOOEbag+p1RArT9qXeeo+efL94w5x+XfXW2c4ZeBfQR9uJCC1iq9er3dMtFFNDakrPGAl+87wv4+Mf+UlrVrzl8HcZbHqwixe6ZKeyZmYAWB8jDIRyDG1wBTI/h4T/7IO7/5F+hpaU4vH8O0w0LWhYJLSjVTQSlDd9owNfrWI9trA2BuHDFG3rv1Czu/pZ3YuLO1wu4MvQLeBRNYMKw/hweeOSTePj+e1BsLWO8zDGheVhd28D+O27Ht/zsr4hiIYymBAduvhSSofQzk0cmHbqstYraJxtk9XeJhlxf3G4vjDJ+5TeBy/cVlB+6Lnm6I8CYFJlTQksCAb/e98u/BuNzD2G6H0CncZORYuDRQKVEjYY6KaXeea1eeF9+LWfFyjXUYwV66zucyxdITPqZA27KYG8iTEosdnrQZiZBySpKG5OHvnlmEXONhqxZh16ArL4JbhNb5VJcAbme3IrDzmmh8IsqGi7n8NRIULuTcv/bnrVzuVG2WvTn1c/QHlokkUtNzlloaliq1fD2X/1XqL3xDdI5cJttJBnhmgZMjhhNYqUSKYBIgSPZltBiATVT0Ed0IFTn8ULHxQLqlYD+tay0V9HPSIIjXEtVqXJ+xJYTH0j6iLeOI4s24QcDRFGgMtg4wiAYwo9iLOzej30Hr8O+/dfBqY2Ls5lhUgzBQkoUsQjIXHhB7WxRvYpOy5W3Up2BKM1kTdBml8I7lNLc6vakJTkxRjlgBZCTjYWAR35P4CbR7L0ONo89jeUzJ7C+eApxf0MeTBAnx1rYPb9LFPtK04NWG4fRmgEaMyi8NnR3DJ7twe73sOfGm4AD12IrLpFHNibq5ENQkC5CUK6h4Qzxkd/+TfjPPIVG18cbv+l1uP/Yk7jmTe/AdW/7XhT1WZiOJwkJN+PRvJNjGpWwMYERjpWqemST5VeOddjuvBLQX84NIX7oGQ1vNNi0EKWJj1PAor/D5gCfff+/xuSRM5gIQqSIEdgp+i7DUo5WUMBKCpQmZ9wvP6A3ImXs061lCGy2uVNx/qulVIUjSM9FV9OwrAFn0wiHXvMaHHn8UbRh4MDEOBx/C26RQTcoWU0Ar6aob7kmAZ0cdgZzJR3LFcOoXAiwTkSPdpw4+f2qcBkF0hGKZWQssy0tC2C15mH/D/8ADnzfe5SKo1dHQlwPw3aYKRoy7zszlw6EUgM3RMBGAjpfnPnQlYD+cpbv5fk7UrVU8x9lSkE5VfJ4KbIRwiiHQNhDGPoIAh9BPETf99Eb9DEIiTjXsXvvAezdey2a4zMwrBZguLInRmEMm+IsVwL65bk4+K6lb1hKcpayS2NbsF16WBeIwwBZFKI+Vhe+/vKTj+Lks0/CprJbmmBpeRmDRMeps6vSxrz2mmtw9913Y/9NNwA18toJiKz8amWZcNxC1zfSCImoz4D+QCQLA1dHLwrhJhrGHXLc6T44pFEe4K9LQvrxX3o/rjYNxN1VtHa18PFHn8F7fv2/ArMHUW+NSyWexqkgnpmQiJNWoYRl1JyWgb16jMQfBBx3JaC/nAXMgB4nmZxnm/TUxIdVo1NLgOyhI/jIr/yfOLSeYCyIZDQYWimGLrUAcjTDAiaBlXRLe5kB3Sw02CmdF0sMnRwxKbNGIZgYl8pWhYVepsOa34Un/T4OvvZWvPbuN+CTH78HmydOYzxJMBkPUKNUJnE7wshRgZw0WxZDFKARUSvdkIDOKl0c/6RNT7+Jc93RlwroI515nmdByQNY9zwM77gN7/rp9wELewDTEi8K0cgYEl3He0dJLu8M6KzQrSsV+stZspf/77xgwe1cgJwtUvwhi9V8W/6eIc5iREksN+swjNFoToh8qslZmdmALpaF9PDIYNMP/SWEWS7W8rn8z/Dl/AmUCpwYBpC37fvIslyoPtykCTS06Za1fhbPHX0cTz76EPyNZUyON1GEAZ549gSuufUNOHzHG3DjN71BBevCQLc7QFZokhywvWmbHMXkyKKhSACbXDMELKU5tMYYclOHb8bimV3PUrgEUgqrIUMSB7Ap2ZvmOP6hD+L0ffdibsxG4UZ4bKOPb//Z30I5fRC1ZltakATEUW+AQChW6sJmkA6ocmrjfFNV6aOxA2fpL69CvJyv/N/Fex9V6DzPlmUiGXZh098hibD4Z3+Bz3/gv+BwoKEVRsgQI7EL+AzoZYFGlMNM2FZ2XnZAp4YAFTNp1RubOQpDJQtUpDRzQ4CPHRiIp6axZGl4z6/8IrB7D3DqNP76//4v6B05goNljoZwySldrXJOob9lmnxVWvCl+KizG6m8XM4F9J1ufS8W0EcV+/kVOseVG56Hp8fH8D//4i+gefsdwmen+bXJkVE0AhBzLlEikpY7D0MU6exRQBdFzist97+L9Xx5PMfILpMrdRTMRcmoapWLBzuBZkRaMDizYivEKzvNWd2wpWUK2r4oTJiWB5NSihw9Cijk/2fvPcD0OKuz/9/0eeu+29WLLRt3GxtTHDDFmGaKKYaEhCT8+QIhQIB8SYAAIblCyT8QSAIJJYWWhIRAKCGE3sHBNu7dltWl3dX2t02f7zrPzKxWstxWBkvyjK/1anffMnNm3rmfc8597jufN7+HaJSAfjRfJuKL3s901y0xZREQzekM6rrJwO+zH/sIP7v8h2xcM4qeBOzfu5OTT9jMky9+OmPnP1GBeNoP6YUJVrWF3agvedkvLiZULPGilp5pH0OMXkR5Q5h1chEFlrKP7FdFYjPCxkfvd9BDIVBqWR/RNLnjv/6Hb//nf3DKqjEaAzbbprfzyIufwYkXvICkMopuisBIohYS0peVV5efhXksx6F4HSpTl+9ZdqXkkxURtQT0lVylipOiZSpshqUTdGaxxWyn3+OaD32EbV/5Nie1Ixp9n1gL8a0YTzocWkRdXCBFVvgIAD3r4WvE6t6VgbnoqGfn2KZvOHRbg9zqdVl/4RO46M1/qJwEqVS44WMf5+avfpUT2wsM+H6mj5GLG2aKc5nzWgbq0us3sGRhKll6TlpVstyHkPoOLbkXPx8uQ59zHa7XTZ7+2tey+fnPVxl5mOiYtptRPUSsQ9pbZpwDena9mpi4Yk+bix2WgL6Sq/dYfU7Bks89g5cAVv1eFFeWMcoLMRt1ocpYl2TshWV0xqgWzWJhdWZMu+zDeWxLpx6rJ/bB2O84k7+VSQORwBSnNVsyrIDQC5Uz38LMfq6+8gpuv+V6NVu+af0qHnPeOYyfvAWqTfB1cJvKZCIrXWci/iLxH4Qx9br4XOWXiJh1hD5p2EWTa8uUheGA0roWspRwgzV8rMijXjgGaTFzP72Cf/7Qhzlj84ksLiwwtGaUOxemePl73gtJPbNoigXMRUTIwbDEwUojEAtlqRrkm2SGWYszA3aV7xRs4QcjnA+715CFoK0qOaZrEnfmMaSDMTPL197xbsw7djA+06bmhURaSGjG+LYAYkrFS5Soi8imrrTkLkM0niWALh7sEU6aZHPgInCjWyzaDjMDLbbpCa941zsxzz4dOn21CJm+/Eq+8aEPcdLMDENen1QIcUqAJpuUUba70sIRnQI5TMPEMDVVDlds93yBqAmHYBlL/1BAz8r42WhbUW5XV2Caqv273bQ54akX80uveTUMtpRBkixyxJxIaT0I8dRI8AxRwJNbbg7oIuYjgK78MsoM/WHz0ZN+0PLtYNUjnTiSkpKMXIgiUgHQGdElr/AccH5Twuwin5qSyJUvUjdqhPIYtiB92FwJhztQuRGIjWhEIuM5ArAVGaGRx4pbWh8ci3/4wPvYdudt/Mav/QonP+ZR0O9ApwMja8CUGXZTkdESYTnLdEkSK/MUXUbNkoSF2Vnlwz4wNIglr1+0HeVGFAeqXDqjGco0V/aoRsxg2qPaWyC4+Xo+8a53cv7mLVgY6I0xrt+7n6f91isZOve8zFxHvY6UQWW3bXBk9iXjBYhPcKFnv1ziN8vJxVb1YX0BHOHBC0vMwut3cRsu9NqZw9qOXXzyd9/ESYlBc/88buArQFfTrNKqRsMJEnQ5ZwrQV7ZJX7mrzMcTqnFCJUqoSGaNQc90mHYd7rItVj/hl3jKH78t84v2M1eqcMdePvWWt3L23Cwj/a6Sg5ZsXHV6lOpcxnj3RZpWDtM0MU0d0xABK2m3C6hnVYb7AnQ5uqLkXoC67HXXctjn1uivWs1lsn9bNqtrWMymxbcAL8z22YgIjFSR4jJA13ESERfLp0/vhcN0XxXSkuW+smvvoXvWMiGE5SX3bNWYu5fleyc8j1QciCS/EX9gNdtd9IsyprxkX2qcXMBdmZvIZVbeFR+6E3wk75wQBT6m2F/KWez3CcMIR0hxkiFEEd32orpxVSpysoUJ2QXXEQ9KkD6jPULXl6woouZKNiw3zK5SmJPH9yb3smfnDqXQtW7jBlqr1+Y2fGLL5WaLB8vAs2wWTYsYB5cY15+mMr2Xb37o/Yz6fdbU6+zYvZ/tPY2nveI1DDzxGaSSgSeeKreqi1Wybak4ySpTGMeRCAll5fdDtwOZenntHskVJORFmZCpD9YhkIVeD265hb/9rdfy6OHVVGcXcES6OQf0zEtFwxIfc8kDjPujpH74PfRN6OSAPhAmVEOoRBqRZrHoWOyvVtladXjmG17H+IVPQGQlOwsd6q0W7N7HP/3+mzhj7y7G+z0lJy3KcqJVIXPsBaALl+hQQNdFrlbuj5LQhPcP0A9Xcu+bFguVFlvDgFe898/h3HPUAkdm5x2nStzzMFwpaWSALuGSGpOBjp1kXh73lp1L1EpAP6Kr+9h6svTAYoXKef08t+JUxKFlntHLR8izNvvyOfnyhnhsnfW7720xn3+ovWrhTLY0+iWAXhDK1N3CJrZqmRhgnGIl4pwVQCw+6HPQneWqL34Wb2E/cW9eJRuWkSo1w1Xj44yObwJnfWb0s3ETNOqZTHDTJbrjBr726b+nNr2HszeuZXJiLzfumuA5r3sz7mOfjF8dpR9CSx4/O5tl6GL5KmxlyWzkYGoNCDLJ14OJb8U1e8Av4Vg/hw/V/suggimkxdTLHRgDdv7bZ7nyn/6FLYaNNd/BSiJiXZQeEyXqI3cPKY3LvUQpN97Hzi+Neh3CKJcM3atJKzDGme+xrjGEP9+lHcZUtmzhmu4i3c0b+eX3/QUMDyFtZ1MqOLLTc4t88Z3vZP2NNzC0MCv8S+VrLnPiojGvzJ4NXWXoilgpixDLwLZkekIErUSpMqSCmP9kB1CQ4paDaDG2dqhTnDxF2gJdu8qkZfPc33sD2uPOz0RmmgNEvQhTFJ/UTHtEaAopTgblckBXCpeZD8i9bSWgP1SfjIfgfRWga1LyKgA9s5qUEqa6iS8TrMn+KRIK+VaAuiy5y+2YjECmTFW4r+UqVQU1YtkRZddClokcAPfsAZ1OL8t45O7cWwBHmO4+8Z03cdVPvse2m69huG4zWJGMIiD22orpbuspru5ieVVqlSEWpOxfq6C36tx0+03ccfPVjDgazzr/XOanJtixb5KhR5zGeb/zRli7RTntySy7v2Mf++7awd69E8pv4PQzzsZas171ScPZeax6K1+vFiJF2XWc3YFLQD/SCzfwQjWF4CVdXEHFTp+bPvwxdnzp66yOE9wgxFSALkIrGYtL2ToUCHc/+YjLDVEKkBLd+LjuIOS0atunZTikYUpXN5gfbHFz5HPqi17AOa96pWhCK/KlCF+p2123x3+/+52M/fSnDM/PyhCFcoaU+qR4qksPXRaX0kNXebGowJm6AnTJ0FXlMhYSZ3Y8KwH0SDcItApzbpVHvuzFDL7gUlVFoNYk9mX0MhePEZtjMyEUqXAlLaNjlYB+pJfu8fd8VQbCzAkby29uOWloCdDzstJhlO105fx2Pz+Vx18Ij+kjOrCgU7ejTO0qV4U92IEsu2MVlZpCXc8QEX1/BlxZ1GnQEZ/0AUV28/bPcM31Nyir1dVjoxgi7SpjkVKKn9vP3ttvYc8tVxPtvJFocjfB9BQnbFrL5pM3smvPdqamJ3nE5hOZ3TXD9PQi22cXGDvlNDY99vHURtewb+807VBnQqq8AezfP0PXjzjl1DN40kVPZ/ikk7J9kqbo8hLTQWdMpjvKCtMRXcRyE3HEQa1NRRZ1MwtKIY5rb6W52FFgLnVAIa7JJiREdTqK5u193DoysZf0bvPe8nshxQWOQRpEtGIDzY+UhkLXcblDS1hYNcKL3/Y2tHMemZE+ZZIjFPloAcqQ777/fbjf+AYjs7PEMgKnrFZ1RaYMpRcvZj7FRIRkxqaGJbrwphDS5IMSYy6z332gGXoijarEot9qUXvsuZz+pt9X+g2pUyERLw4Vp2zhmZgRkfJgEDjXMRMZBT1AR7mnc1hm6Ed0dR9bT1aArmUFdvl/4TN8IIMpimGHAnoxLyEXVQnox9ZZP7C3GaBnWfrdtwIFlxdED0ZGO/FB62REqEKCVwhymoVRkfJ5/qqS4cc+4cw+osV50mCRXnuOZG4307f+kIlrfsyw57NxsE4S95VHQOy4TOyfZ3z0BPq4bGv7JK0h9ocxa9ZtwOpE+KnD9+/cS2v9SdhOhbl2h2qtyVnnns85jzyXgdExRYq725y5ksgtMvRj9ewdJfstLQ4rpRcsULUMuHMnX/2Dt7Juqo09PaPkgRNNLEazxaIt7Gzh4RSVoWJU9j4Opyi7Lyf1Sok8NEz6nS6jToXQD9CrVWZck22OyZZnPINzX/kq1YqJO4HSc1c9fvGRsDWu/Ke/J/jsfzA2O6vwXhM9dt3ECwOCMFtESNldTUdIhq603KVsL6AqX/k45AozdGGeiA10ODzM5KohLv7gX2VMd+UWmU2HZOsgYbpHxEYG6LIJoIu89n21K0pAP0o+J7+o3chAPdNeLzK0g7XTsz3J9OKX9R7zUlMJ6L+oM/Xgv09W9TwE0O/BX+DAY4v9yAxuvCBVDni2nbW/g35MGnjURY9d6BntaZjZw+LeO5jeeStTd97C4v5dVIyYoVYNy9aIpqc5xaiq5/vTezCqVczxEfZ1AupD67lroc+dXog2tpob9+xhqNpiszvIurVbGD3zfKqjq2kODqGLPoIhhD03E7lRmkfZQrXYsnG1Mit/0K4mqc7pEe24Q8My8L/3v3zpHe/mVD/FnJ7GrJjKRErOgdxjnEjMfYS4Jgs/4TLKFM49w9JyYaylKy9Xvkw0DcOtsTi3yFBNZFNj2pbGPlvDP3kzl7zutdinnQm6qzwtBOzpy+IzgqrO1v/5ChMf/DtGZqYJhaRnSDndVGX2wM/81U1l5pRpuGda7qkCdBGcUcKbwqLLtweaoUs8tEAnGhriRgcu+9iHYcM6QmkNaLbqCC0Bunh2KN+O7M10cbOULTd0uafzWQL6g3alH0svlA/xyDiGGLocZq4x638d3FdX15OUqspZ3mPpZN/zvh5unjVvp6h+u6JaHOi5R5pOV7IuJ5tADztQN2JMK4JggXTvXWjdGXbedj1T224h9RaxU59QHNAiH81JmfPnqQQx9vYZRnWX1es3MBv4TCUxYyeewo137sAcX4u1aRO1E0/CGBrnjJPORteGlKCNuuOJq55ZKL5JDz+m7wVqVMixKweOV3FDMkBfah+U1+6RXbsyRZB49HVfMJI7/+lfuO4Tn+HUdojb6ZLaSWYsIoIsia4EUYzYIDSkOnTfgH64sdtCyjrVdQyrRqfTxbUsfAOm9Ji5oQbjT38iT3jVK0mcOrFwNUIbZSsoYjbSKqrpdK69ihve9g5GJqfp+2LNnAG6vKdk6EJ8U8AtIC6KcUq/IFELTwF6w8hkYlcK6EaqY4Y6vVqd65yUX3nve+C88/BlYaHZmbGkevm8HZoDepZb5YAuaoj3cgZLQD+yy/vYe3bhiqbQeTmDPTuUJUGEnEB0AOxz1S3lsHbsHXa5x/mNIlcGzFb7h8tcM2tedXEsAXqW1ceiEuZk0KiLjHZvDt2SufAubL+VqVuvZ9sdNzK5dw/Tsws0WsNsOvk01m95BM3BcTS3z579lzNzxy3s+e6t2F6FdSecznwI+6OA8Y3rOfPUUxg87RTYvAFfsv/WehyG1Ft0t89QO7EOhidu2ErIxpdSqabhVmqYlksQyljlgWNbDugZOau8fo/osyAjgnGf2E0x4pDvvv1dBJdfzfp9cwwlKV36BwG6mKZoyf0HdNE1WF5uV+NieYYuCpZhJL1vS+kfiB/ATFXHPfsUznrZZYw8+tF4RhXDrGN1smxWXcNGSOwmGHt2cOXr3sDgnkm6PRlP05XKoJpDz7XcRQmuMGeRnrmexOrTYItNr6jjCWM+3x5ohi6AXolMZg2drcMNLnz9axh65jPwlUqj2FFnUu4F0z1L2XOSSwnoR3TZHr9PvhugHwzsBwF6fmMseu7qx0Ix9viN0PF7ZKqXnEn93rPl6vIRRdXVyxd62YREKI5b/ZCmHqDJLFK8CDdcyU1X/4RdO7eye3IP5z76MZx7wRNg9XowKllfW0qG0TQ/+fFn2Hrjtdj7DWrGMKk1zCnnPYaTnnAhCJEulDlzDRoVQplGc8eY3NdlrdOSSqpKYVKzp4QNJfmyHAdNWaJCT3qqhQ7Dsuy8WLuWgP4gXNqpQRT1oGFgel2+/Nu/x+i2KWrbdzPqWLR1cUDLFopSTHHizGJZuBuRniixGUkSlPJaXg1aTsgUJ8Bik65yVvrOSt6iOdD1YxpDo8x6fdoNm/ZYnROf8RRO/T+/Dm6VPhY2LtpCgO5FUJNMPSE0Q6yFef73t1/LwJ5JvHZX7YMlYJpkFqpqIRGLW2U2Oy9EOC1OldKdKMeZ0mKIg4Mc1pbbqMp+L1eJOzTaEpZqajOZJkyuGeXMX/1l1rzohUSOTYSbFZ6UPFxRHc0BPbeavj8Ke8dchi7ucf2e+O9m41PL/dCLgD4Il+1x+xJZxrK85H4gKz/8QWd9nINZ0MdteI77A8sokfdzWyq3Z4+Xm7Lp2AQdD0fSic48TO7mqq99hX3TE3SSkMc/+xLWn3MGaeShNarKtY1bb2L6xuu4+rqrSUeG2Tk9z1hrDU+56Dk0zjwvK6XLjazezLS31ToiI/DF6sZqYgkSKA+CCOXvvtSJPUDwO3T293CVpPI6vp/n/jAPU602wybsLaC3NHq33MwP3vgnKjtvdvrK/XPWilS53Y3EMCXj4sjpNMXxUU9o2ykyfiby/mZqZGVmJWCVnUcROhKvcGmj1JwKddPEiFIsTUbIKiz2UxbQ6Q1VWRhpUjnvdJ74W78JG9ezf36RenMQMzaRLpC61EXNRi0kYox+n7ve9V6mfvgTjChSnu7RYpuqLZqEKVEUqjL8kpqacNPUdZeqyo60IRM7ITViNU+vwLP4XriqCbFuWQVz+TWoeEt+SNxsMjs+ythTnsiJr3qVOnTPcJWEsRWLVesyh0Ap8+sQ5ItWWxKqe/kIl4C+8uu7fGYZgYdVBARgZxcWGW01svn0/ZPc8q2vc8sN16NVK6w/7TTOfuqTMJs1Ej3GMBNu/NK/sfdnP6Y2P8XA8BjXzASc8YSLeeQvPQmGx1EqNcKYN6ok0s9Uvfti1jfBkB6mErjJQ62pzubDKu5Hy8EqcxvNIuwvYrZ09n3/e9z6p3/Dqj3TtJKEIA2Yq2a98rovs9MJoXIrixVQyUKs62hEUupW/WJN6bsroqYYpYijYxJn5i+GgSM2reIIHmWSq1JyT406vWqF7VpE5ZxTefz/+TWcR51DP0qIDBNbtzBj6dvnma4qW2ese93rM/mPn+T6z3+BRqJRFR/02XmGaxWSICBJIiIz02FXHJJE9lP0FLLXk8VJZIfK5U1VgnIwl5aPlovgLLUL8uu1AHSlsi2/i6HnuswMDrD2qU9hy2teo/Ir362i6XY29qcs4PInKGa/jqeueR1XiHsPJ0A/Wi7+cj/KCBxvERCwlZuLaxhoIgnrd9l11RU4uo5ZqTC05URQojNy5OJ9Ps0X/ub/Z1QLcBYnMSsN3JMfxalPfDqMrc502DseNDLFN7/vY1jO3QBdXLWWA/r9KT0eb7E/Go4nK5GLY14b6nDVpz7N4ie+wPCOCcYdh4X+Av2GTaxr1A4D6GrsS5zxZJY7kRK3yEpnNqGxluJrGj2RonYsUlMeLdarYg6YjXSJxWlqNPHdGtHaEc56/rMZeeFzoGIx016k0RoliWI14iXVgYJcluqxWmSY4jT4re/x5b/8a2Fl0Agi4v2zbBgapLs4r/rVokYXylde5tZiXVWHLOXGJhm6ALr4YMhIm/hiZMp3S0OfObAvAfkhfCOh2s3rGhP1Kidc8iwe8crfUtLKUbUhTgMYaYRRALq8ssrQdfr5uGkJ6EfDJ6HchzICx0EEVB/UtpRSV392P01TKuABKG34nEzX7WVCHjpMXn8lP/v2f7OxaRHIeFqtzlmvfhNYjazEKqmQ6arep/KGVgS3LPtWXA019ysMdbk7537m6gZaZugPxeWkMkwp/TXJMqYAACAASURBVEa+oCNfec+7aH73Ghrb97CuUWN6YRZ/wFUl4ppvYIlOuuqnxypbl1KxrVloSSEek/WclVqblhIoUE9IHFv97EWhytTdakX1tb1EYz6wSYaGueCySxkVMG+4+AL81QaKvhanKoMVekfBFZGMWsr9duDDnVv5wlveRkt4IF0fY/8cm4aG6cxOI6y0vgmerFlE7jXVMBIDM9LU+J1UpUTwRYBfAbmMs4lAk8ypKyfizMp1+XZoi8e0LSbDkMlGjTNf9EI2vfSl0GwQOdW7A7r6EGSA7iv9EJ1KHsd7Ov/HXcn9vg7oofgglO9ZRuB4iIAAekf6jJZJ1dTw+vPUHJvU99BElavrZXPhwgSOIm78+pdpT+5k9+3XsWrA4Qm/9uuw6UylCY9VUf1YAYjAk1uySaVWJRKm2xKgZ8ZBmclQUWcU7kwJ6A/J9VQAehpCZ4Z//sM3sfmOfTR27WNVvcJcZw6v5qh1WiWQbFO4kHLelKxM5lEvbnhL+lVZXqsydYF9mfMWINUNBegyF56oUTVTcaXmRdVt9TrWP+bRnP2Sy2D9KgK/h+fa2JUBvCjA1c2sP6/eNlKz3CJDK0Q9N/Rhfpb/edufoO+YYGCuR226zYZ6g978HKmdKuZ8107oi867aLTF2Sy9G0rfX15LdN7TpZK7ZNz3rLh48FmSx+m2xUQUMtca4PG/+ZsMPPvZCtADwyLUxNU94xuILboqS+maKv/7iuypY5eA/pBc+uWblhE47iIg2XNqZgIhomHlxz3V5+x5i7TEI11EPITVLqC8bRv/8o8fYd1og+nJnZx/7qlseMELIRTt6lYG5lKoVMQlg0TNNxewnbGgdZW7ZRle9jgJaQnoD9mFpQA9Ly5vv52P/+GbOG26R2NyPw1Tw498+rahrg8hxUnvWQC9EKkSQAs1ccPL5GAlO1cZrciqqk1X42ipYWDYlvJO9+KYvowimgb+wACbnv1sTn3B85QgC1JCbzXx0en48n+Dqil96MImNyPERXqsZGNdUTj0elz94Y+x9/tXMDC1yPhCwKAQ0XyP1NZouyltJ6Fn6arsLkp3dggyfieLhFgaBHmGXpTciwXocmA/3DmSBUti6kzGEf74OE/7ndeATHc0agSpjicLITl2Ae0C0IUzoiYEsgzdFrC/l7Hh+0pojzr71PtiuWvL7UMfsiu/fOMyAsdjBKSUbtD3PHwtIDZTTFtmyRIlEmf7MaYIrScad/34R/z4e9/inLMeQWukwfpTNsHoKDRWgV4h8QL8KMKwq9hiz5qiDDMyvMhu9ALoGZKXgH7UXE2imSqs6yuv4DPv+FNO7QQ05xfRwj6mo9NTnRQdWwhvSSZaJYAuwC7CROI4Jplopo2eWTVrymNc2OGaqtbIAs+qVDFcl0Xfx9dT1m7exMg5Z7P2Rc8H0SnQNbr9Ds7AkGrIdD0f17BwRRhGXnsZw13QUTmvicCM12Xft77DlZ/8D5p75tjc17Bm5miYhjJEWXBi2nZC29HV/lqq3K5RDVLVlw/l3XLluGJGXi1F5C01WW4KAGdnqwDP4rssdHppwKwsh9et4+I3/l8459ys5K4Z+LqGJa+dFguSrDsvC2nZFwm8/K0E9KPm01DuSBmBYzgCSlpVyWbRDfsYtQrzcQ/bcIj8PmNOFYIUpufYe8P1rFk1ChtXg3iYN60sc9ebxMIatpxsPl2DbsdXN79q1VHz5UpkVrHb83ncsuR+1Fw0Qegp5rn/3e/zxXf/OVv6EY1+l157lmarQS8VexPJZg8G9ECpxwnf3ckYEWJHKl9RTJqInkEG7kqKNQWzWkVzXWZjH6PV5HEXPYWR5z8PTtxCv9/FaTTQbIfZXhdDt6i7NqZcnzLGvlxrIRdnSQyp+oSKyNm76Sa+9v6P0ty+n1Njm3jHHsbqNQItZNEO1WhdW1xXZUovMnBiqErxSTgBhwB6Rtc7sBUZciGxnRm+ZOAugN4Je8xKnWn9Bi7+wzfDaWdAa0B9FkJTnDDFMDVjsqtGhLQjckJcVtk4zgBdpgI9mUO3JFdPiWWVL1Z5UaTccw40aI6az0C5I2UEjo8IyJ1JlKzkHmbpeJZOXzIy+ZGESpxgiR+5ZHGieS2NwLyhmQqeayZ6LF7amRBMQYBbTnLLiFcZGU71XZf30NXY1AGxm+MjqMfOUSg5aENDm5pm+stf5+pP/jOt2TnGHB2v18awDfxIeswGhibWpYY6h6Ge0BdLUBlP60ASpQSpzHKnyiAlk2CVzFbDrlTZMzPDyKZNtE3o1ys8/Vcuo/6UC8GpgDtAZFq5M1rGpZBxOsmQ1aiaQs98IbgkoaokAjNNdzE82XoXX//ARzFu3cEZiYt/5zYqUUytaTOvefSclJ4la4OEJBBxHGikFrZu4KVZhi7QKuBdiN4UQC5+6qZpquOSpY0Q+4QLIKw+zdJZ8DsEjkuvNcTpz7yEjS/7TRhoqqpEIGY3WQ9CLU6KqkXhv5CNc967jsQxV3IvAf3YuQGUe3qcRUBumGF+Q7FMIkunZ6opcVVyd+IIS+wqRe9apdrCThL8Lh6n48QWIoG5fFMYrsC6IMQV2bmsHXKntGJubZkIyXEW3aP+cATQUzNFn++y9+8+wY4v/Q+V9iwtR6Pdm8e2RRc90xUQy08Fd2lMoMV0JENPUuy+LOpEClYWB8KPFA0COcupkmDFMJRfwGS/j7V6jJf+39fDky8AAbu+TzowTiDjjvkmxDulAKgYdQUJoxBmyeXqiiFwEZlJQikJcfO/foEdX/suq2f7NOY72CrTT/HNiNBO8W2NUMrbsgaIU6qpqRj3Qt9Uk/MC5pp07Q+Au7J4TWJVcpeMvCD6RSJak8Qqu5eZ9cUkJhgaYeisR/LY174eVo1DrY4fh2iOcEQy7wEjb0Nk44JyfJm4zb1tJaAf9R+jcgfLCBwlEZAbrpTUZTMNME0F6IUNr5VGWMJwl5umykrkrmQq84lebmtazZP2gwBdZeTy4FwyVP0xB/dDle0OWQwcJZF5WOyGUkozEgw/4ubX/wnhz67F7s3j2inznVkq0jKJhP8gyzuNVCm0RPSJWDRiwjSlSk0p/wn/Qgo1miEjbLEqvSdqsaix4PvEtQZhq86WJ17A+S96Hpx0AtQapKmtAF1Jxyq/dQF0AfIc0FXp58D1c5DEsSC/yNbaDvFPr+WbH/04ya13scEw0efmqWqy6PDVfsliVXr/aZyqfr8l9qaaRoAw57PMXEBd/NGFHJe7visgD5OYSBj6hrSnDEIhkAYB/cCjUasx0+vjDw7jD49x6eveiHHWmTAygh966DWbOJdOEvW6JTOsAtRlUXUvV1sJ6A+Lj2J5kGUEHoQIKMELAWu5k1pKGCaUvmjufS1FRlM806W0KXm7JjO08hiLvi5ZmzCN5TGHar3dc9aRsdzzrQTzB+EkrvwlBNAjI8TqhfzkslcztncaLVjAsAL2d2ao1avoobgxioWqpi6DNA6VWMycGeGR0LQH1ZhaSKQUf9XCTdozQYQmrMhQ5tJ1BtevZ28UcpffZeycM3jMpc/iVBnxMiqEupll5QLq6vJYGo84zMEVFZ68VaRmu3XYP8dVH/8E+y6/isFun2jvPtY26wQLCxi66LlLA10sgHTV6xdGvnxljnFZN1uV29EyZ7ac/S/5u0CuZOWJril2vS+sdvFcDwIajouXwoJTpV1vce6lL+SUl7xYAXqahCQVGdnLrnkBdLGeVZK7JaCv/MItn1lGoIzA4SIgim2FeYbMkAvBKbdzVOZsonXlZ8ykrBmuSFCRZiuWrvxK5mhFDavold9XnA8VkSm12O8rYj+/v8sMdqj7uDsn+c5lr+XkbkSULBAbPjPePLVaFUMAPc2c+YTrJiDdJWDajuiRUHdbapohTKUALf7jYKUpdphiS3bfjxlsjdCOYZqU+sknsluL6DarXPLK/4/1j7mAWOxGVak9B+slWeBlkm1qLi53k1TfJS56Zqkq424y6nbVz7jrRz9h8rrr2H/d9WxptrC7HZxYMvJUAbcSUxJnvzRWLYHlYC4ZulU0F3JAD6XdpFxWDNWD78YyzRGqjF1LYuwoodpssUeqEeNr0Tdt4Vnv/DOo18A1laxskIu1yydLAbr4qCs/dJkyKTP0n98VXr5yGYGHUwQ0ITL52VhOIqNm8lUQk+R+I3PjMnYklqpy4zHU45LUXSoTmirjFtAv7ri51alkIUuE4dy6NZckyUJcKMjdew/x4XQ6ftHHKoAeaB4LP/wpt7zuz3lEPyLUuwSGx1zcplKpYHtSfbGIdEOV3EWDvaeF7Hci+lpKTauRRAm+En1JlSVpTTeoind6rOHGBp4fE1sus6ZOZ3gAf2yIgdNP5pde9HzqJz1CcTJEbW6JAK0y2uz6URoJy+RYZXRO/bnIcG0dv9/DcYTGHhLecD03fPM7bPvhj6jOLzASplT8ADfMCJmyEJWxOY9YldLFk0i46EWGLqYx8u+CJBfGkeIFiECOn8Z0Ag8/ibLZfOm79wNagyPs6gc4G05kl2bysk98PCN7DtZIjQg/B21huVsloN9bh+EX/REo36+MwPETAZWhmX1FgjNwMGIHPTaX+pmKQaT5pMrUWfriGaAjzPYloTcR5pCy/AES3AFZ1yJWBZs90xjLRGCzHnuhOHb8RPXYORI5/77uce0nPgN/9Xk2L/QIzA59o0/XCHEcB6sv+usmsWGqgrQQynpGxLQjfeWUQc/BCFNCKWeLdLAliqsaTqJhRil1s8r2fZOMbT6RSQOu68xx5vOeyYW/8VI4YaMa9k6FMa78wfOLSs26Z6YwUuKWq0Q83rIeu+i6i8lKtiCUIQzdFjKbAHYIvTb9m25m6oqr2Pq9H1Gbmqfa83B6oqcg8+sanp7SVaQ+MTnVsES4Ji+3HwromiEz46nKzgXQPTF8EcJfXoloysim6bBfdOnH1rBXt3nZJz8hPq4ZoJv3AujymTGOwwy93+9hmkK8SIlDEaewSMJIjT/ILOOhUnzlz1kFtIxDGYcjuQ4iKQcavrqN6grQxdkq641nJXTJuiRDV6bOouOJFjuQ2IcAet6Hlzvs3Vi7OQN+mWb78o57Yf96JMdxrH4O8lRTAZka+UsLEZNsbEuFs5gKWMpr8lJt9sdlEroHhE/Un5bK0ocsMHLGtiI+inZa2OPb7/0g1S//hPGZNqneJ9B8ZU9qWRZ6X5ZgOpFpZwIsaYKvx8zZmTjQQM/CylnusSlmKzJ5HZOKGlwUYyWGch2jWmex6nLSsy5mlYD5+HDeNDcPmPfkI46yx0qFTWXoGUlTAXoqQiw5qKvqvE4nCKjWXXqdHq6RYAl7Pgxh+w4u//gnWLzhJhqLHpV2D9sP1WuJDG1PTwiTiKr0zEkVGU765gLoyqgll4B1XZde4NOLAkWGE2U46aUrnfcwZI3bpNvt0zUrLDpVuq1RXvCxD0OrDg2HxEzx1UdAFg0ihpPbpS710A/4FB1uKXhMkuJ6vnjvioRgqoC8AHSZ/RNGYsG6Lb8fUDAqlIzK79kHv4zDSuIg2to5UsgNTXp7Rcld3V0SpQy2zBpN9f9UOVQYUErMu1B/u6/MNLsx39P2cDx/aq5fk/6vxFmaF4qGqJBaKesp6W9xMelncqpKXjf3mpdUWKxLJRmqibpfSrvTVnlmvSFmORB3ehiO/E0EhALiJCK1NAzXUfIDtjjs7dzDv7/xD6hs38dmu0owO81gtarEZhI/zGreuqmALJSKThIQiKqgHSsBGMsXJjz0w4h+KmV4CAW1LE21nluWy+L0HKGXMLBxI+mGTVz4offDUB1suYYOXLfLr41iVEx+l12hB0x+lHKBHJ+4BYo/u3A54qIUn8+ni4pc6PPJ174G7/Y72aI5DPQCovk2A/WGahcIqa1mmwrQC5W4wnVNmO/FGkpK7J7v48XZgsAwTSzHVjrzdjdUFQyj2mAGnZlajUs++iEYa0GziudYSh+x0HTPPm4JsaxMDvnMHReALnHzvL5aDSqnnihS/5bvMidY+NHe1+2i/HsZgTICZQSOpQhIhgx9VdVINFsJ7irymeTEoq4mo1Jyb5R+rG1nbQ01QqYrgBS2tqm8vBO0ipNn7CIK08eViqeMFippVwFOYY5L7hyCuJ+R4vbbRN/7Ad/80EdgfoEh3SCZmmEg0bH9VPmbW6aLZloZwxthtnskWoCmB+hig5pWiSMdkSvw0pS+kRJYGqEZK0DXe32GK3XwNZJKnfbQMFsueRobfu3FMNhUDPW8ev6AT52Aq5S/ZRHqSEqvZtfzKpFUluI+3/rw37L38stZO9ej1fHQ57o0nSqBMNfTBCuNlV+5qvJInAtP9ALQDR3powdhSBBHivEuuCRJp4uBJb352ECzXeY1g/mBOhd/8K9h7bAC9J4lY2vie56btKjZfCEjZrtqSgXjXqY9jrkMvQT0B3wdl08oI1BG4DiIgC4qZZJJyqZZJJql1PeyfnHmaGaq2rnQyH3CIFLAb1XqCtszZrhwEj06fQ+3XkPsPMMwJOwFSNfbFsGgvqccxYxmXdV7O6EYl+g00pgfvPvPmLj8R5idLrUwxlnsUhcDEx8ado1YBhw0U4FdIipxMtdNgKFF6nemUcuKybGuVFoDPSU0M0CXzncwP8+WNeuJujHzYczi8BB3mhq/+dEPwrpV4LjKgW0lmwJ0TXr84qBmZoCuNhlmD0SDlJ3f+jpXfu5zOHftZrQX4nZDqoatAF0zRdJWnn+AmFnotGdlfuEEmEoZLo5jImG8Kz5eNqsu422OLHTChNRwmNctOkMtnvYX74ET1kLdoWcUgK6rXn0m0BSrApcUP8TOtQT0lZz98jllBMoIlBE4iiIgftxKhU9tWUYd54zurD+eqgxcAbrAaZISRCmpYeMnOkG/T0NLlE0t0mtOEzWOZRmO6tdm0ma5dKqIA8lmi8BKTDfwsLsz/Pvb/oDK7D7SuUVYaNMIY2qRpjL0ht0kkUw9lTnxDCxlRFG0BFV1QcBMM0g1i0wUNnMRE9W4QJfHxJhewHC1gb/os4hGsGY1V/fbvPz978E96yyoNEhE4nsFm7IiMDIRI1sBetHTkV6FkOA8Otdexdf+7sME193CmlhjULTcNQ1fRutcV/m6C6AXleCCopbpx2XlddnkZzW7flDbKMG2LfxQRvZs2oaFNzbCU9/6FjjzZKi6dAzVocdNdSyZz88VF4VroAZBSkBfwZkvn1JGoIxAGYGjLALKUlNu8mpCQGTWFFMtw6Vc3tT3FrFNDU0cxgRkLBkZtAgREAWXQMmxiua66IwbjoOtSzEYgl6PqOfRbLXUSFgwP4NdF/10kyQOuO3K73PnNz7Haj2gO7WfcHqWShiTzHXoz3RIewkD1WGMxMSIDeG446SxInZZaUCkp8wbkQJxJ5Wuu0EirHBSJaYi5ikVSX49HxMLz7LZ36wyPdTilBc/l/NedBnYA6oysZLtAKCDHdmHAXQfdtzFl977PjpXXsNGzWI4sZQQUi+KEMKbVBFkKVIIzah1UC46I/+WDF22ovRd/E2+J8QYFZO+8BNSk7ZuEaxaxcW/82p4/PlQq9DTxRVBpyKEvszFJhsBFUAXl7plvJXDxaAsua/kyiifU0agjEAZgV9wBDJAl5u8ALoYeeSW8nnlWJfSbNxDFx0AEVBRHVyd+cBjvu8rnpEeB+zeuZOp+Vl028awbGzTYfO6DZy0eiO6lJQ9P0v4hQEuZfPZ/dy1/S4WJ7YS7L6OtXUTf2Yaww+wg5iFvVN0ptpM75vFpiosN8zIxEwEmFCZpinjW2mE58jcmJZr+meMdaVAJ4CehOqxcafP2NAoi4bOrULEe8QWjDMfwXP/6I/AqJMIwW8Fm3ofMYRJtYMBXS2GZPKiD1MTfP1972Pxp9ewPoRmnGKGCW3fV1r1rmOp1kWRoS8HcwXoMlKngPfADhaPUeV+l4wsl5gqQw/GxnnMr/4KjWc9DQaq9HVb6Tc4AuhqWCQD9EQ8EXLPg7LkvoKTXz6ljEAZgTICR1MElICYKokrkfw8K18maSoqfoYAk5dZj2mCT3v51g9+xI9+eiV79k9y8/bbMCoW9dYgcZqyd2IKQ9O45CnP4KWXvpAnnX1+NvrmSYkc/O3buPKKy5ndP8VIy8LwJhitGwTtBZq2hRFGdGcX1Qjj5J5ZJvctkvoGWqBjSrlazE2EsByEqq9vG5n0rxsa6u8FOIlfuuTqVpyS+r4C9Lk44s7IJz1xI+kpJ3DRO94OtSaJGll+4JsAupIplrVKZOX673n8dPEg8GF2P9//q7+m/dOfMdoLqHshViQCMYEiXzt2pruwfBPAPlTBsPj5IODXYzQxfxHyIjaLmkl/dIwznnsJ4y95AQy3CAxL8nicRBcb99wTQVjuWUFBFkkloD/wc18+o4xAGYEyAkdVBBSgSwl2ecld9lAN5YtwumgAeExvvZkdO+5ganqSW7bewZXXX8++6VniuoO2usFc4tMTgNV0XLeKLSXsbkiy2OENL3sFj9y0hYFUY+t11zJx110M1auMjQ5i6SFJukDFTunNz9KqukS+R9iPGR1ezfR0h12754l9ncgzFc/MDkAPs6zfCPronQWcMMT1BNA15bwmGa2ArbQJaoZF2O9RdyvMhyGdwRbdVUNUzjmd81//O9AaJBHr7BVshwV0Fb/clS32oT3L5R/8Wzo/vZrhdpdqz1eM834cKkBP4vhugF6cArVLMi64rAwvS68C1DWlnpgrLWoOc5qBNzzKic94Kute9sswNkxsZYBuyVid0gaQikZCoARzpHWhZ9ru97AdcyV3Q5cFnH+AfCCrP1N6PDKOoZdjayu40MunlBEoI3D0RyDTLpeB6syGUzMs2osd5eAl9dlrvvN1pvdsZcddN3HnnTezbt0a1m7cwF27d3Pz7XewzZtjckinW5fRL4tY5pqFgKUZCnitToC/Yx+XPfliKu0+p69dw5hbYVWzrkr1C+05zJrJQmdOxF1pye+BdqevWNu1xji7J9uMjW3i9CddAos+EzfcSnt6gW233kp/ZorVFQu710dfjNUiQooKIkQjLHpT+sSBh6vraoyum6ZMSNNg8zrOuPTZDD7jIuXwl4qA2Ao2BeiakO8kXJKhZ/1u5UwqY2iSoYd9bv3Hf2Dim9/H2LOXoQgF6KL+JjgThWE2LZBrtxfz6IXbWr/bU8AvX+oxSaJaHVkWnzAzvZfx8XEct8lMnDJdreKecRqP+Yt3ga2Ruq6SzRV1uyzLzxzuvJxcJ6X4EtBXcPLLp5QRKCNQRuDoioCwnkNlN6qY4qZFIL1d0U3vzfPdr32Rnbddz2knrWdq3056fodtu3awb/802/bswd2ylmutBRaaJoluqJFzTTNwsXADDacb4s52ueTcR/PMR55P0/Oxez20bhszDqlUq0z7/cx8JA2Io4BExGd0Aw8LP7bZM9vjkue9lMHTz89kf0MNFrswPc3i/n3cccOVGL0+zHlE8z5hJ1Jjc+KZLsfVrDpoSYgh89puBXv9GkbPPoOBR56Ou249uHamkreC7W6ALtqzeYYuSa8uGbrf4Y5//hd2/vfXsfdOMBxritgXCLdAtNizeYCDtuUld5n1V48TbkBOlpPfZeuGhJHhFnNzC8zP9whrDTpDQ8QnbOBp73grrBoibTYUaXAJ0FWbIFHCNlJKcMj+dk9bmaGv4MIon1JGoIxAGYFffASk/BqpcbM40bHEwlYARCSwF6b58Xe+yp03XMW5Z53Evt1bSdOIfdNTuI0GP/jf/2WvGXDbcKwAXWxvRdxF5HkdzaIS6tR6IdZMmw26y6ue83zq7R7jhk6yMEfS6+JUqnR0A7fRxPc6TE7sVfrmA6MjxGaN/V2f2vAGnv3KN4CQ42IRa69k6a8aieuDGyqPdBZDWAigLVm6TzcJiZKAyOtiyrx9P1DZeGvTRjhhE55p4ZGKmzrmCv15MkAPsww9ltiJ+E7WwRBAN5IA/B57vvBFbvns56lMTjIYpFS1VCm/ySiaYzrqtB9Kiit+liqxAvC89F5k8Oo5SuVOzh2EAsqNQWYqFdITNnLx7/8unLiBxHEUoKuSu5LxLTJ0YckjgssloP/iP3jlO5YRKCNQRuDBjkBm3ynY6AUBju2SilGIMq7z2Xvz1Vzx/W9QsWPqNVEn09kzNYFdq/HTa67j23dcw/TGGu2mpQA9iCBKNBzDphIZVEVutRPCxH6ee+6jOWN4hPVuBcfv4YZiAQodzcFyK7QXZ9mzdwdpmjC+di1Wc0Th88DqE7jg4udhD6zGDzU1niXa7JVanW5vHqsuQBVjyRx4oIt0G8QpgRYqpnvVFuaXzIhLayEF11FGLwsyxkbEkLgI5BnvA42uzNPHWpADeu4xkGaqxMo8RQA9DOh/77v85KP/QHVikmY/omHq9P1+1sMWNT1pEUjr4xBgl5+L+XMBdQF3UYlT3upkmvC75mYYXr0W06ji2xWikRHWPeECNr3sJVCvEJiGmtpXwwCKLyEja2KKk00s2KlRltwf6IkvH19GoIxAGYGjLwLZ/LNuGPR9YV07qi9rKP38CHqz/Pjb/82nP/1RNm5aTXO4ie7a1IZbzHZ7fOprX2J+zMBr2CSWQ1+AVMxONRsnNan6KbWOpzTMT3BrvOjxj6fSaWP1u4xVa+q9A8NVPmV+d55uR6RfYmrNAazaIIFZY6afotXHedrzXkJldD1BkGA7NRXKntcmtUJsLcVSDnxi2iMCOZlOjpC/oqiHKSns0kyeRhAGdFwbx65ip4mSuF3JJoCeigytvHphGpRPAQqD3BJiYejD9dfz7b/4Cyp7J6jMdxmwTYIoQDPEK0Q4iLlOvCLzZf30wndAJF/VzHn+e3FfK4C/p0NnoE7s1uj3Apqr1rH5UY9m83OeBVs20hePeKeqHi/z+IbK9MWdMCU2IwX0ZmIdXyz3khS3kku5fE4ZgTICx0MEajpuygAAF75JREFUgr6HU60ThJGSaZXN9zwcV4Ogza7tN/L8S59JpWHgNl3GN22ktWac6vAI//X9b9CtJCQNh7RSw0s1PJGNNUzs1KISpFjtHo2ej7Zvglc+/1LWV1zqUURNT/C6PSr1ocw/gxjHSDM3tUgU38WQpU7fbHDT9kku+43fYfUpZxMGCZYrgC6SLBG9eBFLzFEiJ9eZF1e2DNdDLc4WJ1EfU8bmLDcT0EEjEkdNsZJJRYDmwQB0WUxk5fNC1t0W8BSOwM6dfO8d76Cydwp9aoqmaRLG2QJKpeki7iKkxFzLXQF2ruXuhQL8GYgnAuyJ6O5n8+ndqsNEs0I02GJ0YJzzLriQwTPPhlNOgopJV4RmctJ9Teb3oxzQxZTHFGMkIe5ZKN/Ze9jKHvrx8Ckvj6GMQBmB4z4CwouKg1QZfYReilXJqM+9fohtiySpRxjN89uveTldf549M/uY6LbxjJTqyIgidfeDLlazgibyqoZJX7JLXVTkDOwwZcyy6e3aizUzw1PPOYsnnn4ag1KS7ixgCVNbMxSourqGa2QGIkJq8yOdQHNprjqRrfsWOPW8Czn1cRcq4l2EgVtvqNG0EE/RyozQQg1XK/MY6Nixkn91NNGPE5lZX7HfMSpgGMS6psBOZFjvxYTvXq+BgzP0DNCzvnZRck/QuvPQ7XLFW96uSu7hrl3URPo19JTfu2C+eLEXkq5L33NAD5NY2XhrwlFIYiXtY9s2tWYDf3iAHWMDrDrnbE476Qyc084Gy4Z6g/1xD80dUDIDAtdNAfQwB3T5rSmZema2I9KwJaAf9x/38gDLCJQROJ4jkBGdM8mwftvDdlwMRzL0GMvW0c2IKO7w5re/ketuu5Z21MVsVqBZ4c7dO2gMtpibmqDabGALsc3Qc0CXWXADI05p2Q4LO3axsdnA7HS44PTTsAMPIww455RTsLyYqq5hphFJ4Cttc9t20AwHLzbwkwpmY5Ta0DoeffEl4DYhiMEW/fiIWIRvxJ5FlbwF0DPFu74p+XtCEPdoGDbiJafEbQRtHQF1XbXUpcWwckAXlzQxV5Hqvry3nXuoZ4AuGbreXVDstZ/88Z/iTs/Q3bYDJ47wpAoigB6EyqI7Y9OJx7twGqSUn6m6q1K7ZZNaFqEslgyLysAAI6tWo69dxYZLnopzzjlLxx4uLmCNr2I6krnBisrPZYlTVyZrBaDLDueAjgD68cRy1/R7nUMvRgSO5w92eWxlBMoIPAwjoPTO83Jz4TO/dHOX5m6k0rvv/PhbvPsv38n+7hSjm1ezc2oXiasxOjbG/Nwc3V4PT2RgKzaGzLDLXHfuCNaZX2B8cJBgoc3Ejh00LRtX0wh7Ho8YX8MGq8FJY2tYv24VrUYd27IwZTY8kV53ysxcj5tv3cYrX/V6Tjj3caAJy13G1xTciZi8GsMypH6sBHKyKrb8qI5MHaO0jbPvBx6TZcWHKrI90KtguVmKAKMAuTDP5d3FGlWsUYQteP3nv8jPvvldWqlBTXzUu31izyP0OhhSSRAmYthjuFlnYWaCasVmenaGoVVjTC4s4oyu4vaJaeJKg2f98q9yxmMugNWroeJmmbba5PjloHQlHKNU4pWjmpjayJeQ4lTxPre6Ve4vuVLgAz3y7PEHm8Ws7DXu7Vn3VfI/9LmaUQL6g38WylcsI1BG4OiPgICd8kQv5F8FDQ8Ao4BjmPrsmtrNBz7yl/zoqh9RHasp/fAg9ZhdnFfZtGSbXV8442nWP5Yer21i2rbKQqcmJnBNG0101b2AEzZsVLPu266/hdVGhVG3Sr1exTR1LNNUgC5riSCISCONbifkXz75WVoD45j1UYh0CDTVJxaEygD0odgy8Xu1TtCy/chGuiWu0rJI8TttGtU6zLeZ3bYDb6bN3J69dKYXMIS0FnS55oofqpn1ihEzWq/Qnp+k5loqS/dk6qA+gD2+mvraTexa8Hn6S36F4Q0nqjaHYHNBoFtJBHTFKVj5VgL6ymNXPrOMQBmBMgIPXgQUxTpTKsv03JcBusr2ErCEeR3z1e/9Nx//t4+zdfedhFaIVbXwgr4qratNsnLLUI5r/cBXSmiFU1hnYZG1Y6uoOi67t+9goFrnxI2b6HW6zM/PKre2KAqVsIwIqLimgR5rxH6E1w1YM7qOr/3nd5lf6DA6sEaRuPxejFsxlaVrnos/eHG5368kxLysYF8AevZvKeMLqKeYEh9hl6tyv+yr9PqFCCCrngTm9vKff/NebC1iuGbTqjn0FvZjaQmNwSZ2pUI3TlmQkUCnyV3TC5z12Cdw5kXPAEPm3iULX5kwjuzrww7Qi/nA+32OyweWESgjUEbgWIhADuiyq2p0SjG6chsuBegiwzpPY7COh8+Nd9zAtbdew1XXXskt225lsbPAyNAwXuDjBxEhEUGSqu/S97VdC0Mz6fU6LMzMs2p4mFZ9gOmJfQReiF13MUeb9OUZoU8aBpjiXCZSpTI3HWtE3YgnP/4i3vl776EXegxaI0peVmDU64Uqk1UStg/RVqjMqUr2UqVAsnMJn6i86XgLC7jStxcTGGWQkn/1F8FN+NQ73sLYYJ3BpkPVTIi8jirFN5sNep5P1wupj4yzb7aD2RyiE8ALXv2GjP9gVJWy3ko30ao7ku2Yy9BLQD+S010+t4xAGYGjNgJCvBKbzyUbzRzQlRh5Pu8kjPQ4QhxGY8QTPWRfey+XX3E5u/bs4vOf/7xibIuOuyM9dMddAvY4jag4VSpVh8WZBRoVF0e36XXbSiFtojtHe8QksIWjpiuutR4m6FGCLcCOgT/v8ZY3vplnP+m51GmomWxXEx9x8LsxlYo4rD2UgH74s1sAehxkc+Sm46qZdK/TxRV/eLWFzNx1Pf/w0b9h47oxTMXf93GMiDT0sEyDSIxoNIPW8Cpm57pU6sNs3zXFr/7Gy3HGN4LbIl2h/as67w83QD9qP4zljpURKCNQRuAIIqCY1AWgI+YdUh7OM/XC0lOpxqWESUjHW6Q2kIm6JMQEeHi+x8233czPfnYNN952E3smJlnsLirOmmFoLC5KpllnoNok8HpsvW0rFz7+An71xS/lW1f/hP+8+nv03BTXsHAMHS2Mift9jFijIrKkgc5HPvARTlizWQF6HCYkfkpDnNnCLOnNmV5HEImVP3V5hnoQwW4pfrJIitWoXLs9j+046qvT7RBGPf7t3/+eH/7om6waH6LXnsUgoGrrNKoyHx6zftUaRobG6S70aDVHaC/6JLHGI04+k0c+9VlgtlCrrZVuuajNip++0hGB+/mGDzop7n6+b/mwMgJlBMoIHFMRyABdasDS8z0MoKfgLfbUHLTdcBSJutfvUKm6yES0AGmnt4Bh6VSsmvqdEOO27rmLu7ZuZ2pmiomJKeZm9jM7M68ydAHkS5/3HJ76+Iv4169+jg/8+z/STnroSYplmKrUHvtiahIjefjFF17M237vLVT1ajZjHuuk7QDNtXMj8tzu9SGKvMQwy3RzHkJWez+wxtBQUwDVRlXFRiI911/kA3/9fm7ZehPbJ25j79QOBhpVvH4b19YIgw4jg03VgqjaLidv3Iwe6px58hkMNUZp1Vr4vYjLfv23wBqSubaVH30J6CuPXfnMMgJlBMoIHC0RKABdIMkQhTfVRy966XniK0z3TojVsBROxWGE4Zj0ez0qNTcjpEnJW2RLlfY4BNJDV0sEQ0GYCLrMd+YZqrdUgTcIfBzb4brbbuDN7/ljZjrzeL2usji1JeWOYpWpyyja2//wj7joyU9XRLjFvdM0x1ZlHDjRbBccU3X6Ih3+BUdWLYhyQC88xWUefXnRQBZBXoBTs5V2vETjB1f9iD9797uY7c8SVAICzadStRSvsF53mZzay1CzRuT11cibzPP3Z9sYvsaTHvt4BquDDFQHePPv/zGaALoKxAq3EtBXGLjyaWUEygiUETiKIpABeqLwUWDoboC+HJiW0tD8ACQlzdLSA3PNeWJalKELBfXikLO+8jJSmJYoL/TF9jxTE5NMTU3RXWyTxDGWbqiM/dnPf1EmFqMszNRw9YGvJc32oxTQ83K0Uo4TLoL0/Qn4zH99lk9+6lMspD1mtA7UDBIpy5sJtZpDIvaqQU+x/QXMvblFhipNkraPv9Aj6vk86ozzeOfb38UpG0QON1VSsPJVaPNLmJUVrm3f+xVXAvpR9Iksd6WMQBmBMgIrjIByIV02wy2ArhXWpAVwHgrqS+i8DNgFZYte6n31VAvsXRI4yQltomIm41x5tq8EUuRFl4RP8rG65dgtD8lWIiuMwBE+LV8Qyby52hEVs0MydIPM+Ma18fHoRh5v/ZM/4oqrrsR3wWvZJDUdP/SJiNRkgHjCh6GP6zggSnJBxGC1ieZH2LGOP98l8iKe+Kgn8I7f/WPWjKxbOpAwCLI5/kJsJndxu8cjLQH9CC+C8ullBMoIlBE4CiKQAfqBHVFgXuDjPQH6oYC6lKmv4IAEbPyeIowpi9OiCqCIeNnYnBDyRPmsWDEsrQfy/c6q7Q8doOfuKvnKQooVh4yB6dD1ergVFz/uM9+Z5sW//GLiNICmw4wTQ90lEv92LVViPPJvPwxwbYcoDDE1nYphEXT71KyK4hnMTs4waNa59HGX8PIX/wbDw8PUG42lkyBVjuXe6SWgx/GS7+wKLtXyKWUEygiUETjqI5Dmve+7Jd7LAb3AzOW4WYy1rVzTJAPiOMo0zFNNebGL/7cQx2JxFiOlUsvsP+V3hYTMcgK+OK3p95WF/rzOQi7xmr18xj+QeC5fX8haRLJty5IsvMvNt1zHq171CoaGB/CMmKmki96sKjCXqoRZcdQsv+f7mI6tnOhc11Wg3uv1MFIdRwxYkpSBtIq3dZ4XPf35vOIVr2CVSMHmm8RSrY9UpeNetjJD/3ldHeXrlhEoI1BG4BcZgQwkFV4vz9Tz32Wl5PwPhybByyzGjyhDLghtAobF3uQglCmiZ1vGqc/3tdg/wBbF8odqDF0AXbUIMkAX7XRRjpOeeRG5JAqxTU2NpFUdnS9/8T/4109/gmbNYbY3T1zTCU2NdrdDLwjVHL+4wPlxjOlm4K5ZhgJ3GXcLgoCe72FZFm5gUZuxWN9aw8c+9jEqFTFjkc5FjOMKYTGvcJSAbipihpAMyq2MQBmBMgLHZwQOD+jqWPO+dPYtQ++lVnUxmqWldzPnuK929kFmJsKgD/2c0GWi5xKmCsjFfCwVsteBlcaBNUX2L9VCV45pD9HZUYCexUcU4+QrVvpwB7bA69BwHfzuHE7F5DMf+RAzE7upmBr9oI3u6ix4bXbt2cf0/AK6ZRPqhtJw1ysVfGC2s0gn8BgYHSZIY9r9HtV6jWg+Yn06zuaRTXzkox/N8FuqHLIYEHe2QDzX74MBX2boD9HFU75tGYEyAmUEHtQIHAD04mWXAFfMRtSQ1cGAvsRSz7XeDzUGORRcVRt82T4fKhV6WKWyohKfJFjmoUlVUXjPX/QIdMyPOJSHAHqcA3rRrZDoJnGfqnAEEg/SiA//6VupW7rSbG81HIKwS6ezyK59Eyx2e9jVurJJnev7eMKOdyym220mFmaxGlWmu/N0Q5/RNatoT/RotJu84RWv5wUveIEC8eVbr9ulWs1aFve4lYB+xJdB+QJlBMoIlBE4CiJwD4Ceo/LhAF12enlXVgB9+XjafWXLSi4+6zirrQD0OIkRq2qZXVcjWMVKQB68tCoolgbLcuCHsopalNxVyyLL0Jf3+uX4TBHbCXo4NkTtWV7/6ldgETEyWGfL+rVYoQ+hx2K7S2rqtAaH8ZKYiekZ5vp9rFoNvebS9n28JOLGrbczMz/PyKpxJnbOsrZ1Ml/67FeU411rcJD24iKNZvPAtXVf/ILjDdB1PfNDF6q/bEJCkH9L2aIsuR8F95xyF8oIlBH4OUbgUNLUssL2kl/4oRPlB+/OA/UVv7+PzxYHh+b4dw/Fz9sg5J6Dr+h7+Z/zWflDdiYIQ3GZwbA1bt9+M3/w5jdy+7ZbcByDM7ecyBO3nE40M4/ve9QbVYZGW2hayuTUBHv27uWss85modPmzjvuIohSBlsj7Ny1hz17JhlctYETz3wcb/rjd9JoNBRmGYahwF2IdNJvv8+S+8/xynowXvo+SX2HvIlWAvqDEfbyNcoIlBEoI/Bwi4AQ4jJAz+b3xakuL0EUa5FcfE8c6P75C5/m05/7NB1/ERxYnJjk5OoYyWJHnGdZu26ck7ZsZLBVp70wx/TUFKvGxhgZHmVmcobFxR4b1mwmiXVuuek2ds8s8tinXcrLX/M6BdyqwqHrS4AeyshbMQ54jJ6aEtCP0RNX7nYZgTICZQSOrQgUWvhSR9DQlPVsIZeXFxfkRx1iLeI9f/1uvvi1L7LgLTC+bpxF8YLvRcqMJk0iajWXsZEWrcEGtiVSvDFnnHa60sNf2L/IunUbWT22jltvvYOtt2+lOTDOy1/xep705KcdFDapODuOo6rNkrEfy1sJ6Mfy2Sv3vYxAGYEyAsdIBDLZ3CxD15UWvolWzKzlxyBTbV7sY1cM/utbX+HzX/kc19x4NYmR4FYdLKeqzG/SJKTbW6CzME8c+dSrNrV6lSgIadQaxEFKHKXUKy2iKMHr+thGjX/9+39j3ZqNSy1iAUDJzCVjPx6sv0tAP0Y+DOVulhEoI1BG4FiOgAC6OMyJAI6Y24iju34IoAsFoN/voVkpoRFz9fVXce1N1/K1b32VfXPT7J6dw6nVqdccJT4jWXlKiKGJNazB/olJRodHla98t9On3wlUyj/UGmXd6Fo++cF/pKJXkKxcQFxK7kUvXWJ7rIN6CejH8iek3PcyAmUEyggcIxEQQA8VnIuSu+ToOkYqmfqyWb18zs+Leli2qfTc5XFf/e5X2LprF1fcdAv752eZm5shTRNqVRvT0uh323QW27SaA8zMzGAbNsNDY4R+QpKknH/u+Tzromfx9MddhBanqn8u5fUCAIvvJaCXLPdj5ONU7mYZgTICZQQeuggsB3QBaflPAfoyv5jIDzFdsZ5N6AdddPmnphOqpQAs9kO2btvO7bffxtT+CTXi1um02bd3N5OT+wj6wlivYpuOet7qVeu58MIn8dhHP5ahgRYDlZYSkClc1YoprSIqJaCXgP7QfULKdy4jUEagjMAxEgHhv2UZuoyvZYCufOBz9To1cBclRGmE5fy/9s5oJ2EYCsNtNmNQXsDoA2h8/zfiyuiFiokmIua0Pawtw7FAkHYfN6Kuteer5N9Z2/O35n35aubzK/O5+nRr75fNTKzf3Qp827SuWr0Uj/0x3+bl+cll7cu3D7NYLMxsdm0e7h/N3c2tsa1YonYFd77EX16c2ZzXfCfuk3zk3jSNO4euuwF1/UGPAJR+h1PIZ4NhQgACECiKQCfosstd5NzvdneCHiLxZ+nlB957Xt6LZMtL2tjVRVRIX6vgaeEcqX8b1wkIZ+BCa/el3S6/WxTEgcGOXkNH0GuafmKBAAQgcBoCorV+U5zkyz5j3hb0UKgn+M6rqLtrXQci6PF442+kVnxe+jYyy5G3CHoy2RZBP80/P38FAhCAQE0EtIZM5EnXlbTNDGM2JXGDsG845P7pMSBpNFQGr8cgpybGZOg1zSaxQAACEDhjArv0dsukpscRTtuK5erQq/+K/7KZGxrt8X6PoB+PJT1BAAIQgMAfBGLhTsXdr4OLYYt/vK6dpNK82ulm46/LLWOTBD5sjRsyxCl5AhH0kmePsUMAAhAohMAuIfXCPiDo4Tn9OtSC9yFH6+Vrazpr2jwT79zm3M76ihN1BL2QDwPDhAAEIFAyAV9ARjPusLVdN7+FwDRDz9fCpa1vKefWgkDLBrhNAp9vhpM0X4W8E3Q56JbcCJQMtGfsCHplE0o4EIAABM6RQCLomiaPFfT1gKBvBD7ygNcbAIEiPuxxZn+OoA4Y02hBt9a6c+jqGxufPx/b2QHjpikEIAABCJRGIH/cPby/LY3QPXqPMvR94k92yvdk8vv0Uek1FkGvdGYJCwIQgAAEJkUAQZ/UdBMsBCAAAQjUSgBBr3VmiQsCEIAABCZFAEGf1HQTLAQgAAEI1EoAQa91ZokLAhCAAAQmRQBBn9R0EywEIAABCNRK4Bf8oIRGwhKGd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" y="7937"/>
            <a:ext cx="9133418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92</Words>
  <Application>Microsoft Office PowerPoint</Application>
  <PresentationFormat>On-screen Show (4:3)</PresentationFormat>
  <Paragraphs>15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Hát: Cháu yêu bà</vt:lpstr>
      <vt:lpstr>Cô giới thiệu và đọc diễn cảm bài thơ: Giữa vòng gió thơm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giảng giải, trích dẫn</vt:lpstr>
      <vt:lpstr>Dạy trẻ đọc thơ</vt:lpstr>
      <vt:lpstr>Kết thúc: Hát bài “ Có ông bà,có ba má”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10</cp:revision>
  <dcterms:created xsi:type="dcterms:W3CDTF">2018-11-08T09:17:07Z</dcterms:created>
  <dcterms:modified xsi:type="dcterms:W3CDTF">2023-07-29T13:01:56Z</dcterms:modified>
</cp:coreProperties>
</file>