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46" r:id="rId2"/>
    <p:sldId id="347" r:id="rId3"/>
    <p:sldId id="331" r:id="rId4"/>
    <p:sldId id="345" r:id="rId5"/>
    <p:sldId id="330" r:id="rId6"/>
    <p:sldId id="329" r:id="rId7"/>
    <p:sldId id="328" r:id="rId8"/>
    <p:sldId id="321" r:id="rId9"/>
    <p:sldId id="322" r:id="rId10"/>
    <p:sldId id="323" r:id="rId11"/>
    <p:sldId id="348" r:id="rId12"/>
    <p:sldId id="333" r:id="rId13"/>
    <p:sldId id="325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57" r:id="rId22"/>
    <p:sldId id="34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340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DEC9DE-20A7-444D-9C12-ABBC4204337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18765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9062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9698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18728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8658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4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6344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36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1485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870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1832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pPr/>
              <a:t>10/24/2021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ownloads\DemQuaEmMoGapBacHo-PhuocHanh_pjmu.mp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28600"/>
            <a:ext cx="9144000" cy="746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WordArt 3"/>
          <p:cNvSpPr>
            <a:spLocks noChangeArrowheads="1" noChangeShapeType="1" noTextEdit="1"/>
          </p:cNvSpPr>
          <p:nvPr/>
        </p:nvSpPr>
        <p:spPr bwMode="auto">
          <a:xfrm>
            <a:off x="228600" y="457200"/>
            <a:ext cx="8458200" cy="5105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9284"/>
              </a:avLst>
            </a:prstTxWarp>
          </a:bodyPr>
          <a:lstStyle/>
          <a:p>
            <a:r>
              <a:rPr lang="en-US" sz="36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 LĨNH VỰC PHÁT TRIỂN NGÔN NGỮ </a:t>
            </a:r>
          </a:p>
        </p:txBody>
      </p:sp>
      <p:pic>
        <p:nvPicPr>
          <p:cNvPr id="2052" name="Picture 5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23622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WordArt 9"/>
          <p:cNvSpPr>
            <a:spLocks noChangeArrowheads="1" noChangeShapeType="1" noTextEdit="1"/>
          </p:cNvSpPr>
          <p:nvPr/>
        </p:nvSpPr>
        <p:spPr bwMode="auto">
          <a:xfrm>
            <a:off x="990600" y="3200400"/>
            <a:ext cx="7391400" cy="1895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Chủ đề :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Quê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Hương-Đất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Nước-Bác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Hồ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Thơ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: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Ảnh</a:t>
            </a:r>
            <a:r>
              <a:rPr lang="en-US" sz="3600" kern="10" dirty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/>
                <a:cs typeface="Times New Roman"/>
              </a:rPr>
              <a:t>Bác</a:t>
            </a:r>
            <a:endParaRPr lang="en-US" sz="3600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2055" name="Picture 12" descr="bgnen031 (hinh dong)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124200"/>
            <a:ext cx="12636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90600"/>
            <a:ext cx="2367850" cy="2365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2108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9680" cy="679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64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659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18"/>
            <a:ext cx="9144000" cy="687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458200" cy="23622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mæm</a:t>
            </a:r>
            <a:r>
              <a:rPr lang="en-US" sz="96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cöôøi</a:t>
            </a:r>
            <a:endParaRPr lang="en-US" sz="5400" b="1" dirty="0">
              <a:solidFill>
                <a:srgbClr val="0000FF"/>
              </a:solidFill>
              <a:latin typeface="VNI-Avo" pitchFamily="2" charset="0"/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10210800" cy="792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2341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0200"/>
            <a:ext cx="8229600" cy="1143000"/>
          </a:xfrm>
        </p:spPr>
        <p:txBody>
          <a:bodyPr>
            <a:noAutofit/>
          </a:bodyPr>
          <a:lstStyle/>
          <a:p>
            <a:r>
              <a:rPr lang="en-US" sz="11500" b="1" dirty="0" err="1">
                <a:solidFill>
                  <a:srgbClr val="0000FF"/>
                </a:solidFill>
                <a:latin typeface="VNI-Avo" pitchFamily="2" charset="0"/>
              </a:rPr>
              <a:t>quaû</a:t>
            </a:r>
            <a:r>
              <a:rPr lang="en-US" sz="11500" b="1" dirty="0">
                <a:solidFill>
                  <a:srgbClr val="0000FF"/>
                </a:solidFill>
                <a:latin typeface="VNI-Avo" pitchFamily="2" charset="0"/>
              </a:rPr>
              <a:t> </a:t>
            </a:r>
            <a:r>
              <a:rPr lang="en-US" sz="11500" b="1" dirty="0" err="1">
                <a:solidFill>
                  <a:srgbClr val="0000FF"/>
                </a:solidFill>
                <a:latin typeface="VNI-Avo" pitchFamily="2" charset="0"/>
              </a:rPr>
              <a:t>na</a:t>
            </a:r>
            <a:endParaRPr lang="en-US" sz="115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1026" name="Picture 2" descr="Äiá»m bÃ¡o may máº¯n khi mÆ¡ tháº¥y quáº£ na, giáº£i mÃ£ giáº¥c mÆ¡ tháº¥y quáº£ n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8159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753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QuaEmMoGapBacHo-PhuocHanh_pjmu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2667000" y="1957388"/>
            <a:ext cx="2057400" cy="2057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09680" cy="679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79069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745" y="46573"/>
            <a:ext cx="4544256" cy="643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0" y="29801"/>
            <a:ext cx="4464495" cy="659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86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2956"/>
            <a:ext cx="4045318" cy="4704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0" y="304800"/>
            <a:ext cx="403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err="1">
                <a:solidFill>
                  <a:srgbClr val="0000FF"/>
                </a:solidFill>
                <a:latin typeface="VNI-Avo" pitchFamily="2" charset="0"/>
              </a:rPr>
              <a:t>haàm</a:t>
            </a:r>
            <a:endParaRPr lang="en-US" sz="9600" b="1" dirty="0">
              <a:solidFill>
                <a:srgbClr val="0000FF"/>
              </a:solidFill>
              <a:latin typeface="VNI-Avo" pitchFamily="2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989"/>
            <a:ext cx="4631432" cy="470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879620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21552" cy="608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533400"/>
            <a:ext cx="7924799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1927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5294"/>
            <a:ext cx="7362594" cy="598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924800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8083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Group 14"/>
          <p:cNvGrpSpPr>
            <a:grpSpLocks/>
          </p:cNvGrpSpPr>
          <p:nvPr/>
        </p:nvGrpSpPr>
        <p:grpSpPr bwMode="auto">
          <a:xfrm>
            <a:off x="0" y="0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965" y="-188601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671513"/>
            <a:ext cx="8102600" cy="552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4181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Rectangle 20"/>
          <p:cNvSpPr/>
          <p:nvPr/>
        </p:nvSpPr>
        <p:spPr>
          <a:xfrm>
            <a:off x="1520160" y="424531"/>
            <a:ext cx="679007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>
                <a:solidFill>
                  <a:srgbClr val="FF0066"/>
                </a:solidFill>
              </a:rPr>
              <a:t>BÀI THƠ:</a:t>
            </a:r>
            <a:r>
              <a:rPr lang="en-US" sz="4000" dirty="0">
                <a:solidFill>
                  <a:srgbClr val="FF0066"/>
                </a:solidFill>
              </a:rPr>
              <a:t> ẢNH BÁC</a:t>
            </a:r>
            <a:br>
              <a:rPr lang="en-US" sz="3600" dirty="0"/>
            </a:br>
            <a:r>
              <a:rPr lang="en-US" sz="3600" dirty="0"/>
              <a:t>              </a:t>
            </a:r>
            <a:r>
              <a:rPr lang="en-US" sz="3200" dirty="0" err="1"/>
              <a:t>Tác</a:t>
            </a:r>
            <a:r>
              <a:rPr lang="en-US" sz="3200" dirty="0"/>
              <a:t> </a:t>
            </a:r>
            <a:r>
              <a:rPr lang="en-US" sz="3200" dirty="0" err="1"/>
              <a:t>giả</a:t>
            </a:r>
            <a:r>
              <a:rPr lang="en-US" sz="3200" dirty="0"/>
              <a:t>: </a:t>
            </a:r>
            <a:r>
              <a:rPr lang="en-US" sz="3200" dirty="0" err="1"/>
              <a:t>Trần</a:t>
            </a:r>
            <a:r>
              <a:rPr lang="en-US" sz="3200" dirty="0"/>
              <a:t> </a:t>
            </a:r>
            <a:r>
              <a:rPr lang="en-US" sz="3200" dirty="0" err="1"/>
              <a:t>Đăng</a:t>
            </a:r>
            <a:r>
              <a:rPr lang="en-US" sz="3200" dirty="0"/>
              <a:t> </a:t>
            </a:r>
            <a:r>
              <a:rPr lang="en-US" sz="3200" dirty="0" err="1"/>
              <a:t>Khoa</a:t>
            </a:r>
            <a:endParaRPr lang="en-US" sz="3200" dirty="0"/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560" y="1989138"/>
            <a:ext cx="3816423" cy="445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2688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18"/>
            <a:ext cx="9144000" cy="6872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01670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</TotalTime>
  <Words>34</Words>
  <Application>Microsoft Office PowerPoint</Application>
  <PresentationFormat>On-screen Show (4:3)</PresentationFormat>
  <Paragraphs>13</Paragraphs>
  <Slides>22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quaû na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Administrator</cp:lastModifiedBy>
  <cp:revision>50</cp:revision>
  <dcterms:created xsi:type="dcterms:W3CDTF">2016-02-29T14:46:14Z</dcterms:created>
  <dcterms:modified xsi:type="dcterms:W3CDTF">2021-10-24T14:04:17Z</dcterms:modified>
</cp:coreProperties>
</file>