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18288000" cy="10287000"/>
  <p:notesSz cx="6858000" cy="9144000"/>
  <p:embeddedFontLst>
    <p:embeddedFont>
      <p:font typeface="Baloo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imes Neue Roman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22" autoAdjust="0"/>
  </p:normalViewPr>
  <p:slideViewPr>
    <p:cSldViewPr>
      <p:cViewPr varScale="1">
        <p:scale>
          <a:sx n="45" d="100"/>
          <a:sy n="45" d="100"/>
        </p:scale>
        <p:origin x="79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778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21900" y="879495"/>
            <a:ext cx="9933831" cy="856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2400" dirty="0">
                <a:solidFill>
                  <a:srgbClr val="002060"/>
                </a:solidFill>
                <a:latin typeface="Times Neue Roman Bold"/>
              </a:rPr>
              <a:t>PHÒNG GIÁO DỤC VÀ ĐÀO TẠO QUẬN LONG BIÊN</a:t>
            </a:r>
          </a:p>
          <a:p>
            <a:pPr algn="ctr">
              <a:lnSpc>
                <a:spcPts val="5254"/>
              </a:lnSpc>
            </a:pPr>
            <a:r>
              <a:rPr lang="en-US" sz="2400" dirty="0">
                <a:solidFill>
                  <a:srgbClr val="002060"/>
                </a:solidFill>
                <a:latin typeface="Times Neue Roman Bold"/>
              </a:rPr>
              <a:t>TRƯỜNG MẦM NON HOA </a:t>
            </a:r>
            <a:r>
              <a:rPr lang="en-US" sz="2400">
                <a:solidFill>
                  <a:srgbClr val="002060"/>
                </a:solidFill>
                <a:latin typeface="Times Neue Roman Bold"/>
              </a:rPr>
              <a:t>HƯƠNG DƯƠNG.</a:t>
            </a: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LĨNH VỰC: PHÁT TRIỂN THẨM MĨ.</a:t>
            </a:r>
          </a:p>
          <a:p>
            <a:pPr algn="ctr">
              <a:lnSpc>
                <a:spcPts val="6299"/>
              </a:lnSpc>
            </a:pP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tài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thuyền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giấy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.</a:t>
            </a:r>
          </a:p>
          <a:p>
            <a:pPr algn="ctr">
              <a:lnSpc>
                <a:spcPts val="6299"/>
              </a:lnSpc>
            </a:pP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Lứa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: MGL 5-6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tuổi</a:t>
            </a: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Khánh </a:t>
            </a:r>
            <a:r>
              <a:rPr lang="en-US" alt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ue Roman Bold"/>
              </a:rPr>
              <a:t>.</a:t>
            </a:r>
          </a:p>
          <a:p>
            <a:pPr algn="ctr">
              <a:lnSpc>
                <a:spcPts val="5254"/>
              </a:lnSpc>
            </a:pP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4900"/>
              </a:lnSpc>
            </a:pPr>
            <a:endParaRPr lang="en-US" sz="28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4900"/>
              </a:lnSpc>
            </a:pPr>
            <a:r>
              <a:rPr lang="en-US" sz="2800" dirty="0" err="1">
                <a:solidFill>
                  <a:srgbClr val="002060"/>
                </a:solidFill>
                <a:latin typeface="Times Neue Roman Bold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ue Roman Bold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ue Roman Bold"/>
              </a:rPr>
              <a:t>: 2022- 2023.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D4C3E-7FA8-FCF0-D464-29B1CABB9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095500"/>
            <a:ext cx="2286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3015026" cy="41148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943183" y="135846"/>
            <a:ext cx="10252612" cy="10015308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9869" r="-986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5943600" y="3009900"/>
            <a:ext cx="8679235" cy="4873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</a:pP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Câu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đố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:</a:t>
            </a: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3" dirty="0">
                <a:solidFill>
                  <a:srgbClr val="008037"/>
                </a:solidFill>
                <a:latin typeface="Baloo Bold"/>
              </a:rPr>
              <a:t>Con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gì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có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mũi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không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mồm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,</a:t>
            </a: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Dưới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sông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biết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chạy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,</a:t>
            </a: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lên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đường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đứng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im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Đố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bé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là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gì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7474" y="7508597"/>
            <a:ext cx="18070676" cy="905792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295173" y="463490"/>
            <a:ext cx="15332977" cy="8794810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l="-54393" t="-69290" r="-9391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5519854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4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51" b="3051"/>
          <a:stretch>
            <a:fillRect/>
          </a:stretch>
        </p:blipFill>
        <p:spPr>
          <a:xfrm>
            <a:off x="394494" y="1244172"/>
            <a:ext cx="6584849" cy="6182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16925" y="1456414"/>
            <a:ext cx="5970671" cy="59706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25874"/>
          <a:stretch>
            <a:fillRect/>
          </a:stretch>
        </p:blipFill>
        <p:spPr>
          <a:xfrm>
            <a:off x="6052951" y="4853908"/>
            <a:ext cx="6606938" cy="543309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711901" y="141605"/>
            <a:ext cx="286419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Baloo"/>
              </a:rPr>
              <a:t> </a:t>
            </a:r>
            <a:r>
              <a:rPr lang="en-US" sz="5199">
                <a:solidFill>
                  <a:srgbClr val="FF1616"/>
                </a:solidFill>
                <a:latin typeface="Baloo Bold"/>
              </a:rPr>
              <a:t>Chuẩn bị</a:t>
            </a:r>
            <a:r>
              <a:rPr lang="en-US" sz="5199">
                <a:solidFill>
                  <a:srgbClr val="000000"/>
                </a:solidFill>
                <a:latin typeface="Baloo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7474" y="7508597"/>
            <a:ext cx="18070676" cy="905792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295173" y="463490"/>
            <a:ext cx="15332977" cy="8794810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5519854" cy="4114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544517" y="2869529"/>
            <a:ext cx="8834289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1616"/>
                </a:solidFill>
                <a:latin typeface="Baloo"/>
              </a:rPr>
              <a:t>Các</a:t>
            </a:r>
            <a:r>
              <a:rPr lang="en-US" sz="9000" dirty="0">
                <a:solidFill>
                  <a:srgbClr val="FF1616"/>
                </a:solidFill>
                <a:latin typeface="Baloo"/>
              </a:rPr>
              <a:t> </a:t>
            </a:r>
            <a:r>
              <a:rPr lang="en-US" sz="9000" dirty="0" err="1">
                <a:solidFill>
                  <a:srgbClr val="FF1616"/>
                </a:solidFill>
                <a:latin typeface="Baloo"/>
              </a:rPr>
              <a:t>bước</a:t>
            </a:r>
            <a:endParaRPr lang="en-US" sz="9000" dirty="0">
              <a:solidFill>
                <a:srgbClr val="FF1616"/>
              </a:solidFill>
              <a:latin typeface="Baloo"/>
            </a:endParaRPr>
          </a:p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1616"/>
                </a:solidFill>
                <a:latin typeface="Baloo"/>
              </a:rPr>
              <a:t> </a:t>
            </a:r>
            <a:r>
              <a:rPr lang="en-US" sz="9000" dirty="0" err="1">
                <a:solidFill>
                  <a:srgbClr val="FF1616"/>
                </a:solidFill>
                <a:latin typeface="Baloo"/>
              </a:rPr>
              <a:t>gấp</a:t>
            </a:r>
            <a:r>
              <a:rPr lang="en-US" sz="9000" dirty="0">
                <a:solidFill>
                  <a:srgbClr val="FF1616"/>
                </a:solidFill>
                <a:latin typeface="Baloo"/>
              </a:rPr>
              <a:t> </a:t>
            </a:r>
            <a:r>
              <a:rPr lang="en-US" sz="9000" dirty="0" err="1">
                <a:solidFill>
                  <a:srgbClr val="FF1616"/>
                </a:solidFill>
                <a:latin typeface="Baloo"/>
              </a:rPr>
              <a:t>thuyền</a:t>
            </a:r>
            <a:r>
              <a:rPr lang="en-US" sz="9000" dirty="0">
                <a:solidFill>
                  <a:srgbClr val="FF1616"/>
                </a:solidFill>
                <a:latin typeface="Baloo"/>
              </a:rPr>
              <a:t> </a:t>
            </a:r>
            <a:r>
              <a:rPr lang="en-US" sz="8800" dirty="0" err="1">
                <a:solidFill>
                  <a:srgbClr val="FF1616"/>
                </a:solidFill>
                <a:latin typeface="Baloo"/>
              </a:rPr>
              <a:t>giấy</a:t>
            </a:r>
            <a:r>
              <a:rPr lang="en-US" sz="9000" dirty="0">
                <a:solidFill>
                  <a:srgbClr val="FF1616"/>
                </a:solidFill>
                <a:latin typeface="Balo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yenf cắt đoạn.mpeg4.a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4653" y="-1257488"/>
            <a:ext cx="9411183" cy="64009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149" t="3432"/>
          <a:stretch>
            <a:fillRect/>
          </a:stretch>
        </p:blipFill>
        <p:spPr>
          <a:xfrm>
            <a:off x="8134819" y="4024067"/>
            <a:ext cx="9784686" cy="60479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7201084"/>
            <a:ext cx="696634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Một</a:t>
            </a:r>
            <a:r>
              <a:rPr lang="en-US" sz="5199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số</a:t>
            </a:r>
            <a:r>
              <a:rPr lang="en-US" sz="5199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loại</a:t>
            </a:r>
            <a:r>
              <a:rPr lang="en-US" sz="5199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thuyền</a:t>
            </a:r>
            <a:r>
              <a:rPr lang="en-US" sz="5199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giấy</a:t>
            </a:r>
            <a:endParaRPr lang="en-US" sz="5199" dirty="0">
              <a:solidFill>
                <a:srgbClr val="FF1616"/>
              </a:solidFill>
              <a:latin typeface="Baloo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3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8355" y="248935"/>
            <a:ext cx="10954238" cy="100380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8760" y="2862746"/>
            <a:ext cx="8983266" cy="381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</a:pP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Bài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học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của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các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con </a:t>
            </a:r>
          </a:p>
          <a:p>
            <a:pPr algn="ctr">
              <a:lnSpc>
                <a:spcPts val="7635"/>
              </a:lnSpc>
            </a:pP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đến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đây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là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hết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rồi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hẹn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gặp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lại</a:t>
            </a:r>
            <a:endParaRPr lang="en-US" sz="5453" dirty="0">
              <a:solidFill>
                <a:srgbClr val="FF1616"/>
              </a:solidFill>
              <a:latin typeface="Baloo Bold"/>
            </a:endParaRPr>
          </a:p>
          <a:p>
            <a:pPr algn="ctr">
              <a:lnSpc>
                <a:spcPts val="7635"/>
              </a:lnSpc>
            </a:pP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các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con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vào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những</a:t>
            </a:r>
            <a:endParaRPr lang="en-US" sz="5453" dirty="0">
              <a:solidFill>
                <a:srgbClr val="FF1616"/>
              </a:solidFill>
              <a:latin typeface="Baloo Bold"/>
            </a:endParaRPr>
          </a:p>
          <a:p>
            <a:pPr algn="ctr">
              <a:lnSpc>
                <a:spcPts val="7635"/>
              </a:lnSpc>
            </a:pP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giờ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học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sau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677091"/>
            <a:ext cx="4412695" cy="364782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117</Words>
  <Application>Microsoft Office PowerPoint</Application>
  <PresentationFormat>Custom</PresentationFormat>
  <Paragraphs>25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Baloo</vt:lpstr>
      <vt:lpstr>Baloo Bold</vt:lpstr>
      <vt:lpstr>Times Neue Roman Bold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Chuẩn bị</dc:title>
  <dc:creator>Admin</dc:creator>
  <cp:lastModifiedBy>Hi</cp:lastModifiedBy>
  <cp:revision>8</cp:revision>
  <dcterms:created xsi:type="dcterms:W3CDTF">2006-08-16T00:00:00Z</dcterms:created>
  <dcterms:modified xsi:type="dcterms:W3CDTF">2023-07-21T01:48:03Z</dcterms:modified>
  <dc:identifier>DAEw6a0HFrI</dc:identifier>
</cp:coreProperties>
</file>