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65034" y="3405673"/>
            <a:ext cx="508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20- 25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Vân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134095" y="787401"/>
            <a:ext cx="45418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MN HOA HƯỚNG DƯƠNG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540002" y="224504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triển 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138</Words>
  <Application>Microsoft Office PowerPoint</Application>
  <PresentationFormat>Widescreen</PresentationFormat>
  <Paragraphs>21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Thị Ngọc Anh</cp:lastModifiedBy>
  <cp:revision>23</cp:revision>
  <dcterms:created xsi:type="dcterms:W3CDTF">2021-03-30T06:21:04Z</dcterms:created>
  <dcterms:modified xsi:type="dcterms:W3CDTF">2023-06-24T15:31:03Z</dcterms:modified>
</cp:coreProperties>
</file>