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311" y="234295"/>
            <a:ext cx="9396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UBND QUẬN LONG BIÊN</a:t>
            </a:r>
          </a:p>
          <a:p>
            <a:pPr algn="ctr"/>
            <a:r>
              <a:rPr lang="en-US" sz="4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MẦM </a:t>
            </a:r>
            <a:r>
              <a:rPr lang="en-US" sz="4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NON </a:t>
            </a:r>
            <a:r>
              <a:rPr lang="en-US" sz="4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HOA HƯỚNG DƯƠNG</a:t>
            </a:r>
          </a:p>
          <a:p>
            <a:pPr algn="ctr"/>
            <a:endParaRPr lang="en-US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870" y="2113895"/>
            <a:ext cx="8770350" cy="43396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</a:t>
            </a:r>
            <a:r>
              <a:rPr lang="en-US" sz="6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MÔI </a:t>
            </a:r>
            <a:r>
              <a:rPr lang="en-US" sz="6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TRƯỜNG</a:t>
            </a:r>
          </a:p>
          <a:p>
            <a:pPr algn="ctr"/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Hậu</a:t>
            </a:r>
          </a:p>
          <a:p>
            <a:pPr algn="ctr"/>
            <a:r>
              <a:rPr lang="en-US" sz="3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Lớp: MGB: C3</a:t>
            </a:r>
          </a:p>
          <a:p>
            <a:pPr algn="ctr"/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2023- 2024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123</Words>
  <Application>Microsoft Office PowerPoint</Application>
  <PresentationFormat>Widescreen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Administrator</cp:lastModifiedBy>
  <cp:revision>14</cp:revision>
  <dcterms:created xsi:type="dcterms:W3CDTF">2023-03-29T02:46:25Z</dcterms:created>
  <dcterms:modified xsi:type="dcterms:W3CDTF">2023-10-07T04:49:22Z</dcterms:modified>
</cp:coreProperties>
</file>