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6" r:id="rId2"/>
    <p:sldId id="277" r:id="rId3"/>
    <p:sldId id="278" r:id="rId4"/>
    <p:sldId id="279" r:id="rId5"/>
    <p:sldId id="280" r:id="rId6"/>
    <p:sldId id="290" r:id="rId7"/>
    <p:sldId id="269" r:id="rId8"/>
    <p:sldId id="283" r:id="rId9"/>
    <p:sldId id="272" r:id="rId10"/>
    <p:sldId id="285" r:id="rId11"/>
    <p:sldId id="291" r:id="rId12"/>
    <p:sldId id="261" r:id="rId13"/>
    <p:sldId id="262" r:id="rId14"/>
    <p:sldId id="289" r:id="rId15"/>
    <p:sldId id="287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8DB"/>
    <a:srgbClr val="800080"/>
    <a:srgbClr val="F79646"/>
    <a:srgbClr val="FFFF99"/>
    <a:srgbClr val="D0433F"/>
    <a:srgbClr val="4280CC"/>
    <a:srgbClr val="FF9A30"/>
    <a:srgbClr val="F4C4C4"/>
    <a:srgbClr val="C0504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C16BB-16F5-456B-8F5A-F1F7670C9EFB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B5979-9BF3-41C0-A285-EF86DB942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1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6EA96-0B00-4943-839C-EC07343F27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2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2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8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7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9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6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2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9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4E59-D1B2-4420-AD75-CCCC544D0D8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CF159-A5B4-477B-A1A5-44409B9EC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9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Rectangle 10"/>
          <p:cNvSpPr/>
          <p:nvPr/>
        </p:nvSpPr>
        <p:spPr>
          <a:xfrm>
            <a:off x="1683026" y="365126"/>
            <a:ext cx="5870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lvl="0" algn="ctr" defTabSz="685783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HƯỚNG DƯƠNG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485322" y="940904"/>
            <a:ext cx="2173356" cy="132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42988" y="2361907"/>
            <a:ext cx="705802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THẨM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MĨ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kumimoji="0" lang="en-US" sz="36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kumimoji="0" lang="vi-VN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FB43C-FA35-DE39-80E6-82CBACD64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9" y="1096860"/>
            <a:ext cx="1362581" cy="13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7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975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11113" y="1511554"/>
            <a:ext cx="9144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8866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__NG D_N TR_ XÉ DÁN CON THUY_N-TH_ VI_N M_M NON- T_O H_NH M_M NON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53975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0" y="1493053"/>
            <a:ext cx="914400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6729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730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1159" y="1922306"/>
            <a:ext cx="38824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vi-VN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77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0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cap="none" spc="0" normalizeH="0" baseline="0" noProof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cap="none" spc="0" normalizeH="0" baseline="0" noProof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105032" y="2014752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cs typeface="Arial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thúc</a:t>
            </a:r>
            <a:endParaRPr kumimoji="0" lang="en-US" sz="5400" b="1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kumimoji="0" lang="vi-VN" sz="5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76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88" y="2365555"/>
            <a:ext cx="5495059" cy="994172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5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"/>
    </mc:Choice>
    <mc:Fallback xmlns="">
      <p:transition spd="slow" advTm="78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122295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9287" y="768626"/>
            <a:ext cx="564542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685783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685783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ctr" defTabSz="685783">
              <a:buFontTx/>
              <a:buChar char="-"/>
            </a:pP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26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43424"/>
          </a:xfrm>
        </p:spPr>
      </p:pic>
      <p:sp>
        <p:nvSpPr>
          <p:cNvPr id="7" name="TextBox 6"/>
          <p:cNvSpPr txBox="1"/>
          <p:nvPr/>
        </p:nvSpPr>
        <p:spPr>
          <a:xfrm>
            <a:off x="119270" y="365126"/>
            <a:ext cx="8640417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1966" y="1311965"/>
            <a:ext cx="7483384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mẫu của 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</a:p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Video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bài </a:t>
            </a:r>
            <a:r>
              <a:rPr lang="pl-PL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đi chơi thuyền”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Bàn, ghế.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Vở thủ công của trẻ.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</a:pP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Màu sáp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Giấy màu, hồ, khăn lau tay.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2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532" cy="6765235"/>
          </a:xfrm>
        </p:spPr>
      </p:pic>
      <p:sp>
        <p:nvSpPr>
          <p:cNvPr id="5" name="TextBox 4"/>
          <p:cNvSpPr txBox="1"/>
          <p:nvPr/>
        </p:nvSpPr>
        <p:spPr>
          <a:xfrm>
            <a:off x="2756452" y="365126"/>
            <a:ext cx="245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6520" y="1268560"/>
            <a:ext cx="5850082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6509" y="2552825"/>
            <a:ext cx="56909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783">
              <a:buFont typeface="+mj-lt"/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847447" y="673964"/>
            <a:ext cx="5618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685783">
              <a:buFont typeface="+mj-lt"/>
              <a:buAutoNum type="arabicPeriod"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570" y="2055815"/>
            <a:ext cx="8660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001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 (1)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48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0" y="0"/>
            <a:ext cx="9132689" cy="6858000"/>
          </a:xfrm>
          <a:prstGeom prst="rect">
            <a:avLst/>
          </a:prstGeom>
        </p:spPr>
      </p:pic>
      <p:sp>
        <p:nvSpPr>
          <p:cNvPr id="56323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89916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4400" b="1" kern="10" spc="-44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57031" y="464122"/>
            <a:ext cx="762993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1pPr>
            <a:lvl2pPr marL="742950" indent="-28575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2pPr>
            <a:lvl3pPr marL="1143000" indent="-2286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3pPr>
            <a:lvl4pPr marL="1600200" indent="-2286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4pPr>
            <a:lvl5pPr marL="2057400" indent="-228600" eaLnBrk="0" hangingPunct="0">
              <a:defRPr sz="9600">
                <a:solidFill>
                  <a:srgbClr val="FF00FF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FF00FF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2.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Phương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pháp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hình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thức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tổ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1966" y="1522154"/>
            <a:ext cx="65200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08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563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7" name="Picture 4" descr="slgg2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53975"/>
            <a:ext cx="9132887" cy="6848475"/>
          </a:xfrm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33400" y="1752600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2290763" y="3108325"/>
            <a:ext cx="456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6150" name="WordArt 10"/>
          <p:cNvSpPr>
            <a:spLocks noChangeArrowheads="1" noChangeShapeType="1" noTextEdit="1"/>
          </p:cNvSpPr>
          <p:nvPr/>
        </p:nvSpPr>
        <p:spPr bwMode="auto">
          <a:xfrm>
            <a:off x="838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1" name="WordArt 11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0" y="1667471"/>
            <a:ext cx="91440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4397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79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 ỦY BAN NHÂN DÂN QUẬN LONG BIÊN PHÒNG GIÁO DỤC VÀ ĐÀO TẠO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95&quot;/&gt;&lt;/object&gt;&lt;object type=&quot;3&quot; unique_id=&quot;10005&quot;&gt;&lt;property id=&quot;20148&quot; value=&quot;5&quot;/&gt;&lt;property id=&quot;20300&quot; value=&quot;Slide 3&quot;/&gt;&lt;property id=&quot;20307&quot; value=&quot;297&quot;/&gt;&lt;/object&gt;&lt;object type=&quot;3&quot; unique_id=&quot;10006&quot;&gt;&lt;property id=&quot;20148&quot; value=&quot;5&quot;/&gt;&lt;property id=&quot;20300&quot; value=&quot;Slide 4&quot;/&gt;&lt;property id=&quot;20307&quot; value=&quot;376&quot;/&gt;&lt;/object&gt;&lt;object type=&quot;3&quot; unique_id=&quot;10007&quot;&gt;&lt;property id=&quot;20148&quot; value=&quot;5&quot;/&gt;&lt;property id=&quot;20300&quot; value=&quot;Slide 5&quot;/&gt;&lt;property id=&quot;20307&quot; value=&quot;377&quot;/&gt;&lt;/object&gt;&lt;object type=&quot;3&quot; unique_id=&quot;10008&quot;&gt;&lt;property id=&quot;20148&quot; value=&quot;5&quot;/&gt;&lt;property id=&quot;20300&quot; value=&quot;Slide 6&quot;/&gt;&lt;property id=&quot;20307&quot; value=&quot;386&quot;/&gt;&lt;/object&gt;&lt;object type=&quot;3&quot; unique_id=&quot;10009&quot;&gt;&lt;property id=&quot;20148&quot; value=&quot;5&quot;/&gt;&lt;property id=&quot;20300&quot; value=&quot;Slide 7 - &amp;quot;Thực trạng số lượng trường, lớp MN trên địa bàn Quận  Năm học 2019 – 2020 &amp;quot;&quot;/&gt;&lt;property id=&quot;20307&quot; value=&quot;365&quot;/&gt;&lt;/object&gt;&lt;object type=&quot;3&quot; unique_id=&quot;10010&quot;&gt;&lt;property id=&quot;20148&quot; value=&quot;5&quot;/&gt;&lt;property id=&quot;20300&quot; value=&quot;Slide 8 - &amp;quot;Ý kiến chỉ đạo của đồng chí Giám đốc sở GD&amp;amp;ĐT  đối với cấp học Mầm non&amp;quot;&quot;/&gt;&lt;property id=&quot;20307&quot; value=&quot;380&quot;/&gt;&lt;/object&gt;&lt;object type=&quot;3&quot; unique_id=&quot;10011&quot;&gt;&lt;property id=&quot;20148&quot; value=&quot;5&quot;/&gt;&lt;property id=&quot;20300&quot; value=&quot;Slide 9&quot;/&gt;&lt;property id=&quot;20307&quot; value=&quot;363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13&quot;&gt;&lt;property id=&quot;20148&quot; value=&quot;5&quot;/&gt;&lt;property id=&quot;20300&quot; value=&quot;Slide 11&quot;/&gt;&lt;property id=&quot;20307&quot; value=&quot;330&quot;/&gt;&lt;/object&gt;&lt;object type=&quot;3&quot; unique_id=&quot;10014&quot;&gt;&lt;property id=&quot;20148&quot; value=&quot;5&quot;/&gt;&lt;property id=&quot;20300&quot; value=&quot;Slide 12&quot;/&gt;&lt;property id=&quot;20307&quot; value=&quot;366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87&quot;/&gt;&lt;/object&gt;&lt;object type=&quot;3&quot; unique_id=&quot;10017&quot;&gt;&lt;property id=&quot;20148&quot; value=&quot;5&quot;/&gt;&lt;property id=&quot;20300&quot; value=&quot;Slide 15&quot;/&gt;&lt;property id=&quot;20307&quot; value=&quot;388&quot;/&gt;&lt;/object&gt;&lt;object type=&quot;3&quot; unique_id=&quot;10018&quot;&gt;&lt;property id=&quot;20148&quot; value=&quot;5&quot;/&gt;&lt;property id=&quot;20300&quot; value=&quot;Slide 16&quot;/&gt;&lt;property id=&quot;20307&quot; value=&quot;389&quot;/&gt;&lt;/object&gt;&lt;object type=&quot;3&quot; unique_id=&quot;10019&quot;&gt;&lt;property id=&quot;20148&quot; value=&quot;5&quot;/&gt;&lt;property id=&quot;20300&quot; value=&quot;Slide 17&quot;/&gt;&lt;property id=&quot;20307&quot; value=&quot;390&quot;/&gt;&lt;/object&gt;&lt;object type=&quot;3&quot; unique_id=&quot;10020&quot;&gt;&lt;property id=&quot;20148&quot; value=&quot;5&quot;/&gt;&lt;property id=&quot;20300&quot; value=&quot;Slide 18&quot;/&gt;&lt;property id=&quot;20307&quot; value=&quot;391&quot;/&gt;&lt;/object&gt;&lt;object type=&quot;3&quot; unique_id=&quot;10021&quot;&gt;&lt;property id=&quot;20148&quot; value=&quot;5&quot;/&gt;&lt;property id=&quot;20300&quot; value=&quot;Slide 19 - &amp;quot;5. Xây dựng và phát triển đội ngũ CBQL và GVMN&amp;quot;&quot;/&gt;&lt;property id=&quot;20307&quot; value=&quot;336&quot;/&gt;&lt;/object&gt;&lt;object type=&quot;3&quot; unique_id=&quot;10022&quot;&gt;&lt;property id=&quot;20148&quot; value=&quot;5&quot;/&gt;&lt;property id=&quot;20300&quot; value=&quot;Slide 20&quot;/&gt;&lt;property id=&quot;20307&quot; value=&quot;382&quot;/&gt;&lt;/object&gt;&lt;object type=&quot;3&quot; unique_id=&quot;10023&quot;&gt;&lt;property id=&quot;20148&quot; value=&quot;5&quot;/&gt;&lt;property id=&quot;20300&quot; value=&quot;Slide 21 - &amp;quot;6. Công tác XHHGD và hội nhập quốc tế.  Tăng cường công tác truyền thông&amp;quot;&quot;/&gt;&lt;property id=&quot;20307&quot; value=&quot;340&quot;/&gt;&lt;/object&gt;&lt;object type=&quot;3&quot; unique_id=&quot;10024&quot;&gt;&lt;property id=&quot;20148&quot; value=&quot;5&quot;/&gt;&lt;property id=&quot;20300&quot; value=&quot;Slide 22&quot;/&gt;&lt;property id=&quot;20307&quot; value=&quot;287&quot;/&gt;&lt;/object&gt;&lt;object type=&quot;3&quot; unique_id=&quot;10025&quot;&gt;&lt;property id=&quot;20148&quot; value=&quot;5&quot;/&gt;&lt;property id=&quot;20300&quot; value=&quot;Slide 23 - &amp;quot;HƯỚNG DẪN  XÂY DỰNG KẾ HOẠCH, BÁO CÁO&amp;quot;&quot;/&gt;&lt;property id=&quot;20307&quot; value=&quot;345&quot;/&gt;&lt;/object&gt;&lt;object type=&quot;3&quot; unique_id=&quot;10026&quot;&gt;&lt;property id=&quot;20148&quot; value=&quot;5&quot;/&gt;&lt;property id=&quot;20300&quot; value=&quot;Slide 24&quot;/&gt;&lt;property id=&quot;20307&quot; value=&quot;392&quot;/&gt;&lt;/object&gt;&lt;object type=&quot;3&quot; unique_id=&quot;10027&quot;&gt;&lt;property id=&quot;20148&quot; value=&quot;5&quot;/&gt;&lt;property id=&quot;20300&quot; value=&quot;Slide 25&quot;/&gt;&lt;property id=&quot;20307&quot; value=&quot;350&quot;/&gt;&lt;/object&gt;&lt;object type=&quot;3&quot; unique_id=&quot;10028&quot;&gt;&lt;property id=&quot;20148&quot; value=&quot;5&quot;/&gt;&lt;property id=&quot;20300&quot; value=&quot;Slide 26&quot;/&gt;&lt;property id=&quot;20307&quot; value=&quot;393&quot;/&gt;&lt;/object&gt;&lt;object type=&quot;3&quot; unique_id=&quot;10029&quot;&gt;&lt;property id=&quot;20148&quot; value=&quot;5&quot;/&gt;&lt;property id=&quot;20300&quot; value=&quot;Slide 27&quot;/&gt;&lt;property id=&quot;20307&quot; value=&quot;394&quot;/&gt;&lt;/object&gt;&lt;object type=&quot;3&quot; unique_id=&quot;10030&quot;&gt;&lt;property id=&quot;20148&quot; value=&quot;5&quot;/&gt;&lt;property id=&quot;20300&quot; value=&quot;Slide 28&quot;/&gt;&lt;property id=&quot;20307&quot; value=&quot;375&quot;/&gt;&lt;/object&gt;&lt;object type=&quot;3&quot; unique_id=&quot;10031&quot;&gt;&lt;property id=&quot;20148&quot; value=&quot;5&quot;/&gt;&lt;property id=&quot;20300&quot; value=&quot;Slide 29 - &amp;quot;MỘT SỐ VẤN ĐỀ CẦN LƯU Ý TRONG QUẢN LÝ  CHĂM SÓC NUÔI DƯỠNG NĂM HỌC 2019 – 2020&amp;quot;&quot;/&gt;&lt;property id=&quot;20307&quot; value=&quot;395&quot;/&gt;&lt;/object&gt;&lt;object type=&quot;3&quot; unique_id=&quot;10032&quot;&gt;&lt;property id=&quot;20148&quot; value=&quot;5&quot;/&gt;&lt;property id=&quot;20300&quot; value=&quot;Slide 30 - &amp;quot;MỘT SỐ VẤN ĐỀ CẦN LƯU Ý TRONG QUẢN LÝ  CHĂM SÓC NUÔI DƯỠNG NĂM HỌC 2019 – 2020&amp;quot;&quot;/&gt;&lt;property id=&quot;20307&quot; value=&quot;396&quot;/&gt;&lt;/object&gt;&lt;object type=&quot;3&quot; unique_id=&quot;10033&quot;&gt;&lt;property id=&quot;20148&quot; value=&quot;5&quot;/&gt;&lt;property id=&quot;20300&quot; value=&quot;Slide 31 - &amp;quot;CÁC LOẠI SỔ SÁCH CỦA GIÁO VIÊN (Theo quy định của sở GD&amp;amp;ĐT)&amp;quot;&quot;/&gt;&lt;property id=&quot;20307&quot; value=&quot;400&quot;/&gt;&lt;/object&gt;&lt;object type=&quot;3&quot; unique_id=&quot;10034&quot;&gt;&lt;property id=&quot;20148&quot; value=&quot;5&quot;/&gt;&lt;property id=&quot;20300&quot; value=&quot;Slide 32 - &amp;quot;HỔ SƠ CỦA NHÀ TRƯỜNG &amp;quot;&quot;/&gt;&lt;property id=&quot;20307&quot; value=&quot;397&quot;/&gt;&lt;/object&gt;&lt;object type=&quot;3&quot; unique_id=&quot;10035&quot;&gt;&lt;property id=&quot;20148&quot; value=&quot;5&quot;/&gt;&lt;property id=&quot;20300&quot; value=&quot;Slide 33 - &amp;quot;CÁC LOẠI HỌC LIỆU CỦA HỌC SINH&amp;quot;&quot;/&gt;&lt;property id=&quot;20307&quot; value=&quot;398&quot;/&gt;&lt;/object&gt;&lt;object type=&quot;3&quot; unique_id=&quot;10036&quot;&gt;&lt;property id=&quot;20148&quot; value=&quot;5&quot;/&gt;&lt;property id=&quot;20300&quot; value=&quot;Slide 34&quot;/&gt;&lt;property id=&quot;20307&quot; value=&quot;399&quot;/&gt;&lt;/object&gt;&lt;/object&gt;&lt;object type=&quot;8&quot; unique_id=&quot;1007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B96746F-A034-43F5-8AE1-1759057E1C16}"/>
  <p:tag name="GENSWF_ADVANCE_TIME" val="7.87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2288</TotalTime>
  <Words>313</Words>
  <Application>Microsoft Office PowerPoint</Application>
  <PresentationFormat>On-screen Show (4:3)</PresentationFormat>
  <Paragraphs>53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MN ĐÔ THỊ VIỆT HƯNG</dc:title>
  <dc:creator>CNTT</dc:creator>
  <cp:lastModifiedBy>Vũ Thị Ngọc Anh</cp:lastModifiedBy>
  <cp:revision>173</cp:revision>
  <dcterms:created xsi:type="dcterms:W3CDTF">2019-08-21T02:47:04Z</dcterms:created>
  <dcterms:modified xsi:type="dcterms:W3CDTF">2023-04-29T15:14:53Z</dcterms:modified>
</cp:coreProperties>
</file>