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0" y="513997"/>
            <a:ext cx="10303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NON HOA HƯỚNG DƯƠNG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KNS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Thanh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91</Words>
  <Application>Microsoft Office PowerPoint</Application>
  <PresentationFormat>Widescreen</PresentationFormat>
  <Paragraphs>13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Vũ Thị Ngọc Anh</cp:lastModifiedBy>
  <cp:revision>6</cp:revision>
  <dcterms:created xsi:type="dcterms:W3CDTF">2022-09-20T14:36:02Z</dcterms:created>
  <dcterms:modified xsi:type="dcterms:W3CDTF">2023-04-29T15:46:49Z</dcterms:modified>
</cp:coreProperties>
</file>