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33CC33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TD%202016%20(1).wma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TVD%20BAT%20LIEN%20TUC%20VE%20PHIA%20TRUOC\&#226;m%20thanh\TD%202016%20NHAC%20BTPTC%20moi%20(mp3cut.net)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vi-VN" sz="2400" dirty="0" smtClean="0"/>
              <a:t/>
            </a:r>
            <a:br>
              <a:rPr lang="vi-VN" sz="2400" dirty="0" smtClean="0"/>
            </a:br>
            <a:r>
              <a:rPr lang="vi-VN" sz="2400" dirty="0" smtClean="0"/>
              <a:t/>
            </a:r>
            <a:br>
              <a:rPr lang="vi-VN" sz="2400" dirty="0" smtClean="0"/>
            </a:br>
            <a:r>
              <a:rPr lang="vi-VN" sz="2400" dirty="0" smtClean="0">
                <a:solidFill>
                  <a:srgbClr val="FF0000"/>
                </a:solidFill>
              </a:rPr>
              <a:t>PHÒNG GIÁO DỤC VÀ ĐÀO TẠO QUẬN LONG BIÊN</a:t>
            </a:r>
            <a:r>
              <a:rPr lang="vi-VN" sz="2400" dirty="0" smtClean="0"/>
              <a:t/>
            </a:r>
            <a:br>
              <a:rPr lang="vi-VN" sz="2400" dirty="0" smtClean="0"/>
            </a:br>
            <a:r>
              <a:rPr lang="vi-VN" sz="2000" b="1" dirty="0" smtClean="0"/>
              <a:t/>
            </a:r>
            <a:br>
              <a:rPr lang="vi-VN" sz="2000" b="1" dirty="0" smtClean="0"/>
            </a:br>
            <a:r>
              <a:rPr lang="vi-VN" sz="2000" b="1" dirty="0" smtClean="0"/>
              <a:t/>
            </a:r>
            <a:br>
              <a:rPr lang="vi-VN" sz="2000" b="1" dirty="0" smtClean="0"/>
            </a:b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0"/>
            <a:ext cx="8077200" cy="533400"/>
          </a:xfrm>
        </p:spPr>
        <p:txBody>
          <a:bodyPr>
            <a:noAutofit/>
          </a:bodyPr>
          <a:lstStyle/>
          <a:p>
            <a:r>
              <a:rPr lang="vi-VN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PHÁT TRIỂN VẬN ĐỘNG</a:t>
            </a:r>
          </a:p>
          <a:p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4572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vi-VN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vi-V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TRƯỜNG MẦM NON GIA THƯỢNG</a:t>
            </a:r>
            <a:r>
              <a:rPr kumimoji="0" lang="vi-V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vi-V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990600" y="3733800"/>
            <a:ext cx="80772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vi-VN" sz="3000" b="1" dirty="0" smtClean="0">
                <a:solidFill>
                  <a:srgbClr val="7030A0"/>
                </a:solidFill>
                <a:latin typeface="+mj-lt"/>
              </a:rPr>
              <a:t>ĐỀ TÀI: </a:t>
            </a:r>
            <a:r>
              <a:rPr lang="en-US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CHẠY 15M TRONG VÒNG 10 GIÂY</a:t>
            </a:r>
            <a:endParaRPr lang="vi-VN" sz="3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vi-VN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TRÒ</a:t>
            </a:r>
            <a:r>
              <a:rPr kumimoji="0" lang="vi-VN" sz="22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CHƠI</a:t>
            </a: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:</a:t>
            </a:r>
            <a:r>
              <a:rPr kumimoji="0" lang="vi-VN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LỘN CẦU VỒNG</a:t>
            </a:r>
            <a:endParaRPr kumimoji="0" lang="vi-VN" sz="2400" b="0" i="0" u="none" strike="noStrike" kern="1200" cap="none" spc="0" normalizeH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vi-VN" sz="22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LỨA TUỔI: 4-5 TUỔI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vi-VN" sz="2200" baseline="0" dirty="0" smtClean="0">
                <a:solidFill>
                  <a:srgbClr val="7030A0"/>
                </a:solidFill>
                <a:latin typeface="+mj-lt"/>
              </a:rPr>
              <a:t>NGƯỜI</a:t>
            </a:r>
            <a:r>
              <a:rPr lang="vi-VN" sz="2200" dirty="0" smtClean="0">
                <a:solidFill>
                  <a:srgbClr val="7030A0"/>
                </a:solidFill>
                <a:latin typeface="+mj-lt"/>
              </a:rPr>
              <a:t> DẠY: </a:t>
            </a:r>
            <a:r>
              <a:rPr lang="en-US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 </a:t>
            </a:r>
            <a:r>
              <a:rPr lang="en-US" sz="2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 </a:t>
            </a:r>
            <a:r>
              <a:rPr lang="en-US" sz="2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HUẾ</a:t>
            </a:r>
            <a:endParaRPr lang="vi-VN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vi-VN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THỜI</a:t>
            </a:r>
            <a:r>
              <a:rPr kumimoji="0" lang="vi-VN" sz="22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GIAN: 20-25 PHÚT</a:t>
            </a: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90600" y="5638800"/>
            <a:ext cx="8077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vi-VN" dirty="0" smtClean="0">
                <a:solidFill>
                  <a:srgbClr val="FF0000"/>
                </a:solidFill>
                <a:latin typeface="+mj-lt"/>
              </a:rPr>
              <a:t>Năm </a:t>
            </a:r>
            <a:r>
              <a:rPr lang="vi-VN" smtClean="0">
                <a:solidFill>
                  <a:srgbClr val="FF0000"/>
                </a:solidFill>
                <a:latin typeface="+mj-lt"/>
              </a:rPr>
              <a:t>học </a:t>
            </a:r>
            <a:r>
              <a:rPr kumimoji="0" lang="en-US" sz="1800" b="0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2021-2022</a:t>
            </a:r>
            <a:endParaRPr kumimoji="0" lang="vi-VN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990600" y="1066800"/>
            <a:ext cx="80772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1" name="Picture 10" descr="logofinal_251020171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2800" y="1143000"/>
            <a:ext cx="2819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514350" indent="-514350">
              <a:buAutoNum type="alphaUcPeriod" startAt="3"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3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 làm chim bay cò bay đi lại nhẹ nhàng quanh lớp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401762"/>
          </a:xfrm>
        </p:spPr>
        <p:txBody>
          <a:bodyPr/>
          <a:lstStyle/>
          <a:p>
            <a:pPr algn="l"/>
            <a:r>
              <a:rPr lang="vi-VN" dirty="0" smtClean="0">
                <a:solidFill>
                  <a:srgbClr val="FF0000"/>
                </a:solidFill>
              </a:rPr>
              <a:t>I. Mục đích – Yêu cầu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vi-VN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 thức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15m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“</a:t>
            </a:r>
            <a:r>
              <a:rPr lang="en-US" dirty="0" err="1" smtClean="0"/>
              <a:t>Lộn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vồng</a:t>
            </a:r>
            <a:r>
              <a:rPr lang="en-US" dirty="0" smtClean="0"/>
              <a:t>”</a:t>
            </a:r>
            <a:endParaRPr lang="vi-VN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vi-VN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Kỹ năng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,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nhẹn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mẽ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điệu</a:t>
            </a:r>
            <a:endParaRPr lang="vi-VN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vi-VN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Thái độ</a:t>
            </a:r>
          </a:p>
          <a:p>
            <a:pPr marL="514350" indent="-514350" algn="just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Trẻ hứng thú tham gia tiết học.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Chuẩn bị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vi-VN" b="1" dirty="0" smtClean="0">
                <a:solidFill>
                  <a:srgbClr val="002060"/>
                </a:solidFill>
                <a:latin typeface="+mj-lt"/>
              </a:rPr>
              <a:t>1. Đồ dùng của cô:</a:t>
            </a:r>
          </a:p>
          <a:p>
            <a:pPr marL="514350" indent="-514350" algn="just">
              <a:buNone/>
            </a:pPr>
            <a:r>
              <a:rPr lang="vi-VN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-     Giáo án điện tử</a:t>
            </a:r>
          </a:p>
          <a:p>
            <a:pPr marL="514350" indent="-514350" algn="just">
              <a:buFontTx/>
              <a:buChar char="-"/>
            </a:pPr>
            <a:r>
              <a:rPr lang="vi-VN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Bảng tương tác, que chỉ</a:t>
            </a:r>
          </a:p>
          <a:p>
            <a:pPr marL="514350" indent="-514350" algn="just">
              <a:buFontTx/>
              <a:buChar char="-"/>
            </a:pPr>
            <a:r>
              <a:rPr lang="vi-VN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Mặt sàn bằng phẳng.</a:t>
            </a:r>
          </a:p>
          <a:p>
            <a:pPr marL="514350" indent="-514350" algn="just">
              <a:buFontTx/>
              <a:buChar char="-"/>
            </a:pPr>
            <a:r>
              <a:rPr lang="vi-VN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Băng nhạc, xắc xô</a:t>
            </a:r>
          </a:p>
          <a:p>
            <a:pPr marL="514350" indent="-514350" algn="just">
              <a:buNone/>
            </a:pPr>
            <a:r>
              <a:rPr lang="vi-VN" b="1" dirty="0" smtClean="0">
                <a:solidFill>
                  <a:srgbClr val="002060"/>
                </a:solidFill>
                <a:latin typeface="+mj-lt"/>
              </a:rPr>
              <a:t>2. Đồ dùng của cháu:</a:t>
            </a:r>
          </a:p>
          <a:p>
            <a:pPr marL="514350" indent="-514350" algn="just">
              <a:buNone/>
            </a:pPr>
            <a:r>
              <a:rPr lang="vi-VN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- Trang phục phù hợp với thời tiết, gọn gàng, thoải mái.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vi-VN" dirty="0" smtClean="0">
                <a:solidFill>
                  <a:srgbClr val="7030A0"/>
                </a:solidFill>
                <a:latin typeface="+mj-lt"/>
              </a:rPr>
              <a:t>1. Ổn định tổ chức</a:t>
            </a:r>
          </a:p>
          <a:p>
            <a:pPr marL="514350" indent="-51435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vi-VN" dirty="0" smtClean="0">
                <a:solidFill>
                  <a:schemeClr val="accent6">
                    <a:lumMod val="75000"/>
                  </a:schemeClr>
                </a:solidFill>
              </a:rPr>
              <a:t>2. Phương pháp, hình thức tổ chức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vi-VN" b="1" dirty="0" smtClean="0">
                <a:solidFill>
                  <a:srgbClr val="0070C0"/>
                </a:solidFill>
                <a:latin typeface="+mj-lt"/>
              </a:rPr>
              <a:t>A, Khởi động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rgbClr val="00B0F0"/>
                </a:solidFill>
                <a:latin typeface="+mj-lt"/>
              </a:rPr>
              <a:t>Đi vòng tròn các kiểu chân: đi thẳng, đi bằng mũi chân, đi thường, đi bằng gót chân, đi thường, chạy chậm, chạy nhanh, chạy chậm dần, đi thường, về hàng tập BTPTC.</a:t>
            </a:r>
            <a:endParaRPr lang="en-US" dirty="0" smtClean="0">
              <a:solidFill>
                <a:srgbClr val="00B0F0"/>
              </a:solidFill>
              <a:latin typeface="+mj-lt"/>
            </a:endParaRPr>
          </a:p>
          <a:p>
            <a:pPr algn="just">
              <a:buFontTx/>
              <a:buChar char="-"/>
            </a:pPr>
            <a:endParaRPr lang="vi-VN" dirty="0" smtClean="0">
              <a:solidFill>
                <a:srgbClr val="00B0F0"/>
              </a:solidFill>
              <a:latin typeface="+mj-lt"/>
            </a:endParaRPr>
          </a:p>
          <a:p>
            <a:pPr>
              <a:buFontTx/>
              <a:buChar char="-"/>
            </a:pPr>
            <a:endParaRPr lang="en-US" dirty="0">
              <a:latin typeface="+mj-lt"/>
            </a:endParaRPr>
          </a:p>
        </p:txBody>
      </p:sp>
      <p:pic>
        <p:nvPicPr>
          <p:cNvPr id="6" name="TD 2016 (1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586740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50702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pPr algn="l"/>
            <a:r>
              <a:rPr lang="vi-VN" dirty="0" smtClean="0">
                <a:solidFill>
                  <a:srgbClr val="FF0000"/>
                </a:solidFill>
              </a:rPr>
              <a:t>B, Trọng động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vi-VN" b="1" u="sng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BTPTC:</a:t>
            </a:r>
          </a:p>
          <a:p>
            <a:pPr>
              <a:buFontTx/>
              <a:buChar char="-"/>
            </a:pP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Tay: Đưa 2 tay lên cao, ra phía trước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L x 4N)</a:t>
            </a:r>
          </a:p>
          <a:p>
            <a:pPr>
              <a:buFontTx/>
              <a:buChar char="-"/>
            </a:pP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Bụng: Quay sang trái, sang phải (4L x 4N)</a:t>
            </a:r>
          </a:p>
          <a:p>
            <a:pPr>
              <a:buFontTx/>
              <a:buChar char="-"/>
            </a:pP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Chân: Ngồi xổm, đứng lên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6</a:t>
            </a: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L X 4N)</a:t>
            </a:r>
          </a:p>
          <a:p>
            <a:pPr>
              <a:buFontTx/>
              <a:buChar char="-"/>
            </a:pP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Bật: Tiến lên trước (4L x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4</a:t>
            </a: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N)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TD 2016 NHAC BTPTC moi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10866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* VĐCB: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15m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40000" lnSpcReduction="20000"/>
          </a:bodyPr>
          <a:lstStyle/>
          <a:p>
            <a:pPr algn="just">
              <a:buFontTx/>
              <a:buChar char="-"/>
            </a:pPr>
            <a:r>
              <a:rPr lang="vi-VN" sz="7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làm mẫu:</a:t>
            </a:r>
          </a:p>
          <a:p>
            <a:pPr algn="just">
              <a:buFontTx/>
              <a:buChar char="-"/>
            </a:pPr>
            <a:r>
              <a:rPr lang="vi-VN" sz="7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 1: Không giải thích</a:t>
            </a:r>
          </a:p>
          <a:p>
            <a:pPr algn="just">
              <a:buFontTx/>
              <a:buChar char="-"/>
            </a:pPr>
            <a:r>
              <a:rPr lang="vi-VN" sz="7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 2: Cô phân tích:</a:t>
            </a:r>
            <a:r>
              <a:rPr lang="en-US" sz="7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TTCB,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gập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7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en-US" sz="3500" dirty="0" smtClean="0"/>
          </a:p>
          <a:p>
            <a:pPr algn="just">
              <a:buFontTx/>
              <a:buChar char="-"/>
            </a:pPr>
            <a:endParaRPr lang="vi-VN" dirty="0" smtClean="0">
              <a:solidFill>
                <a:srgbClr val="002060"/>
              </a:solidFill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            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 </a:t>
            </a:r>
          </a:p>
          <a:p>
            <a:pPr>
              <a:buFontTx/>
              <a:buChar char="-"/>
            </a:pPr>
            <a:endParaRPr lang="vi-VN" dirty="0" smtClean="0">
              <a:latin typeface="+mj-lt"/>
            </a:endParaRPr>
          </a:p>
          <a:p>
            <a:pPr>
              <a:buFontTx/>
              <a:buChar char="-"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409700" y="56769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438106" y="5676900"/>
            <a:ext cx="16009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04800"/>
            <a:ext cx="7467600" cy="5821363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 trẻ lên làm mẫu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Lớp thực hiện 2 lần ( cô chú ý sửa sai cho trẻ sau mỗi lần trẻ thực hiện động tác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)</a:t>
            </a:r>
            <a:r>
              <a:rPr lang="vi-V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.</a:t>
            </a:r>
          </a:p>
          <a:p>
            <a:pPr>
              <a:buFontTx/>
              <a:buChar char="-"/>
            </a:pPr>
            <a:endParaRPr lang="vi-VN" dirty="0" smtClean="0">
              <a:latin typeface="+mj-lt"/>
            </a:endParaRPr>
          </a:p>
          <a:p>
            <a:pPr>
              <a:buFontTx/>
              <a:buChar char="-"/>
            </a:pPr>
            <a:endParaRPr lang="vi-VN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+mj-lt"/>
              </a:rPr>
              <a:t>            </a:t>
            </a:r>
            <a:r>
              <a:rPr lang="vi-VN" dirty="0" smtClean="0">
                <a:solidFill>
                  <a:srgbClr val="7030A0"/>
                </a:solidFill>
                <a:latin typeface="+mj-lt"/>
              </a:rPr>
              <a:t> </a:t>
            </a:r>
            <a:endParaRPr lang="vi-VN" dirty="0" smtClean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210594" y="33520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6020594" y="33520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210594" y="51808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020594" y="51808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vi-VN" dirty="0" smtClean="0">
                <a:solidFill>
                  <a:srgbClr val="FF0066"/>
                </a:solidFill>
              </a:rPr>
              <a:t> Trò chơi:</a:t>
            </a:r>
            <a:r>
              <a:rPr lang="en-US" dirty="0" err="1" smtClean="0">
                <a:solidFill>
                  <a:srgbClr val="FF0066"/>
                </a:solidFill>
              </a:rPr>
              <a:t>Lộn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cầu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vồng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199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: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cặp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,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cầm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dao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vung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sang 2 </a:t>
            </a:r>
            <a:r>
              <a:rPr lang="en-US" dirty="0" err="1" smtClean="0"/>
              <a:t>bên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dao</a:t>
            </a:r>
            <a:endParaRPr lang="en-US" dirty="0" smtClean="0"/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487</Words>
  <Application>Microsoft Office PowerPoint</Application>
  <PresentationFormat>On-screen Show (4:3)</PresentationFormat>
  <Paragraphs>57</Paragraphs>
  <Slides>11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 PHÒNG GIÁO DỤC VÀ ĐÀO TẠO QUẬN LONG BIÊN   </vt:lpstr>
      <vt:lpstr>I. Mục đích – Yêu cầu</vt:lpstr>
      <vt:lpstr>      II. Chuẩn bị</vt:lpstr>
      <vt:lpstr>PowerPoint Presentation</vt:lpstr>
      <vt:lpstr>2. Phương pháp, hình thức tổ chức</vt:lpstr>
      <vt:lpstr>B, Trọng động</vt:lpstr>
      <vt:lpstr>* VĐCB: Chạy 15m trong khoảng 10 giây</vt:lpstr>
      <vt:lpstr>PowerPoint Presentation</vt:lpstr>
      <vt:lpstr> Trò chơi:Lộn cầu vồng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Welcome</dc:creator>
  <cp:lastModifiedBy>Admin</cp:lastModifiedBy>
  <cp:revision>72</cp:revision>
  <dcterms:created xsi:type="dcterms:W3CDTF">2006-08-16T00:00:00Z</dcterms:created>
  <dcterms:modified xsi:type="dcterms:W3CDTF">2022-06-06T09:34:33Z</dcterms:modified>
</cp:coreProperties>
</file>