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C3DA-B894-41D3-95A8-6A2B00D2CC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7F5-5EDF-4F84-A357-E7A773BF0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91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C3DA-B894-41D3-95A8-6A2B00D2CC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7F5-5EDF-4F84-A357-E7A773BF0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6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C3DA-B894-41D3-95A8-6A2B00D2CC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7F5-5EDF-4F84-A357-E7A773BF0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32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C3DA-B894-41D3-95A8-6A2B00D2CC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7F5-5EDF-4F84-A357-E7A773BF0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20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C3DA-B894-41D3-95A8-6A2B00D2CC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7F5-5EDF-4F84-A357-E7A773BF0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4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C3DA-B894-41D3-95A8-6A2B00D2CC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7F5-5EDF-4F84-A357-E7A773BF0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18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C3DA-B894-41D3-95A8-6A2B00D2CC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7F5-5EDF-4F84-A357-E7A773BF0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7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C3DA-B894-41D3-95A8-6A2B00D2CC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7F5-5EDF-4F84-A357-E7A773BF0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0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C3DA-B894-41D3-95A8-6A2B00D2CC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7F5-5EDF-4F84-A357-E7A773BF0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8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C3DA-B894-41D3-95A8-6A2B00D2CC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7F5-5EDF-4F84-A357-E7A773BF0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C3DA-B894-41D3-95A8-6A2B00D2CC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7F5-5EDF-4F84-A357-E7A773BF0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7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8C3DA-B894-41D3-95A8-6A2B00D2CC7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FA7F5-5EDF-4F84-A357-E7A773BF0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2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2411" y="604954"/>
            <a:ext cx="706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THƯỢNG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29" y="1444408"/>
            <a:ext cx="1173529" cy="11192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7781" y="2623037"/>
            <a:ext cx="653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ÂM NHẠC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0494" y="3277825"/>
            <a:ext cx="6711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Đề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</a:t>
            </a:r>
          </a:p>
          <a:p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Lứa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24- 36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Giáo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Hà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07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3650" y="1276350"/>
            <a:ext cx="653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1303" y="26324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8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75240" y="2147801"/>
            <a:ext cx="361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ạc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7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9139" y="293278"/>
            <a:ext cx="398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392" y="942975"/>
            <a:ext cx="9693276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7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64" y="1941888"/>
            <a:ext cx="7910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75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542925"/>
            <a:ext cx="5829300" cy="5829300"/>
          </a:xfrm>
          <a:prstGeom prst="rect">
            <a:avLst/>
          </a:prstGeom>
        </p:spPr>
      </p:pic>
      <p:pic>
        <p:nvPicPr>
          <p:cNvPr id="5" name="phách t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6825" y="33972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2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7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4" y="0"/>
            <a:ext cx="8143875" cy="5905500"/>
          </a:xfrm>
          <a:prstGeom prst="rect">
            <a:avLst/>
          </a:prstGeom>
        </p:spPr>
      </p:pic>
      <p:pic>
        <p:nvPicPr>
          <p:cNvPr id="5" name="tiếng trố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4480" y="5905500"/>
            <a:ext cx="100488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6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449209"/>
            <a:ext cx="5867400" cy="5320438"/>
          </a:xfrm>
          <a:prstGeom prst="rect">
            <a:avLst/>
          </a:prstGeom>
        </p:spPr>
      </p:pic>
      <p:pic>
        <p:nvPicPr>
          <p:cNvPr id="5" name="xắc x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1" y="5638801"/>
            <a:ext cx="928688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2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88</Words>
  <Application>Microsoft Office PowerPoint</Application>
  <PresentationFormat>Widescreen</PresentationFormat>
  <Paragraphs>13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2022-05-07T14:08:03Z</dcterms:created>
  <dcterms:modified xsi:type="dcterms:W3CDTF">2023-02-10T04:39:44Z</dcterms:modified>
</cp:coreProperties>
</file>