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65" r:id="rId3"/>
    <p:sldId id="266" r:id="rId4"/>
    <p:sldId id="257" r:id="rId5"/>
    <p:sldId id="260" r:id="rId6"/>
    <p:sldId id="262" r:id="rId7"/>
    <p:sldId id="261" r:id="rId8"/>
    <p:sldId id="267" r:id="rId9"/>
    <p:sldId id="268" r:id="rId10"/>
    <p:sldId id="269" r:id="rId11"/>
    <p:sldId id="263" r:id="rId12"/>
    <p:sldId id="264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A5D92F-F3A0-4190-8AC6-AF46732DFA57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2465AF-E3E0-43D0-9A11-3AD18E44C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933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2F79CA-A583-449C-B6CD-CE90F9EE84B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44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451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145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012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771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077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642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92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708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698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23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F77DE-4C77-4243-A548-DB86BCAD6CE5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887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F77DE-4C77-4243-A548-DB86BCAD6CE5}" type="datetimeFigureOut">
              <a:rPr lang="en-US" smtClean="0"/>
              <a:t>26/6/2023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2EBD7-8F11-4F2D-89C5-54D0DF823D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468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95552" y="66199"/>
            <a:ext cx="37267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UBND QUẬN LONG BIÊN</a:t>
            </a:r>
          </a:p>
          <a:p>
            <a:pPr algn="ctr"/>
            <a:r>
              <a:rPr lang="en-U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</a:p>
          <a:p>
            <a:pPr algn="ctr"/>
            <a:endParaRPr lang="en-US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49" y="804863"/>
            <a:ext cx="2564320" cy="23145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95552" y="3345895"/>
            <a:ext cx="4071949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 prst="slope"/>
            </a:sp3d>
          </a:bodyPr>
          <a:lstStyle/>
          <a:p>
            <a:r>
              <a:rPr lang="en-US" sz="3200" b="1" dirty="0" smtClean="0">
                <a:ln/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KHÁM PHÁ XÃ HỘI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92430" y="4047054"/>
            <a:ext cx="331789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tài: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endParaRPr lang="en-US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MGN(4-5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20-25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endParaRPr lang="en-US" sz="20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GV: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endParaRPr lang="en-US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5897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949" y="1057275"/>
            <a:ext cx="9565229" cy="58007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25609" y="377250"/>
            <a:ext cx="2832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 XEM XIẾC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080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754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0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87086"/>
            <a:ext cx="10058400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98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81350" y="1838325"/>
            <a:ext cx="5563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NHỮNG HOẠT ĐỘNG MÀ BÉ CÓ THỂ THAM GIA</a:t>
            </a:r>
            <a:endParaRPr lang="en-US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36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25" y="1257300"/>
            <a:ext cx="10058400" cy="56007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99026" y="266700"/>
            <a:ext cx="23968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BƠI LỘI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18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9700" y="1156094"/>
            <a:ext cx="9420225" cy="57019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17701" y="266700"/>
            <a:ext cx="2959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THẢ DIỀU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89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457" y="971550"/>
            <a:ext cx="8693069" cy="58864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24274" y="95250"/>
            <a:ext cx="29434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ĐÁ BÓNG </a:t>
            </a:r>
            <a:endParaRPr lang="en-US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27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4325" y="1028700"/>
            <a:ext cx="11256608" cy="2369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vi-VN" sz="28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chơi “Mùa hè có gì?” (nối tranh</a:t>
            </a:r>
            <a:r>
              <a:rPr lang="vi-VN" sz="28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28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Chia lớp thành 3 đội.</a:t>
            </a:r>
          </a:p>
          <a:p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nêu luật chơi và cách chơi: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vi-V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 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đội có nhiệm vụ nối những đồ vật, trang phục, món ăn của mùa hè vào ông mặt trời ở giữa bức tranh.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luât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vòng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bao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quát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15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>
                <a:lumMod val="20000"/>
                <a:lumOff val="80000"/>
              </a:schemeClr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4325" y="1028700"/>
            <a:ext cx="8710911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vi-VN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</a:t>
            </a:r>
            <a:r>
              <a:rPr lang="vi-V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vi-V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“Tham gia mùa hè cùng bé” (trò chơi vận </a:t>
            </a:r>
            <a:r>
              <a:rPr lang="vi-V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nêu luật chơi, cách chơi: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Trẻ nắm tay thành 1 vòng tròn, đi theo vòng tròn và làm các động tác theo hiệu lệnh của cô.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xem ai làm đúng và nhanh.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VD: đi bơi: trẻ làm động tác bơi.</a:t>
            </a: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Cho trẻ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2-3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Cô nhận xét sau khi chơi.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787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028700"/>
            <a:ext cx="381149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endParaRPr lang="en-US" sz="32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37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50000">
              <a:schemeClr val="accent6">
                <a:lumMod val="105000"/>
                <a:satMod val="103000"/>
                <a:tint val="73000"/>
              </a:schemeClr>
            </a:gs>
            <a:gs pos="100000">
              <a:schemeClr val="accent6">
                <a:lumMod val="105000"/>
                <a:satMod val="109000"/>
                <a:tint val="81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981200" y="426720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vi-VN" dirty="0">
                <a:latin typeface="+mj-lt"/>
              </a:rPr>
              <a:t>1.</a:t>
            </a:r>
            <a:r>
              <a:rPr lang="vi-VN" b="1" dirty="0">
                <a:latin typeface="+mj-lt"/>
              </a:rPr>
              <a:t>Kiến thức</a:t>
            </a:r>
            <a:r>
              <a:rPr lang="vi-VN" dirty="0">
                <a:latin typeface="+mj-lt"/>
              </a:rPr>
              <a:t>: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Trẻ biết một số hoạt động của con người trong mùa hè: đi bơi, đá bóng, thả diều, thăm lăng Bác, xem xiếc, thăm vườn bách thú, leo núi.</a:t>
            </a:r>
          </a:p>
          <a:p>
            <a:pPr marL="0" indent="0">
              <a:buNone/>
            </a:pPr>
            <a:r>
              <a:rPr lang="vi-VN" dirty="0">
                <a:latin typeface="+mj-lt"/>
              </a:rPr>
              <a:t>- Trẻ biết đặc điểm thời tiết của mùa hè: nắng, nóng.</a:t>
            </a:r>
          </a:p>
          <a:p>
            <a:pPr marL="0" indent="0">
              <a:buNone/>
            </a:pPr>
            <a:r>
              <a:rPr lang="vi-VN" b="1" dirty="0" smtClean="0">
                <a:latin typeface="+mj-lt"/>
              </a:rPr>
              <a:t>2.Kỹ </a:t>
            </a:r>
            <a:r>
              <a:rPr lang="vi-VN" b="1" dirty="0">
                <a:latin typeface="+mj-lt"/>
              </a:rPr>
              <a:t>năng</a:t>
            </a:r>
            <a:r>
              <a:rPr lang="vi-VN" dirty="0">
                <a:latin typeface="+mj-lt"/>
              </a:rPr>
              <a:t>: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ghi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nhớ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ràng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mạch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vi-VN" b="1" dirty="0" smtClean="0">
                <a:latin typeface="+mj-lt"/>
              </a:rPr>
              <a:t>3.Thái </a:t>
            </a:r>
            <a:r>
              <a:rPr lang="vi-VN" b="1" dirty="0">
                <a:latin typeface="+mj-lt"/>
              </a:rPr>
              <a:t>độ</a:t>
            </a:r>
            <a:r>
              <a:rPr lang="vi-VN" dirty="0">
                <a:latin typeface="+mj-lt"/>
              </a:rPr>
              <a:t>: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kỷ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72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981200" y="1417639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vi-VN" b="1" dirty="0">
                <a:latin typeface="+mj-lt"/>
              </a:rPr>
              <a:t>* Đồ dùng của cô:</a:t>
            </a:r>
            <a:endParaRPr lang="vi-VN" dirty="0">
              <a:latin typeface="+mj-lt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b="1" dirty="0" smtClean="0">
                <a:latin typeface="+mj-lt"/>
              </a:rPr>
              <a:t>* </a:t>
            </a:r>
            <a:r>
              <a:rPr lang="vi-VN" b="1" dirty="0">
                <a:latin typeface="+mj-lt"/>
              </a:rPr>
              <a:t>Đồ dùng của trẻ:</a:t>
            </a:r>
            <a:endParaRPr lang="vi-VN" dirty="0">
              <a:latin typeface="+mj-lt"/>
            </a:endParaRPr>
          </a:p>
          <a:p>
            <a:pPr marL="0" indent="0">
              <a:buNone/>
            </a:pPr>
            <a:r>
              <a:rPr lang="vi-VN" dirty="0">
                <a:latin typeface="+mj-lt"/>
              </a:rPr>
              <a:t>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Lô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0554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2mate.com - Nhạc beat mầm non Mùa hè đến (mp3cut.net) (2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900" y="6370637"/>
            <a:ext cx="487363" cy="48736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1886" y="522514"/>
            <a:ext cx="5325689" cy="64633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 smtClean="0"/>
              <a:t>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78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1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415" y="1500554"/>
            <a:ext cx="4970586" cy="53574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4677"/>
            <a:ext cx="7115908" cy="519332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91354" y="550985"/>
            <a:ext cx="4084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 TIẾT MÙA HÈ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27765"/>
            <a:ext cx="3748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50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2202"/>
            <a:ext cx="5025798" cy="50257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00" y="1720963"/>
            <a:ext cx="4981575" cy="524827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29075" y="552450"/>
            <a:ext cx="443865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TRANG PHỤC MÙA HÈ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732" y="1162163"/>
            <a:ext cx="2780101" cy="27801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999" y="4133434"/>
            <a:ext cx="2609566" cy="260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3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509" y="2691221"/>
            <a:ext cx="4668594" cy="41052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23886" cy="34575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5900" y="30616"/>
            <a:ext cx="4356100" cy="326707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300338" y="1457325"/>
            <a:ext cx="3296607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 SỐ LOẠI TRÁI CÂY </a:t>
            </a:r>
          </a:p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</a:p>
          <a:p>
            <a:pPr algn="ctr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CÓ VÀO MÙA HÈ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73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3349" y="391210"/>
            <a:ext cx="64103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b="1" dirty="0">
                <a:solidFill>
                  <a:srgbClr val="333333"/>
                </a:solidFill>
                <a:latin typeface="Time New Roman"/>
              </a:rPr>
              <a:t>* Quan sát và thảo luận về một số hoạt động thường được tổ chức vào mùa hè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68557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6574" y="1614487"/>
            <a:ext cx="9330976" cy="524351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709915" y="781050"/>
            <a:ext cx="46832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 THĂM LĂNG BÁC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260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4147</TotalTime>
  <Words>508</Words>
  <Application>Microsoft Office PowerPoint</Application>
  <PresentationFormat>Widescreen</PresentationFormat>
  <Paragraphs>57</Paragraphs>
  <Slides>19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Time New Roman</vt:lpstr>
      <vt:lpstr>Times New Roman</vt:lpstr>
      <vt:lpstr>Office Theme</vt:lpstr>
      <vt:lpstr>PowerPoint Presentation</vt:lpstr>
      <vt:lpstr>I. Mục đích, yêu cầu</vt:lpstr>
      <vt:lpstr>II. Chuẩn bị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minhtuan6990@gmail.com / 01686898975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Admin</cp:lastModifiedBy>
  <cp:revision>19</cp:revision>
  <dcterms:created xsi:type="dcterms:W3CDTF">2022-04-23T14:09:53Z</dcterms:created>
  <dcterms:modified xsi:type="dcterms:W3CDTF">2023-06-26T04:35:27Z</dcterms:modified>
</cp:coreProperties>
</file>