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0" r:id="rId3"/>
    <p:sldId id="257" r:id="rId4"/>
    <p:sldId id="262" r:id="rId5"/>
    <p:sldId id="261" r:id="rId6"/>
    <p:sldId id="258" r:id="rId7"/>
    <p:sldId id="268" r:id="rId8"/>
    <p:sldId id="269" r:id="rId9"/>
    <p:sldId id="271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E742F-0380-4E61-A2A2-AEEC817C915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C87FB-FF78-49FD-9711-B6AF036EC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9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6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5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3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5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34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280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19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88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6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64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19A0A-0187-450E-9AAD-A713D143873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0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011" y="91130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80" y="826382"/>
            <a:ext cx="1211824" cy="12059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04415" y="2825392"/>
            <a:ext cx="13200815" cy="484613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66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6600" b="1" dirty="0">
              <a:ln w="0"/>
              <a:solidFill>
                <a:schemeClr val="accent5">
                  <a:lumMod val="5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6750" y="4819907"/>
            <a:ext cx="77326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5750" y="6297181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648" y="3809726"/>
            <a:ext cx="10766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046601"/>
      </p:ext>
    </p:extLst>
  </p:cSld>
  <p:clrMapOvr>
    <a:masterClrMapping/>
  </p:clrMapOvr>
  <p:transition spd="slow" advTm="2274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19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1835" y="436098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Untitled Projec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448" y="1205540"/>
            <a:ext cx="9897034" cy="518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5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7379" y="519869"/>
            <a:ext cx="5717345" cy="886900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1005" y="1925688"/>
            <a:ext cx="10410091" cy="11832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6" r="5958"/>
          <a:stretch/>
        </p:blipFill>
        <p:spPr>
          <a:xfrm>
            <a:off x="3387379" y="3108962"/>
            <a:ext cx="6132352" cy="418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49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56" y="0"/>
            <a:ext cx="5717345" cy="703385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445" y="703385"/>
            <a:ext cx="9031454" cy="8440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6" y="1667853"/>
            <a:ext cx="8060786" cy="48822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43135" y="1846800"/>
            <a:ext cx="3548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đỏ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Trông vời đây đó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Xiết mấy tỏ tường...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Nếu chẳng tơ vương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 còn rộng nữa</a:t>
            </a:r>
            <a:r>
              <a:rPr lang="en-US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0" i="0" dirty="0">
              <a:solidFill>
                <a:srgbClr val="161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45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16000" r="-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5979" y="590208"/>
            <a:ext cx="5858021" cy="1308931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5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6" r="5958"/>
          <a:stretch/>
        </p:blipFill>
        <p:spPr>
          <a:xfrm>
            <a:off x="3454790" y="1659987"/>
            <a:ext cx="6325778" cy="622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3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49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3679" y="239150"/>
            <a:ext cx="4465320" cy="1210457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821" y="1351133"/>
            <a:ext cx="10129325" cy="210951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Đồng dao là thơ ᴄa dân gian truуền miệng ᴄủa trẻ em Việt Nam trong хã hội хưa. Đồng dao bao gồm nhiều loại: ᴄáᴄ bài hát,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ᴄâu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hát trẻ em, lời hát trong ᴄáᴄ trò ᴄhơi, bài hát ru em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nống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chi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21" y="3633275"/>
            <a:ext cx="4003948" cy="2795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29" y="3633275"/>
            <a:ext cx="4170808" cy="279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9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6066" y="2242503"/>
            <a:ext cx="4224402" cy="2470173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93355" y="835160"/>
            <a:ext cx="5715000" cy="458628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350271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31237" y="2365402"/>
            <a:ext cx="37607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</a:t>
            </a:r>
            <a:r>
              <a:rPr lang="vi-VN" sz="2800" dirty="0" smtClean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r="6171"/>
          <a:stretch/>
        </p:blipFill>
        <p:spPr>
          <a:xfrm>
            <a:off x="422031" y="872197"/>
            <a:ext cx="7634067" cy="532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2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4">
                <a:lumMod val="20000"/>
                <a:lumOff val="80000"/>
              </a:schemeClr>
            </a:gs>
            <a:gs pos="0">
              <a:srgbClr val="FFCCFF"/>
            </a:gs>
            <a:gs pos="56000">
              <a:schemeClr val="accent4">
                <a:lumMod val="20000"/>
                <a:lumOff val="80000"/>
              </a:schemeClr>
            </a:gs>
            <a:gs pos="81000">
              <a:schemeClr val="accent4">
                <a:lumMod val="20000"/>
                <a:lumOff val="80000"/>
              </a:schemeClr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56" y="0"/>
            <a:ext cx="5717345" cy="703385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445" y="703385"/>
            <a:ext cx="9031454" cy="8440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6" y="1667853"/>
            <a:ext cx="7680959" cy="46521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43135" y="1667853"/>
            <a:ext cx="3548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đỏ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Trông vời đây đó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Xiết mấy tỏ tường...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chẳng tơ vương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 còn rộng nữa</a:t>
            </a:r>
          </a:p>
        </p:txBody>
      </p:sp>
    </p:spTree>
    <p:extLst>
      <p:ext uri="{BB962C8B-B14F-4D97-AF65-F5344CB8AC3E}">
        <p14:creationId xmlns:p14="http://schemas.microsoft.com/office/powerpoint/2010/main" val="933228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  <p:tag name="ISPRING_SLIDE_ID_2" val="{7F6AD465-EE13-434E-BE7A-0C1DBCA1647D}"/>
  <p:tag name="GENSWF_ADVANCE_TIME" val="22.7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176</Words>
  <Application>Microsoft Office PowerPoint</Application>
  <PresentationFormat>Widescreen</PresentationFormat>
  <Paragraphs>24</Paragraphs>
  <Slides>10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Cô đọc thơ lần 1</vt:lpstr>
      <vt:lpstr>Cô đọc thơ lần 2</vt:lpstr>
      <vt:lpstr>Đàm thoại</vt:lpstr>
      <vt:lpstr>Giảng giải: </vt:lpstr>
      <vt:lpstr>PowerPoint Presentation</vt:lpstr>
      <vt:lpstr>PowerPoint Presentation</vt:lpstr>
      <vt:lpstr>Cả lớp đọc 2-3 lần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16</cp:revision>
  <dcterms:created xsi:type="dcterms:W3CDTF">2022-05-02T23:17:00Z</dcterms:created>
  <dcterms:modified xsi:type="dcterms:W3CDTF">2022-06-07T03:47:08Z</dcterms:modified>
</cp:coreProperties>
</file>