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8" r:id="rId9"/>
    <p:sldId id="262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26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6400" y="59216"/>
            <a:ext cx="6528447" cy="919797"/>
          </a:xfrm>
        </p:spPr>
        <p:txBody>
          <a:bodyPr>
            <a:normAutofit/>
          </a:bodyPr>
          <a:lstStyle/>
          <a:p>
            <a:r>
              <a:rPr lang="vi-VN" sz="2000" b="1" dirty="0" smtClean="0">
                <a:solidFill>
                  <a:srgbClr val="0070C0"/>
                </a:solidFill>
              </a:rPr>
              <a:t>PHÒNG GIÁO DỤC VÀ ĐÀO TẠO QUẬN LONG BIÊN</a:t>
            </a:r>
            <a:br>
              <a:rPr lang="vi-VN" sz="2000" b="1" dirty="0" smtClean="0">
                <a:solidFill>
                  <a:srgbClr val="0070C0"/>
                </a:solidFill>
              </a:rPr>
            </a:br>
            <a:r>
              <a:rPr lang="vi-VN" sz="2000" b="1" dirty="0" smtClean="0">
                <a:solidFill>
                  <a:srgbClr val="0070C0"/>
                </a:solidFill>
              </a:rPr>
              <a:t>TRƯỜNG MẦM NON GIA THƯỢNG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18" y="6064048"/>
            <a:ext cx="2628900" cy="585099"/>
          </a:xfrm>
        </p:spPr>
        <p:txBody>
          <a:bodyPr>
            <a:noAutofit/>
          </a:bodyPr>
          <a:lstStyle/>
          <a:p>
            <a:endParaRPr lang="vi-VN" sz="1600" b="1" dirty="0">
              <a:solidFill>
                <a:srgbClr val="C00000"/>
              </a:solidFill>
              <a:latin typeface="+mj-lt"/>
            </a:endParaRPr>
          </a:p>
          <a:p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NĂM HỌC : 20</a:t>
            </a:r>
            <a:r>
              <a:rPr lang="en-US" sz="1600" b="1" dirty="0" smtClean="0">
                <a:solidFill>
                  <a:srgbClr val="7030A0"/>
                </a:solidFill>
                <a:latin typeface="+mj-lt"/>
              </a:rPr>
              <a:t>21</a:t>
            </a:r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- 20</a:t>
            </a:r>
            <a:r>
              <a:rPr lang="en-US" sz="1600" b="1" dirty="0" smtClean="0">
                <a:solidFill>
                  <a:srgbClr val="7030A0"/>
                </a:solidFill>
                <a:latin typeface="+mj-lt"/>
              </a:rPr>
              <a:t>22</a:t>
            </a:r>
            <a:endParaRPr lang="en-US" sz="16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14400" y="20574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246418" y="2566651"/>
            <a:ext cx="6019800" cy="1055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vi-VN" sz="3600" b="1" dirty="0" smtClean="0">
                <a:solidFill>
                  <a:srgbClr val="00B050"/>
                </a:solidFill>
                <a:latin typeface="+mj-lt"/>
              </a:rPr>
              <a:t>HOẠT ĐỘNG TẠO HÌNH</a:t>
            </a:r>
          </a:p>
          <a:p>
            <a:endParaRPr lang="en-US" sz="18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1183257"/>
            <a:ext cx="1409737" cy="11267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1200" y="4058339"/>
            <a:ext cx="489101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Di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24 – 36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Út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12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12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7924800" cy="2590800"/>
          </a:xfrm>
        </p:spPr>
        <p:txBody>
          <a:bodyPr>
            <a:noAutofit/>
          </a:bodyPr>
          <a:lstStyle/>
          <a:p>
            <a:pPr marL="2171700" lvl="5" indent="0">
              <a:buNone/>
            </a:pP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nhận xét tiết học, cho trẻ chơi: “ Làm cá bơi” quanh lớp.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20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533400"/>
            <a:ext cx="5334000" cy="715962"/>
          </a:xfrm>
        </p:spPr>
        <p:txBody>
          <a:bodyPr>
            <a:noAutofit/>
          </a:bodyPr>
          <a:lstStyle/>
          <a:p>
            <a:r>
              <a:rPr lang="vi-VN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vi-VN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MỤC ĐÍCH , YÊU CẦU</a:t>
            </a:r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9362"/>
            <a:ext cx="8229600" cy="5105400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</a:t>
            </a:r>
            <a:r>
              <a:rPr lang="vi-VN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vi-V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năng:</a:t>
            </a:r>
            <a:endParaRPr lang="vi-VN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mịn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vi-VN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 </a:t>
            </a:r>
            <a:r>
              <a:rPr lang="vi-VN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độ:</a:t>
            </a:r>
            <a:endParaRPr lang="vi-VN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/>
              <a:t>- Trẻ hứng thú được tham gia vào hoạt động.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43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0" y="533400"/>
            <a:ext cx="4114800" cy="1143000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II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.</a:t>
            </a:r>
            <a:r>
              <a:rPr lang="vi-VN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 CHUẨN BỊ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: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Times New Roman (Headings)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76400"/>
            <a:ext cx="5156200" cy="4191000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dùng của cô:</a:t>
            </a:r>
            <a:endParaRPr lang="vi-VN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Giáo án điện tử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Bảng tương tác, que chỉ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 Nhạc bài hát: “Cá vàng bơi”.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Tranh mẫu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Hệ thống câu hỏi ĐT</a:t>
            </a: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của trẻ: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5325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914400"/>
            <a:ext cx="5943600" cy="1143000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CÁCH TIẾN HÀNH</a:t>
            </a:r>
            <a:r>
              <a:rPr lang="en-US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3150" y="2209800"/>
            <a:ext cx="6997700" cy="22859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định tổ chức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Cô và trẻ hát  “Cá vàng bơi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dắt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Cá Vàng Bơ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15000" y="44957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27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19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940" y="381000"/>
            <a:ext cx="8016240" cy="1143000"/>
          </a:xfrm>
        </p:spPr>
        <p:txBody>
          <a:bodyPr>
            <a:noAutofit/>
          </a:bodyPr>
          <a:lstStyle/>
          <a:p>
            <a:pPr algn="l"/>
            <a:r>
              <a:rPr lang="vi-VN" sz="4000" b="1" dirty="0">
                <a:solidFill>
                  <a:srgbClr val="FFFF00"/>
                </a:solidFill>
              </a:rPr>
              <a:t>2. Phương pháp, hình thức tổ chức: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33780" y="1447800"/>
            <a:ext cx="7391400" cy="426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vi-VN" sz="2400" b="1" i="1" dirty="0" smtClean="0">
                <a:solidFill>
                  <a:srgbClr val="FF0000"/>
                </a:solidFill>
              </a:rPr>
              <a:t>a</a:t>
            </a:r>
            <a:r>
              <a:rPr lang="vi-VN" sz="2400" b="1" i="1" dirty="0">
                <a:solidFill>
                  <a:srgbClr val="FF0000"/>
                </a:solidFill>
              </a:rPr>
              <a:t>. Hướng dẫn tập thể:</a:t>
            </a:r>
          </a:p>
          <a:p>
            <a:pPr algn="l"/>
            <a:r>
              <a:rPr lang="vi-VN" sz="2400" dirty="0"/>
              <a:t>- Cô cho trẻ xem tranh mẫu con cá đã được di màu</a:t>
            </a:r>
          </a:p>
          <a:p>
            <a:pPr algn="l"/>
            <a:r>
              <a:rPr lang="vi-VN" sz="2400" dirty="0"/>
              <a:t>- Cô đàm thoại:</a:t>
            </a:r>
          </a:p>
          <a:p>
            <a:pPr algn="l"/>
            <a:r>
              <a:rPr lang="vi-VN" sz="2400" dirty="0"/>
              <a:t>+ Đây là con gì</a:t>
            </a:r>
            <a:r>
              <a:rPr lang="vi-VN" sz="2400" dirty="0" smtClean="0"/>
              <a:t>?</a:t>
            </a:r>
            <a:endParaRPr lang="en-US" sz="2400" dirty="0" smtClean="0"/>
          </a:p>
          <a:p>
            <a:pPr algn="l"/>
            <a:r>
              <a:rPr lang="vi-VN" sz="2400" dirty="0" smtClean="0"/>
              <a:t>+ </a:t>
            </a:r>
            <a:r>
              <a:rPr lang="vi-VN" sz="2400" dirty="0"/>
              <a:t>Con cá tô màu gì?</a:t>
            </a:r>
          </a:p>
          <a:p>
            <a:pPr algn="l"/>
            <a:r>
              <a:rPr lang="vi-VN" sz="2400" dirty="0"/>
              <a:t>- Bức tranh cô tô có đẹp không?</a:t>
            </a:r>
          </a:p>
          <a:p>
            <a:pPr algn="l"/>
            <a:r>
              <a:rPr lang="vi-VN" sz="2400" dirty="0"/>
              <a:t>Muốn tô được bức tranh đẹp các con tô như thế nào?</a:t>
            </a:r>
          </a:p>
          <a:p>
            <a:pPr algn="l"/>
            <a:r>
              <a:rPr lang="vi-VN" sz="2400" dirty="0"/>
              <a:t>* Hỏi ý tưởng trẻ</a:t>
            </a:r>
            <a:r>
              <a:rPr lang="vi-VN" sz="2400" b="1" i="1" dirty="0"/>
              <a:t>: </a:t>
            </a:r>
            <a:r>
              <a:rPr lang="vi-VN" sz="2400" dirty="0"/>
              <a:t>Con tô con cá màu gì ? Con tô như thế nào ?....Nhắc trẻ khi tô phải ngồi ngay ngắn thẳng lưng, cầm bút tay phải.</a:t>
            </a:r>
          </a:p>
          <a:p>
            <a:pPr algn="l"/>
            <a:r>
              <a:rPr lang="vi-VN" sz="2400" dirty="0"/>
              <a:t>- Cho trẻ làm động tác di màu trên không</a:t>
            </a:r>
          </a:p>
        </p:txBody>
      </p:sp>
    </p:spTree>
    <p:extLst>
      <p:ext uri="{BB962C8B-B14F-4D97-AF65-F5344CB8AC3E}">
        <p14:creationId xmlns:p14="http://schemas.microsoft.com/office/powerpoint/2010/main" val="373705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71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10600" cy="4038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 Hướng dẫn cá nhân:</a:t>
            </a:r>
          </a:p>
          <a:p>
            <a:pPr>
              <a:buFontTx/>
              <a:buChar char="-"/>
            </a:pP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trẻ thực hiện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cho trẻ tô màu theo ý thích của trẻ. Khuyến khích trẻ tô màu xen kẽ nhau. Cô bao quát giúp đỡ trẻ chậm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ĐT: + Con đang làm gì?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 + Con tô con cá này màu gì?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(Cô nhắc trẻ cách cầm bút di màu)</a:t>
            </a:r>
          </a:p>
        </p:txBody>
      </p:sp>
    </p:spTree>
    <p:extLst>
      <p:ext uri="{BB962C8B-B14F-4D97-AF65-F5344CB8AC3E}">
        <p14:creationId xmlns:p14="http://schemas.microsoft.com/office/powerpoint/2010/main" val="3764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con c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05000"/>
            <a:ext cx="7467600" cy="2819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vi-V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34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236</Words>
  <Application>Microsoft Office PowerPoint</Application>
  <PresentationFormat>On-screen Show (4:3)</PresentationFormat>
  <Paragraphs>51</Paragraphs>
  <Slides>10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Times New Roman (Headings)</vt:lpstr>
      <vt:lpstr>Office Theme</vt:lpstr>
      <vt:lpstr>PHÒNG GIÁO DỤC VÀ ĐÀO TẠO QUẬN LONG BIÊN TRƯỜNG MẦM NON GIA THƯỢNG</vt:lpstr>
      <vt:lpstr>I. MỤC ĐÍCH , YÊU CẦU:</vt:lpstr>
      <vt:lpstr>II. CHUẨN BỊ:</vt:lpstr>
      <vt:lpstr>III. CÁCH TIẾN HÀNH:</vt:lpstr>
      <vt:lpstr>2. Phương pháp, hình thức tổ chức: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Administrator</dc:creator>
  <cp:lastModifiedBy>ADMIN</cp:lastModifiedBy>
  <cp:revision>35</cp:revision>
  <dcterms:created xsi:type="dcterms:W3CDTF">2006-08-16T00:00:00Z</dcterms:created>
  <dcterms:modified xsi:type="dcterms:W3CDTF">2022-06-06T13:55:36Z</dcterms:modified>
</cp:coreProperties>
</file>