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8" r:id="rId8"/>
    <p:sldId id="267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62" r:id="rId17"/>
    <p:sldId id="265" r:id="rId18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09/06/2022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971" y="1305276"/>
            <a:ext cx="1221856" cy="15232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6524" y="341734"/>
            <a:ext cx="7334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524" y="2492896"/>
            <a:ext cx="7194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NGÔN NGỮ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03645" y="3853956"/>
            <a:ext cx="60842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 Truyện: Quả trứng</a:t>
            </a:r>
            <a:endParaRPr lang="en-US" sz="2800" b="1" i="1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01703" y="6309320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" t="11151" r="-400" b="14300"/>
          <a:stretch/>
        </p:blipFill>
        <p:spPr>
          <a:xfrm>
            <a:off x="11575" y="0"/>
            <a:ext cx="9168937" cy="6858000"/>
          </a:xfrm>
          <a:prstGeom prst="rect">
            <a:avLst/>
          </a:prstGeom>
        </p:spPr>
      </p:pic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632"/>
            <a:ext cx="105329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62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" t="11151" b="14300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632"/>
            <a:ext cx="105329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7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0" t="11150" b="13250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632"/>
            <a:ext cx="105329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883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1640" y="2708920"/>
            <a:ext cx="67249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 theo nội dung truyện</a:t>
            </a:r>
            <a:endParaRPr 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07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UYỆN QUẢ TRỨNG - Nhà trẻ 24-36 thá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6574" end="88827.093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  <p:pic>
        <p:nvPicPr>
          <p:cNvPr id="5" name="Picture 4" descr="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31" y="5626"/>
            <a:ext cx="105329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610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80528" y="2636912"/>
            <a:ext cx="9433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3: Cô cho trẻ xem phim hoạt hình</a:t>
            </a:r>
          </a:p>
          <a:p>
            <a:pPr algn="ctr"/>
            <a:r>
              <a:rPr lang="en-US" sz="4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Quả trứng</a:t>
            </a:r>
            <a:endParaRPr lang="en-US" sz="40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416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pic>
        <p:nvPicPr>
          <p:cNvPr id="2" name="TRUYỆN QUẢ TRỨNG - Nhà trẻ 24-36 thá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90666.093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6275"/>
            <a:ext cx="1053296" cy="1584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628800"/>
            <a:ext cx="8229600" cy="1143000"/>
          </a:xfrm>
        </p:spPr>
        <p:txBody>
          <a:bodyPr/>
          <a:lstStyle/>
          <a:p>
            <a:r>
              <a:rPr lang="vi-VN" dirty="0" smtClean="0">
                <a:solidFill>
                  <a:srgbClr val="0070C0"/>
                </a:solidFill>
              </a:rPr>
              <a:t>3.Kết thúc:</a:t>
            </a:r>
            <a:endParaRPr lang="vi-VN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771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nhận xét tiết học, tuyên dương, khen ngợi trẻ.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 YÊU CẦU</a:t>
            </a:r>
            <a:endParaRPr lang="vi-VN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987" y="14169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Kiến thức: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-Trẻ biết tên truyện, tên các nhân vật trong truyện.</a:t>
            </a: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Kỹ năng</a:t>
            </a: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: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-Trả lời to rõ ràng các câu hỏi theo nội dung truyện.</a:t>
            </a:r>
          </a:p>
          <a:p>
            <a:pPr>
              <a:buNone/>
            </a:pPr>
            <a:r>
              <a:rPr lang="vi-VN" sz="2800" b="1" dirty="0" smtClean="0">
                <a:solidFill>
                  <a:srgbClr val="0070C0"/>
                </a:solidFill>
                <a:latin typeface="+mj-lt"/>
              </a:rPr>
              <a:t>* Thái độ:</a:t>
            </a:r>
            <a:endParaRPr lang="vi-VN" sz="2800" dirty="0" smtClean="0">
              <a:solidFill>
                <a:srgbClr val="0070C0"/>
              </a:solidFill>
              <a:latin typeface="+mj-lt"/>
            </a:endParaRP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 -Trẻ ngoan, hứng thú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tham gia vào hoạt động.</a:t>
            </a:r>
          </a:p>
          <a:p>
            <a:pPr>
              <a:buNone/>
            </a:pPr>
            <a:r>
              <a:rPr lang="vi-VN" sz="2800" dirty="0" smtClean="0">
                <a:solidFill>
                  <a:srgbClr val="0070C0"/>
                </a:solidFill>
                <a:latin typeface="+mj-lt"/>
              </a:rPr>
              <a:t>- GD: Biết giúp đỡ người khác, cảm ơn khi được giúp.</a:t>
            </a:r>
            <a:r>
              <a:rPr lang="vi-VN" sz="2800" dirty="0" smtClean="0">
                <a:latin typeface="+mj-lt"/>
              </a:rPr>
              <a:t> </a:t>
            </a:r>
          </a:p>
          <a:p>
            <a:pPr>
              <a:buNone/>
            </a:pPr>
            <a:endParaRPr lang="vi-VN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CHUẨN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Đồ dùng của cô:</a:t>
            </a:r>
            <a:endParaRPr lang="pt-BR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pt-BR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 minh họa truyện.</a:t>
            </a:r>
            <a:endParaRPr lang="vi-VN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 giảng điện tử.</a:t>
            </a:r>
            <a:endParaRPr lang="en-US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Video truyện “ Qủa trứng”</a:t>
            </a:r>
            <a:endParaRPr lang="pt-BR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Đồ dùng của trẻ:</a:t>
            </a:r>
            <a:endParaRPr lang="pt-BR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Trang phục gọn gàng.</a:t>
            </a:r>
          </a:p>
          <a:p>
            <a:pPr>
              <a:buNone/>
            </a:pPr>
            <a:r>
              <a:rPr lang="pt-BR" sz="2800" dirty="0" smtClean="0"/>
              <a:t> </a:t>
            </a:r>
          </a:p>
          <a:p>
            <a:pPr>
              <a:buNone/>
            </a:pP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III. </a:t>
            </a:r>
            <a:r>
              <a:rPr lang="en-US" sz="3600" smtClean="0">
                <a:solidFill>
                  <a:srgbClr val="FF0000"/>
                </a:solidFill>
              </a:rPr>
              <a:t>CÁCH </a:t>
            </a:r>
            <a:r>
              <a:rPr lang="en-US" sz="3600" smtClean="0">
                <a:solidFill>
                  <a:srgbClr val="FF0000"/>
                </a:solidFill>
              </a:rPr>
              <a:t>TiẾN </a:t>
            </a:r>
            <a:r>
              <a:rPr lang="en-US" sz="3600" dirty="0" smtClean="0">
                <a:solidFill>
                  <a:srgbClr val="FF0000"/>
                </a:solidFill>
              </a:rPr>
              <a:t>HÀNH</a:t>
            </a:r>
            <a:endParaRPr lang="vi-VN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337821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vi-VN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 trẻ hát </a:t>
            </a:r>
            <a:r>
              <a:rPr lang="vi-VN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vi-VN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14350" indent="-514350" algn="ctr">
              <a:buNone/>
            </a:pP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“Gà trống mèo con và cún con”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à Trống Mèo Con Và Cún Con - Nhà Em Có Con Gà Trố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00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33" y="1637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2636912"/>
            <a:ext cx="76438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Cô giới thiệu tên truyện: Quả trứng.</a:t>
            </a:r>
          </a:p>
          <a:p>
            <a:r>
              <a:rPr lang="pt-BR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Cô </a:t>
            </a:r>
            <a:r>
              <a:rPr lang="pt-BR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kể lần 1: </a:t>
            </a:r>
            <a:r>
              <a:rPr lang="pt-BR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 </a:t>
            </a:r>
            <a:r>
              <a:rPr lang="pt-BR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 sử dụng cử chỉ điệu bộ  minh hoạ.</a:t>
            </a:r>
          </a:p>
          <a:p>
            <a:r>
              <a:rPr lang="pt-BR" sz="28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Hỏi tên truyện</a:t>
            </a:r>
            <a:endParaRPr lang="pt-BR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59632" y="2060848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  <a:latin typeface="+mj-lt"/>
              </a:rPr>
              <a:t>- </a:t>
            </a:r>
            <a:r>
              <a:rPr lang="vi-VN" sz="3200" smtClean="0">
                <a:solidFill>
                  <a:srgbClr val="0070C0"/>
                </a:solidFill>
                <a:latin typeface="+mj-lt"/>
              </a:rPr>
              <a:t>Cô </a:t>
            </a:r>
            <a:r>
              <a:rPr lang="vi-VN" sz="3200">
                <a:solidFill>
                  <a:srgbClr val="0070C0"/>
                </a:solidFill>
                <a:latin typeface="+mj-lt"/>
              </a:rPr>
              <a:t>kể lần 2:</a:t>
            </a:r>
            <a:r>
              <a:rPr lang="en-US" sz="3200">
                <a:solidFill>
                  <a:srgbClr val="0070C0"/>
                </a:solidFill>
                <a:latin typeface="+mj-lt"/>
              </a:rPr>
              <a:t> </a:t>
            </a:r>
            <a:r>
              <a:rPr lang="vi-VN" sz="3200">
                <a:solidFill>
                  <a:srgbClr val="0070C0"/>
                </a:solidFill>
                <a:latin typeface="+mj-lt"/>
              </a:rPr>
              <a:t>Dùng tranh </a:t>
            </a:r>
            <a:r>
              <a:rPr lang="vi-VN" sz="3200">
                <a:solidFill>
                  <a:srgbClr val="0070C0"/>
                </a:solidFill>
                <a:latin typeface="+mj-lt"/>
              </a:rPr>
              <a:t>minh </a:t>
            </a:r>
            <a:r>
              <a:rPr lang="vi-VN" sz="3200" smtClean="0">
                <a:solidFill>
                  <a:srgbClr val="0070C0"/>
                </a:solidFill>
                <a:latin typeface="+mj-lt"/>
              </a:rPr>
              <a:t>họa</a:t>
            </a:r>
            <a:endParaRPr lang="en-US" sz="3200">
              <a:solidFill>
                <a:srgbClr val="0070C0"/>
              </a:solidFill>
              <a:latin typeface="+mj-lt"/>
            </a:endParaRPr>
          </a:p>
          <a:p>
            <a:r>
              <a:rPr lang="en-US" sz="3200" smtClean="0">
                <a:solidFill>
                  <a:srgbClr val="0070C0"/>
                </a:solidFill>
                <a:latin typeface="+mj-lt"/>
              </a:rPr>
              <a:t>+ </a:t>
            </a:r>
            <a:r>
              <a:rPr lang="vi-VN" sz="320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3200" smtClean="0">
                <a:solidFill>
                  <a:srgbClr val="0070C0"/>
                </a:solidFill>
                <a:latin typeface="+mj-lt"/>
              </a:rPr>
              <a:t>Hỏi tên truyện</a:t>
            </a:r>
          </a:p>
          <a:p>
            <a:r>
              <a:rPr lang="en-US" sz="3200" smtClean="0">
                <a:solidFill>
                  <a:srgbClr val="0070C0"/>
                </a:solidFill>
                <a:latin typeface="+mj-lt"/>
              </a:rPr>
              <a:t>+ Hỏi tên các nhân vật có trong truyện</a:t>
            </a:r>
            <a:r>
              <a:rPr lang="en-US" sz="3200">
                <a:solidFill>
                  <a:srgbClr val="0070C0"/>
                </a:solidFill>
                <a:latin typeface="+mj-lt"/>
              </a:rPr>
              <a:t/>
            </a:r>
            <a:br>
              <a:rPr lang="en-US" sz="3200">
                <a:solidFill>
                  <a:srgbClr val="0070C0"/>
                </a:solidFill>
                <a:latin typeface="+mj-lt"/>
              </a:rPr>
            </a:br>
            <a:endParaRPr lang="en-US" sz="320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9874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229600" cy="992722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" t="11151" b="12201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98" y="0"/>
            <a:ext cx="1053296" cy="1584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" t="12200" r="1175" b="13250"/>
          <a:stretch/>
        </p:blipFill>
        <p:spPr>
          <a:xfrm>
            <a:off x="0" y="0"/>
            <a:ext cx="9036496" cy="6858000"/>
          </a:xfrm>
          <a:prstGeom prst="rect">
            <a:avLst/>
          </a:prstGeom>
        </p:spPr>
      </p:pic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149"/>
            <a:ext cx="105329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8267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259</Words>
  <Application>Microsoft Office PowerPoint</Application>
  <PresentationFormat>On-screen Show (4:3)</PresentationFormat>
  <Paragraphs>43</Paragraphs>
  <Slides>17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I. MỤC ĐÍCH YÊU CẦU</vt:lpstr>
      <vt:lpstr>II. CHUẨN BỊ</vt:lpstr>
      <vt:lpstr>III. CÁCH TiẾN HÀNH</vt:lpstr>
      <vt:lpstr>PowerPoint Presentation</vt:lpstr>
      <vt:lpstr>2. Phương pháp và hình thức tổ chức 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24</cp:revision>
  <dcterms:created xsi:type="dcterms:W3CDTF">2019-09-25T06:07:30Z</dcterms:created>
  <dcterms:modified xsi:type="dcterms:W3CDTF">2022-06-09T03:08:01Z</dcterms:modified>
</cp:coreProperties>
</file>