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70" r:id="rId6"/>
    <p:sldId id="260" r:id="rId7"/>
    <p:sldId id="273" r:id="rId8"/>
    <p:sldId id="274" r:id="rId9"/>
    <p:sldId id="275" r:id="rId10"/>
    <p:sldId id="261" r:id="rId11"/>
    <p:sldId id="276" r:id="rId12"/>
    <p:sldId id="268" r:id="rId13"/>
    <p:sldId id="271" r:id="rId14"/>
    <p:sldId id="267" r:id="rId15"/>
    <p:sldId id="272" r:id="rId16"/>
    <p:sldId id="269" r:id="rId17"/>
    <p:sldId id="266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1140" y="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57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1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3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4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4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6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1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4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9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5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91B23-3BAE-48FE-A098-087E2EEF6ED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556792"/>
            <a:ext cx="1626069" cy="1558316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25999" y="618741"/>
            <a:ext cx="6902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altLang="en-US" sz="1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55480" y="3284984"/>
            <a:ext cx="5043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</a:t>
            </a: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THỨC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27784" y="3977147"/>
            <a:ext cx="53560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</a:t>
            </a: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NBPB: Cao – Thấp</a:t>
            </a:r>
            <a:endParaRPr lang="en-US" alt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63888" y="6319539"/>
            <a:ext cx="281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</a:p>
        </p:txBody>
      </p:sp>
    </p:spTree>
    <p:extLst>
      <p:ext uri="{BB962C8B-B14F-4D97-AF65-F5344CB8AC3E}">
        <p14:creationId xmlns:p14="http://schemas.microsoft.com/office/powerpoint/2010/main" val="682262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852936"/>
            <a:ext cx="7776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so sánh chiều cao 2 đối tượng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40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 SÁNH CHIỀU CAO CỦA 2 ĐỐI TƯỢNG_ BÀI 2- TOÁN KÍCH THƯỚC_ THƯ VIỆN MẦM NON_ TOÁN MẦM N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7390" end="18945.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45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492896"/>
            <a:ext cx="3990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luyện củng cố</a:t>
            </a:r>
            <a:endParaRPr lang="en-US" sz="4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31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392"/>
            <a:ext cx="4079952" cy="675860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453210"/>
            <a:ext cx="2538661" cy="27755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0863" y="6443538"/>
            <a:ext cx="1061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82559" y="6443538"/>
            <a:ext cx="1189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thấp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88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 mấy cây xanh?  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- 2 cây xanh này như thế nào?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Cô chỉ vào cây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cao (cây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thấp)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 và nói “cây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cao” (cây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thấp ) =&gt; cho cả lớp nói theo cô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Cho tổ, nhóm, cá nhân trẻ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7241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34380"/>
            <a:ext cx="2852937" cy="5589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08920"/>
            <a:ext cx="2448272" cy="33993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10107" y="6332704"/>
            <a:ext cx="179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6332704"/>
            <a:ext cx="1947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469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0" y="0"/>
            <a:ext cx="47625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8126" y="5013176"/>
            <a:ext cx="2747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trai cao hơn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64023" y="5536396"/>
            <a:ext cx="2831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gái thấp hơn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863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34569"/>
            <a:ext cx="8229600" cy="778098"/>
          </a:xfrm>
        </p:spPr>
        <p:txBody>
          <a:bodyPr>
            <a:normAutofit/>
          </a:bodyPr>
          <a:lstStyle/>
          <a:p>
            <a:r>
              <a:rPr lang="vi-VN" b="1" dirty="0">
                <a:solidFill>
                  <a:srgbClr val="0070C0"/>
                </a:solidFill>
              </a:rPr>
              <a:t>3. Kết thúc:</a:t>
            </a:r>
            <a:r>
              <a:rPr lang="vi-VN" dirty="0">
                <a:solidFill>
                  <a:srgbClr val="0070C0"/>
                </a:solidFill>
              </a:rPr>
              <a:t> 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70892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vi-VN" dirty="0">
                <a:latin typeface="+mj-lt"/>
              </a:rPr>
              <a:t> 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384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hát vườn cây nhà b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66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I.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 – YÊU CẦU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459797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Trẻ nhận biết và phân biệt được kích </a:t>
            </a:r>
            <a:r>
              <a:rPr lang="vi-VN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thước </a:t>
            </a:r>
            <a:r>
              <a:rPr lang="vi-VN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thấp của 1 số cây xanh, cây hoa  khác nhau.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Trẻ biết tên trò chơi, cách chơi, hứng thú chơi </a:t>
            </a:r>
          </a:p>
          <a:p>
            <a:pPr marL="0" indent="0">
              <a:buNone/>
            </a:pPr>
            <a:r>
              <a:rPr lang="en-US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Kĩ năng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Rèn cho trẻ kỹ năng phân biệt cây cao– cây thấp, cây hoa cao- cây hoa thấp theo yêu cầu của cô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Rèn cho trẻ nói rõ ràng, mạch lạc, đủ câu.</a:t>
            </a:r>
          </a:p>
          <a:p>
            <a:pPr marL="0" indent="0">
              <a:buNone/>
            </a:pPr>
            <a:r>
              <a:rPr lang="en-US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 độ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Trẻ hứng thú tham gia vào giờ học.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0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338936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078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vi-VN" b="1" dirty="0">
                <a:solidFill>
                  <a:srgbClr val="0070C0"/>
                </a:solidFill>
                <a:latin typeface="+mj-lt"/>
              </a:rPr>
              <a:t>Đồ dùng của cô:</a:t>
            </a:r>
            <a:endParaRPr lang="vi-VN" dirty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vi-VN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Bài 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gi</a:t>
            </a:r>
            <a:r>
              <a:rPr lang="en-US" dirty="0">
                <a:solidFill>
                  <a:srgbClr val="0070C0"/>
                </a:solidFill>
                <a:latin typeface="+mj-lt"/>
              </a:rPr>
              <a:t>ả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ng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điện 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tử</a:t>
            </a:r>
            <a:endParaRPr lang="en-US" dirty="0" smtClean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-1 số cây xanh, cây hoa có kích thước cao – thấp khác nhau-</a:t>
            </a:r>
          </a:p>
          <a:p>
            <a:pPr marL="0" indent="0">
              <a:buNone/>
            </a:pPr>
            <a:r>
              <a:rPr lang="vi-VN" b="1" dirty="0" smtClean="0">
                <a:solidFill>
                  <a:srgbClr val="0070C0"/>
                </a:solidFill>
                <a:latin typeface="+mj-lt"/>
              </a:rPr>
              <a:t>* Đồ dùng của trẻ:</a:t>
            </a:r>
            <a:endParaRPr lang="vi-VN" dirty="0" smtClean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vi-VN" dirty="0" smtClean="0">
                <a:solidFill>
                  <a:srgbClr val="0070C0"/>
                </a:solidFill>
                <a:latin typeface="+mj-lt"/>
              </a:rPr>
              <a:t>- Mỗi trẻ 1 rổ nhựa đựng cây xanh, cây hoa có kích thước cao – thấp khác nhau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2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solidFill>
                  <a:srgbClr val="0070C0"/>
                </a:solidFill>
                <a:latin typeface="+mj-lt"/>
              </a:rPr>
              <a:t>1. Ổn định tổ chức:</a:t>
            </a:r>
            <a:endParaRPr lang="vi-VN" dirty="0">
              <a:solidFill>
                <a:srgbClr val="0070C0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vi-VN" dirty="0">
                <a:solidFill>
                  <a:srgbClr val="0070C0"/>
                </a:solidFill>
                <a:latin typeface="+mj-lt"/>
              </a:rPr>
              <a:t> Cô và trẻ hát: </a:t>
            </a:r>
            <a:r>
              <a:rPr lang="vi-VN">
                <a:solidFill>
                  <a:srgbClr val="0070C0"/>
                </a:solidFill>
                <a:latin typeface="+mj-lt"/>
              </a:rPr>
              <a:t>“ 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Em yêu </a:t>
            </a:r>
            <a:r>
              <a:rPr lang="en-US" dirty="0" err="1" smtClean="0">
                <a:solidFill>
                  <a:srgbClr val="0070C0"/>
                </a:solidFill>
                <a:latin typeface="+mj-lt"/>
              </a:rPr>
              <a:t>cây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+mj-lt"/>
              </a:rPr>
              <a:t>xanh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”. </a:t>
            </a:r>
            <a:endParaRPr lang="en-US" smtClean="0">
              <a:solidFill>
                <a:srgbClr val="0070C0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vi-VN" smtClean="0">
                <a:solidFill>
                  <a:srgbClr val="0070C0"/>
                </a:solidFill>
                <a:latin typeface="+mj-lt"/>
              </a:rPr>
              <a:t>Trò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chuyện dẫn dắt vào bài.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910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m yêu cây xanh- Bài hát cực hay cho thiếu nhi về môi trườ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0"/>
            <a:ext cx="892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82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539" y="612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vi-VN" b="1" dirty="0">
                <a:solidFill>
                  <a:srgbClr val="0070C0"/>
                </a:solidFill>
              </a:rPr>
              <a:t>2. Phương </a:t>
            </a:r>
            <a:r>
              <a:rPr lang="vi-VN" b="1" dirty="0" smtClean="0">
                <a:solidFill>
                  <a:srgbClr val="0070C0"/>
                </a:solidFill>
              </a:rPr>
              <a:t>pháp</a:t>
            </a:r>
            <a:r>
              <a:rPr lang="vi-VN" b="1" dirty="0">
                <a:solidFill>
                  <a:srgbClr val="0070C0"/>
                </a:solidFill>
              </a:rPr>
              <a:t> hình thức tổ chức</a:t>
            </a:r>
            <a:r>
              <a:rPr lang="vi-VN" b="1" dirty="0"/>
              <a:t> 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311952" cy="4813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a. Nhận biết, phân biệt kích </a:t>
            </a:r>
            <a:r>
              <a:rPr lang="vi-VN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thước </a:t>
            </a:r>
            <a:r>
              <a:rPr lang="vi-VN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Nhận biết kích thước cao- thấp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 chơi “Trời tối, trời </a:t>
            </a:r>
            <a:r>
              <a:rPr lang="vi-VN" sz="28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vi-VN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 chơi tìm đồ vật cao thấp theo yêu cầu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753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 SÁNH CHIỀU CAO CỦA 2 ĐỐI TƯỢNG_ BÀI 2- TOÁN KÍCH THƯỚC_ THƯ VIỆN MẦM NON_ TOÁN MẦM N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4055" end="416820.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3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2636912"/>
            <a:ext cx="6471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phân biệt cao – thấp</a:t>
            </a:r>
            <a:endParaRPr lang="en-US" sz="4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04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 SÁNH CHIỀU CAO CỦA 2 ĐỐI TƯỢNG_ BÀI 2- TOÁN KÍCH THƯỚC_ THƯ VIỆN MẦM NON_ TOÁN MẦM N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2840" end="208402.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774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208</Words>
  <Application>Microsoft Office PowerPoint</Application>
  <PresentationFormat>On-screen Show (4:3)</PresentationFormat>
  <Paragraphs>47</Paragraphs>
  <Slides>18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II. CHUẨN BỊ</vt:lpstr>
      <vt:lpstr>PowerPoint Presentation</vt:lpstr>
      <vt:lpstr>PowerPoint Presentation</vt:lpstr>
      <vt:lpstr>2. Phương pháp hình thức tổ chức 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Kết thúc: 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PHßNG</dc:title>
  <dc:creator>abc</dc:creator>
  <cp:lastModifiedBy>Admin</cp:lastModifiedBy>
  <cp:revision>22</cp:revision>
  <dcterms:created xsi:type="dcterms:W3CDTF">2020-02-05T20:57:28Z</dcterms:created>
  <dcterms:modified xsi:type="dcterms:W3CDTF">2022-06-10T01:16:07Z</dcterms:modified>
</cp:coreProperties>
</file>