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7" r:id="rId4"/>
    <p:sldId id="260" r:id="rId5"/>
    <p:sldId id="261" r:id="rId6"/>
    <p:sldId id="266" r:id="rId7"/>
    <p:sldId id="263" r:id="rId8"/>
    <p:sldId id="264" r:id="rId9"/>
    <p:sldId id="268" r:id="rId10"/>
    <p:sldId id="269" r:id="rId11"/>
    <p:sldId id="265" r:id="rId12"/>
  </p:sldIdLst>
  <p:sldSz cx="9144000" cy="6858000" type="screen4x3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5" d="100"/>
          <a:sy n="55" d="100"/>
        </p:scale>
        <p:origin x="1290" y="6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t>10/06/2022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t>10/06/2022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t>10/06/2022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t>10/06/2022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t>10/06/2022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t>10/06/2022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t>10/06/2022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t>10/06/2022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t>10/06/2022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t>10/06/2022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t>10/06/2022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1FEA09-064F-4D95-8FD7-620F9D349C4C}" type="datetimeFigureOut">
              <a:rPr lang="vi-VN" smtClean="0"/>
              <a:t>10/06/2022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47E460-B2B0-4AEA-A99B-F75CA73B2A63}" type="slidenum">
              <a:rPr lang="vi-VN" smtClean="0"/>
              <a:t>‹#›</a:t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430" y="1357298"/>
            <a:ext cx="1357322" cy="1692128"/>
          </a:xfrm>
          <a:prstGeom prst="rect">
            <a:avLst/>
          </a:prstGeom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406527" y="474487"/>
            <a:ext cx="69024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vi-VN" altLang="en-US" sz="18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ƯỜNG</a:t>
            </a:r>
            <a:r>
              <a:rPr lang="en-US" altLang="en-US" sz="18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MẦM NON GIA TH</a:t>
            </a:r>
            <a:r>
              <a:rPr lang="vi-VN" altLang="en-US" sz="18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ƯỢNG</a:t>
            </a:r>
            <a:endParaRPr lang="en-US" altLang="en-US" sz="18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657347" y="3140968"/>
            <a:ext cx="50434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 </a:t>
            </a:r>
            <a:r>
              <a:rPr lang="en-US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 </a:t>
            </a:r>
            <a:r>
              <a:rPr lang="en-US" alt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THẨM MỸ</a:t>
            </a:r>
            <a:endParaRPr lang="en-US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411760" y="3929593"/>
            <a:ext cx="554461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 tài</a:t>
            </a:r>
            <a:r>
              <a:rPr lang="en-US" altLang="en-US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TH: Nặn bánh dạng tròn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 </a:t>
            </a:r>
            <a:r>
              <a:rPr lang="en-US" altLang="en-US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tuổi: Nhà trẻ 24 -36 tháng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viên: Nguyễn Thị Ngọc Hoà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131840" y="6272223"/>
            <a:ext cx="28178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 học: 2021- 2022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420888"/>
            <a:ext cx="835998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Nhận xét sản phẩm</a:t>
            </a:r>
          </a:p>
          <a:p>
            <a:pPr marL="285750" indent="-285750">
              <a:buFontTx/>
              <a:buChar char="-"/>
            </a:pPr>
            <a:r>
              <a:rPr lang="en-US" sz="36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cho trẻ nhận xét bài của mình, của bạn.</a:t>
            </a:r>
          </a:p>
          <a:p>
            <a:pPr marL="285750" indent="-285750">
              <a:buFontTx/>
              <a:buChar char="-"/>
            </a:pPr>
            <a:r>
              <a:rPr lang="en-US" sz="36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nhận xét chung bài của cả lớp.</a:t>
            </a:r>
            <a:endParaRPr lang="en-US" sz="360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0301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8520" y="2276872"/>
            <a:ext cx="9252520" cy="1143000"/>
          </a:xfrm>
        </p:spPr>
        <p:txBody>
          <a:bodyPr>
            <a:normAutofit fontScale="90000"/>
          </a:bodyPr>
          <a:lstStyle/>
          <a:p>
            <a:r>
              <a:rPr lang="vi-VN" smtClean="0">
                <a:solidFill>
                  <a:srgbClr val="0070C0"/>
                </a:solidFill>
              </a:rPr>
              <a:t>3</a:t>
            </a:r>
            <a:r>
              <a:rPr lang="vi-VN" smtClean="0">
                <a:solidFill>
                  <a:srgbClr val="0070C0"/>
                </a:solidFill>
              </a:rPr>
              <a:t>.</a:t>
            </a:r>
            <a:r>
              <a:rPr lang="en-US" smtClean="0">
                <a:solidFill>
                  <a:srgbClr val="0070C0"/>
                </a:solidFill>
              </a:rPr>
              <a:t> </a:t>
            </a:r>
            <a:r>
              <a:rPr lang="vi-VN" smtClean="0">
                <a:solidFill>
                  <a:srgbClr val="0070C0"/>
                </a:solidFill>
              </a:rPr>
              <a:t>Kết </a:t>
            </a:r>
            <a:r>
              <a:rPr lang="vi-VN" smtClean="0">
                <a:solidFill>
                  <a:srgbClr val="0070C0"/>
                </a:solidFill>
              </a:rPr>
              <a:t>thúc</a:t>
            </a:r>
            <a:r>
              <a:rPr lang="vi-VN" smtClean="0">
                <a:solidFill>
                  <a:srgbClr val="0070C0"/>
                </a:solidFill>
              </a:rPr>
              <a:t>:</a:t>
            </a:r>
            <a:r>
              <a:rPr lang="en-US" smtClean="0">
                <a:solidFill>
                  <a:srgbClr val="0070C0"/>
                </a:solidFill>
              </a:rPr>
              <a:t> </a:t>
            </a:r>
            <a:br>
              <a:rPr lang="en-US" smtClean="0">
                <a:solidFill>
                  <a:srgbClr val="0070C0"/>
                </a:solidFill>
              </a:rPr>
            </a:br>
            <a:r>
              <a:rPr lang="en-US" sz="40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nhận xét tiết học động viên khen ngợi trẻ</a:t>
            </a:r>
            <a:endParaRPr lang="vi-VN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2060848"/>
            <a:ext cx="8229600" cy="4525963"/>
          </a:xfrm>
        </p:spPr>
        <p:txBody>
          <a:bodyPr/>
          <a:lstStyle/>
          <a:p>
            <a:pPr marL="514350" indent="-514350" algn="ctr">
              <a:buAutoNum type="arabicPeriod"/>
            </a:pP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Tx/>
              <a:buChar char="-"/>
            </a:pPr>
            <a:r>
              <a:rPr lang="en-US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“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Chúc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mừng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nhật”</a:t>
            </a:r>
          </a:p>
          <a:p>
            <a:pPr>
              <a:buFontTx/>
              <a:buChar char="-"/>
            </a:pPr>
            <a:r>
              <a:rPr lang="en-US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Trò chuyện </a:t>
            </a:r>
            <a:r>
              <a:rPr lang="en-US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dẫn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dắt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vi-VN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y2mate.com - Chúc mừng sinh nhật Bài hát mẫu_v720P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189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0048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mẫu</a:t>
            </a:r>
            <a:endParaRPr lang="vi-VN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tải xuốn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2182031"/>
            <a:ext cx="4143404" cy="40005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156098"/>
            <a:ext cx="4476178" cy="398754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56490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chiếc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vi-VN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63688" y="1484784"/>
            <a:ext cx="54142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sz="4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4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4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400" dirty="0" smtClean="0">
                <a:solidFill>
                  <a:srgbClr val="0070C0"/>
                </a:solidFill>
              </a:rPr>
              <a:t>.</a:t>
            </a:r>
            <a:endParaRPr lang="vi-VN" sz="4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 trẻ xem video cô hướng dẫn mẫu</a:t>
            </a:r>
            <a:endParaRPr lang="en-US" sz="3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y2mate.com - Dạy trẻ 34 tháng tuổi nặn bánh hình tròn hình vuông_360p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23632" end="30218.7386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700" y="980728"/>
            <a:ext cx="9123300" cy="587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196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fr-FR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fr-FR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fr-FR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fr-FR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fr-FR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tưởng</a:t>
            </a:r>
            <a:r>
              <a:rPr lang="fr-FR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fr-FR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:</a:t>
            </a:r>
            <a:endParaRPr lang="vi-VN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fr-FR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+ Con </a:t>
            </a:r>
            <a:r>
              <a:rPr lang="fr-FR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fr-FR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nặn</a:t>
            </a:r>
            <a:r>
              <a:rPr lang="fr-FR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fr-FR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fr-FR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fr-FR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fr-FR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?</a:t>
            </a:r>
            <a:endParaRPr lang="vi-VN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fr-FR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+ Con </a:t>
            </a:r>
            <a:r>
              <a:rPr lang="fr-FR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fr-FR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fr-FR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fr-FR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fr-FR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fr-FR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ra </a:t>
            </a:r>
            <a:r>
              <a:rPr lang="fr-FR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fr-FR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fr-FR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fr-FR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  </a:t>
            </a:r>
            <a:endParaRPr lang="vi-VN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fr-FR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+ Cho </a:t>
            </a:r>
            <a:r>
              <a:rPr lang="fr-FR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fr-FR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fr-FR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fr-FR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fr-FR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lăn</a:t>
            </a:r>
            <a:r>
              <a:rPr lang="fr-FR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dọc</a:t>
            </a:r>
            <a:r>
              <a:rPr lang="fr-FR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uốn</a:t>
            </a:r>
            <a:r>
              <a:rPr lang="fr-FR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cong</a:t>
            </a:r>
            <a:r>
              <a:rPr lang="fr-FR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fr-FR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fr-FR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ấn</a:t>
            </a:r>
            <a:r>
              <a:rPr lang="fr-FR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dẹt</a:t>
            </a:r>
            <a:r>
              <a:rPr lang="fr-FR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fr-FR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fr-FR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vi-VN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vi-VN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0800000" flipV="1">
            <a:off x="0" y="2708920"/>
            <a:ext cx="9036496" cy="1094110"/>
          </a:xfrm>
        </p:spPr>
        <p:txBody>
          <a:bodyPr>
            <a:normAutofit fontScale="90000"/>
          </a:bodyPr>
          <a:lstStyle/>
          <a:p>
            <a:r>
              <a:rPr lang="vi-VN" sz="4000" dirty="0" smtClean="0">
                <a:solidFill>
                  <a:srgbClr val="0070C0"/>
                </a:solidFill>
              </a:rPr>
              <a:t>* Trẻ </a:t>
            </a:r>
            <a:r>
              <a:rPr lang="vi-VN" sz="4000" smtClean="0">
                <a:solidFill>
                  <a:srgbClr val="0070C0"/>
                </a:solidFill>
              </a:rPr>
              <a:t>thực </a:t>
            </a:r>
            <a:r>
              <a:rPr lang="vi-VN" sz="4000" smtClean="0">
                <a:solidFill>
                  <a:srgbClr val="0070C0"/>
                </a:solidFill>
              </a:rPr>
              <a:t>hiện</a:t>
            </a:r>
            <a:r>
              <a:rPr lang="en-US" sz="4000" smtClean="0">
                <a:solidFill>
                  <a:srgbClr val="0070C0"/>
                </a:solidFill>
              </a:rPr>
              <a:t/>
            </a:r>
            <a:br>
              <a:rPr lang="en-US" sz="4000" smtClean="0">
                <a:solidFill>
                  <a:srgbClr val="0070C0"/>
                </a:solidFill>
              </a:rPr>
            </a:br>
            <a:r>
              <a:rPr lang="en-US" sz="40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cho trẻ về chỗ thao tác nặn bánh dạng tròn</a:t>
            </a:r>
            <a:r>
              <a:rPr lang="vi-VN" sz="4000" smtClean="0">
                <a:solidFill>
                  <a:srgbClr val="0070C0"/>
                </a:solidFill>
              </a:rPr>
              <a:t/>
            </a:r>
            <a:br>
              <a:rPr lang="vi-VN" sz="4000" smtClean="0">
                <a:solidFill>
                  <a:srgbClr val="0070C0"/>
                </a:solidFill>
              </a:rPr>
            </a:br>
            <a:endParaRPr lang="vi-VN" sz="40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n banh hinh tro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525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85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161</Words>
  <Application>Microsoft Office PowerPoint</Application>
  <PresentationFormat>On-screen Show (4:3)</PresentationFormat>
  <Paragraphs>24</Paragraphs>
  <Slides>11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2. Phương pháp và hình thức tổ chức Cô cho trẻ quan sát ảnh mẫu</vt:lpstr>
      <vt:lpstr>PowerPoint Presentation</vt:lpstr>
      <vt:lpstr>Cho trẻ xem video cô hướng dẫn mẫu</vt:lpstr>
      <vt:lpstr>PowerPoint Presentation</vt:lpstr>
      <vt:lpstr>* Trẻ thực hiện Cô cho trẻ về chỗ thao tác nặn bánh dạng tròn </vt:lpstr>
      <vt:lpstr>PowerPoint Presentation</vt:lpstr>
      <vt:lpstr>PowerPoint Presentation</vt:lpstr>
      <vt:lpstr>3. Kết thúc:  Cô nhận xét tiết học động viên khen ngợi trẻ</vt:lpstr>
    </vt:vector>
  </TitlesOfParts>
  <Company>00000001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ĐÀO TẠO QUẬN LONG BIÊN TRƯỜNG MẦM NON GIA THƯỢNG</dc:title>
  <dc:creator>MyPC</dc:creator>
  <cp:lastModifiedBy>Admin</cp:lastModifiedBy>
  <cp:revision>20</cp:revision>
  <dcterms:created xsi:type="dcterms:W3CDTF">2019-09-25T06:07:30Z</dcterms:created>
  <dcterms:modified xsi:type="dcterms:W3CDTF">2022-06-10T05:37:45Z</dcterms:modified>
</cp:coreProperties>
</file>