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18"/>
  </p:notesMasterIdLst>
  <p:sldIdLst>
    <p:sldId id="256" r:id="rId2"/>
    <p:sldId id="258" r:id="rId3"/>
    <p:sldId id="260" r:id="rId4"/>
    <p:sldId id="261" r:id="rId5"/>
    <p:sldId id="264" r:id="rId6"/>
    <p:sldId id="265" r:id="rId7"/>
    <p:sldId id="279" r:id="rId8"/>
    <p:sldId id="298" r:id="rId9"/>
    <p:sldId id="299" r:id="rId10"/>
    <p:sldId id="300" r:id="rId11"/>
    <p:sldId id="268" r:id="rId12"/>
    <p:sldId id="271" r:id="rId13"/>
    <p:sldId id="284" r:id="rId14"/>
    <p:sldId id="272" r:id="rId15"/>
    <p:sldId id="292" r:id="rId16"/>
    <p:sldId id="275" r:id="rId1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9"/>
      <p:bold r:id="rId20"/>
    </p:embeddedFont>
    <p:embeddedFont>
      <p:font typeface="Patrick Hand" panose="020B0604020202020204" charset="0"/>
      <p:regular r:id="rId21"/>
    </p:embeddedFont>
    <p:embeddedFont>
      <p:font typeface="Patrick Hand SC" panose="020B0604020202020204" charset="0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9CC070B-6319-49F3-BE82-D27F163C84C2}">
  <a:tblStyle styleId="{19CC070B-6319-49F3-BE82-D27F163C84C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ac839c9b35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ac839c9b35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2814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a24d75da4c_1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a24d75da4c_1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a24d75da4c_1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a24d75da4c_1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gac839c9b35_0_1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1" name="Google Shape;1581;gac839c9b35_0_1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acae539fd4_4_6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acae539fd4_4_6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Google Shape;1920;gacae539fd4_4_7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1" name="Google Shape;1921;gacae539fd4_4_7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a24d75da4c_1_7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a24d75da4c_1_7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acae539fd4_4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acae539fd4_4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cae539fd4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cae539fd4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a24d75da4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a24d75da4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ab5bfae178_0_3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ab5bfae178_0_3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a24d75da4c_1_4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a24d75da4c_1_4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ac839c9b35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ac839c9b35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ac839c9b35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ac839c9b35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829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ac839c9b35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ac839c9b35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7666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38249" y="1008538"/>
            <a:ext cx="666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200400" y="3239750"/>
            <a:ext cx="27432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5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1277675" y="445025"/>
            <a:ext cx="65886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996225" y="1875200"/>
            <a:ext cx="4299600" cy="935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42009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5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3716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2"/>
          </p:nvPr>
        </p:nvSpPr>
        <p:spPr>
          <a:xfrm>
            <a:off x="13716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ubTitle" idx="3"/>
          </p:nvPr>
        </p:nvSpPr>
        <p:spPr>
          <a:xfrm>
            <a:off x="63852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4"/>
          </p:nvPr>
        </p:nvSpPr>
        <p:spPr>
          <a:xfrm>
            <a:off x="63852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5"/>
          </p:nvPr>
        </p:nvSpPr>
        <p:spPr>
          <a:xfrm>
            <a:off x="38784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6"/>
          </p:nvPr>
        </p:nvSpPr>
        <p:spPr>
          <a:xfrm>
            <a:off x="3878401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8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2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96225" y="1487350"/>
            <a:ext cx="3213900" cy="27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6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996225" y="2585075"/>
            <a:ext cx="42753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2"/>
          </p:nvPr>
        </p:nvSpPr>
        <p:spPr>
          <a:xfrm>
            <a:off x="996225" y="3035729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996225" y="2122220"/>
            <a:ext cx="4373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194025" y="1385050"/>
            <a:ext cx="67560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996225" y="2834860"/>
            <a:ext cx="3261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4" r:id="rId4"/>
    <p:sldLayoutId id="2147483655" r:id="rId5"/>
    <p:sldLayoutId id="2147483658" r:id="rId6"/>
    <p:sldLayoutId id="2147483660" r:id="rId7"/>
    <p:sldLayoutId id="2147483662" r:id="rId8"/>
    <p:sldLayoutId id="2147483665" r:id="rId9"/>
    <p:sldLayoutId id="2147483666" r:id="rId10"/>
    <p:sldLayoutId id="2147483667" r:id="rId11"/>
    <p:sldLayoutId id="2147483669" r:id="rId12"/>
    <p:sldLayoutId id="214748367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3"/>
          <p:cNvSpPr/>
          <p:nvPr/>
        </p:nvSpPr>
        <p:spPr>
          <a:xfrm>
            <a:off x="8267600" y="2675650"/>
            <a:ext cx="313875" cy="324875"/>
          </a:xfrm>
          <a:custGeom>
            <a:avLst/>
            <a:gdLst/>
            <a:ahLst/>
            <a:cxnLst/>
            <a:rect l="l" t="t" r="r" b="b"/>
            <a:pathLst>
              <a:path w="12555" h="12995" extrusionOk="0">
                <a:moveTo>
                  <a:pt x="2742" y="11634"/>
                </a:moveTo>
                <a:cubicBezTo>
                  <a:pt x="2909" y="11321"/>
                  <a:pt x="3160" y="11467"/>
                  <a:pt x="3369" y="11509"/>
                </a:cubicBezTo>
                <a:cubicBezTo>
                  <a:pt x="3872" y="11676"/>
                  <a:pt x="4374" y="11739"/>
                  <a:pt x="4897" y="11593"/>
                </a:cubicBezTo>
                <a:cubicBezTo>
                  <a:pt x="5002" y="11572"/>
                  <a:pt x="5085" y="11509"/>
                  <a:pt x="5148" y="11467"/>
                </a:cubicBezTo>
                <a:cubicBezTo>
                  <a:pt x="4562" y="10253"/>
                  <a:pt x="3976" y="9061"/>
                  <a:pt x="3369" y="7826"/>
                </a:cubicBezTo>
                <a:lnTo>
                  <a:pt x="2784" y="7826"/>
                </a:lnTo>
                <a:cubicBezTo>
                  <a:pt x="2512" y="7826"/>
                  <a:pt x="2323" y="7701"/>
                  <a:pt x="2261" y="7429"/>
                </a:cubicBezTo>
                <a:cubicBezTo>
                  <a:pt x="2177" y="7178"/>
                  <a:pt x="2261" y="6968"/>
                  <a:pt x="2470" y="6801"/>
                </a:cubicBezTo>
                <a:cubicBezTo>
                  <a:pt x="2595" y="6696"/>
                  <a:pt x="2742" y="6613"/>
                  <a:pt x="2888" y="6508"/>
                </a:cubicBezTo>
                <a:cubicBezTo>
                  <a:pt x="2805" y="4918"/>
                  <a:pt x="2637" y="4395"/>
                  <a:pt x="1968" y="3328"/>
                </a:cubicBezTo>
                <a:cubicBezTo>
                  <a:pt x="1842" y="3411"/>
                  <a:pt x="1675" y="3453"/>
                  <a:pt x="1570" y="3558"/>
                </a:cubicBezTo>
                <a:cubicBezTo>
                  <a:pt x="1340" y="3788"/>
                  <a:pt x="1131" y="4081"/>
                  <a:pt x="900" y="4311"/>
                </a:cubicBezTo>
                <a:cubicBezTo>
                  <a:pt x="796" y="4416"/>
                  <a:pt x="587" y="4479"/>
                  <a:pt x="419" y="4499"/>
                </a:cubicBezTo>
                <a:cubicBezTo>
                  <a:pt x="315" y="4499"/>
                  <a:pt x="189" y="4395"/>
                  <a:pt x="1" y="4311"/>
                </a:cubicBezTo>
                <a:cubicBezTo>
                  <a:pt x="294" y="3935"/>
                  <a:pt x="545" y="3558"/>
                  <a:pt x="817" y="3223"/>
                </a:cubicBezTo>
                <a:cubicBezTo>
                  <a:pt x="1068" y="2909"/>
                  <a:pt x="1340" y="2595"/>
                  <a:pt x="1633" y="2282"/>
                </a:cubicBezTo>
                <a:cubicBezTo>
                  <a:pt x="1591" y="2051"/>
                  <a:pt x="1549" y="1779"/>
                  <a:pt x="1570" y="1486"/>
                </a:cubicBezTo>
                <a:cubicBezTo>
                  <a:pt x="1591" y="1340"/>
                  <a:pt x="1696" y="1173"/>
                  <a:pt x="1842" y="1068"/>
                </a:cubicBezTo>
                <a:cubicBezTo>
                  <a:pt x="2009" y="942"/>
                  <a:pt x="2219" y="1026"/>
                  <a:pt x="2386" y="1173"/>
                </a:cubicBezTo>
                <a:lnTo>
                  <a:pt x="2616" y="1486"/>
                </a:lnTo>
                <a:cubicBezTo>
                  <a:pt x="2721" y="1486"/>
                  <a:pt x="2805" y="1507"/>
                  <a:pt x="2846" y="1466"/>
                </a:cubicBezTo>
                <a:cubicBezTo>
                  <a:pt x="3453" y="942"/>
                  <a:pt x="4165" y="754"/>
                  <a:pt x="4918" y="649"/>
                </a:cubicBezTo>
                <a:cubicBezTo>
                  <a:pt x="5838" y="524"/>
                  <a:pt x="6759" y="336"/>
                  <a:pt x="7659" y="189"/>
                </a:cubicBezTo>
                <a:cubicBezTo>
                  <a:pt x="8538" y="1"/>
                  <a:pt x="9207" y="419"/>
                  <a:pt x="9835" y="922"/>
                </a:cubicBezTo>
                <a:cubicBezTo>
                  <a:pt x="10253" y="1256"/>
                  <a:pt x="10358" y="2282"/>
                  <a:pt x="10065" y="2742"/>
                </a:cubicBezTo>
                <a:cubicBezTo>
                  <a:pt x="9709" y="3286"/>
                  <a:pt x="9312" y="3809"/>
                  <a:pt x="8914" y="4332"/>
                </a:cubicBezTo>
                <a:cubicBezTo>
                  <a:pt x="8789" y="4499"/>
                  <a:pt x="8663" y="4646"/>
                  <a:pt x="8475" y="4897"/>
                </a:cubicBezTo>
                <a:cubicBezTo>
                  <a:pt x="8705" y="4939"/>
                  <a:pt x="8872" y="5002"/>
                  <a:pt x="9019" y="5023"/>
                </a:cubicBezTo>
                <a:cubicBezTo>
                  <a:pt x="9709" y="5127"/>
                  <a:pt x="10379" y="5211"/>
                  <a:pt x="11069" y="5357"/>
                </a:cubicBezTo>
                <a:cubicBezTo>
                  <a:pt x="12011" y="5587"/>
                  <a:pt x="12555" y="6466"/>
                  <a:pt x="12408" y="7408"/>
                </a:cubicBezTo>
                <a:cubicBezTo>
                  <a:pt x="12262" y="8287"/>
                  <a:pt x="11927" y="9124"/>
                  <a:pt x="11279" y="9793"/>
                </a:cubicBezTo>
                <a:cubicBezTo>
                  <a:pt x="10484" y="10567"/>
                  <a:pt x="9647" y="11279"/>
                  <a:pt x="8642" y="11718"/>
                </a:cubicBezTo>
                <a:cubicBezTo>
                  <a:pt x="8600" y="11739"/>
                  <a:pt x="8579" y="11739"/>
                  <a:pt x="8559" y="11760"/>
                </a:cubicBezTo>
                <a:cubicBezTo>
                  <a:pt x="7408" y="12471"/>
                  <a:pt x="6131" y="12681"/>
                  <a:pt x="4813" y="12869"/>
                </a:cubicBezTo>
                <a:cubicBezTo>
                  <a:pt x="3767" y="12994"/>
                  <a:pt x="3223" y="12681"/>
                  <a:pt x="2742" y="11634"/>
                </a:cubicBezTo>
                <a:close/>
                <a:moveTo>
                  <a:pt x="6759" y="11258"/>
                </a:moveTo>
                <a:cubicBezTo>
                  <a:pt x="7178" y="11049"/>
                  <a:pt x="7596" y="10839"/>
                  <a:pt x="8035" y="10651"/>
                </a:cubicBezTo>
                <a:cubicBezTo>
                  <a:pt x="8956" y="10274"/>
                  <a:pt x="9688" y="9647"/>
                  <a:pt x="10358" y="8998"/>
                </a:cubicBezTo>
                <a:cubicBezTo>
                  <a:pt x="10860" y="8538"/>
                  <a:pt x="11069" y="7931"/>
                  <a:pt x="11195" y="7261"/>
                </a:cubicBezTo>
                <a:cubicBezTo>
                  <a:pt x="11279" y="6927"/>
                  <a:pt x="11111" y="6675"/>
                  <a:pt x="10776" y="6529"/>
                </a:cubicBezTo>
                <a:cubicBezTo>
                  <a:pt x="10672" y="6508"/>
                  <a:pt x="10588" y="6466"/>
                  <a:pt x="10484" y="6466"/>
                </a:cubicBezTo>
                <a:cubicBezTo>
                  <a:pt x="9521" y="6278"/>
                  <a:pt x="8517" y="6090"/>
                  <a:pt x="7533" y="6383"/>
                </a:cubicBezTo>
                <a:cubicBezTo>
                  <a:pt x="7240" y="6466"/>
                  <a:pt x="6926" y="6508"/>
                  <a:pt x="6613" y="6529"/>
                </a:cubicBezTo>
                <a:cubicBezTo>
                  <a:pt x="5880" y="6613"/>
                  <a:pt x="5274" y="7010"/>
                  <a:pt x="4646" y="7345"/>
                </a:cubicBezTo>
                <a:cubicBezTo>
                  <a:pt x="5106" y="8831"/>
                  <a:pt x="5922" y="10379"/>
                  <a:pt x="6759" y="11258"/>
                </a:cubicBezTo>
                <a:close/>
                <a:moveTo>
                  <a:pt x="4144" y="6090"/>
                </a:moveTo>
                <a:cubicBezTo>
                  <a:pt x="4604" y="5859"/>
                  <a:pt x="4939" y="5650"/>
                  <a:pt x="5294" y="5525"/>
                </a:cubicBezTo>
                <a:cubicBezTo>
                  <a:pt x="6801" y="4939"/>
                  <a:pt x="7847" y="3872"/>
                  <a:pt x="8747" y="2595"/>
                </a:cubicBezTo>
                <a:cubicBezTo>
                  <a:pt x="9228" y="1863"/>
                  <a:pt x="9123" y="1507"/>
                  <a:pt x="8266" y="1277"/>
                </a:cubicBezTo>
                <a:cubicBezTo>
                  <a:pt x="8056" y="1235"/>
                  <a:pt x="7805" y="1256"/>
                  <a:pt x="7554" y="1277"/>
                </a:cubicBezTo>
                <a:cubicBezTo>
                  <a:pt x="6675" y="1424"/>
                  <a:pt x="5818" y="1633"/>
                  <a:pt x="4918" y="1738"/>
                </a:cubicBezTo>
                <a:cubicBezTo>
                  <a:pt x="4206" y="1800"/>
                  <a:pt x="3641" y="2114"/>
                  <a:pt x="3097" y="2700"/>
                </a:cubicBezTo>
                <a:cubicBezTo>
                  <a:pt x="3307" y="3223"/>
                  <a:pt x="3537" y="3746"/>
                  <a:pt x="3704" y="4290"/>
                </a:cubicBezTo>
                <a:cubicBezTo>
                  <a:pt x="3934" y="4834"/>
                  <a:pt x="3997" y="5420"/>
                  <a:pt x="4144" y="609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33"/>
          <p:cNvSpPr/>
          <p:nvPr/>
        </p:nvSpPr>
        <p:spPr>
          <a:xfrm>
            <a:off x="8596463" y="4578063"/>
            <a:ext cx="297150" cy="326950"/>
          </a:xfrm>
          <a:custGeom>
            <a:avLst/>
            <a:gdLst/>
            <a:ahLst/>
            <a:cxnLst/>
            <a:rect l="l" t="t" r="r" b="b"/>
            <a:pathLst>
              <a:path w="11886" h="13078" extrusionOk="0">
                <a:moveTo>
                  <a:pt x="11195" y="8181"/>
                </a:moveTo>
                <a:cubicBezTo>
                  <a:pt x="11864" y="8997"/>
                  <a:pt x="11885" y="9102"/>
                  <a:pt x="11509" y="9772"/>
                </a:cubicBezTo>
                <a:cubicBezTo>
                  <a:pt x="11027" y="10650"/>
                  <a:pt x="10483" y="11425"/>
                  <a:pt x="9521" y="11843"/>
                </a:cubicBezTo>
                <a:cubicBezTo>
                  <a:pt x="8956" y="12073"/>
                  <a:pt x="8496" y="12450"/>
                  <a:pt x="7952" y="12680"/>
                </a:cubicBezTo>
                <a:cubicBezTo>
                  <a:pt x="7052" y="13057"/>
                  <a:pt x="6131" y="13078"/>
                  <a:pt x="5190" y="12806"/>
                </a:cubicBezTo>
                <a:cubicBezTo>
                  <a:pt x="4813" y="12701"/>
                  <a:pt x="4353" y="12638"/>
                  <a:pt x="3934" y="12596"/>
                </a:cubicBezTo>
                <a:cubicBezTo>
                  <a:pt x="3349" y="12575"/>
                  <a:pt x="2888" y="12345"/>
                  <a:pt x="2512" y="11906"/>
                </a:cubicBezTo>
                <a:cubicBezTo>
                  <a:pt x="2030" y="11404"/>
                  <a:pt x="1570" y="10922"/>
                  <a:pt x="1068" y="10462"/>
                </a:cubicBezTo>
                <a:cubicBezTo>
                  <a:pt x="419" y="9834"/>
                  <a:pt x="147" y="9039"/>
                  <a:pt x="105" y="8181"/>
                </a:cubicBezTo>
                <a:cubicBezTo>
                  <a:pt x="43" y="7428"/>
                  <a:pt x="1" y="6633"/>
                  <a:pt x="126" y="5880"/>
                </a:cubicBezTo>
                <a:cubicBezTo>
                  <a:pt x="377" y="4185"/>
                  <a:pt x="984" y="2616"/>
                  <a:pt x="2240" y="1360"/>
                </a:cubicBezTo>
                <a:cubicBezTo>
                  <a:pt x="2574" y="1026"/>
                  <a:pt x="2993" y="858"/>
                  <a:pt x="3411" y="649"/>
                </a:cubicBezTo>
                <a:cubicBezTo>
                  <a:pt x="4750" y="0"/>
                  <a:pt x="6131" y="42"/>
                  <a:pt x="7533" y="210"/>
                </a:cubicBezTo>
                <a:cubicBezTo>
                  <a:pt x="8203" y="293"/>
                  <a:pt x="8642" y="1067"/>
                  <a:pt x="8391" y="1716"/>
                </a:cubicBezTo>
                <a:cubicBezTo>
                  <a:pt x="8370" y="1821"/>
                  <a:pt x="8203" y="1883"/>
                  <a:pt x="8077" y="1967"/>
                </a:cubicBezTo>
                <a:cubicBezTo>
                  <a:pt x="7805" y="1716"/>
                  <a:pt x="7575" y="1486"/>
                  <a:pt x="7324" y="1256"/>
                </a:cubicBezTo>
                <a:cubicBezTo>
                  <a:pt x="6299" y="1256"/>
                  <a:pt x="5336" y="1298"/>
                  <a:pt x="4332" y="1695"/>
                </a:cubicBezTo>
                <a:cubicBezTo>
                  <a:pt x="3244" y="2135"/>
                  <a:pt x="2658" y="2951"/>
                  <a:pt x="2219" y="3913"/>
                </a:cubicBezTo>
                <a:cubicBezTo>
                  <a:pt x="1612" y="5231"/>
                  <a:pt x="1528" y="6612"/>
                  <a:pt x="1675" y="8035"/>
                </a:cubicBezTo>
                <a:cubicBezTo>
                  <a:pt x="1696" y="8391"/>
                  <a:pt x="1821" y="8809"/>
                  <a:pt x="2051" y="9081"/>
                </a:cubicBezTo>
                <a:cubicBezTo>
                  <a:pt x="2553" y="9646"/>
                  <a:pt x="3097" y="10169"/>
                  <a:pt x="3683" y="10692"/>
                </a:cubicBezTo>
                <a:cubicBezTo>
                  <a:pt x="3809" y="10818"/>
                  <a:pt x="4039" y="10860"/>
                  <a:pt x="4248" y="10902"/>
                </a:cubicBezTo>
                <a:cubicBezTo>
                  <a:pt x="4667" y="11006"/>
                  <a:pt x="5085" y="11006"/>
                  <a:pt x="5483" y="11174"/>
                </a:cubicBezTo>
                <a:cubicBezTo>
                  <a:pt x="6403" y="11508"/>
                  <a:pt x="7240" y="11278"/>
                  <a:pt x="8056" y="10818"/>
                </a:cubicBezTo>
                <a:cubicBezTo>
                  <a:pt x="9123" y="10232"/>
                  <a:pt x="10149" y="9521"/>
                  <a:pt x="10818" y="8453"/>
                </a:cubicBezTo>
                <a:cubicBezTo>
                  <a:pt x="10902" y="8412"/>
                  <a:pt x="11027" y="8349"/>
                  <a:pt x="11195" y="818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54;p33"/>
          <p:cNvGrpSpPr/>
          <p:nvPr/>
        </p:nvGrpSpPr>
        <p:grpSpPr>
          <a:xfrm>
            <a:off x="7840225" y="325325"/>
            <a:ext cx="741250" cy="792000"/>
            <a:chOff x="-3118700" y="2365900"/>
            <a:chExt cx="741250" cy="792000"/>
          </a:xfrm>
        </p:grpSpPr>
        <p:sp>
          <p:nvSpPr>
            <p:cNvPr id="155" name="Google Shape;155;p33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3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3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3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3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3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3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3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3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3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" name="Google Shape;263;p33"/>
          <p:cNvGrpSpPr/>
          <p:nvPr/>
        </p:nvGrpSpPr>
        <p:grpSpPr>
          <a:xfrm>
            <a:off x="41963" y="249125"/>
            <a:ext cx="608900" cy="407500"/>
            <a:chOff x="4137713" y="525925"/>
            <a:chExt cx="608900" cy="407500"/>
          </a:xfrm>
        </p:grpSpPr>
        <p:sp>
          <p:nvSpPr>
            <p:cNvPr id="264" name="Google Shape;264;p33"/>
            <p:cNvSpPr/>
            <p:nvPr/>
          </p:nvSpPr>
          <p:spPr>
            <a:xfrm>
              <a:off x="4168063" y="559925"/>
              <a:ext cx="556575" cy="353625"/>
            </a:xfrm>
            <a:custGeom>
              <a:avLst/>
              <a:gdLst/>
              <a:ahLst/>
              <a:cxnLst/>
              <a:rect l="l" t="t" r="r" b="b"/>
              <a:pathLst>
                <a:path w="22263" h="14145" extrusionOk="0">
                  <a:moveTo>
                    <a:pt x="8913" y="11257"/>
                  </a:moveTo>
                  <a:cubicBezTo>
                    <a:pt x="8495" y="11069"/>
                    <a:pt x="8160" y="11195"/>
                    <a:pt x="7825" y="11487"/>
                  </a:cubicBezTo>
                  <a:cubicBezTo>
                    <a:pt x="7302" y="11948"/>
                    <a:pt x="6696" y="12345"/>
                    <a:pt x="6110" y="12764"/>
                  </a:cubicBezTo>
                  <a:cubicBezTo>
                    <a:pt x="5670" y="13078"/>
                    <a:pt x="5147" y="13161"/>
                    <a:pt x="4603" y="13057"/>
                  </a:cubicBezTo>
                  <a:cubicBezTo>
                    <a:pt x="4101" y="12952"/>
                    <a:pt x="3599" y="12889"/>
                    <a:pt x="3118" y="12827"/>
                  </a:cubicBezTo>
                  <a:cubicBezTo>
                    <a:pt x="2825" y="12764"/>
                    <a:pt x="2678" y="12638"/>
                    <a:pt x="2657" y="12345"/>
                  </a:cubicBezTo>
                  <a:cubicBezTo>
                    <a:pt x="2657" y="12136"/>
                    <a:pt x="2615" y="11927"/>
                    <a:pt x="2678" y="11739"/>
                  </a:cubicBezTo>
                  <a:cubicBezTo>
                    <a:pt x="3013" y="10881"/>
                    <a:pt x="3139" y="9960"/>
                    <a:pt x="3724" y="9228"/>
                  </a:cubicBezTo>
                  <a:cubicBezTo>
                    <a:pt x="3829" y="9102"/>
                    <a:pt x="3913" y="8956"/>
                    <a:pt x="3996" y="8788"/>
                  </a:cubicBezTo>
                  <a:lnTo>
                    <a:pt x="3996" y="8684"/>
                  </a:lnTo>
                  <a:cubicBezTo>
                    <a:pt x="3913" y="8663"/>
                    <a:pt x="3829" y="8600"/>
                    <a:pt x="3766" y="8642"/>
                  </a:cubicBezTo>
                  <a:cubicBezTo>
                    <a:pt x="3578" y="8705"/>
                    <a:pt x="3369" y="8767"/>
                    <a:pt x="3201" y="8893"/>
                  </a:cubicBezTo>
                  <a:cubicBezTo>
                    <a:pt x="2762" y="9270"/>
                    <a:pt x="2323" y="9270"/>
                    <a:pt x="1799" y="9165"/>
                  </a:cubicBezTo>
                  <a:cubicBezTo>
                    <a:pt x="1193" y="9018"/>
                    <a:pt x="670" y="8809"/>
                    <a:pt x="251" y="8349"/>
                  </a:cubicBezTo>
                  <a:cubicBezTo>
                    <a:pt x="126" y="8182"/>
                    <a:pt x="63" y="7972"/>
                    <a:pt x="21" y="7805"/>
                  </a:cubicBezTo>
                  <a:cubicBezTo>
                    <a:pt x="0" y="7638"/>
                    <a:pt x="0" y="7449"/>
                    <a:pt x="21" y="7282"/>
                  </a:cubicBezTo>
                  <a:cubicBezTo>
                    <a:pt x="84" y="6591"/>
                    <a:pt x="356" y="5985"/>
                    <a:pt x="983" y="5671"/>
                  </a:cubicBezTo>
                  <a:cubicBezTo>
                    <a:pt x="1465" y="5441"/>
                    <a:pt x="2511" y="5566"/>
                    <a:pt x="3013" y="6236"/>
                  </a:cubicBezTo>
                  <a:cubicBezTo>
                    <a:pt x="3055" y="6298"/>
                    <a:pt x="3118" y="6403"/>
                    <a:pt x="3160" y="6403"/>
                  </a:cubicBezTo>
                  <a:cubicBezTo>
                    <a:pt x="3264" y="6445"/>
                    <a:pt x="3390" y="6403"/>
                    <a:pt x="3452" y="6361"/>
                  </a:cubicBezTo>
                  <a:cubicBezTo>
                    <a:pt x="3536" y="6277"/>
                    <a:pt x="3536" y="6152"/>
                    <a:pt x="3536" y="6026"/>
                  </a:cubicBezTo>
                  <a:cubicBezTo>
                    <a:pt x="3557" y="5566"/>
                    <a:pt x="3536" y="5127"/>
                    <a:pt x="3557" y="4687"/>
                  </a:cubicBezTo>
                  <a:cubicBezTo>
                    <a:pt x="3662" y="2951"/>
                    <a:pt x="4415" y="1591"/>
                    <a:pt x="5754" y="523"/>
                  </a:cubicBezTo>
                  <a:cubicBezTo>
                    <a:pt x="6193" y="168"/>
                    <a:pt x="6717" y="0"/>
                    <a:pt x="7323" y="0"/>
                  </a:cubicBezTo>
                  <a:cubicBezTo>
                    <a:pt x="8558" y="0"/>
                    <a:pt x="9520" y="900"/>
                    <a:pt x="9541" y="2156"/>
                  </a:cubicBezTo>
                  <a:lnTo>
                    <a:pt x="9541" y="3118"/>
                  </a:lnTo>
                  <a:cubicBezTo>
                    <a:pt x="9541" y="3327"/>
                    <a:pt x="9625" y="3536"/>
                    <a:pt x="9834" y="3620"/>
                  </a:cubicBezTo>
                  <a:cubicBezTo>
                    <a:pt x="10043" y="3725"/>
                    <a:pt x="10274" y="3620"/>
                    <a:pt x="10441" y="3390"/>
                  </a:cubicBezTo>
                  <a:cubicBezTo>
                    <a:pt x="10504" y="3285"/>
                    <a:pt x="10546" y="3181"/>
                    <a:pt x="10608" y="3097"/>
                  </a:cubicBezTo>
                  <a:cubicBezTo>
                    <a:pt x="10818" y="2804"/>
                    <a:pt x="11090" y="2532"/>
                    <a:pt x="11424" y="2428"/>
                  </a:cubicBezTo>
                  <a:cubicBezTo>
                    <a:pt x="12387" y="2156"/>
                    <a:pt x="13328" y="2176"/>
                    <a:pt x="14228" y="2783"/>
                  </a:cubicBezTo>
                  <a:cubicBezTo>
                    <a:pt x="14751" y="3139"/>
                    <a:pt x="15044" y="3641"/>
                    <a:pt x="15044" y="4269"/>
                  </a:cubicBezTo>
                  <a:lnTo>
                    <a:pt x="15044" y="5336"/>
                  </a:lnTo>
                  <a:cubicBezTo>
                    <a:pt x="15065" y="5775"/>
                    <a:pt x="15295" y="5964"/>
                    <a:pt x="15735" y="5943"/>
                  </a:cubicBezTo>
                  <a:cubicBezTo>
                    <a:pt x="15923" y="5922"/>
                    <a:pt x="16090" y="5880"/>
                    <a:pt x="16258" y="5817"/>
                  </a:cubicBezTo>
                  <a:cubicBezTo>
                    <a:pt x="16990" y="5545"/>
                    <a:pt x="17785" y="5503"/>
                    <a:pt x="18538" y="5587"/>
                  </a:cubicBezTo>
                  <a:cubicBezTo>
                    <a:pt x="19898" y="5754"/>
                    <a:pt x="21007" y="6424"/>
                    <a:pt x="21761" y="7554"/>
                  </a:cubicBezTo>
                  <a:cubicBezTo>
                    <a:pt x="22263" y="8286"/>
                    <a:pt x="22179" y="9186"/>
                    <a:pt x="21593" y="9855"/>
                  </a:cubicBezTo>
                  <a:cubicBezTo>
                    <a:pt x="20714" y="10943"/>
                    <a:pt x="19543" y="11508"/>
                    <a:pt x="18204" y="11780"/>
                  </a:cubicBezTo>
                  <a:cubicBezTo>
                    <a:pt x="17932" y="11822"/>
                    <a:pt x="17680" y="11843"/>
                    <a:pt x="17408" y="11906"/>
                  </a:cubicBezTo>
                  <a:cubicBezTo>
                    <a:pt x="16718" y="12052"/>
                    <a:pt x="16237" y="11801"/>
                    <a:pt x="15881" y="11195"/>
                  </a:cubicBezTo>
                  <a:cubicBezTo>
                    <a:pt x="15588" y="10734"/>
                    <a:pt x="15149" y="10755"/>
                    <a:pt x="14835" y="11195"/>
                  </a:cubicBezTo>
                  <a:cubicBezTo>
                    <a:pt x="14542" y="11634"/>
                    <a:pt x="14228" y="12052"/>
                    <a:pt x="13914" y="12513"/>
                  </a:cubicBezTo>
                  <a:cubicBezTo>
                    <a:pt x="13642" y="12889"/>
                    <a:pt x="13266" y="13182"/>
                    <a:pt x="12889" y="13475"/>
                  </a:cubicBezTo>
                  <a:cubicBezTo>
                    <a:pt x="12073" y="14145"/>
                    <a:pt x="10755" y="13915"/>
                    <a:pt x="10127" y="13308"/>
                  </a:cubicBezTo>
                  <a:cubicBezTo>
                    <a:pt x="9562" y="12764"/>
                    <a:pt x="9123" y="12094"/>
                    <a:pt x="8913" y="11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33"/>
            <p:cNvSpPr/>
            <p:nvPr/>
          </p:nvSpPr>
          <p:spPr>
            <a:xfrm>
              <a:off x="4137713" y="525925"/>
              <a:ext cx="608900" cy="407500"/>
            </a:xfrm>
            <a:custGeom>
              <a:avLst/>
              <a:gdLst/>
              <a:ahLst/>
              <a:cxnLst/>
              <a:rect l="l" t="t" r="r" b="b"/>
              <a:pathLst>
                <a:path w="24356" h="16300" extrusionOk="0">
                  <a:moveTo>
                    <a:pt x="3976" y="6194"/>
                  </a:moveTo>
                  <a:cubicBezTo>
                    <a:pt x="3913" y="4896"/>
                    <a:pt x="4353" y="3788"/>
                    <a:pt x="5001" y="2741"/>
                  </a:cubicBezTo>
                  <a:cubicBezTo>
                    <a:pt x="5336" y="2218"/>
                    <a:pt x="5713" y="1737"/>
                    <a:pt x="6215" y="1360"/>
                  </a:cubicBezTo>
                  <a:cubicBezTo>
                    <a:pt x="6529" y="1130"/>
                    <a:pt x="6884" y="858"/>
                    <a:pt x="7261" y="712"/>
                  </a:cubicBezTo>
                  <a:cubicBezTo>
                    <a:pt x="9081" y="0"/>
                    <a:pt x="10567" y="544"/>
                    <a:pt x="11488" y="2281"/>
                  </a:cubicBezTo>
                  <a:cubicBezTo>
                    <a:pt x="11613" y="2511"/>
                    <a:pt x="11697" y="2741"/>
                    <a:pt x="11780" y="2992"/>
                  </a:cubicBezTo>
                  <a:cubicBezTo>
                    <a:pt x="11864" y="3013"/>
                    <a:pt x="11927" y="3034"/>
                    <a:pt x="11969" y="3013"/>
                  </a:cubicBezTo>
                  <a:cubicBezTo>
                    <a:pt x="12806" y="2574"/>
                    <a:pt x="13685" y="2616"/>
                    <a:pt x="14542" y="2720"/>
                  </a:cubicBezTo>
                  <a:cubicBezTo>
                    <a:pt x="15944" y="2888"/>
                    <a:pt x="17032" y="3997"/>
                    <a:pt x="17221" y="5378"/>
                  </a:cubicBezTo>
                  <a:cubicBezTo>
                    <a:pt x="17242" y="5629"/>
                    <a:pt x="17262" y="5838"/>
                    <a:pt x="17304" y="6089"/>
                  </a:cubicBezTo>
                  <a:cubicBezTo>
                    <a:pt x="17723" y="6047"/>
                    <a:pt x="18099" y="5985"/>
                    <a:pt x="18476" y="5943"/>
                  </a:cubicBezTo>
                  <a:cubicBezTo>
                    <a:pt x="20464" y="5692"/>
                    <a:pt x="22117" y="6424"/>
                    <a:pt x="23435" y="7868"/>
                  </a:cubicBezTo>
                  <a:cubicBezTo>
                    <a:pt x="24230" y="8746"/>
                    <a:pt x="24356" y="9751"/>
                    <a:pt x="24125" y="10860"/>
                  </a:cubicBezTo>
                  <a:cubicBezTo>
                    <a:pt x="24042" y="11215"/>
                    <a:pt x="23812" y="11529"/>
                    <a:pt x="23581" y="11843"/>
                  </a:cubicBezTo>
                  <a:cubicBezTo>
                    <a:pt x="22786" y="12889"/>
                    <a:pt x="21719" y="13559"/>
                    <a:pt x="20464" y="13935"/>
                  </a:cubicBezTo>
                  <a:cubicBezTo>
                    <a:pt x="19941" y="14103"/>
                    <a:pt x="19418" y="14354"/>
                    <a:pt x="18832" y="14354"/>
                  </a:cubicBezTo>
                  <a:cubicBezTo>
                    <a:pt x="18204" y="14354"/>
                    <a:pt x="17618" y="14249"/>
                    <a:pt x="17095" y="13894"/>
                  </a:cubicBezTo>
                  <a:cubicBezTo>
                    <a:pt x="16949" y="13789"/>
                    <a:pt x="16802" y="13705"/>
                    <a:pt x="16614" y="13601"/>
                  </a:cubicBezTo>
                  <a:cubicBezTo>
                    <a:pt x="16321" y="13998"/>
                    <a:pt x="15840" y="14145"/>
                    <a:pt x="15756" y="14710"/>
                  </a:cubicBezTo>
                  <a:cubicBezTo>
                    <a:pt x="15756" y="14814"/>
                    <a:pt x="15589" y="14877"/>
                    <a:pt x="15526" y="14961"/>
                  </a:cubicBezTo>
                  <a:cubicBezTo>
                    <a:pt x="15317" y="15107"/>
                    <a:pt x="15107" y="15275"/>
                    <a:pt x="14898" y="15463"/>
                  </a:cubicBezTo>
                  <a:cubicBezTo>
                    <a:pt x="14082" y="16216"/>
                    <a:pt x="13120" y="16300"/>
                    <a:pt x="12073" y="16112"/>
                  </a:cubicBezTo>
                  <a:cubicBezTo>
                    <a:pt x="11718" y="16070"/>
                    <a:pt x="11383" y="15881"/>
                    <a:pt x="11090" y="15714"/>
                  </a:cubicBezTo>
                  <a:cubicBezTo>
                    <a:pt x="10567" y="15400"/>
                    <a:pt x="10211" y="14961"/>
                    <a:pt x="9876" y="14459"/>
                  </a:cubicBezTo>
                  <a:cubicBezTo>
                    <a:pt x="9709" y="14249"/>
                    <a:pt x="9583" y="14019"/>
                    <a:pt x="9416" y="13768"/>
                  </a:cubicBezTo>
                  <a:cubicBezTo>
                    <a:pt x="9270" y="13873"/>
                    <a:pt x="9102" y="13935"/>
                    <a:pt x="8977" y="14040"/>
                  </a:cubicBezTo>
                  <a:cubicBezTo>
                    <a:pt x="8726" y="14228"/>
                    <a:pt x="8454" y="14438"/>
                    <a:pt x="8203" y="14626"/>
                  </a:cubicBezTo>
                  <a:cubicBezTo>
                    <a:pt x="6738" y="15693"/>
                    <a:pt x="5169" y="15588"/>
                    <a:pt x="3599" y="14940"/>
                  </a:cubicBezTo>
                  <a:cubicBezTo>
                    <a:pt x="3390" y="14856"/>
                    <a:pt x="3181" y="14689"/>
                    <a:pt x="2993" y="14563"/>
                  </a:cubicBezTo>
                  <a:cubicBezTo>
                    <a:pt x="2721" y="14354"/>
                    <a:pt x="2595" y="14061"/>
                    <a:pt x="2595" y="13726"/>
                  </a:cubicBezTo>
                  <a:cubicBezTo>
                    <a:pt x="2595" y="13119"/>
                    <a:pt x="2595" y="12555"/>
                    <a:pt x="2888" y="12011"/>
                  </a:cubicBezTo>
                  <a:cubicBezTo>
                    <a:pt x="2909" y="11927"/>
                    <a:pt x="2930" y="11843"/>
                    <a:pt x="2972" y="11718"/>
                  </a:cubicBezTo>
                  <a:cubicBezTo>
                    <a:pt x="2762" y="11487"/>
                    <a:pt x="2449" y="11508"/>
                    <a:pt x="2177" y="11425"/>
                  </a:cubicBezTo>
                  <a:cubicBezTo>
                    <a:pt x="1570" y="11215"/>
                    <a:pt x="1047" y="10902"/>
                    <a:pt x="628" y="10441"/>
                  </a:cubicBezTo>
                  <a:cubicBezTo>
                    <a:pt x="398" y="10190"/>
                    <a:pt x="252" y="9918"/>
                    <a:pt x="189" y="9562"/>
                  </a:cubicBezTo>
                  <a:cubicBezTo>
                    <a:pt x="0" y="8474"/>
                    <a:pt x="210" y="7449"/>
                    <a:pt x="1026" y="6612"/>
                  </a:cubicBezTo>
                  <a:cubicBezTo>
                    <a:pt x="1402" y="6215"/>
                    <a:pt x="1821" y="5985"/>
                    <a:pt x="2365" y="6047"/>
                  </a:cubicBezTo>
                  <a:cubicBezTo>
                    <a:pt x="2888" y="6089"/>
                    <a:pt x="3369" y="6152"/>
                    <a:pt x="3976" y="6194"/>
                  </a:cubicBezTo>
                  <a:close/>
                  <a:moveTo>
                    <a:pt x="10127" y="12617"/>
                  </a:moveTo>
                  <a:cubicBezTo>
                    <a:pt x="10316" y="13454"/>
                    <a:pt x="10755" y="14124"/>
                    <a:pt x="11383" y="14668"/>
                  </a:cubicBezTo>
                  <a:cubicBezTo>
                    <a:pt x="12011" y="15275"/>
                    <a:pt x="13350" y="15484"/>
                    <a:pt x="14166" y="14835"/>
                  </a:cubicBezTo>
                  <a:cubicBezTo>
                    <a:pt x="14521" y="14542"/>
                    <a:pt x="14877" y="14249"/>
                    <a:pt x="15170" y="13873"/>
                  </a:cubicBezTo>
                  <a:cubicBezTo>
                    <a:pt x="15463" y="13412"/>
                    <a:pt x="15777" y="12994"/>
                    <a:pt x="16091" y="12555"/>
                  </a:cubicBezTo>
                  <a:cubicBezTo>
                    <a:pt x="16405" y="12094"/>
                    <a:pt x="16844" y="12094"/>
                    <a:pt x="17137" y="12555"/>
                  </a:cubicBezTo>
                  <a:cubicBezTo>
                    <a:pt x="17493" y="13161"/>
                    <a:pt x="17974" y="13412"/>
                    <a:pt x="18685" y="13266"/>
                  </a:cubicBezTo>
                  <a:cubicBezTo>
                    <a:pt x="18936" y="13203"/>
                    <a:pt x="19208" y="13182"/>
                    <a:pt x="19459" y="13140"/>
                  </a:cubicBezTo>
                  <a:cubicBezTo>
                    <a:pt x="20799" y="12847"/>
                    <a:pt x="21970" y="12303"/>
                    <a:pt x="22870" y="11215"/>
                  </a:cubicBezTo>
                  <a:cubicBezTo>
                    <a:pt x="23435" y="10546"/>
                    <a:pt x="23519" y="9646"/>
                    <a:pt x="23016" y="8914"/>
                  </a:cubicBezTo>
                  <a:cubicBezTo>
                    <a:pt x="22242" y="7784"/>
                    <a:pt x="21133" y="7135"/>
                    <a:pt x="19815" y="6947"/>
                  </a:cubicBezTo>
                  <a:cubicBezTo>
                    <a:pt x="19041" y="6842"/>
                    <a:pt x="18267" y="6905"/>
                    <a:pt x="17534" y="7177"/>
                  </a:cubicBezTo>
                  <a:cubicBezTo>
                    <a:pt x="17367" y="7219"/>
                    <a:pt x="17200" y="7282"/>
                    <a:pt x="17011" y="7303"/>
                  </a:cubicBezTo>
                  <a:cubicBezTo>
                    <a:pt x="16593" y="7345"/>
                    <a:pt x="16321" y="7135"/>
                    <a:pt x="16300" y="6696"/>
                  </a:cubicBezTo>
                  <a:cubicBezTo>
                    <a:pt x="16279" y="6361"/>
                    <a:pt x="16300" y="5985"/>
                    <a:pt x="16300" y="5629"/>
                  </a:cubicBezTo>
                  <a:cubicBezTo>
                    <a:pt x="16300" y="5001"/>
                    <a:pt x="16007" y="4499"/>
                    <a:pt x="15484" y="4143"/>
                  </a:cubicBezTo>
                  <a:cubicBezTo>
                    <a:pt x="14626" y="3536"/>
                    <a:pt x="13685" y="3516"/>
                    <a:pt x="12680" y="3788"/>
                  </a:cubicBezTo>
                  <a:cubicBezTo>
                    <a:pt x="12345" y="3892"/>
                    <a:pt x="12094" y="4164"/>
                    <a:pt x="11885" y="4457"/>
                  </a:cubicBezTo>
                  <a:cubicBezTo>
                    <a:pt x="11801" y="4562"/>
                    <a:pt x="11780" y="4666"/>
                    <a:pt x="11697" y="4750"/>
                  </a:cubicBezTo>
                  <a:cubicBezTo>
                    <a:pt x="11529" y="5001"/>
                    <a:pt x="11299" y="5064"/>
                    <a:pt x="11090" y="4980"/>
                  </a:cubicBezTo>
                  <a:cubicBezTo>
                    <a:pt x="10881" y="4896"/>
                    <a:pt x="10797" y="4687"/>
                    <a:pt x="10797" y="4478"/>
                  </a:cubicBezTo>
                  <a:cubicBezTo>
                    <a:pt x="10797" y="4164"/>
                    <a:pt x="10839" y="3808"/>
                    <a:pt x="10797" y="3516"/>
                  </a:cubicBezTo>
                  <a:cubicBezTo>
                    <a:pt x="10755" y="2281"/>
                    <a:pt x="9814" y="1360"/>
                    <a:pt x="8579" y="1360"/>
                  </a:cubicBezTo>
                  <a:cubicBezTo>
                    <a:pt x="8014" y="1360"/>
                    <a:pt x="7491" y="1549"/>
                    <a:pt x="7010" y="1883"/>
                  </a:cubicBezTo>
                  <a:cubicBezTo>
                    <a:pt x="5671" y="2951"/>
                    <a:pt x="4897" y="4311"/>
                    <a:pt x="4813" y="6047"/>
                  </a:cubicBezTo>
                  <a:cubicBezTo>
                    <a:pt x="4792" y="6487"/>
                    <a:pt x="4792" y="6926"/>
                    <a:pt x="4792" y="7386"/>
                  </a:cubicBezTo>
                  <a:cubicBezTo>
                    <a:pt x="4792" y="7491"/>
                    <a:pt x="4771" y="7637"/>
                    <a:pt x="4708" y="7721"/>
                  </a:cubicBezTo>
                  <a:cubicBezTo>
                    <a:pt x="4666" y="7763"/>
                    <a:pt x="4499" y="7805"/>
                    <a:pt x="4415" y="7763"/>
                  </a:cubicBezTo>
                  <a:cubicBezTo>
                    <a:pt x="4374" y="7742"/>
                    <a:pt x="4311" y="7637"/>
                    <a:pt x="4269" y="7596"/>
                  </a:cubicBezTo>
                  <a:cubicBezTo>
                    <a:pt x="3767" y="6926"/>
                    <a:pt x="2721" y="6801"/>
                    <a:pt x="2260" y="7031"/>
                  </a:cubicBezTo>
                  <a:cubicBezTo>
                    <a:pt x="1633" y="7345"/>
                    <a:pt x="1361" y="7951"/>
                    <a:pt x="1277" y="8642"/>
                  </a:cubicBezTo>
                  <a:cubicBezTo>
                    <a:pt x="1256" y="8809"/>
                    <a:pt x="1256" y="8998"/>
                    <a:pt x="1277" y="9165"/>
                  </a:cubicBezTo>
                  <a:cubicBezTo>
                    <a:pt x="1340" y="9332"/>
                    <a:pt x="1381" y="9583"/>
                    <a:pt x="1528" y="9709"/>
                  </a:cubicBezTo>
                  <a:cubicBezTo>
                    <a:pt x="1905" y="10169"/>
                    <a:pt x="2469" y="10378"/>
                    <a:pt x="3055" y="10525"/>
                  </a:cubicBezTo>
                  <a:cubicBezTo>
                    <a:pt x="3578" y="10630"/>
                    <a:pt x="4060" y="10630"/>
                    <a:pt x="4478" y="10253"/>
                  </a:cubicBezTo>
                  <a:cubicBezTo>
                    <a:pt x="4625" y="10127"/>
                    <a:pt x="4834" y="10065"/>
                    <a:pt x="5022" y="10002"/>
                  </a:cubicBezTo>
                  <a:cubicBezTo>
                    <a:pt x="5106" y="9960"/>
                    <a:pt x="5190" y="10023"/>
                    <a:pt x="5252" y="10044"/>
                  </a:cubicBezTo>
                  <a:cubicBezTo>
                    <a:pt x="5252" y="10106"/>
                    <a:pt x="5294" y="10127"/>
                    <a:pt x="5252" y="10148"/>
                  </a:cubicBezTo>
                  <a:cubicBezTo>
                    <a:pt x="5190" y="10316"/>
                    <a:pt x="5106" y="10462"/>
                    <a:pt x="5001" y="10588"/>
                  </a:cubicBezTo>
                  <a:cubicBezTo>
                    <a:pt x="4415" y="11320"/>
                    <a:pt x="4269" y="12241"/>
                    <a:pt x="3955" y="13099"/>
                  </a:cubicBezTo>
                  <a:cubicBezTo>
                    <a:pt x="3871" y="13287"/>
                    <a:pt x="3934" y="13517"/>
                    <a:pt x="3934" y="13705"/>
                  </a:cubicBezTo>
                  <a:cubicBezTo>
                    <a:pt x="3955" y="13998"/>
                    <a:pt x="4081" y="14124"/>
                    <a:pt x="4374" y="14187"/>
                  </a:cubicBezTo>
                  <a:cubicBezTo>
                    <a:pt x="4876" y="14249"/>
                    <a:pt x="5357" y="14312"/>
                    <a:pt x="5859" y="14417"/>
                  </a:cubicBezTo>
                  <a:cubicBezTo>
                    <a:pt x="6403" y="14521"/>
                    <a:pt x="6926" y="14438"/>
                    <a:pt x="7387" y="14124"/>
                  </a:cubicBezTo>
                  <a:cubicBezTo>
                    <a:pt x="7951" y="13726"/>
                    <a:pt x="8558" y="13308"/>
                    <a:pt x="9081" y="12847"/>
                  </a:cubicBezTo>
                  <a:cubicBezTo>
                    <a:pt x="9395" y="12555"/>
                    <a:pt x="9709" y="12429"/>
                    <a:pt x="10127" y="126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" name="Google Shape;266;p33"/>
          <p:cNvGrpSpPr/>
          <p:nvPr/>
        </p:nvGrpSpPr>
        <p:grpSpPr>
          <a:xfrm>
            <a:off x="482238" y="720825"/>
            <a:ext cx="475525" cy="287725"/>
            <a:chOff x="622013" y="907250"/>
            <a:chExt cx="475525" cy="287725"/>
          </a:xfrm>
        </p:grpSpPr>
        <p:sp>
          <p:nvSpPr>
            <p:cNvPr id="267" name="Google Shape;267;p33"/>
            <p:cNvSpPr/>
            <p:nvPr/>
          </p:nvSpPr>
          <p:spPr>
            <a:xfrm>
              <a:off x="650263" y="929225"/>
              <a:ext cx="423725" cy="240125"/>
            </a:xfrm>
            <a:custGeom>
              <a:avLst/>
              <a:gdLst/>
              <a:ahLst/>
              <a:cxnLst/>
              <a:rect l="l" t="t" r="r" b="b"/>
              <a:pathLst>
                <a:path w="16949" h="9605" extrusionOk="0">
                  <a:moveTo>
                    <a:pt x="14459" y="7261"/>
                  </a:moveTo>
                  <a:cubicBezTo>
                    <a:pt x="14584" y="7889"/>
                    <a:pt x="15003" y="8370"/>
                    <a:pt x="14877" y="9081"/>
                  </a:cubicBezTo>
                  <a:cubicBezTo>
                    <a:pt x="14752" y="9165"/>
                    <a:pt x="14626" y="9291"/>
                    <a:pt x="14459" y="9311"/>
                  </a:cubicBezTo>
                  <a:cubicBezTo>
                    <a:pt x="13810" y="9416"/>
                    <a:pt x="13120" y="9521"/>
                    <a:pt x="12450" y="9563"/>
                  </a:cubicBezTo>
                  <a:cubicBezTo>
                    <a:pt x="11007" y="9604"/>
                    <a:pt x="10379" y="9311"/>
                    <a:pt x="9312" y="8244"/>
                  </a:cubicBezTo>
                  <a:cubicBezTo>
                    <a:pt x="9270" y="7931"/>
                    <a:pt x="9270" y="7617"/>
                    <a:pt x="9249" y="7303"/>
                  </a:cubicBezTo>
                  <a:cubicBezTo>
                    <a:pt x="9228" y="7114"/>
                    <a:pt x="9102" y="6968"/>
                    <a:pt x="8893" y="6989"/>
                  </a:cubicBezTo>
                  <a:cubicBezTo>
                    <a:pt x="8747" y="7010"/>
                    <a:pt x="8600" y="7094"/>
                    <a:pt x="8558" y="7219"/>
                  </a:cubicBezTo>
                  <a:cubicBezTo>
                    <a:pt x="7889" y="8747"/>
                    <a:pt x="6529" y="9102"/>
                    <a:pt x="5106" y="9249"/>
                  </a:cubicBezTo>
                  <a:cubicBezTo>
                    <a:pt x="4478" y="9291"/>
                    <a:pt x="3809" y="9186"/>
                    <a:pt x="3160" y="9102"/>
                  </a:cubicBezTo>
                  <a:cubicBezTo>
                    <a:pt x="2658" y="9060"/>
                    <a:pt x="2344" y="8747"/>
                    <a:pt x="2281" y="8244"/>
                  </a:cubicBezTo>
                  <a:cubicBezTo>
                    <a:pt x="2135" y="7533"/>
                    <a:pt x="2135" y="6842"/>
                    <a:pt x="2323" y="6152"/>
                  </a:cubicBezTo>
                  <a:cubicBezTo>
                    <a:pt x="2386" y="5964"/>
                    <a:pt x="2512" y="5796"/>
                    <a:pt x="2616" y="5608"/>
                  </a:cubicBezTo>
                  <a:cubicBezTo>
                    <a:pt x="2700" y="5441"/>
                    <a:pt x="2804" y="5315"/>
                    <a:pt x="2930" y="5106"/>
                  </a:cubicBezTo>
                  <a:cubicBezTo>
                    <a:pt x="2512" y="4980"/>
                    <a:pt x="2177" y="5085"/>
                    <a:pt x="1821" y="5022"/>
                  </a:cubicBezTo>
                  <a:cubicBezTo>
                    <a:pt x="1507" y="4980"/>
                    <a:pt x="1193" y="4897"/>
                    <a:pt x="880" y="4792"/>
                  </a:cubicBezTo>
                  <a:cubicBezTo>
                    <a:pt x="566" y="4666"/>
                    <a:pt x="231" y="4541"/>
                    <a:pt x="1" y="4164"/>
                  </a:cubicBezTo>
                  <a:cubicBezTo>
                    <a:pt x="440" y="3557"/>
                    <a:pt x="1047" y="3160"/>
                    <a:pt x="1821" y="3160"/>
                  </a:cubicBezTo>
                  <a:cubicBezTo>
                    <a:pt x="2595" y="3160"/>
                    <a:pt x="3349" y="3244"/>
                    <a:pt x="4123" y="3306"/>
                  </a:cubicBezTo>
                  <a:cubicBezTo>
                    <a:pt x="4311" y="3306"/>
                    <a:pt x="4499" y="3390"/>
                    <a:pt x="4646" y="3348"/>
                  </a:cubicBezTo>
                  <a:cubicBezTo>
                    <a:pt x="4813" y="3327"/>
                    <a:pt x="4939" y="3223"/>
                    <a:pt x="5169" y="3118"/>
                  </a:cubicBezTo>
                  <a:cubicBezTo>
                    <a:pt x="5043" y="2951"/>
                    <a:pt x="4960" y="2825"/>
                    <a:pt x="4855" y="2741"/>
                  </a:cubicBezTo>
                  <a:cubicBezTo>
                    <a:pt x="4541" y="2469"/>
                    <a:pt x="4478" y="2260"/>
                    <a:pt x="4604" y="1946"/>
                  </a:cubicBezTo>
                  <a:cubicBezTo>
                    <a:pt x="4688" y="1779"/>
                    <a:pt x="4792" y="1632"/>
                    <a:pt x="4897" y="1486"/>
                  </a:cubicBezTo>
                  <a:cubicBezTo>
                    <a:pt x="5755" y="398"/>
                    <a:pt x="6906" y="0"/>
                    <a:pt x="8245" y="147"/>
                  </a:cubicBezTo>
                  <a:cubicBezTo>
                    <a:pt x="9144" y="252"/>
                    <a:pt x="9647" y="816"/>
                    <a:pt x="9667" y="1737"/>
                  </a:cubicBezTo>
                  <a:cubicBezTo>
                    <a:pt x="9667" y="2093"/>
                    <a:pt x="9647" y="2428"/>
                    <a:pt x="9521" y="2783"/>
                  </a:cubicBezTo>
                  <a:cubicBezTo>
                    <a:pt x="9416" y="2993"/>
                    <a:pt x="9458" y="3202"/>
                    <a:pt x="9626" y="3348"/>
                  </a:cubicBezTo>
                  <a:cubicBezTo>
                    <a:pt x="9772" y="3516"/>
                    <a:pt x="10044" y="3516"/>
                    <a:pt x="10274" y="3348"/>
                  </a:cubicBezTo>
                  <a:cubicBezTo>
                    <a:pt x="10483" y="3202"/>
                    <a:pt x="10693" y="3034"/>
                    <a:pt x="10923" y="2888"/>
                  </a:cubicBezTo>
                  <a:cubicBezTo>
                    <a:pt x="12220" y="2072"/>
                    <a:pt x="13517" y="1988"/>
                    <a:pt x="14794" y="2888"/>
                  </a:cubicBezTo>
                  <a:cubicBezTo>
                    <a:pt x="15380" y="3265"/>
                    <a:pt x="15945" y="3683"/>
                    <a:pt x="16405" y="4269"/>
                  </a:cubicBezTo>
                  <a:cubicBezTo>
                    <a:pt x="16635" y="4562"/>
                    <a:pt x="16844" y="4897"/>
                    <a:pt x="16886" y="5294"/>
                  </a:cubicBezTo>
                  <a:cubicBezTo>
                    <a:pt x="16949" y="5629"/>
                    <a:pt x="16865" y="5943"/>
                    <a:pt x="16614" y="6152"/>
                  </a:cubicBezTo>
                  <a:cubicBezTo>
                    <a:pt x="16405" y="6298"/>
                    <a:pt x="16196" y="6487"/>
                    <a:pt x="15945" y="6633"/>
                  </a:cubicBezTo>
                  <a:cubicBezTo>
                    <a:pt x="15505" y="6780"/>
                    <a:pt x="15003" y="7010"/>
                    <a:pt x="14459" y="7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3"/>
            <p:cNvSpPr/>
            <p:nvPr/>
          </p:nvSpPr>
          <p:spPr>
            <a:xfrm>
              <a:off x="622013" y="907250"/>
              <a:ext cx="475525" cy="287725"/>
            </a:xfrm>
            <a:custGeom>
              <a:avLst/>
              <a:gdLst/>
              <a:ahLst/>
              <a:cxnLst/>
              <a:rect l="l" t="t" r="r" b="b"/>
              <a:pathLst>
                <a:path w="19021" h="11509" extrusionOk="0">
                  <a:moveTo>
                    <a:pt x="16865" y="8684"/>
                  </a:moveTo>
                  <a:cubicBezTo>
                    <a:pt x="16928" y="8810"/>
                    <a:pt x="16949" y="8914"/>
                    <a:pt x="16970" y="9019"/>
                  </a:cubicBezTo>
                  <a:cubicBezTo>
                    <a:pt x="17179" y="9646"/>
                    <a:pt x="16928" y="10170"/>
                    <a:pt x="16426" y="10483"/>
                  </a:cubicBezTo>
                  <a:cubicBezTo>
                    <a:pt x="15652" y="10986"/>
                    <a:pt x="14752" y="11341"/>
                    <a:pt x="13790" y="11404"/>
                  </a:cubicBezTo>
                  <a:cubicBezTo>
                    <a:pt x="12346" y="11509"/>
                    <a:pt x="11111" y="11132"/>
                    <a:pt x="10044" y="10149"/>
                  </a:cubicBezTo>
                  <a:cubicBezTo>
                    <a:pt x="10002" y="10086"/>
                    <a:pt x="9919" y="10044"/>
                    <a:pt x="9793" y="9960"/>
                  </a:cubicBezTo>
                  <a:cubicBezTo>
                    <a:pt x="9270" y="10232"/>
                    <a:pt x="8705" y="10483"/>
                    <a:pt x="8161" y="10755"/>
                  </a:cubicBezTo>
                  <a:cubicBezTo>
                    <a:pt x="7952" y="10860"/>
                    <a:pt x="7722" y="10965"/>
                    <a:pt x="7512" y="10965"/>
                  </a:cubicBezTo>
                  <a:cubicBezTo>
                    <a:pt x="6487" y="10986"/>
                    <a:pt x="5441" y="11027"/>
                    <a:pt x="4416" y="11006"/>
                  </a:cubicBezTo>
                  <a:cubicBezTo>
                    <a:pt x="3621" y="10986"/>
                    <a:pt x="2993" y="10567"/>
                    <a:pt x="2491" y="9918"/>
                  </a:cubicBezTo>
                  <a:cubicBezTo>
                    <a:pt x="2282" y="9646"/>
                    <a:pt x="2177" y="9354"/>
                    <a:pt x="2177" y="9019"/>
                  </a:cubicBezTo>
                  <a:cubicBezTo>
                    <a:pt x="2177" y="8307"/>
                    <a:pt x="2156" y="7617"/>
                    <a:pt x="2491" y="6905"/>
                  </a:cubicBezTo>
                  <a:cubicBezTo>
                    <a:pt x="2282" y="6801"/>
                    <a:pt x="2093" y="6717"/>
                    <a:pt x="1947" y="6633"/>
                  </a:cubicBezTo>
                  <a:cubicBezTo>
                    <a:pt x="1486" y="6403"/>
                    <a:pt x="1026" y="6194"/>
                    <a:pt x="629" y="5901"/>
                  </a:cubicBezTo>
                  <a:cubicBezTo>
                    <a:pt x="64" y="5483"/>
                    <a:pt x="1" y="4708"/>
                    <a:pt x="524" y="4206"/>
                  </a:cubicBezTo>
                  <a:cubicBezTo>
                    <a:pt x="1152" y="3600"/>
                    <a:pt x="1884" y="3160"/>
                    <a:pt x="2805" y="3139"/>
                  </a:cubicBezTo>
                  <a:cubicBezTo>
                    <a:pt x="3223" y="3139"/>
                    <a:pt x="3621" y="3160"/>
                    <a:pt x="4039" y="3160"/>
                  </a:cubicBezTo>
                  <a:lnTo>
                    <a:pt x="4771" y="3160"/>
                  </a:lnTo>
                  <a:cubicBezTo>
                    <a:pt x="4813" y="2135"/>
                    <a:pt x="5462" y="1507"/>
                    <a:pt x="6152" y="921"/>
                  </a:cubicBezTo>
                  <a:cubicBezTo>
                    <a:pt x="6822" y="315"/>
                    <a:pt x="7659" y="1"/>
                    <a:pt x="8580" y="1"/>
                  </a:cubicBezTo>
                  <a:lnTo>
                    <a:pt x="9375" y="1"/>
                  </a:lnTo>
                  <a:cubicBezTo>
                    <a:pt x="10672" y="43"/>
                    <a:pt x="11572" y="859"/>
                    <a:pt x="11739" y="2135"/>
                  </a:cubicBezTo>
                  <a:cubicBezTo>
                    <a:pt x="11781" y="2281"/>
                    <a:pt x="11802" y="2407"/>
                    <a:pt x="11844" y="2616"/>
                  </a:cubicBezTo>
                  <a:cubicBezTo>
                    <a:pt x="12053" y="2532"/>
                    <a:pt x="12220" y="2491"/>
                    <a:pt x="12367" y="2428"/>
                  </a:cubicBezTo>
                  <a:cubicBezTo>
                    <a:pt x="13162" y="2114"/>
                    <a:pt x="13978" y="2093"/>
                    <a:pt x="14815" y="2198"/>
                  </a:cubicBezTo>
                  <a:cubicBezTo>
                    <a:pt x="15066" y="2219"/>
                    <a:pt x="15338" y="2323"/>
                    <a:pt x="15568" y="2449"/>
                  </a:cubicBezTo>
                  <a:cubicBezTo>
                    <a:pt x="16531" y="2930"/>
                    <a:pt x="17367" y="3558"/>
                    <a:pt x="18079" y="4374"/>
                  </a:cubicBezTo>
                  <a:cubicBezTo>
                    <a:pt x="18539" y="4897"/>
                    <a:pt x="18895" y="5524"/>
                    <a:pt x="18958" y="6257"/>
                  </a:cubicBezTo>
                  <a:cubicBezTo>
                    <a:pt x="19020" y="6822"/>
                    <a:pt x="18853" y="7324"/>
                    <a:pt x="18414" y="7659"/>
                  </a:cubicBezTo>
                  <a:cubicBezTo>
                    <a:pt x="18016" y="7973"/>
                    <a:pt x="17577" y="8203"/>
                    <a:pt x="17158" y="8496"/>
                  </a:cubicBezTo>
                  <a:cubicBezTo>
                    <a:pt x="17116" y="8558"/>
                    <a:pt x="17012" y="8600"/>
                    <a:pt x="16865" y="8684"/>
                  </a:cubicBezTo>
                  <a:close/>
                  <a:moveTo>
                    <a:pt x="15589" y="8140"/>
                  </a:moveTo>
                  <a:cubicBezTo>
                    <a:pt x="16133" y="7868"/>
                    <a:pt x="16635" y="7659"/>
                    <a:pt x="17137" y="7408"/>
                  </a:cubicBezTo>
                  <a:cubicBezTo>
                    <a:pt x="17367" y="7261"/>
                    <a:pt x="17577" y="7115"/>
                    <a:pt x="17786" y="6926"/>
                  </a:cubicBezTo>
                  <a:cubicBezTo>
                    <a:pt x="18058" y="6696"/>
                    <a:pt x="18121" y="6403"/>
                    <a:pt x="18079" y="6069"/>
                  </a:cubicBezTo>
                  <a:cubicBezTo>
                    <a:pt x="17995" y="5671"/>
                    <a:pt x="17807" y="5357"/>
                    <a:pt x="17577" y="5043"/>
                  </a:cubicBezTo>
                  <a:cubicBezTo>
                    <a:pt x="17137" y="4499"/>
                    <a:pt x="16551" y="4081"/>
                    <a:pt x="15986" y="3662"/>
                  </a:cubicBezTo>
                  <a:cubicBezTo>
                    <a:pt x="14668" y="2763"/>
                    <a:pt x="13392" y="2867"/>
                    <a:pt x="12116" y="3662"/>
                  </a:cubicBezTo>
                  <a:cubicBezTo>
                    <a:pt x="11865" y="3788"/>
                    <a:pt x="11697" y="3976"/>
                    <a:pt x="11467" y="4123"/>
                  </a:cubicBezTo>
                  <a:cubicBezTo>
                    <a:pt x="11216" y="4290"/>
                    <a:pt x="10965" y="4290"/>
                    <a:pt x="10797" y="4123"/>
                  </a:cubicBezTo>
                  <a:cubicBezTo>
                    <a:pt x="10651" y="3976"/>
                    <a:pt x="10588" y="3767"/>
                    <a:pt x="10693" y="3558"/>
                  </a:cubicBezTo>
                  <a:cubicBezTo>
                    <a:pt x="10860" y="3202"/>
                    <a:pt x="10881" y="2867"/>
                    <a:pt x="10860" y="2511"/>
                  </a:cubicBezTo>
                  <a:cubicBezTo>
                    <a:pt x="10818" y="1591"/>
                    <a:pt x="10358" y="1026"/>
                    <a:pt x="9416" y="900"/>
                  </a:cubicBezTo>
                  <a:cubicBezTo>
                    <a:pt x="8056" y="754"/>
                    <a:pt x="6906" y="1172"/>
                    <a:pt x="6069" y="2260"/>
                  </a:cubicBezTo>
                  <a:cubicBezTo>
                    <a:pt x="5964" y="2407"/>
                    <a:pt x="5859" y="2553"/>
                    <a:pt x="5776" y="2721"/>
                  </a:cubicBezTo>
                  <a:cubicBezTo>
                    <a:pt x="5650" y="3035"/>
                    <a:pt x="5734" y="3265"/>
                    <a:pt x="6048" y="3516"/>
                  </a:cubicBezTo>
                  <a:cubicBezTo>
                    <a:pt x="6152" y="3600"/>
                    <a:pt x="6215" y="3725"/>
                    <a:pt x="6362" y="3892"/>
                  </a:cubicBezTo>
                  <a:cubicBezTo>
                    <a:pt x="6152" y="3997"/>
                    <a:pt x="5985" y="4102"/>
                    <a:pt x="5839" y="4123"/>
                  </a:cubicBezTo>
                  <a:cubicBezTo>
                    <a:pt x="5671" y="4144"/>
                    <a:pt x="5504" y="4102"/>
                    <a:pt x="5315" y="4081"/>
                  </a:cubicBezTo>
                  <a:cubicBezTo>
                    <a:pt x="4541" y="4018"/>
                    <a:pt x="3788" y="3934"/>
                    <a:pt x="3014" y="3934"/>
                  </a:cubicBezTo>
                  <a:cubicBezTo>
                    <a:pt x="2219" y="3934"/>
                    <a:pt x="1612" y="4311"/>
                    <a:pt x="1173" y="4939"/>
                  </a:cubicBezTo>
                  <a:cubicBezTo>
                    <a:pt x="1382" y="5315"/>
                    <a:pt x="1717" y="5441"/>
                    <a:pt x="2072" y="5566"/>
                  </a:cubicBezTo>
                  <a:cubicBezTo>
                    <a:pt x="2344" y="5692"/>
                    <a:pt x="2700" y="5755"/>
                    <a:pt x="3014" y="5797"/>
                  </a:cubicBezTo>
                  <a:cubicBezTo>
                    <a:pt x="3349" y="5859"/>
                    <a:pt x="3683" y="5755"/>
                    <a:pt x="4102" y="5880"/>
                  </a:cubicBezTo>
                  <a:cubicBezTo>
                    <a:pt x="3976" y="6089"/>
                    <a:pt x="3893" y="6215"/>
                    <a:pt x="3788" y="6382"/>
                  </a:cubicBezTo>
                  <a:cubicBezTo>
                    <a:pt x="3683" y="6571"/>
                    <a:pt x="3558" y="6717"/>
                    <a:pt x="3495" y="6926"/>
                  </a:cubicBezTo>
                  <a:cubicBezTo>
                    <a:pt x="3349" y="7638"/>
                    <a:pt x="3328" y="8349"/>
                    <a:pt x="3453" y="9019"/>
                  </a:cubicBezTo>
                  <a:cubicBezTo>
                    <a:pt x="3558" y="9500"/>
                    <a:pt x="3872" y="9814"/>
                    <a:pt x="4332" y="9877"/>
                  </a:cubicBezTo>
                  <a:cubicBezTo>
                    <a:pt x="4960" y="9960"/>
                    <a:pt x="5629" y="10065"/>
                    <a:pt x="6278" y="10023"/>
                  </a:cubicBezTo>
                  <a:cubicBezTo>
                    <a:pt x="7722" y="9877"/>
                    <a:pt x="9082" y="9542"/>
                    <a:pt x="9730" y="7993"/>
                  </a:cubicBezTo>
                  <a:cubicBezTo>
                    <a:pt x="9772" y="7889"/>
                    <a:pt x="9940" y="7784"/>
                    <a:pt x="10065" y="7763"/>
                  </a:cubicBezTo>
                  <a:cubicBezTo>
                    <a:pt x="10274" y="7742"/>
                    <a:pt x="10400" y="7931"/>
                    <a:pt x="10442" y="8077"/>
                  </a:cubicBezTo>
                  <a:cubicBezTo>
                    <a:pt x="10484" y="8391"/>
                    <a:pt x="10484" y="8705"/>
                    <a:pt x="10484" y="9019"/>
                  </a:cubicBezTo>
                  <a:cubicBezTo>
                    <a:pt x="11551" y="10128"/>
                    <a:pt x="12178" y="10400"/>
                    <a:pt x="13622" y="10337"/>
                  </a:cubicBezTo>
                  <a:cubicBezTo>
                    <a:pt x="14313" y="10295"/>
                    <a:pt x="14961" y="10190"/>
                    <a:pt x="15631" y="10086"/>
                  </a:cubicBezTo>
                  <a:cubicBezTo>
                    <a:pt x="15798" y="10065"/>
                    <a:pt x="15924" y="9939"/>
                    <a:pt x="16049" y="9856"/>
                  </a:cubicBezTo>
                  <a:cubicBezTo>
                    <a:pt x="16133" y="9291"/>
                    <a:pt x="15714" y="8768"/>
                    <a:pt x="15589" y="814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33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270" name="Google Shape;270;p33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3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2770250" y="358227"/>
            <a:ext cx="3512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28" name="Picture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713" y="990448"/>
            <a:ext cx="794787" cy="760403"/>
          </a:xfrm>
          <a:prstGeom prst="rect">
            <a:avLst/>
          </a:prstGeom>
        </p:spPr>
      </p:pic>
      <p:sp>
        <p:nvSpPr>
          <p:cNvPr id="129" name="Rectangle 128"/>
          <p:cNvSpPr/>
          <p:nvPr/>
        </p:nvSpPr>
        <p:spPr>
          <a:xfrm>
            <a:off x="2128450" y="188650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 QUEN VĂN HỌC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Thơ</a:t>
            </a:r>
            <a:r>
              <a:rPr lang="en-US" altLang="zh-CN" b="1" spc="21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210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Bắp</a:t>
            </a:r>
            <a:r>
              <a:rPr lang="en-US" altLang="zh-CN" b="1" spc="21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cải</a:t>
            </a:r>
            <a:r>
              <a:rPr lang="en-US" altLang="zh-CN" b="1" spc="21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xanh</a:t>
            </a:r>
            <a:r>
              <a:rPr lang="en-US" altLang="zh-CN" b="1" spc="21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”- </a:t>
            </a:r>
            <a:r>
              <a:rPr lang="en-US" altLang="zh-CN" b="1" spc="210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Phạm</a:t>
            </a:r>
            <a:r>
              <a:rPr lang="en-US" altLang="zh-CN" b="1" spc="21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Hổ</a:t>
            </a:r>
            <a:endParaRPr lang="en-US" altLang="zh-CN" b="1" spc="21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21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21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21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6" name="Google Shape;2135;p73"/>
          <p:cNvGrpSpPr/>
          <p:nvPr/>
        </p:nvGrpSpPr>
        <p:grpSpPr>
          <a:xfrm>
            <a:off x="784550" y="2589925"/>
            <a:ext cx="1871650" cy="2020200"/>
            <a:chOff x="653975" y="2589925"/>
            <a:chExt cx="1871650" cy="2020200"/>
          </a:xfrm>
        </p:grpSpPr>
        <p:sp>
          <p:nvSpPr>
            <p:cNvPr id="127" name="Google Shape;2136;p73"/>
            <p:cNvSpPr/>
            <p:nvPr/>
          </p:nvSpPr>
          <p:spPr>
            <a:xfrm>
              <a:off x="685350" y="2612400"/>
              <a:ext cx="1293650" cy="959900"/>
            </a:xfrm>
            <a:custGeom>
              <a:avLst/>
              <a:gdLst/>
              <a:ahLst/>
              <a:cxnLst/>
              <a:rect l="l" t="t" r="r" b="b"/>
              <a:pathLst>
                <a:path w="51746" h="38396" extrusionOk="0">
                  <a:moveTo>
                    <a:pt x="51745" y="19857"/>
                  </a:moveTo>
                  <a:cubicBezTo>
                    <a:pt x="51661" y="19753"/>
                    <a:pt x="51557" y="19669"/>
                    <a:pt x="51515" y="19564"/>
                  </a:cubicBezTo>
                  <a:cubicBezTo>
                    <a:pt x="51222" y="19083"/>
                    <a:pt x="50824" y="18811"/>
                    <a:pt x="50218" y="18916"/>
                  </a:cubicBezTo>
                  <a:cubicBezTo>
                    <a:pt x="50113" y="18937"/>
                    <a:pt x="50050" y="18916"/>
                    <a:pt x="49946" y="18916"/>
                  </a:cubicBezTo>
                  <a:cubicBezTo>
                    <a:pt x="48753" y="18769"/>
                    <a:pt x="47749" y="19167"/>
                    <a:pt x="46849" y="20004"/>
                  </a:cubicBezTo>
                  <a:cubicBezTo>
                    <a:pt x="46661" y="19753"/>
                    <a:pt x="46535" y="19544"/>
                    <a:pt x="46347" y="19272"/>
                  </a:cubicBezTo>
                  <a:cubicBezTo>
                    <a:pt x="46200" y="19292"/>
                    <a:pt x="46033" y="19292"/>
                    <a:pt x="45907" y="19376"/>
                  </a:cubicBezTo>
                  <a:cubicBezTo>
                    <a:pt x="45510" y="19606"/>
                    <a:pt x="45091" y="19564"/>
                    <a:pt x="44715" y="19397"/>
                  </a:cubicBezTo>
                  <a:cubicBezTo>
                    <a:pt x="43417" y="18895"/>
                    <a:pt x="42162" y="18414"/>
                    <a:pt x="40907" y="17828"/>
                  </a:cubicBezTo>
                  <a:cubicBezTo>
                    <a:pt x="39630" y="17263"/>
                    <a:pt x="38500" y="16405"/>
                    <a:pt x="37412" y="15526"/>
                  </a:cubicBezTo>
                  <a:cubicBezTo>
                    <a:pt x="37308" y="15443"/>
                    <a:pt x="37182" y="15380"/>
                    <a:pt x="37119" y="15275"/>
                  </a:cubicBezTo>
                  <a:cubicBezTo>
                    <a:pt x="36806" y="14585"/>
                    <a:pt x="36094" y="14354"/>
                    <a:pt x="35550" y="13915"/>
                  </a:cubicBezTo>
                  <a:cubicBezTo>
                    <a:pt x="35257" y="13664"/>
                    <a:pt x="35006" y="13748"/>
                    <a:pt x="34839" y="14082"/>
                  </a:cubicBezTo>
                  <a:cubicBezTo>
                    <a:pt x="34483" y="14899"/>
                    <a:pt x="33855" y="15589"/>
                    <a:pt x="33583" y="16447"/>
                  </a:cubicBezTo>
                  <a:cubicBezTo>
                    <a:pt x="33521" y="16698"/>
                    <a:pt x="33311" y="16865"/>
                    <a:pt x="33102" y="16991"/>
                  </a:cubicBezTo>
                  <a:cubicBezTo>
                    <a:pt x="32433" y="17388"/>
                    <a:pt x="31763" y="17744"/>
                    <a:pt x="31072" y="18058"/>
                  </a:cubicBezTo>
                  <a:cubicBezTo>
                    <a:pt x="29378" y="18874"/>
                    <a:pt x="27557" y="19146"/>
                    <a:pt x="25716" y="19397"/>
                  </a:cubicBezTo>
                  <a:cubicBezTo>
                    <a:pt x="24461" y="19564"/>
                    <a:pt x="23226" y="19251"/>
                    <a:pt x="22054" y="18895"/>
                  </a:cubicBezTo>
                  <a:cubicBezTo>
                    <a:pt x="21866" y="18853"/>
                    <a:pt x="21720" y="18728"/>
                    <a:pt x="21552" y="18623"/>
                  </a:cubicBezTo>
                  <a:cubicBezTo>
                    <a:pt x="21176" y="18351"/>
                    <a:pt x="20778" y="18100"/>
                    <a:pt x="20381" y="17807"/>
                  </a:cubicBezTo>
                  <a:cubicBezTo>
                    <a:pt x="20234" y="17702"/>
                    <a:pt x="20088" y="17577"/>
                    <a:pt x="19983" y="17409"/>
                  </a:cubicBezTo>
                  <a:cubicBezTo>
                    <a:pt x="19669" y="16991"/>
                    <a:pt x="19711" y="16991"/>
                    <a:pt x="19251" y="17116"/>
                  </a:cubicBezTo>
                  <a:cubicBezTo>
                    <a:pt x="19104" y="17179"/>
                    <a:pt x="18958" y="17221"/>
                    <a:pt x="18811" y="17284"/>
                  </a:cubicBezTo>
                  <a:cubicBezTo>
                    <a:pt x="18811" y="17409"/>
                    <a:pt x="18769" y="17514"/>
                    <a:pt x="18790" y="17577"/>
                  </a:cubicBezTo>
                  <a:cubicBezTo>
                    <a:pt x="19125" y="18016"/>
                    <a:pt x="19041" y="18539"/>
                    <a:pt x="19020" y="19041"/>
                  </a:cubicBezTo>
                  <a:cubicBezTo>
                    <a:pt x="19020" y="19292"/>
                    <a:pt x="19000" y="19564"/>
                    <a:pt x="19020" y="19795"/>
                  </a:cubicBezTo>
                  <a:cubicBezTo>
                    <a:pt x="19104" y="20925"/>
                    <a:pt x="18832" y="22013"/>
                    <a:pt x="18518" y="23080"/>
                  </a:cubicBezTo>
                  <a:cubicBezTo>
                    <a:pt x="18309" y="23770"/>
                    <a:pt x="17974" y="24377"/>
                    <a:pt x="17577" y="24942"/>
                  </a:cubicBezTo>
                  <a:cubicBezTo>
                    <a:pt x="17326" y="25318"/>
                    <a:pt x="15359" y="26532"/>
                    <a:pt x="14940" y="26616"/>
                  </a:cubicBezTo>
                  <a:cubicBezTo>
                    <a:pt x="14731" y="26637"/>
                    <a:pt x="14501" y="26616"/>
                    <a:pt x="14292" y="26637"/>
                  </a:cubicBezTo>
                  <a:cubicBezTo>
                    <a:pt x="14020" y="26679"/>
                    <a:pt x="13748" y="26595"/>
                    <a:pt x="13497" y="26846"/>
                  </a:cubicBezTo>
                  <a:cubicBezTo>
                    <a:pt x="13392" y="26992"/>
                    <a:pt x="13078" y="26951"/>
                    <a:pt x="12869" y="26930"/>
                  </a:cubicBezTo>
                  <a:cubicBezTo>
                    <a:pt x="11697" y="26804"/>
                    <a:pt x="10923" y="27536"/>
                    <a:pt x="10965" y="28834"/>
                  </a:cubicBezTo>
                  <a:cubicBezTo>
                    <a:pt x="10986" y="29524"/>
                    <a:pt x="11174" y="30110"/>
                    <a:pt x="11655" y="30570"/>
                  </a:cubicBezTo>
                  <a:cubicBezTo>
                    <a:pt x="12074" y="30968"/>
                    <a:pt x="12450" y="31386"/>
                    <a:pt x="12869" y="31805"/>
                  </a:cubicBezTo>
                  <a:cubicBezTo>
                    <a:pt x="13350" y="32265"/>
                    <a:pt x="13915" y="32495"/>
                    <a:pt x="14606" y="32474"/>
                  </a:cubicBezTo>
                  <a:cubicBezTo>
                    <a:pt x="15108" y="32453"/>
                    <a:pt x="15631" y="32474"/>
                    <a:pt x="16175" y="32474"/>
                  </a:cubicBezTo>
                  <a:cubicBezTo>
                    <a:pt x="16677" y="33081"/>
                    <a:pt x="17200" y="33688"/>
                    <a:pt x="17723" y="34316"/>
                  </a:cubicBezTo>
                  <a:cubicBezTo>
                    <a:pt x="18246" y="34901"/>
                    <a:pt x="18665" y="35592"/>
                    <a:pt x="19418" y="36010"/>
                  </a:cubicBezTo>
                  <a:cubicBezTo>
                    <a:pt x="19334" y="36408"/>
                    <a:pt x="19293" y="36764"/>
                    <a:pt x="19209" y="37161"/>
                  </a:cubicBezTo>
                  <a:cubicBezTo>
                    <a:pt x="18184" y="37935"/>
                    <a:pt x="17012" y="38228"/>
                    <a:pt x="15756" y="38312"/>
                  </a:cubicBezTo>
                  <a:cubicBezTo>
                    <a:pt x="14083" y="38396"/>
                    <a:pt x="12450" y="37998"/>
                    <a:pt x="10839" y="37622"/>
                  </a:cubicBezTo>
                  <a:cubicBezTo>
                    <a:pt x="10777" y="37601"/>
                    <a:pt x="10714" y="37580"/>
                    <a:pt x="10651" y="37580"/>
                  </a:cubicBezTo>
                  <a:cubicBezTo>
                    <a:pt x="9019" y="37245"/>
                    <a:pt x="7492" y="36617"/>
                    <a:pt x="6027" y="35822"/>
                  </a:cubicBezTo>
                  <a:cubicBezTo>
                    <a:pt x="4792" y="35173"/>
                    <a:pt x="3453" y="34671"/>
                    <a:pt x="2219" y="34044"/>
                  </a:cubicBezTo>
                  <a:cubicBezTo>
                    <a:pt x="1528" y="33688"/>
                    <a:pt x="901" y="33186"/>
                    <a:pt x="231" y="32746"/>
                  </a:cubicBezTo>
                  <a:cubicBezTo>
                    <a:pt x="126" y="32663"/>
                    <a:pt x="85" y="32558"/>
                    <a:pt x="1" y="32453"/>
                  </a:cubicBezTo>
                  <a:cubicBezTo>
                    <a:pt x="64" y="32349"/>
                    <a:pt x="64" y="32244"/>
                    <a:pt x="106" y="32160"/>
                  </a:cubicBezTo>
                  <a:cubicBezTo>
                    <a:pt x="942" y="31344"/>
                    <a:pt x="1696" y="30403"/>
                    <a:pt x="2700" y="29754"/>
                  </a:cubicBezTo>
                  <a:cubicBezTo>
                    <a:pt x="2909" y="29629"/>
                    <a:pt x="3098" y="29420"/>
                    <a:pt x="3223" y="29231"/>
                  </a:cubicBezTo>
                  <a:cubicBezTo>
                    <a:pt x="3935" y="28248"/>
                    <a:pt x="4604" y="27243"/>
                    <a:pt x="5316" y="26260"/>
                  </a:cubicBezTo>
                  <a:cubicBezTo>
                    <a:pt x="5608" y="25862"/>
                    <a:pt x="5776" y="25444"/>
                    <a:pt x="5880" y="24942"/>
                  </a:cubicBezTo>
                  <a:cubicBezTo>
                    <a:pt x="6152" y="23791"/>
                    <a:pt x="6466" y="22640"/>
                    <a:pt x="6696" y="21489"/>
                  </a:cubicBezTo>
                  <a:cubicBezTo>
                    <a:pt x="6801" y="20987"/>
                    <a:pt x="6822" y="20464"/>
                    <a:pt x="6885" y="19983"/>
                  </a:cubicBezTo>
                  <a:cubicBezTo>
                    <a:pt x="6927" y="19502"/>
                    <a:pt x="6927" y="19000"/>
                    <a:pt x="7010" y="18560"/>
                  </a:cubicBezTo>
                  <a:cubicBezTo>
                    <a:pt x="7199" y="17472"/>
                    <a:pt x="7429" y="16363"/>
                    <a:pt x="7638" y="15275"/>
                  </a:cubicBezTo>
                  <a:cubicBezTo>
                    <a:pt x="7889" y="14020"/>
                    <a:pt x="8329" y="12806"/>
                    <a:pt x="8935" y="11676"/>
                  </a:cubicBezTo>
                  <a:cubicBezTo>
                    <a:pt x="9375" y="10881"/>
                    <a:pt x="9814" y="10065"/>
                    <a:pt x="10295" y="9249"/>
                  </a:cubicBezTo>
                  <a:cubicBezTo>
                    <a:pt x="11090" y="7910"/>
                    <a:pt x="12283" y="6948"/>
                    <a:pt x="13601" y="6132"/>
                  </a:cubicBezTo>
                  <a:cubicBezTo>
                    <a:pt x="14438" y="5922"/>
                    <a:pt x="15254" y="5608"/>
                    <a:pt x="16091" y="5546"/>
                  </a:cubicBezTo>
                  <a:cubicBezTo>
                    <a:pt x="17033" y="5441"/>
                    <a:pt x="17995" y="5504"/>
                    <a:pt x="18958" y="5504"/>
                  </a:cubicBezTo>
                  <a:cubicBezTo>
                    <a:pt x="19418" y="5504"/>
                    <a:pt x="19837" y="5650"/>
                    <a:pt x="20234" y="5880"/>
                  </a:cubicBezTo>
                  <a:cubicBezTo>
                    <a:pt x="20778" y="6194"/>
                    <a:pt x="21385" y="6424"/>
                    <a:pt x="21950" y="6696"/>
                  </a:cubicBezTo>
                  <a:cubicBezTo>
                    <a:pt x="22222" y="6801"/>
                    <a:pt x="22494" y="6634"/>
                    <a:pt x="22494" y="6341"/>
                  </a:cubicBezTo>
                  <a:cubicBezTo>
                    <a:pt x="22494" y="6173"/>
                    <a:pt x="22410" y="5985"/>
                    <a:pt x="22389" y="5797"/>
                  </a:cubicBezTo>
                  <a:cubicBezTo>
                    <a:pt x="22410" y="5755"/>
                    <a:pt x="22452" y="5671"/>
                    <a:pt x="22494" y="5650"/>
                  </a:cubicBezTo>
                  <a:cubicBezTo>
                    <a:pt x="22933" y="5253"/>
                    <a:pt x="23498" y="4918"/>
                    <a:pt x="23833" y="4437"/>
                  </a:cubicBezTo>
                  <a:cubicBezTo>
                    <a:pt x="24189" y="3935"/>
                    <a:pt x="24649" y="3558"/>
                    <a:pt x="25067" y="3098"/>
                  </a:cubicBezTo>
                  <a:cubicBezTo>
                    <a:pt x="25695" y="2449"/>
                    <a:pt x="26469" y="2030"/>
                    <a:pt x="27285" y="1633"/>
                  </a:cubicBezTo>
                  <a:cubicBezTo>
                    <a:pt x="27536" y="1507"/>
                    <a:pt x="27829" y="1424"/>
                    <a:pt x="28059" y="1277"/>
                  </a:cubicBezTo>
                  <a:cubicBezTo>
                    <a:pt x="29461" y="461"/>
                    <a:pt x="30947" y="126"/>
                    <a:pt x="32537" y="64"/>
                  </a:cubicBezTo>
                  <a:cubicBezTo>
                    <a:pt x="33855" y="22"/>
                    <a:pt x="35153" y="126"/>
                    <a:pt x="36471" y="43"/>
                  </a:cubicBezTo>
                  <a:cubicBezTo>
                    <a:pt x="37894" y="1"/>
                    <a:pt x="39233" y="315"/>
                    <a:pt x="40593" y="670"/>
                  </a:cubicBezTo>
                  <a:cubicBezTo>
                    <a:pt x="41702" y="984"/>
                    <a:pt x="42664" y="1486"/>
                    <a:pt x="43522" y="2219"/>
                  </a:cubicBezTo>
                  <a:cubicBezTo>
                    <a:pt x="44422" y="2972"/>
                    <a:pt x="45384" y="3683"/>
                    <a:pt x="46326" y="4395"/>
                  </a:cubicBezTo>
                  <a:cubicBezTo>
                    <a:pt x="46933" y="4834"/>
                    <a:pt x="47393" y="5399"/>
                    <a:pt x="47665" y="6111"/>
                  </a:cubicBezTo>
                  <a:cubicBezTo>
                    <a:pt x="47790" y="6487"/>
                    <a:pt x="47937" y="6822"/>
                    <a:pt x="48230" y="7073"/>
                  </a:cubicBezTo>
                  <a:cubicBezTo>
                    <a:pt x="48293" y="7136"/>
                    <a:pt x="48334" y="7157"/>
                    <a:pt x="48355" y="7220"/>
                  </a:cubicBezTo>
                  <a:cubicBezTo>
                    <a:pt x="48606" y="8077"/>
                    <a:pt x="49297" y="8621"/>
                    <a:pt x="49674" y="9417"/>
                  </a:cubicBezTo>
                  <a:cubicBezTo>
                    <a:pt x="49799" y="9689"/>
                    <a:pt x="49987" y="9961"/>
                    <a:pt x="50218" y="10191"/>
                  </a:cubicBezTo>
                  <a:cubicBezTo>
                    <a:pt x="50490" y="10463"/>
                    <a:pt x="50594" y="10797"/>
                    <a:pt x="50657" y="11132"/>
                  </a:cubicBezTo>
                  <a:cubicBezTo>
                    <a:pt x="50762" y="11572"/>
                    <a:pt x="50866" y="11990"/>
                    <a:pt x="50908" y="12450"/>
                  </a:cubicBezTo>
                  <a:cubicBezTo>
                    <a:pt x="50971" y="13350"/>
                    <a:pt x="51347" y="14250"/>
                    <a:pt x="51222" y="15191"/>
                  </a:cubicBezTo>
                  <a:cubicBezTo>
                    <a:pt x="51473" y="16175"/>
                    <a:pt x="51452" y="17200"/>
                    <a:pt x="51640" y="18204"/>
                  </a:cubicBezTo>
                  <a:cubicBezTo>
                    <a:pt x="51619" y="18748"/>
                    <a:pt x="51661" y="19292"/>
                    <a:pt x="51745" y="198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137;p73"/>
            <p:cNvSpPr/>
            <p:nvPr/>
          </p:nvSpPr>
          <p:spPr>
            <a:xfrm>
              <a:off x="1063025" y="2992700"/>
              <a:ext cx="786225" cy="556075"/>
            </a:xfrm>
            <a:custGeom>
              <a:avLst/>
              <a:gdLst/>
              <a:ahLst/>
              <a:cxnLst/>
              <a:rect l="l" t="t" r="r" b="b"/>
              <a:pathLst>
                <a:path w="31449" h="22243" extrusionOk="0">
                  <a:moveTo>
                    <a:pt x="1" y="12178"/>
                  </a:moveTo>
                  <a:cubicBezTo>
                    <a:pt x="1110" y="12199"/>
                    <a:pt x="1884" y="11508"/>
                    <a:pt x="2721" y="11027"/>
                  </a:cubicBezTo>
                  <a:cubicBezTo>
                    <a:pt x="2930" y="10881"/>
                    <a:pt x="3097" y="10713"/>
                    <a:pt x="3244" y="10504"/>
                  </a:cubicBezTo>
                  <a:cubicBezTo>
                    <a:pt x="3495" y="10086"/>
                    <a:pt x="3788" y="9625"/>
                    <a:pt x="3976" y="9165"/>
                  </a:cubicBezTo>
                  <a:cubicBezTo>
                    <a:pt x="4499" y="7951"/>
                    <a:pt x="4813" y="6675"/>
                    <a:pt x="4813" y="5378"/>
                  </a:cubicBezTo>
                  <a:cubicBezTo>
                    <a:pt x="4813" y="4917"/>
                    <a:pt x="4771" y="4478"/>
                    <a:pt x="4771" y="4039"/>
                  </a:cubicBezTo>
                  <a:cubicBezTo>
                    <a:pt x="4771" y="3871"/>
                    <a:pt x="4813" y="3746"/>
                    <a:pt x="4834" y="3536"/>
                  </a:cubicBezTo>
                  <a:cubicBezTo>
                    <a:pt x="5253" y="3662"/>
                    <a:pt x="5504" y="3934"/>
                    <a:pt x="5755" y="4143"/>
                  </a:cubicBezTo>
                  <a:cubicBezTo>
                    <a:pt x="6173" y="4499"/>
                    <a:pt x="6654" y="4708"/>
                    <a:pt x="7178" y="4855"/>
                  </a:cubicBezTo>
                  <a:cubicBezTo>
                    <a:pt x="8161" y="5064"/>
                    <a:pt x="9103" y="5336"/>
                    <a:pt x="10107" y="5273"/>
                  </a:cubicBezTo>
                  <a:cubicBezTo>
                    <a:pt x="10504" y="5231"/>
                    <a:pt x="10881" y="5210"/>
                    <a:pt x="11258" y="5168"/>
                  </a:cubicBezTo>
                  <a:cubicBezTo>
                    <a:pt x="11864" y="5085"/>
                    <a:pt x="12471" y="4980"/>
                    <a:pt x="13078" y="4876"/>
                  </a:cubicBezTo>
                  <a:cubicBezTo>
                    <a:pt x="13810" y="4771"/>
                    <a:pt x="14501" y="4604"/>
                    <a:pt x="15191" y="4290"/>
                  </a:cubicBezTo>
                  <a:cubicBezTo>
                    <a:pt x="15945" y="3955"/>
                    <a:pt x="16698" y="3641"/>
                    <a:pt x="17472" y="3306"/>
                  </a:cubicBezTo>
                  <a:cubicBezTo>
                    <a:pt x="17493" y="3306"/>
                    <a:pt x="17514" y="3244"/>
                    <a:pt x="17535" y="3244"/>
                  </a:cubicBezTo>
                  <a:cubicBezTo>
                    <a:pt x="18644" y="3181"/>
                    <a:pt x="18937" y="2260"/>
                    <a:pt x="19355" y="1507"/>
                  </a:cubicBezTo>
                  <a:cubicBezTo>
                    <a:pt x="19606" y="984"/>
                    <a:pt x="19878" y="482"/>
                    <a:pt x="20234" y="63"/>
                  </a:cubicBezTo>
                  <a:cubicBezTo>
                    <a:pt x="20548" y="0"/>
                    <a:pt x="20757" y="147"/>
                    <a:pt x="20883" y="356"/>
                  </a:cubicBezTo>
                  <a:cubicBezTo>
                    <a:pt x="21385" y="1151"/>
                    <a:pt x="22201" y="1632"/>
                    <a:pt x="22933" y="2176"/>
                  </a:cubicBezTo>
                  <a:cubicBezTo>
                    <a:pt x="24314" y="3223"/>
                    <a:pt x="25862" y="3976"/>
                    <a:pt x="27473" y="4562"/>
                  </a:cubicBezTo>
                  <a:cubicBezTo>
                    <a:pt x="27892" y="4687"/>
                    <a:pt x="28373" y="4645"/>
                    <a:pt x="28771" y="4792"/>
                  </a:cubicBezTo>
                  <a:cubicBezTo>
                    <a:pt x="29147" y="4959"/>
                    <a:pt x="29545" y="5085"/>
                    <a:pt x="29963" y="5064"/>
                  </a:cubicBezTo>
                  <a:lnTo>
                    <a:pt x="30570" y="5064"/>
                  </a:lnTo>
                  <a:cubicBezTo>
                    <a:pt x="30675" y="5273"/>
                    <a:pt x="30779" y="5441"/>
                    <a:pt x="30863" y="5650"/>
                  </a:cubicBezTo>
                  <a:cubicBezTo>
                    <a:pt x="31240" y="6759"/>
                    <a:pt x="31449" y="7847"/>
                    <a:pt x="31344" y="9039"/>
                  </a:cubicBezTo>
                  <a:cubicBezTo>
                    <a:pt x="31323" y="9207"/>
                    <a:pt x="31386" y="9458"/>
                    <a:pt x="31303" y="9604"/>
                  </a:cubicBezTo>
                  <a:cubicBezTo>
                    <a:pt x="30863" y="10420"/>
                    <a:pt x="30884" y="11383"/>
                    <a:pt x="30466" y="12220"/>
                  </a:cubicBezTo>
                  <a:cubicBezTo>
                    <a:pt x="30256" y="12638"/>
                    <a:pt x="30194" y="13161"/>
                    <a:pt x="29775" y="13454"/>
                  </a:cubicBezTo>
                  <a:cubicBezTo>
                    <a:pt x="29608" y="14270"/>
                    <a:pt x="28938" y="14793"/>
                    <a:pt x="28478" y="15421"/>
                  </a:cubicBezTo>
                  <a:cubicBezTo>
                    <a:pt x="28038" y="16049"/>
                    <a:pt x="27536" y="16614"/>
                    <a:pt x="27034" y="17221"/>
                  </a:cubicBezTo>
                  <a:cubicBezTo>
                    <a:pt x="26846" y="17430"/>
                    <a:pt x="26637" y="17639"/>
                    <a:pt x="26406" y="17785"/>
                  </a:cubicBezTo>
                  <a:cubicBezTo>
                    <a:pt x="25423" y="18497"/>
                    <a:pt x="24419" y="19187"/>
                    <a:pt x="23456" y="19878"/>
                  </a:cubicBezTo>
                  <a:cubicBezTo>
                    <a:pt x="23121" y="20129"/>
                    <a:pt x="22745" y="20296"/>
                    <a:pt x="22326" y="20401"/>
                  </a:cubicBezTo>
                  <a:cubicBezTo>
                    <a:pt x="21238" y="20694"/>
                    <a:pt x="20108" y="20987"/>
                    <a:pt x="18999" y="21322"/>
                  </a:cubicBezTo>
                  <a:cubicBezTo>
                    <a:pt x="18016" y="21614"/>
                    <a:pt x="16991" y="21719"/>
                    <a:pt x="16007" y="21824"/>
                  </a:cubicBezTo>
                  <a:cubicBezTo>
                    <a:pt x="14333" y="21991"/>
                    <a:pt x="12660" y="22242"/>
                    <a:pt x="10944" y="22138"/>
                  </a:cubicBezTo>
                  <a:cubicBezTo>
                    <a:pt x="9772" y="22054"/>
                    <a:pt x="8621" y="21845"/>
                    <a:pt x="7575" y="21217"/>
                  </a:cubicBezTo>
                  <a:cubicBezTo>
                    <a:pt x="6696" y="20694"/>
                    <a:pt x="5797" y="20213"/>
                    <a:pt x="4918" y="19689"/>
                  </a:cubicBezTo>
                  <a:cubicBezTo>
                    <a:pt x="4667" y="19564"/>
                    <a:pt x="4416" y="19417"/>
                    <a:pt x="4227" y="19166"/>
                  </a:cubicBezTo>
                  <a:cubicBezTo>
                    <a:pt x="3181" y="17890"/>
                    <a:pt x="2030" y="16697"/>
                    <a:pt x="1110" y="15296"/>
                  </a:cubicBezTo>
                  <a:cubicBezTo>
                    <a:pt x="733" y="14731"/>
                    <a:pt x="440" y="14145"/>
                    <a:pt x="273" y="13496"/>
                  </a:cubicBezTo>
                  <a:cubicBezTo>
                    <a:pt x="252" y="13078"/>
                    <a:pt x="126" y="12659"/>
                    <a:pt x="1" y="12178"/>
                  </a:cubicBezTo>
                  <a:close/>
                  <a:moveTo>
                    <a:pt x="16238" y="20171"/>
                  </a:moveTo>
                  <a:cubicBezTo>
                    <a:pt x="17430" y="20359"/>
                    <a:pt x="19292" y="19543"/>
                    <a:pt x="20150" y="19229"/>
                  </a:cubicBezTo>
                  <a:cubicBezTo>
                    <a:pt x="21196" y="18434"/>
                    <a:pt x="22556" y="17995"/>
                    <a:pt x="23247" y="16739"/>
                  </a:cubicBezTo>
                  <a:cubicBezTo>
                    <a:pt x="23289" y="16656"/>
                    <a:pt x="23372" y="16614"/>
                    <a:pt x="23435" y="16530"/>
                  </a:cubicBezTo>
                  <a:cubicBezTo>
                    <a:pt x="24293" y="15651"/>
                    <a:pt x="24440" y="14521"/>
                    <a:pt x="24502" y="13350"/>
                  </a:cubicBezTo>
                  <a:cubicBezTo>
                    <a:pt x="24502" y="13287"/>
                    <a:pt x="24502" y="13203"/>
                    <a:pt x="24440" y="13161"/>
                  </a:cubicBezTo>
                  <a:cubicBezTo>
                    <a:pt x="24377" y="13057"/>
                    <a:pt x="24293" y="12952"/>
                    <a:pt x="24188" y="12931"/>
                  </a:cubicBezTo>
                  <a:cubicBezTo>
                    <a:pt x="24084" y="12889"/>
                    <a:pt x="23896" y="12973"/>
                    <a:pt x="23875" y="13057"/>
                  </a:cubicBezTo>
                  <a:cubicBezTo>
                    <a:pt x="23686" y="13412"/>
                    <a:pt x="23498" y="13810"/>
                    <a:pt x="23393" y="14208"/>
                  </a:cubicBezTo>
                  <a:cubicBezTo>
                    <a:pt x="23163" y="15296"/>
                    <a:pt x="22326" y="16007"/>
                    <a:pt x="21719" y="16844"/>
                  </a:cubicBezTo>
                  <a:cubicBezTo>
                    <a:pt x="21699" y="16907"/>
                    <a:pt x="21615" y="16928"/>
                    <a:pt x="21573" y="16948"/>
                  </a:cubicBezTo>
                  <a:cubicBezTo>
                    <a:pt x="20443" y="17660"/>
                    <a:pt x="19355" y="18434"/>
                    <a:pt x="18016" y="18790"/>
                  </a:cubicBezTo>
                  <a:cubicBezTo>
                    <a:pt x="16572" y="19166"/>
                    <a:pt x="15191" y="19250"/>
                    <a:pt x="13852" y="18476"/>
                  </a:cubicBezTo>
                  <a:cubicBezTo>
                    <a:pt x="13769" y="18413"/>
                    <a:pt x="13664" y="18392"/>
                    <a:pt x="13601" y="18371"/>
                  </a:cubicBezTo>
                  <a:cubicBezTo>
                    <a:pt x="12764" y="18099"/>
                    <a:pt x="12199" y="17534"/>
                    <a:pt x="11781" y="16781"/>
                  </a:cubicBezTo>
                  <a:cubicBezTo>
                    <a:pt x="11530" y="16321"/>
                    <a:pt x="11320" y="15881"/>
                    <a:pt x="11341" y="15337"/>
                  </a:cubicBezTo>
                  <a:cubicBezTo>
                    <a:pt x="11341" y="15065"/>
                    <a:pt x="11320" y="14814"/>
                    <a:pt x="11237" y="14584"/>
                  </a:cubicBezTo>
                  <a:cubicBezTo>
                    <a:pt x="11216" y="14480"/>
                    <a:pt x="11007" y="14312"/>
                    <a:pt x="10902" y="14312"/>
                  </a:cubicBezTo>
                  <a:cubicBezTo>
                    <a:pt x="10776" y="14312"/>
                    <a:pt x="10588" y="14480"/>
                    <a:pt x="10546" y="14584"/>
                  </a:cubicBezTo>
                  <a:cubicBezTo>
                    <a:pt x="10400" y="15337"/>
                    <a:pt x="10274" y="16091"/>
                    <a:pt x="10693" y="16802"/>
                  </a:cubicBezTo>
                  <a:cubicBezTo>
                    <a:pt x="10965" y="17283"/>
                    <a:pt x="11237" y="17785"/>
                    <a:pt x="11572" y="18288"/>
                  </a:cubicBezTo>
                  <a:cubicBezTo>
                    <a:pt x="11697" y="18497"/>
                    <a:pt x="11948" y="18643"/>
                    <a:pt x="12157" y="18769"/>
                  </a:cubicBezTo>
                  <a:cubicBezTo>
                    <a:pt x="12597" y="19020"/>
                    <a:pt x="13057" y="19229"/>
                    <a:pt x="13517" y="19459"/>
                  </a:cubicBezTo>
                  <a:cubicBezTo>
                    <a:pt x="14396" y="19982"/>
                    <a:pt x="15317" y="20296"/>
                    <a:pt x="16238" y="20171"/>
                  </a:cubicBezTo>
                  <a:close/>
                  <a:moveTo>
                    <a:pt x="9521" y="9290"/>
                  </a:moveTo>
                  <a:cubicBezTo>
                    <a:pt x="9458" y="9521"/>
                    <a:pt x="9416" y="9772"/>
                    <a:pt x="9375" y="9981"/>
                  </a:cubicBezTo>
                  <a:cubicBezTo>
                    <a:pt x="9375" y="10420"/>
                    <a:pt x="9563" y="10609"/>
                    <a:pt x="10002" y="10630"/>
                  </a:cubicBezTo>
                  <a:cubicBezTo>
                    <a:pt x="10609" y="10650"/>
                    <a:pt x="10818" y="10441"/>
                    <a:pt x="10797" y="9834"/>
                  </a:cubicBezTo>
                  <a:cubicBezTo>
                    <a:pt x="10776" y="9395"/>
                    <a:pt x="10588" y="9186"/>
                    <a:pt x="10149" y="9186"/>
                  </a:cubicBezTo>
                  <a:cubicBezTo>
                    <a:pt x="9960" y="9165"/>
                    <a:pt x="9751" y="9249"/>
                    <a:pt x="9521" y="9290"/>
                  </a:cubicBezTo>
                  <a:close/>
                  <a:moveTo>
                    <a:pt x="22243" y="8684"/>
                  </a:moveTo>
                  <a:cubicBezTo>
                    <a:pt x="22243" y="8788"/>
                    <a:pt x="22243" y="8956"/>
                    <a:pt x="22305" y="9102"/>
                  </a:cubicBezTo>
                  <a:cubicBezTo>
                    <a:pt x="22347" y="9311"/>
                    <a:pt x="22515" y="9416"/>
                    <a:pt x="22724" y="9416"/>
                  </a:cubicBezTo>
                  <a:cubicBezTo>
                    <a:pt x="22996" y="9416"/>
                    <a:pt x="23372" y="9060"/>
                    <a:pt x="23456" y="8746"/>
                  </a:cubicBezTo>
                  <a:cubicBezTo>
                    <a:pt x="23540" y="8433"/>
                    <a:pt x="23393" y="8140"/>
                    <a:pt x="23059" y="7951"/>
                  </a:cubicBezTo>
                  <a:cubicBezTo>
                    <a:pt x="22619" y="7700"/>
                    <a:pt x="22305" y="7847"/>
                    <a:pt x="22243" y="8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138;p73"/>
            <p:cNvSpPr/>
            <p:nvPr/>
          </p:nvSpPr>
          <p:spPr>
            <a:xfrm>
              <a:off x="1250825" y="3528875"/>
              <a:ext cx="511075" cy="522050"/>
            </a:xfrm>
            <a:custGeom>
              <a:avLst/>
              <a:gdLst/>
              <a:ahLst/>
              <a:cxnLst/>
              <a:rect l="l" t="t" r="r" b="b"/>
              <a:pathLst>
                <a:path w="20443" h="20882" extrusionOk="0">
                  <a:moveTo>
                    <a:pt x="12303" y="11989"/>
                  </a:moveTo>
                  <a:cubicBezTo>
                    <a:pt x="10378" y="11655"/>
                    <a:pt x="8663" y="10985"/>
                    <a:pt x="7345" y="9604"/>
                  </a:cubicBezTo>
                  <a:lnTo>
                    <a:pt x="6529" y="8788"/>
                  </a:lnTo>
                  <a:cubicBezTo>
                    <a:pt x="5608" y="7909"/>
                    <a:pt x="4980" y="6821"/>
                    <a:pt x="4562" y="5649"/>
                  </a:cubicBezTo>
                  <a:cubicBezTo>
                    <a:pt x="4478" y="5440"/>
                    <a:pt x="4457" y="5210"/>
                    <a:pt x="4478" y="5022"/>
                  </a:cubicBezTo>
                  <a:cubicBezTo>
                    <a:pt x="4666" y="4059"/>
                    <a:pt x="4896" y="3097"/>
                    <a:pt x="5106" y="2072"/>
                  </a:cubicBezTo>
                  <a:cubicBezTo>
                    <a:pt x="5524" y="1862"/>
                    <a:pt x="6047" y="1946"/>
                    <a:pt x="6549" y="1862"/>
                  </a:cubicBezTo>
                  <a:cubicBezTo>
                    <a:pt x="7052" y="1779"/>
                    <a:pt x="7575" y="1758"/>
                    <a:pt x="8035" y="1695"/>
                  </a:cubicBezTo>
                  <a:cubicBezTo>
                    <a:pt x="8391" y="2009"/>
                    <a:pt x="8684" y="2281"/>
                    <a:pt x="8977" y="2595"/>
                  </a:cubicBezTo>
                  <a:cubicBezTo>
                    <a:pt x="9207" y="2825"/>
                    <a:pt x="9479" y="2950"/>
                    <a:pt x="9855" y="2929"/>
                  </a:cubicBezTo>
                  <a:cubicBezTo>
                    <a:pt x="10399" y="2908"/>
                    <a:pt x="10922" y="2908"/>
                    <a:pt x="11466" y="2929"/>
                  </a:cubicBezTo>
                  <a:cubicBezTo>
                    <a:pt x="11864" y="2950"/>
                    <a:pt x="12115" y="2783"/>
                    <a:pt x="12387" y="2511"/>
                  </a:cubicBezTo>
                  <a:cubicBezTo>
                    <a:pt x="12743" y="2155"/>
                    <a:pt x="12952" y="1674"/>
                    <a:pt x="13057" y="1172"/>
                  </a:cubicBezTo>
                  <a:cubicBezTo>
                    <a:pt x="13078" y="1025"/>
                    <a:pt x="13119" y="858"/>
                    <a:pt x="13140" y="691"/>
                  </a:cubicBezTo>
                  <a:cubicBezTo>
                    <a:pt x="13956" y="439"/>
                    <a:pt x="14731" y="230"/>
                    <a:pt x="15526" y="0"/>
                  </a:cubicBezTo>
                  <a:cubicBezTo>
                    <a:pt x="15630" y="105"/>
                    <a:pt x="15735" y="188"/>
                    <a:pt x="15756" y="272"/>
                  </a:cubicBezTo>
                  <a:cubicBezTo>
                    <a:pt x="15902" y="795"/>
                    <a:pt x="16007" y="1318"/>
                    <a:pt x="16363" y="1758"/>
                  </a:cubicBezTo>
                  <a:cubicBezTo>
                    <a:pt x="16446" y="1862"/>
                    <a:pt x="16467" y="1988"/>
                    <a:pt x="16467" y="2113"/>
                  </a:cubicBezTo>
                  <a:cubicBezTo>
                    <a:pt x="16404" y="2699"/>
                    <a:pt x="16593" y="3160"/>
                    <a:pt x="16928" y="3641"/>
                  </a:cubicBezTo>
                  <a:cubicBezTo>
                    <a:pt x="17074" y="3829"/>
                    <a:pt x="17095" y="4059"/>
                    <a:pt x="17179" y="4268"/>
                  </a:cubicBezTo>
                  <a:cubicBezTo>
                    <a:pt x="17346" y="4833"/>
                    <a:pt x="17492" y="5440"/>
                    <a:pt x="17660" y="6026"/>
                  </a:cubicBezTo>
                  <a:cubicBezTo>
                    <a:pt x="17953" y="6863"/>
                    <a:pt x="18225" y="7721"/>
                    <a:pt x="18329" y="8600"/>
                  </a:cubicBezTo>
                  <a:cubicBezTo>
                    <a:pt x="18350" y="8872"/>
                    <a:pt x="18371" y="9123"/>
                    <a:pt x="18476" y="9374"/>
                  </a:cubicBezTo>
                  <a:cubicBezTo>
                    <a:pt x="19125" y="11048"/>
                    <a:pt x="19313" y="12826"/>
                    <a:pt x="19710" y="14563"/>
                  </a:cubicBezTo>
                  <a:cubicBezTo>
                    <a:pt x="19836" y="15170"/>
                    <a:pt x="20003" y="15756"/>
                    <a:pt x="20108" y="16341"/>
                  </a:cubicBezTo>
                  <a:cubicBezTo>
                    <a:pt x="20213" y="16844"/>
                    <a:pt x="20338" y="17325"/>
                    <a:pt x="20254" y="17848"/>
                  </a:cubicBezTo>
                  <a:cubicBezTo>
                    <a:pt x="20213" y="18266"/>
                    <a:pt x="20359" y="18706"/>
                    <a:pt x="20443" y="19208"/>
                  </a:cubicBezTo>
                  <a:cubicBezTo>
                    <a:pt x="20275" y="19271"/>
                    <a:pt x="20129" y="19375"/>
                    <a:pt x="19941" y="19438"/>
                  </a:cubicBezTo>
                  <a:cubicBezTo>
                    <a:pt x="19020" y="19731"/>
                    <a:pt x="18099" y="19982"/>
                    <a:pt x="17200" y="20275"/>
                  </a:cubicBezTo>
                  <a:cubicBezTo>
                    <a:pt x="16467" y="20505"/>
                    <a:pt x="15714" y="20610"/>
                    <a:pt x="14940" y="20589"/>
                  </a:cubicBezTo>
                  <a:cubicBezTo>
                    <a:pt x="14731" y="20568"/>
                    <a:pt x="14500" y="20589"/>
                    <a:pt x="14291" y="20631"/>
                  </a:cubicBezTo>
                  <a:cubicBezTo>
                    <a:pt x="13433" y="20882"/>
                    <a:pt x="12534" y="20882"/>
                    <a:pt x="11634" y="20882"/>
                  </a:cubicBezTo>
                  <a:cubicBezTo>
                    <a:pt x="9814" y="20882"/>
                    <a:pt x="7993" y="20840"/>
                    <a:pt x="6194" y="20882"/>
                  </a:cubicBezTo>
                  <a:cubicBezTo>
                    <a:pt x="5210" y="20882"/>
                    <a:pt x="4269" y="20798"/>
                    <a:pt x="3327" y="20673"/>
                  </a:cubicBezTo>
                  <a:cubicBezTo>
                    <a:pt x="3034" y="20610"/>
                    <a:pt x="2762" y="20589"/>
                    <a:pt x="2469" y="20589"/>
                  </a:cubicBezTo>
                  <a:cubicBezTo>
                    <a:pt x="1674" y="20589"/>
                    <a:pt x="942" y="20422"/>
                    <a:pt x="377" y="19878"/>
                  </a:cubicBezTo>
                  <a:cubicBezTo>
                    <a:pt x="314" y="19836"/>
                    <a:pt x="189" y="19794"/>
                    <a:pt x="84" y="19773"/>
                  </a:cubicBezTo>
                  <a:cubicBezTo>
                    <a:pt x="0" y="19166"/>
                    <a:pt x="189" y="18580"/>
                    <a:pt x="377" y="18015"/>
                  </a:cubicBezTo>
                  <a:cubicBezTo>
                    <a:pt x="900" y="16341"/>
                    <a:pt x="1339" y="14647"/>
                    <a:pt x="2051" y="13056"/>
                  </a:cubicBezTo>
                  <a:cubicBezTo>
                    <a:pt x="2155" y="12826"/>
                    <a:pt x="2260" y="12575"/>
                    <a:pt x="2302" y="12345"/>
                  </a:cubicBezTo>
                  <a:cubicBezTo>
                    <a:pt x="2553" y="10859"/>
                    <a:pt x="3118" y="9478"/>
                    <a:pt x="3557" y="8035"/>
                  </a:cubicBezTo>
                  <a:cubicBezTo>
                    <a:pt x="3641" y="7742"/>
                    <a:pt x="3746" y="7449"/>
                    <a:pt x="3913" y="7030"/>
                  </a:cubicBezTo>
                  <a:cubicBezTo>
                    <a:pt x="4060" y="7240"/>
                    <a:pt x="4143" y="7386"/>
                    <a:pt x="4227" y="7491"/>
                  </a:cubicBezTo>
                  <a:cubicBezTo>
                    <a:pt x="4645" y="8328"/>
                    <a:pt x="5210" y="9060"/>
                    <a:pt x="5880" y="9709"/>
                  </a:cubicBezTo>
                  <a:cubicBezTo>
                    <a:pt x="6549" y="10378"/>
                    <a:pt x="7240" y="11048"/>
                    <a:pt x="8014" y="11592"/>
                  </a:cubicBezTo>
                  <a:cubicBezTo>
                    <a:pt x="9018" y="12261"/>
                    <a:pt x="10106" y="12659"/>
                    <a:pt x="11278" y="12868"/>
                  </a:cubicBezTo>
                  <a:cubicBezTo>
                    <a:pt x="11759" y="12952"/>
                    <a:pt x="12094" y="13140"/>
                    <a:pt x="12408" y="13496"/>
                  </a:cubicBezTo>
                  <a:cubicBezTo>
                    <a:pt x="12785" y="13914"/>
                    <a:pt x="13203" y="14333"/>
                    <a:pt x="13622" y="14730"/>
                  </a:cubicBezTo>
                  <a:cubicBezTo>
                    <a:pt x="13768" y="14856"/>
                    <a:pt x="13977" y="14960"/>
                    <a:pt x="14187" y="15023"/>
                  </a:cubicBezTo>
                  <a:cubicBezTo>
                    <a:pt x="14375" y="15065"/>
                    <a:pt x="14563" y="14940"/>
                    <a:pt x="14668" y="14751"/>
                  </a:cubicBezTo>
                  <a:cubicBezTo>
                    <a:pt x="14772" y="14542"/>
                    <a:pt x="14689" y="14396"/>
                    <a:pt x="14521" y="14249"/>
                  </a:cubicBezTo>
                  <a:cubicBezTo>
                    <a:pt x="14145" y="13977"/>
                    <a:pt x="13789" y="13663"/>
                    <a:pt x="13538" y="13287"/>
                  </a:cubicBezTo>
                  <a:cubicBezTo>
                    <a:pt x="13622" y="13035"/>
                    <a:pt x="13789" y="13077"/>
                    <a:pt x="13915" y="13077"/>
                  </a:cubicBezTo>
                  <a:cubicBezTo>
                    <a:pt x="14166" y="13056"/>
                    <a:pt x="14375" y="13056"/>
                    <a:pt x="14605" y="13077"/>
                  </a:cubicBezTo>
                  <a:cubicBezTo>
                    <a:pt x="15337" y="13140"/>
                    <a:pt x="15651" y="12575"/>
                    <a:pt x="16007" y="12115"/>
                  </a:cubicBezTo>
                  <a:cubicBezTo>
                    <a:pt x="16091" y="12010"/>
                    <a:pt x="15902" y="11738"/>
                    <a:pt x="15777" y="11780"/>
                  </a:cubicBezTo>
                  <a:cubicBezTo>
                    <a:pt x="15568" y="11801"/>
                    <a:pt x="15316" y="11801"/>
                    <a:pt x="15149" y="11906"/>
                  </a:cubicBezTo>
                  <a:cubicBezTo>
                    <a:pt x="14689" y="12199"/>
                    <a:pt x="14187" y="12157"/>
                    <a:pt x="13705" y="12094"/>
                  </a:cubicBezTo>
                  <a:cubicBezTo>
                    <a:pt x="13601" y="11885"/>
                    <a:pt x="13684" y="11738"/>
                    <a:pt x="13852" y="11675"/>
                  </a:cubicBezTo>
                  <a:cubicBezTo>
                    <a:pt x="14270" y="11487"/>
                    <a:pt x="14584" y="11152"/>
                    <a:pt x="14835" y="10797"/>
                  </a:cubicBezTo>
                  <a:cubicBezTo>
                    <a:pt x="14898" y="10755"/>
                    <a:pt x="14856" y="10629"/>
                    <a:pt x="14835" y="10546"/>
                  </a:cubicBezTo>
                  <a:cubicBezTo>
                    <a:pt x="14793" y="10462"/>
                    <a:pt x="14689" y="10378"/>
                    <a:pt x="14605" y="10420"/>
                  </a:cubicBezTo>
                  <a:cubicBezTo>
                    <a:pt x="13915" y="10483"/>
                    <a:pt x="13287" y="10734"/>
                    <a:pt x="12868" y="11299"/>
                  </a:cubicBezTo>
                  <a:cubicBezTo>
                    <a:pt x="12617" y="11445"/>
                    <a:pt x="12492" y="11696"/>
                    <a:pt x="12303" y="119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139;p73"/>
            <p:cNvSpPr/>
            <p:nvPr/>
          </p:nvSpPr>
          <p:spPr>
            <a:xfrm>
              <a:off x="1220475" y="4039400"/>
              <a:ext cx="563400" cy="142825"/>
            </a:xfrm>
            <a:custGeom>
              <a:avLst/>
              <a:gdLst/>
              <a:ahLst/>
              <a:cxnLst/>
              <a:rect l="l" t="t" r="r" b="b"/>
              <a:pathLst>
                <a:path w="22536" h="5713" extrusionOk="0">
                  <a:moveTo>
                    <a:pt x="1" y="3892"/>
                  </a:moveTo>
                  <a:cubicBezTo>
                    <a:pt x="336" y="3390"/>
                    <a:pt x="691" y="2972"/>
                    <a:pt x="942" y="2490"/>
                  </a:cubicBezTo>
                  <a:cubicBezTo>
                    <a:pt x="1173" y="2051"/>
                    <a:pt x="1256" y="1549"/>
                    <a:pt x="1403" y="1109"/>
                  </a:cubicBezTo>
                  <a:cubicBezTo>
                    <a:pt x="1758" y="921"/>
                    <a:pt x="2030" y="1026"/>
                    <a:pt x="2302" y="1089"/>
                  </a:cubicBezTo>
                  <a:cubicBezTo>
                    <a:pt x="2533" y="1130"/>
                    <a:pt x="2805" y="1214"/>
                    <a:pt x="3035" y="1235"/>
                  </a:cubicBezTo>
                  <a:cubicBezTo>
                    <a:pt x="3683" y="1319"/>
                    <a:pt x="4374" y="1381"/>
                    <a:pt x="5022" y="1423"/>
                  </a:cubicBezTo>
                  <a:cubicBezTo>
                    <a:pt x="5859" y="1465"/>
                    <a:pt x="6675" y="1549"/>
                    <a:pt x="7512" y="1549"/>
                  </a:cubicBezTo>
                  <a:cubicBezTo>
                    <a:pt x="9542" y="1591"/>
                    <a:pt x="11592" y="1549"/>
                    <a:pt x="13622" y="1549"/>
                  </a:cubicBezTo>
                  <a:cubicBezTo>
                    <a:pt x="14020" y="1549"/>
                    <a:pt x="14375" y="1528"/>
                    <a:pt x="14773" y="1465"/>
                  </a:cubicBezTo>
                  <a:cubicBezTo>
                    <a:pt x="15568" y="1340"/>
                    <a:pt x="16342" y="1214"/>
                    <a:pt x="17158" y="1256"/>
                  </a:cubicBezTo>
                  <a:cubicBezTo>
                    <a:pt x="17346" y="1256"/>
                    <a:pt x="17556" y="1235"/>
                    <a:pt x="17723" y="1193"/>
                  </a:cubicBezTo>
                  <a:cubicBezTo>
                    <a:pt x="18958" y="879"/>
                    <a:pt x="20213" y="628"/>
                    <a:pt x="21364" y="63"/>
                  </a:cubicBezTo>
                  <a:cubicBezTo>
                    <a:pt x="21447" y="1"/>
                    <a:pt x="21552" y="42"/>
                    <a:pt x="21657" y="1"/>
                  </a:cubicBezTo>
                  <a:cubicBezTo>
                    <a:pt x="21761" y="691"/>
                    <a:pt x="21971" y="1319"/>
                    <a:pt x="22264" y="1925"/>
                  </a:cubicBezTo>
                  <a:cubicBezTo>
                    <a:pt x="22536" y="2449"/>
                    <a:pt x="22515" y="2470"/>
                    <a:pt x="22494" y="3223"/>
                  </a:cubicBezTo>
                  <a:cubicBezTo>
                    <a:pt x="21992" y="3830"/>
                    <a:pt x="21280" y="4164"/>
                    <a:pt x="20590" y="4394"/>
                  </a:cubicBezTo>
                  <a:cubicBezTo>
                    <a:pt x="20004" y="4583"/>
                    <a:pt x="19376" y="4792"/>
                    <a:pt x="18748" y="4792"/>
                  </a:cubicBezTo>
                  <a:cubicBezTo>
                    <a:pt x="18351" y="4792"/>
                    <a:pt x="17995" y="4771"/>
                    <a:pt x="17598" y="4792"/>
                  </a:cubicBezTo>
                  <a:cubicBezTo>
                    <a:pt x="17242" y="4813"/>
                    <a:pt x="16844" y="4876"/>
                    <a:pt x="16468" y="4959"/>
                  </a:cubicBezTo>
                  <a:cubicBezTo>
                    <a:pt x="15673" y="5169"/>
                    <a:pt x="14877" y="5336"/>
                    <a:pt x="14041" y="5378"/>
                  </a:cubicBezTo>
                  <a:cubicBezTo>
                    <a:pt x="13748" y="5378"/>
                    <a:pt x="13476" y="5399"/>
                    <a:pt x="13204" y="5483"/>
                  </a:cubicBezTo>
                  <a:cubicBezTo>
                    <a:pt x="12555" y="5650"/>
                    <a:pt x="11906" y="5692"/>
                    <a:pt x="11216" y="5692"/>
                  </a:cubicBezTo>
                  <a:cubicBezTo>
                    <a:pt x="10170" y="5650"/>
                    <a:pt x="9123" y="5692"/>
                    <a:pt x="8056" y="5692"/>
                  </a:cubicBezTo>
                  <a:cubicBezTo>
                    <a:pt x="6529" y="5713"/>
                    <a:pt x="5064" y="5566"/>
                    <a:pt x="3600" y="5190"/>
                  </a:cubicBezTo>
                  <a:cubicBezTo>
                    <a:pt x="3223" y="5085"/>
                    <a:pt x="2805" y="5043"/>
                    <a:pt x="2386" y="4959"/>
                  </a:cubicBezTo>
                  <a:cubicBezTo>
                    <a:pt x="1507" y="4792"/>
                    <a:pt x="859" y="4520"/>
                    <a:pt x="1" y="38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140;p73"/>
            <p:cNvSpPr/>
            <p:nvPr/>
          </p:nvSpPr>
          <p:spPr>
            <a:xfrm>
              <a:off x="2167800" y="2832625"/>
              <a:ext cx="337425" cy="305000"/>
            </a:xfrm>
            <a:custGeom>
              <a:avLst/>
              <a:gdLst/>
              <a:ahLst/>
              <a:cxnLst/>
              <a:rect l="l" t="t" r="r" b="b"/>
              <a:pathLst>
                <a:path w="13497" h="12200" extrusionOk="0">
                  <a:moveTo>
                    <a:pt x="8265" y="8014"/>
                  </a:moveTo>
                  <a:cubicBezTo>
                    <a:pt x="8077" y="8454"/>
                    <a:pt x="7931" y="8872"/>
                    <a:pt x="7931" y="9312"/>
                  </a:cubicBezTo>
                  <a:cubicBezTo>
                    <a:pt x="7931" y="9709"/>
                    <a:pt x="7889" y="10023"/>
                    <a:pt x="7575" y="10358"/>
                  </a:cubicBezTo>
                  <a:cubicBezTo>
                    <a:pt x="7303" y="10651"/>
                    <a:pt x="7198" y="11069"/>
                    <a:pt x="6989" y="11425"/>
                  </a:cubicBezTo>
                  <a:cubicBezTo>
                    <a:pt x="6926" y="11530"/>
                    <a:pt x="6822" y="11676"/>
                    <a:pt x="6759" y="11718"/>
                  </a:cubicBezTo>
                  <a:cubicBezTo>
                    <a:pt x="6173" y="11906"/>
                    <a:pt x="5629" y="12199"/>
                    <a:pt x="5001" y="12053"/>
                  </a:cubicBezTo>
                  <a:cubicBezTo>
                    <a:pt x="4373" y="11927"/>
                    <a:pt x="3997" y="11488"/>
                    <a:pt x="3976" y="10965"/>
                  </a:cubicBezTo>
                  <a:cubicBezTo>
                    <a:pt x="3955" y="10379"/>
                    <a:pt x="3934" y="9814"/>
                    <a:pt x="3976" y="9228"/>
                  </a:cubicBezTo>
                  <a:cubicBezTo>
                    <a:pt x="4039" y="8768"/>
                    <a:pt x="4269" y="8328"/>
                    <a:pt x="4373" y="7868"/>
                  </a:cubicBezTo>
                  <a:cubicBezTo>
                    <a:pt x="4457" y="7617"/>
                    <a:pt x="4478" y="7324"/>
                    <a:pt x="4499" y="7031"/>
                  </a:cubicBezTo>
                  <a:cubicBezTo>
                    <a:pt x="4499" y="6801"/>
                    <a:pt x="4185" y="6592"/>
                    <a:pt x="3934" y="6696"/>
                  </a:cubicBezTo>
                  <a:cubicBezTo>
                    <a:pt x="3557" y="6864"/>
                    <a:pt x="3160" y="7031"/>
                    <a:pt x="2825" y="7282"/>
                  </a:cubicBezTo>
                  <a:cubicBezTo>
                    <a:pt x="2197" y="7659"/>
                    <a:pt x="1549" y="7826"/>
                    <a:pt x="816" y="7722"/>
                  </a:cubicBezTo>
                  <a:cubicBezTo>
                    <a:pt x="691" y="7701"/>
                    <a:pt x="544" y="7701"/>
                    <a:pt x="440" y="7638"/>
                  </a:cubicBezTo>
                  <a:cubicBezTo>
                    <a:pt x="189" y="7554"/>
                    <a:pt x="0" y="7345"/>
                    <a:pt x="21" y="7073"/>
                  </a:cubicBezTo>
                  <a:cubicBezTo>
                    <a:pt x="126" y="6194"/>
                    <a:pt x="231" y="5357"/>
                    <a:pt x="1068" y="4834"/>
                  </a:cubicBezTo>
                  <a:cubicBezTo>
                    <a:pt x="1381" y="4625"/>
                    <a:pt x="1653" y="4290"/>
                    <a:pt x="2009" y="4185"/>
                  </a:cubicBezTo>
                  <a:cubicBezTo>
                    <a:pt x="2490" y="4039"/>
                    <a:pt x="3013" y="4039"/>
                    <a:pt x="3537" y="3976"/>
                  </a:cubicBezTo>
                  <a:cubicBezTo>
                    <a:pt x="3662" y="3955"/>
                    <a:pt x="3788" y="3997"/>
                    <a:pt x="3934" y="3976"/>
                  </a:cubicBezTo>
                  <a:cubicBezTo>
                    <a:pt x="4039" y="3955"/>
                    <a:pt x="4206" y="3934"/>
                    <a:pt x="4248" y="3851"/>
                  </a:cubicBezTo>
                  <a:cubicBezTo>
                    <a:pt x="4373" y="3516"/>
                    <a:pt x="4792" y="3662"/>
                    <a:pt x="4980" y="3369"/>
                  </a:cubicBezTo>
                  <a:cubicBezTo>
                    <a:pt x="4918" y="3035"/>
                    <a:pt x="4708" y="2721"/>
                    <a:pt x="4415" y="2491"/>
                  </a:cubicBezTo>
                  <a:cubicBezTo>
                    <a:pt x="3871" y="2009"/>
                    <a:pt x="3850" y="1382"/>
                    <a:pt x="3976" y="733"/>
                  </a:cubicBezTo>
                  <a:cubicBezTo>
                    <a:pt x="4060" y="419"/>
                    <a:pt x="4353" y="189"/>
                    <a:pt x="4687" y="126"/>
                  </a:cubicBezTo>
                  <a:cubicBezTo>
                    <a:pt x="5462" y="1"/>
                    <a:pt x="6194" y="22"/>
                    <a:pt x="6801" y="670"/>
                  </a:cubicBezTo>
                  <a:cubicBezTo>
                    <a:pt x="7135" y="1047"/>
                    <a:pt x="7386" y="1444"/>
                    <a:pt x="7324" y="1968"/>
                  </a:cubicBezTo>
                  <a:cubicBezTo>
                    <a:pt x="7303" y="2114"/>
                    <a:pt x="7324" y="2281"/>
                    <a:pt x="7345" y="2428"/>
                  </a:cubicBezTo>
                  <a:cubicBezTo>
                    <a:pt x="7386" y="2637"/>
                    <a:pt x="7512" y="2805"/>
                    <a:pt x="7721" y="2825"/>
                  </a:cubicBezTo>
                  <a:cubicBezTo>
                    <a:pt x="8077" y="2846"/>
                    <a:pt x="8475" y="2909"/>
                    <a:pt x="8851" y="2700"/>
                  </a:cubicBezTo>
                  <a:cubicBezTo>
                    <a:pt x="9207" y="2512"/>
                    <a:pt x="9604" y="2386"/>
                    <a:pt x="10002" y="2198"/>
                  </a:cubicBezTo>
                  <a:cubicBezTo>
                    <a:pt x="10525" y="1988"/>
                    <a:pt x="10985" y="2009"/>
                    <a:pt x="11404" y="2407"/>
                  </a:cubicBezTo>
                  <a:cubicBezTo>
                    <a:pt x="11467" y="2470"/>
                    <a:pt x="11508" y="2491"/>
                    <a:pt x="11571" y="2512"/>
                  </a:cubicBezTo>
                  <a:cubicBezTo>
                    <a:pt x="12429" y="3118"/>
                    <a:pt x="12617" y="3139"/>
                    <a:pt x="12408" y="4562"/>
                  </a:cubicBezTo>
                  <a:cubicBezTo>
                    <a:pt x="11927" y="4813"/>
                    <a:pt x="11404" y="5022"/>
                    <a:pt x="10860" y="5148"/>
                  </a:cubicBezTo>
                  <a:cubicBezTo>
                    <a:pt x="10651" y="5211"/>
                    <a:pt x="10420" y="5253"/>
                    <a:pt x="10232" y="5336"/>
                  </a:cubicBezTo>
                  <a:cubicBezTo>
                    <a:pt x="10127" y="5399"/>
                    <a:pt x="10002" y="5525"/>
                    <a:pt x="10023" y="5629"/>
                  </a:cubicBezTo>
                  <a:cubicBezTo>
                    <a:pt x="10044" y="5755"/>
                    <a:pt x="10148" y="5943"/>
                    <a:pt x="10253" y="5985"/>
                  </a:cubicBezTo>
                  <a:cubicBezTo>
                    <a:pt x="10651" y="6173"/>
                    <a:pt x="11069" y="6194"/>
                    <a:pt x="11467" y="6090"/>
                  </a:cubicBezTo>
                  <a:cubicBezTo>
                    <a:pt x="11676" y="6048"/>
                    <a:pt x="11885" y="5943"/>
                    <a:pt x="12115" y="5859"/>
                  </a:cubicBezTo>
                  <a:cubicBezTo>
                    <a:pt x="12366" y="6027"/>
                    <a:pt x="12659" y="6152"/>
                    <a:pt x="12931" y="6299"/>
                  </a:cubicBezTo>
                  <a:cubicBezTo>
                    <a:pt x="13308" y="6592"/>
                    <a:pt x="13496" y="7219"/>
                    <a:pt x="13287" y="7659"/>
                  </a:cubicBezTo>
                  <a:cubicBezTo>
                    <a:pt x="13245" y="7805"/>
                    <a:pt x="13078" y="7952"/>
                    <a:pt x="12952" y="7952"/>
                  </a:cubicBezTo>
                  <a:cubicBezTo>
                    <a:pt x="12136" y="8056"/>
                    <a:pt x="11362" y="8391"/>
                    <a:pt x="10525" y="8328"/>
                  </a:cubicBezTo>
                  <a:cubicBezTo>
                    <a:pt x="9939" y="8266"/>
                    <a:pt x="9374" y="8224"/>
                    <a:pt x="8809" y="8056"/>
                  </a:cubicBezTo>
                  <a:cubicBezTo>
                    <a:pt x="8663" y="8035"/>
                    <a:pt x="8475" y="8035"/>
                    <a:pt x="8265" y="8014"/>
                  </a:cubicBezTo>
                  <a:close/>
                  <a:moveTo>
                    <a:pt x="5524" y="3641"/>
                  </a:moveTo>
                  <a:cubicBezTo>
                    <a:pt x="5357" y="4060"/>
                    <a:pt x="5190" y="4395"/>
                    <a:pt x="5127" y="4771"/>
                  </a:cubicBezTo>
                  <a:cubicBezTo>
                    <a:pt x="5085" y="5232"/>
                    <a:pt x="5001" y="5755"/>
                    <a:pt x="5127" y="6173"/>
                  </a:cubicBezTo>
                  <a:cubicBezTo>
                    <a:pt x="5462" y="7219"/>
                    <a:pt x="5252" y="7303"/>
                    <a:pt x="6529" y="7282"/>
                  </a:cubicBezTo>
                  <a:cubicBezTo>
                    <a:pt x="6717" y="7282"/>
                    <a:pt x="6926" y="7282"/>
                    <a:pt x="7114" y="7240"/>
                  </a:cubicBezTo>
                  <a:cubicBezTo>
                    <a:pt x="7282" y="7219"/>
                    <a:pt x="7428" y="7198"/>
                    <a:pt x="7554" y="7115"/>
                  </a:cubicBezTo>
                  <a:cubicBezTo>
                    <a:pt x="8726" y="6403"/>
                    <a:pt x="8830" y="6194"/>
                    <a:pt x="8726" y="4813"/>
                  </a:cubicBezTo>
                  <a:cubicBezTo>
                    <a:pt x="8726" y="4667"/>
                    <a:pt x="8726" y="4499"/>
                    <a:pt x="8684" y="4332"/>
                  </a:cubicBezTo>
                  <a:cubicBezTo>
                    <a:pt x="8600" y="3893"/>
                    <a:pt x="8056" y="3411"/>
                    <a:pt x="7617" y="3411"/>
                  </a:cubicBezTo>
                  <a:cubicBezTo>
                    <a:pt x="6926" y="3411"/>
                    <a:pt x="6236" y="3369"/>
                    <a:pt x="5524" y="36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141;p73"/>
            <p:cNvSpPr/>
            <p:nvPr/>
          </p:nvSpPr>
          <p:spPr>
            <a:xfrm>
              <a:off x="1840875" y="3108825"/>
              <a:ext cx="255800" cy="256325"/>
            </a:xfrm>
            <a:custGeom>
              <a:avLst/>
              <a:gdLst/>
              <a:ahLst/>
              <a:cxnLst/>
              <a:rect l="l" t="t" r="r" b="b"/>
              <a:pathLst>
                <a:path w="10232" h="10253" extrusionOk="0">
                  <a:moveTo>
                    <a:pt x="5503" y="21"/>
                  </a:moveTo>
                  <a:cubicBezTo>
                    <a:pt x="5963" y="523"/>
                    <a:pt x="6173" y="1151"/>
                    <a:pt x="6256" y="1800"/>
                  </a:cubicBezTo>
                  <a:cubicBezTo>
                    <a:pt x="6298" y="2156"/>
                    <a:pt x="6403" y="2469"/>
                    <a:pt x="6570" y="2783"/>
                  </a:cubicBezTo>
                  <a:lnTo>
                    <a:pt x="7575" y="4834"/>
                  </a:lnTo>
                  <a:cubicBezTo>
                    <a:pt x="8077" y="5775"/>
                    <a:pt x="8704" y="6591"/>
                    <a:pt x="9374" y="7428"/>
                  </a:cubicBezTo>
                  <a:cubicBezTo>
                    <a:pt x="9646" y="7784"/>
                    <a:pt x="9918" y="8182"/>
                    <a:pt x="10232" y="8579"/>
                  </a:cubicBezTo>
                  <a:cubicBezTo>
                    <a:pt x="9730" y="8893"/>
                    <a:pt x="9207" y="9060"/>
                    <a:pt x="8704" y="9228"/>
                  </a:cubicBezTo>
                  <a:cubicBezTo>
                    <a:pt x="8139" y="9416"/>
                    <a:pt x="7554" y="9563"/>
                    <a:pt x="6926" y="9583"/>
                  </a:cubicBezTo>
                  <a:cubicBezTo>
                    <a:pt x="6298" y="9625"/>
                    <a:pt x="5670" y="9835"/>
                    <a:pt x="5085" y="9981"/>
                  </a:cubicBezTo>
                  <a:cubicBezTo>
                    <a:pt x="4269" y="10190"/>
                    <a:pt x="3453" y="10253"/>
                    <a:pt x="2637" y="9855"/>
                  </a:cubicBezTo>
                  <a:cubicBezTo>
                    <a:pt x="2385" y="9730"/>
                    <a:pt x="2093" y="9667"/>
                    <a:pt x="1821" y="9563"/>
                  </a:cubicBezTo>
                  <a:cubicBezTo>
                    <a:pt x="1256" y="9374"/>
                    <a:pt x="712" y="9102"/>
                    <a:pt x="0" y="9416"/>
                  </a:cubicBezTo>
                  <a:cubicBezTo>
                    <a:pt x="84" y="8328"/>
                    <a:pt x="628" y="7554"/>
                    <a:pt x="774" y="6696"/>
                  </a:cubicBezTo>
                  <a:cubicBezTo>
                    <a:pt x="1360" y="6424"/>
                    <a:pt x="1862" y="6131"/>
                    <a:pt x="2385" y="5922"/>
                  </a:cubicBezTo>
                  <a:cubicBezTo>
                    <a:pt x="3013" y="5692"/>
                    <a:pt x="3474" y="5294"/>
                    <a:pt x="3871" y="4771"/>
                  </a:cubicBezTo>
                  <a:cubicBezTo>
                    <a:pt x="4269" y="4227"/>
                    <a:pt x="4624" y="3683"/>
                    <a:pt x="5022" y="3139"/>
                  </a:cubicBezTo>
                  <a:cubicBezTo>
                    <a:pt x="5357" y="2616"/>
                    <a:pt x="5545" y="2030"/>
                    <a:pt x="5524" y="1423"/>
                  </a:cubicBezTo>
                  <a:cubicBezTo>
                    <a:pt x="5545" y="963"/>
                    <a:pt x="5545" y="482"/>
                    <a:pt x="5503" y="21"/>
                  </a:cubicBezTo>
                  <a:cubicBezTo>
                    <a:pt x="5524" y="0"/>
                    <a:pt x="5503" y="21"/>
                    <a:pt x="5503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142;p73"/>
            <p:cNvSpPr/>
            <p:nvPr/>
          </p:nvSpPr>
          <p:spPr>
            <a:xfrm>
              <a:off x="1672950" y="4438000"/>
              <a:ext cx="165325" cy="74300"/>
            </a:xfrm>
            <a:custGeom>
              <a:avLst/>
              <a:gdLst/>
              <a:ahLst/>
              <a:cxnLst/>
              <a:rect l="l" t="t" r="r" b="b"/>
              <a:pathLst>
                <a:path w="6613" h="2972" extrusionOk="0">
                  <a:moveTo>
                    <a:pt x="1277" y="2951"/>
                  </a:moveTo>
                  <a:cubicBezTo>
                    <a:pt x="942" y="2699"/>
                    <a:pt x="628" y="2490"/>
                    <a:pt x="335" y="2218"/>
                  </a:cubicBezTo>
                  <a:cubicBezTo>
                    <a:pt x="210" y="2114"/>
                    <a:pt x="84" y="1925"/>
                    <a:pt x="22" y="1779"/>
                  </a:cubicBezTo>
                  <a:cubicBezTo>
                    <a:pt x="1" y="1653"/>
                    <a:pt x="84" y="1402"/>
                    <a:pt x="147" y="1360"/>
                  </a:cubicBezTo>
                  <a:cubicBezTo>
                    <a:pt x="921" y="942"/>
                    <a:pt x="1675" y="461"/>
                    <a:pt x="2616" y="419"/>
                  </a:cubicBezTo>
                  <a:cubicBezTo>
                    <a:pt x="3056" y="377"/>
                    <a:pt x="3474" y="251"/>
                    <a:pt x="3913" y="189"/>
                  </a:cubicBezTo>
                  <a:cubicBezTo>
                    <a:pt x="4102" y="147"/>
                    <a:pt x="4290" y="105"/>
                    <a:pt x="4478" y="84"/>
                  </a:cubicBezTo>
                  <a:cubicBezTo>
                    <a:pt x="5211" y="0"/>
                    <a:pt x="5859" y="189"/>
                    <a:pt x="6403" y="712"/>
                  </a:cubicBezTo>
                  <a:cubicBezTo>
                    <a:pt x="6613" y="1172"/>
                    <a:pt x="6487" y="1570"/>
                    <a:pt x="6069" y="1863"/>
                  </a:cubicBezTo>
                  <a:cubicBezTo>
                    <a:pt x="5273" y="2448"/>
                    <a:pt x="4437" y="2971"/>
                    <a:pt x="3390" y="2930"/>
                  </a:cubicBezTo>
                  <a:cubicBezTo>
                    <a:pt x="2930" y="2909"/>
                    <a:pt x="2449" y="2867"/>
                    <a:pt x="1968" y="2867"/>
                  </a:cubicBezTo>
                  <a:cubicBezTo>
                    <a:pt x="1758" y="2867"/>
                    <a:pt x="1549" y="2930"/>
                    <a:pt x="1277" y="29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143;p73"/>
            <p:cNvSpPr/>
            <p:nvPr/>
          </p:nvSpPr>
          <p:spPr>
            <a:xfrm>
              <a:off x="1863350" y="3107250"/>
              <a:ext cx="95750" cy="130800"/>
            </a:xfrm>
            <a:custGeom>
              <a:avLst/>
              <a:gdLst/>
              <a:ahLst/>
              <a:cxnLst/>
              <a:rect l="l" t="t" r="r" b="b"/>
              <a:pathLst>
                <a:path w="3830" h="5232" extrusionOk="0">
                  <a:moveTo>
                    <a:pt x="419" y="5232"/>
                  </a:moveTo>
                  <a:lnTo>
                    <a:pt x="419" y="3746"/>
                  </a:lnTo>
                  <a:cubicBezTo>
                    <a:pt x="440" y="3118"/>
                    <a:pt x="419" y="2470"/>
                    <a:pt x="168" y="1863"/>
                  </a:cubicBezTo>
                  <a:cubicBezTo>
                    <a:pt x="1" y="1382"/>
                    <a:pt x="147" y="1047"/>
                    <a:pt x="482" y="754"/>
                  </a:cubicBezTo>
                  <a:cubicBezTo>
                    <a:pt x="984" y="335"/>
                    <a:pt x="1507" y="1"/>
                    <a:pt x="2198" y="22"/>
                  </a:cubicBezTo>
                  <a:cubicBezTo>
                    <a:pt x="2491" y="22"/>
                    <a:pt x="2826" y="22"/>
                    <a:pt x="3160" y="63"/>
                  </a:cubicBezTo>
                  <a:cubicBezTo>
                    <a:pt x="3474" y="84"/>
                    <a:pt x="3663" y="210"/>
                    <a:pt x="3704" y="503"/>
                  </a:cubicBezTo>
                  <a:cubicBezTo>
                    <a:pt x="3809" y="1340"/>
                    <a:pt x="3830" y="2156"/>
                    <a:pt x="3223" y="2846"/>
                  </a:cubicBezTo>
                  <a:cubicBezTo>
                    <a:pt x="2909" y="3244"/>
                    <a:pt x="2595" y="3662"/>
                    <a:pt x="2323" y="4081"/>
                  </a:cubicBezTo>
                  <a:cubicBezTo>
                    <a:pt x="1884" y="4708"/>
                    <a:pt x="1298" y="5106"/>
                    <a:pt x="419" y="52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144;p73"/>
            <p:cNvSpPr/>
            <p:nvPr/>
          </p:nvSpPr>
          <p:spPr>
            <a:xfrm>
              <a:off x="1287950" y="4461525"/>
              <a:ext cx="82150" cy="120875"/>
            </a:xfrm>
            <a:custGeom>
              <a:avLst/>
              <a:gdLst/>
              <a:ahLst/>
              <a:cxnLst/>
              <a:rect l="l" t="t" r="r" b="b"/>
              <a:pathLst>
                <a:path w="3286" h="4835" extrusionOk="0">
                  <a:moveTo>
                    <a:pt x="126" y="1"/>
                  </a:moveTo>
                  <a:cubicBezTo>
                    <a:pt x="336" y="105"/>
                    <a:pt x="482" y="147"/>
                    <a:pt x="629" y="231"/>
                  </a:cubicBezTo>
                  <a:cubicBezTo>
                    <a:pt x="1068" y="524"/>
                    <a:pt x="1507" y="859"/>
                    <a:pt x="1947" y="1152"/>
                  </a:cubicBezTo>
                  <a:cubicBezTo>
                    <a:pt x="2323" y="1361"/>
                    <a:pt x="2533" y="1696"/>
                    <a:pt x="2763" y="2030"/>
                  </a:cubicBezTo>
                  <a:cubicBezTo>
                    <a:pt x="3286" y="2826"/>
                    <a:pt x="3286" y="3621"/>
                    <a:pt x="2951" y="4458"/>
                  </a:cubicBezTo>
                  <a:cubicBezTo>
                    <a:pt x="2930" y="4541"/>
                    <a:pt x="2888" y="4646"/>
                    <a:pt x="2847" y="4730"/>
                  </a:cubicBezTo>
                  <a:cubicBezTo>
                    <a:pt x="2847" y="4751"/>
                    <a:pt x="2784" y="4771"/>
                    <a:pt x="2742" y="4834"/>
                  </a:cubicBezTo>
                  <a:cubicBezTo>
                    <a:pt x="2303" y="4730"/>
                    <a:pt x="1863" y="4520"/>
                    <a:pt x="1445" y="4207"/>
                  </a:cubicBezTo>
                  <a:cubicBezTo>
                    <a:pt x="796" y="3767"/>
                    <a:pt x="587" y="3160"/>
                    <a:pt x="398" y="2470"/>
                  </a:cubicBezTo>
                  <a:cubicBezTo>
                    <a:pt x="168" y="1717"/>
                    <a:pt x="1" y="963"/>
                    <a:pt x="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145;p73"/>
            <p:cNvSpPr/>
            <p:nvPr/>
          </p:nvSpPr>
          <p:spPr>
            <a:xfrm>
              <a:off x="980900" y="3303925"/>
              <a:ext cx="86350" cy="98375"/>
            </a:xfrm>
            <a:custGeom>
              <a:avLst/>
              <a:gdLst/>
              <a:ahLst/>
              <a:cxnLst/>
              <a:rect l="l" t="t" r="r" b="b"/>
              <a:pathLst>
                <a:path w="3454" h="3935" extrusionOk="0">
                  <a:moveTo>
                    <a:pt x="3453" y="3725"/>
                  </a:moveTo>
                  <a:cubicBezTo>
                    <a:pt x="2595" y="3935"/>
                    <a:pt x="1968" y="3767"/>
                    <a:pt x="1465" y="3181"/>
                  </a:cubicBezTo>
                  <a:cubicBezTo>
                    <a:pt x="1214" y="2867"/>
                    <a:pt x="900" y="2575"/>
                    <a:pt x="587" y="2303"/>
                  </a:cubicBezTo>
                  <a:cubicBezTo>
                    <a:pt x="84" y="1884"/>
                    <a:pt x="1" y="1340"/>
                    <a:pt x="105" y="733"/>
                  </a:cubicBezTo>
                  <a:cubicBezTo>
                    <a:pt x="168" y="461"/>
                    <a:pt x="315" y="273"/>
                    <a:pt x="587" y="189"/>
                  </a:cubicBezTo>
                  <a:cubicBezTo>
                    <a:pt x="670" y="168"/>
                    <a:pt x="775" y="147"/>
                    <a:pt x="859" y="147"/>
                  </a:cubicBezTo>
                  <a:cubicBezTo>
                    <a:pt x="1905" y="1"/>
                    <a:pt x="2072" y="85"/>
                    <a:pt x="2302" y="1026"/>
                  </a:cubicBezTo>
                  <a:cubicBezTo>
                    <a:pt x="2386" y="1319"/>
                    <a:pt x="2491" y="1570"/>
                    <a:pt x="2553" y="1863"/>
                  </a:cubicBezTo>
                  <a:cubicBezTo>
                    <a:pt x="2658" y="2344"/>
                    <a:pt x="2867" y="2763"/>
                    <a:pt x="3118" y="3139"/>
                  </a:cubicBezTo>
                  <a:cubicBezTo>
                    <a:pt x="3223" y="3307"/>
                    <a:pt x="3328" y="3495"/>
                    <a:pt x="3453" y="37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146;p73"/>
            <p:cNvSpPr/>
            <p:nvPr/>
          </p:nvSpPr>
          <p:spPr>
            <a:xfrm>
              <a:off x="1487775" y="3556075"/>
              <a:ext cx="62275" cy="22500"/>
            </a:xfrm>
            <a:custGeom>
              <a:avLst/>
              <a:gdLst/>
              <a:ahLst/>
              <a:cxnLst/>
              <a:rect l="l" t="t" r="r" b="b"/>
              <a:pathLst>
                <a:path w="2491" h="900" extrusionOk="0">
                  <a:moveTo>
                    <a:pt x="64" y="481"/>
                  </a:moveTo>
                  <a:cubicBezTo>
                    <a:pt x="859" y="335"/>
                    <a:pt x="1654" y="167"/>
                    <a:pt x="2470" y="0"/>
                  </a:cubicBezTo>
                  <a:cubicBezTo>
                    <a:pt x="2491" y="649"/>
                    <a:pt x="2323" y="858"/>
                    <a:pt x="1758" y="879"/>
                  </a:cubicBezTo>
                  <a:cubicBezTo>
                    <a:pt x="1444" y="900"/>
                    <a:pt x="1110" y="900"/>
                    <a:pt x="817" y="879"/>
                  </a:cubicBezTo>
                  <a:cubicBezTo>
                    <a:pt x="545" y="858"/>
                    <a:pt x="294" y="732"/>
                    <a:pt x="22" y="649"/>
                  </a:cubicBezTo>
                  <a:cubicBezTo>
                    <a:pt x="1" y="628"/>
                    <a:pt x="22" y="565"/>
                    <a:pt x="64" y="4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147;p73"/>
            <p:cNvSpPr/>
            <p:nvPr/>
          </p:nvSpPr>
          <p:spPr>
            <a:xfrm>
              <a:off x="2317400" y="2928875"/>
              <a:ext cx="51300" cy="60700"/>
            </a:xfrm>
            <a:custGeom>
              <a:avLst/>
              <a:gdLst/>
              <a:ahLst/>
              <a:cxnLst/>
              <a:rect l="l" t="t" r="r" b="b"/>
              <a:pathLst>
                <a:path w="2052" h="2428" extrusionOk="0">
                  <a:moveTo>
                    <a:pt x="398" y="105"/>
                  </a:moveTo>
                  <a:cubicBezTo>
                    <a:pt x="796" y="1"/>
                    <a:pt x="1193" y="84"/>
                    <a:pt x="1612" y="126"/>
                  </a:cubicBezTo>
                  <a:cubicBezTo>
                    <a:pt x="1863" y="147"/>
                    <a:pt x="2051" y="398"/>
                    <a:pt x="2051" y="649"/>
                  </a:cubicBezTo>
                  <a:cubicBezTo>
                    <a:pt x="2051" y="1026"/>
                    <a:pt x="2030" y="1403"/>
                    <a:pt x="1988" y="1800"/>
                  </a:cubicBezTo>
                  <a:lnTo>
                    <a:pt x="1298" y="2281"/>
                  </a:lnTo>
                  <a:cubicBezTo>
                    <a:pt x="1089" y="2428"/>
                    <a:pt x="817" y="2428"/>
                    <a:pt x="566" y="2428"/>
                  </a:cubicBezTo>
                  <a:cubicBezTo>
                    <a:pt x="294" y="2428"/>
                    <a:pt x="147" y="2240"/>
                    <a:pt x="84" y="2030"/>
                  </a:cubicBezTo>
                  <a:cubicBezTo>
                    <a:pt x="42" y="1863"/>
                    <a:pt x="1" y="1654"/>
                    <a:pt x="63" y="1486"/>
                  </a:cubicBezTo>
                  <a:cubicBezTo>
                    <a:pt x="147" y="1047"/>
                    <a:pt x="273" y="607"/>
                    <a:pt x="398" y="1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148;p73"/>
            <p:cNvSpPr/>
            <p:nvPr/>
          </p:nvSpPr>
          <p:spPr>
            <a:xfrm>
              <a:off x="1164000" y="3271500"/>
              <a:ext cx="190425" cy="187825"/>
            </a:xfrm>
            <a:custGeom>
              <a:avLst/>
              <a:gdLst/>
              <a:ahLst/>
              <a:cxnLst/>
              <a:rect l="l" t="t" r="r" b="b"/>
              <a:pathLst>
                <a:path w="7617" h="7513" extrusionOk="0">
                  <a:moveTo>
                    <a:pt x="5566" y="670"/>
                  </a:moveTo>
                  <a:cubicBezTo>
                    <a:pt x="3724" y="1"/>
                    <a:pt x="1318" y="1151"/>
                    <a:pt x="649" y="3014"/>
                  </a:cubicBezTo>
                  <a:cubicBezTo>
                    <a:pt x="0" y="4855"/>
                    <a:pt x="1276" y="7324"/>
                    <a:pt x="3264" y="7429"/>
                  </a:cubicBezTo>
                  <a:cubicBezTo>
                    <a:pt x="4352" y="7512"/>
                    <a:pt x="5315" y="6947"/>
                    <a:pt x="5942" y="6173"/>
                  </a:cubicBezTo>
                  <a:cubicBezTo>
                    <a:pt x="6152" y="6006"/>
                    <a:pt x="6340" y="5838"/>
                    <a:pt x="6486" y="5650"/>
                  </a:cubicBezTo>
                  <a:cubicBezTo>
                    <a:pt x="7114" y="4939"/>
                    <a:pt x="7616" y="4018"/>
                    <a:pt x="7533" y="3056"/>
                  </a:cubicBezTo>
                  <a:cubicBezTo>
                    <a:pt x="7512" y="1926"/>
                    <a:pt x="6591" y="1047"/>
                    <a:pt x="5566" y="6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149;p73"/>
            <p:cNvSpPr/>
            <p:nvPr/>
          </p:nvSpPr>
          <p:spPr>
            <a:xfrm>
              <a:off x="1611225" y="3201400"/>
              <a:ext cx="187300" cy="174225"/>
            </a:xfrm>
            <a:custGeom>
              <a:avLst/>
              <a:gdLst/>
              <a:ahLst/>
              <a:cxnLst/>
              <a:rect l="l" t="t" r="r" b="b"/>
              <a:pathLst>
                <a:path w="7492" h="6969" extrusionOk="0">
                  <a:moveTo>
                    <a:pt x="7052" y="1800"/>
                  </a:moveTo>
                  <a:cubicBezTo>
                    <a:pt x="6466" y="796"/>
                    <a:pt x="5608" y="273"/>
                    <a:pt x="4457" y="168"/>
                  </a:cubicBezTo>
                  <a:cubicBezTo>
                    <a:pt x="2595" y="1"/>
                    <a:pt x="1193" y="1026"/>
                    <a:pt x="545" y="2700"/>
                  </a:cubicBezTo>
                  <a:cubicBezTo>
                    <a:pt x="1" y="4186"/>
                    <a:pt x="440" y="5860"/>
                    <a:pt x="1988" y="6445"/>
                  </a:cubicBezTo>
                  <a:cubicBezTo>
                    <a:pt x="3411" y="6968"/>
                    <a:pt x="5022" y="6362"/>
                    <a:pt x="6131" y="5462"/>
                  </a:cubicBezTo>
                  <a:cubicBezTo>
                    <a:pt x="6362" y="5295"/>
                    <a:pt x="6571" y="5043"/>
                    <a:pt x="6738" y="4813"/>
                  </a:cubicBezTo>
                  <a:cubicBezTo>
                    <a:pt x="6801" y="4730"/>
                    <a:pt x="6864" y="4667"/>
                    <a:pt x="6947" y="4562"/>
                  </a:cubicBezTo>
                  <a:cubicBezTo>
                    <a:pt x="7491" y="3788"/>
                    <a:pt x="7491" y="2616"/>
                    <a:pt x="7052" y="18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150;p73"/>
            <p:cNvSpPr/>
            <p:nvPr/>
          </p:nvSpPr>
          <p:spPr>
            <a:xfrm>
              <a:off x="653975" y="2589925"/>
              <a:ext cx="1871650" cy="2020200"/>
            </a:xfrm>
            <a:custGeom>
              <a:avLst/>
              <a:gdLst/>
              <a:ahLst/>
              <a:cxnLst/>
              <a:rect l="l" t="t" r="r" b="b"/>
              <a:pathLst>
                <a:path w="74866" h="80808" extrusionOk="0">
                  <a:moveTo>
                    <a:pt x="40802" y="63859"/>
                  </a:moveTo>
                  <a:cubicBezTo>
                    <a:pt x="40258" y="63796"/>
                    <a:pt x="39755" y="63775"/>
                    <a:pt x="39274" y="63922"/>
                  </a:cubicBezTo>
                  <a:cubicBezTo>
                    <a:pt x="38374" y="64194"/>
                    <a:pt x="37454" y="64319"/>
                    <a:pt x="36554" y="64382"/>
                  </a:cubicBezTo>
                  <a:cubicBezTo>
                    <a:pt x="36408" y="64382"/>
                    <a:pt x="36282" y="64382"/>
                    <a:pt x="36157" y="64403"/>
                  </a:cubicBezTo>
                  <a:cubicBezTo>
                    <a:pt x="35048" y="64738"/>
                    <a:pt x="33939" y="64612"/>
                    <a:pt x="32830" y="64633"/>
                  </a:cubicBezTo>
                  <a:lnTo>
                    <a:pt x="31595" y="64633"/>
                  </a:lnTo>
                  <a:cubicBezTo>
                    <a:pt x="31281" y="65763"/>
                    <a:pt x="31030" y="66851"/>
                    <a:pt x="30654" y="67897"/>
                  </a:cubicBezTo>
                  <a:cubicBezTo>
                    <a:pt x="30444" y="68525"/>
                    <a:pt x="30089" y="69111"/>
                    <a:pt x="29754" y="69676"/>
                  </a:cubicBezTo>
                  <a:cubicBezTo>
                    <a:pt x="29566" y="70032"/>
                    <a:pt x="29252" y="70283"/>
                    <a:pt x="29126" y="70659"/>
                  </a:cubicBezTo>
                  <a:cubicBezTo>
                    <a:pt x="28770" y="71454"/>
                    <a:pt x="28206" y="72082"/>
                    <a:pt x="27578" y="72689"/>
                  </a:cubicBezTo>
                  <a:cubicBezTo>
                    <a:pt x="27159" y="73086"/>
                    <a:pt x="26762" y="73505"/>
                    <a:pt x="26322" y="73944"/>
                  </a:cubicBezTo>
                  <a:cubicBezTo>
                    <a:pt x="26427" y="74049"/>
                    <a:pt x="26490" y="74174"/>
                    <a:pt x="26615" y="74258"/>
                  </a:cubicBezTo>
                  <a:cubicBezTo>
                    <a:pt x="27097" y="74593"/>
                    <a:pt x="27599" y="74949"/>
                    <a:pt x="28101" y="75304"/>
                  </a:cubicBezTo>
                  <a:cubicBezTo>
                    <a:pt x="28268" y="75430"/>
                    <a:pt x="28478" y="75576"/>
                    <a:pt x="28582" y="75723"/>
                  </a:cubicBezTo>
                  <a:cubicBezTo>
                    <a:pt x="28875" y="76162"/>
                    <a:pt x="29147" y="76643"/>
                    <a:pt x="29398" y="77146"/>
                  </a:cubicBezTo>
                  <a:cubicBezTo>
                    <a:pt x="29482" y="77271"/>
                    <a:pt x="29482" y="77459"/>
                    <a:pt x="29503" y="77606"/>
                  </a:cubicBezTo>
                  <a:cubicBezTo>
                    <a:pt x="29587" y="78443"/>
                    <a:pt x="29461" y="79259"/>
                    <a:pt x="29168" y="80033"/>
                  </a:cubicBezTo>
                  <a:cubicBezTo>
                    <a:pt x="29001" y="80431"/>
                    <a:pt x="28729" y="80640"/>
                    <a:pt x="28310" y="80703"/>
                  </a:cubicBezTo>
                  <a:cubicBezTo>
                    <a:pt x="27620" y="80807"/>
                    <a:pt x="27055" y="80451"/>
                    <a:pt x="26469" y="80242"/>
                  </a:cubicBezTo>
                  <a:cubicBezTo>
                    <a:pt x="26260" y="80179"/>
                    <a:pt x="26176" y="79803"/>
                    <a:pt x="25967" y="79698"/>
                  </a:cubicBezTo>
                  <a:cubicBezTo>
                    <a:pt x="25276" y="79301"/>
                    <a:pt x="25088" y="78631"/>
                    <a:pt x="24900" y="77982"/>
                  </a:cubicBezTo>
                  <a:cubicBezTo>
                    <a:pt x="24586" y="76936"/>
                    <a:pt x="24502" y="75827"/>
                    <a:pt x="24649" y="74760"/>
                  </a:cubicBezTo>
                  <a:cubicBezTo>
                    <a:pt x="24711" y="74070"/>
                    <a:pt x="25025" y="73505"/>
                    <a:pt x="25548" y="73024"/>
                  </a:cubicBezTo>
                  <a:cubicBezTo>
                    <a:pt x="26176" y="72459"/>
                    <a:pt x="26804" y="71852"/>
                    <a:pt x="27431" y="71245"/>
                  </a:cubicBezTo>
                  <a:cubicBezTo>
                    <a:pt x="27620" y="71078"/>
                    <a:pt x="27745" y="70868"/>
                    <a:pt x="27892" y="70638"/>
                  </a:cubicBezTo>
                  <a:cubicBezTo>
                    <a:pt x="28226" y="70157"/>
                    <a:pt x="28519" y="69634"/>
                    <a:pt x="28875" y="69132"/>
                  </a:cubicBezTo>
                  <a:cubicBezTo>
                    <a:pt x="29294" y="68525"/>
                    <a:pt x="29628" y="67876"/>
                    <a:pt x="29838" y="67165"/>
                  </a:cubicBezTo>
                  <a:cubicBezTo>
                    <a:pt x="30005" y="66600"/>
                    <a:pt x="30235" y="66014"/>
                    <a:pt x="30444" y="65449"/>
                  </a:cubicBezTo>
                  <a:cubicBezTo>
                    <a:pt x="30507" y="65282"/>
                    <a:pt x="30549" y="65156"/>
                    <a:pt x="30570" y="64989"/>
                  </a:cubicBezTo>
                  <a:cubicBezTo>
                    <a:pt x="30612" y="64926"/>
                    <a:pt x="30549" y="64822"/>
                    <a:pt x="30528" y="64675"/>
                  </a:cubicBezTo>
                  <a:cubicBezTo>
                    <a:pt x="30340" y="64654"/>
                    <a:pt x="30151" y="64633"/>
                    <a:pt x="29942" y="64633"/>
                  </a:cubicBezTo>
                  <a:cubicBezTo>
                    <a:pt x="28645" y="64612"/>
                    <a:pt x="27327" y="64445"/>
                    <a:pt x="26071" y="64131"/>
                  </a:cubicBezTo>
                  <a:cubicBezTo>
                    <a:pt x="26029" y="64110"/>
                    <a:pt x="25946" y="64089"/>
                    <a:pt x="25904" y="64089"/>
                  </a:cubicBezTo>
                  <a:cubicBezTo>
                    <a:pt x="24544" y="63985"/>
                    <a:pt x="23309" y="63441"/>
                    <a:pt x="22096" y="62876"/>
                  </a:cubicBezTo>
                  <a:cubicBezTo>
                    <a:pt x="21845" y="62750"/>
                    <a:pt x="21677" y="62562"/>
                    <a:pt x="21656" y="62311"/>
                  </a:cubicBezTo>
                  <a:cubicBezTo>
                    <a:pt x="21615" y="61871"/>
                    <a:pt x="21573" y="61369"/>
                    <a:pt x="21970" y="61076"/>
                  </a:cubicBezTo>
                  <a:cubicBezTo>
                    <a:pt x="22703" y="60511"/>
                    <a:pt x="22975" y="59716"/>
                    <a:pt x="23142" y="58858"/>
                  </a:cubicBezTo>
                  <a:cubicBezTo>
                    <a:pt x="23184" y="58775"/>
                    <a:pt x="23205" y="58670"/>
                    <a:pt x="23226" y="58544"/>
                  </a:cubicBezTo>
                  <a:cubicBezTo>
                    <a:pt x="22765" y="58231"/>
                    <a:pt x="22682" y="57749"/>
                    <a:pt x="22703" y="57205"/>
                  </a:cubicBezTo>
                  <a:cubicBezTo>
                    <a:pt x="22765" y="56431"/>
                    <a:pt x="22912" y="55699"/>
                    <a:pt x="23142" y="54946"/>
                  </a:cubicBezTo>
                  <a:cubicBezTo>
                    <a:pt x="23665" y="53293"/>
                    <a:pt x="24167" y="51598"/>
                    <a:pt x="24879" y="49987"/>
                  </a:cubicBezTo>
                  <a:cubicBezTo>
                    <a:pt x="24962" y="49777"/>
                    <a:pt x="25025" y="49568"/>
                    <a:pt x="25088" y="49359"/>
                  </a:cubicBezTo>
                  <a:cubicBezTo>
                    <a:pt x="25276" y="48292"/>
                    <a:pt x="25653" y="47267"/>
                    <a:pt x="26009" y="46241"/>
                  </a:cubicBezTo>
                  <a:cubicBezTo>
                    <a:pt x="26281" y="45404"/>
                    <a:pt x="26615" y="44547"/>
                    <a:pt x="26741" y="43689"/>
                  </a:cubicBezTo>
                  <a:cubicBezTo>
                    <a:pt x="26783" y="43270"/>
                    <a:pt x="27138" y="42956"/>
                    <a:pt x="27013" y="42517"/>
                  </a:cubicBezTo>
                  <a:cubicBezTo>
                    <a:pt x="26908" y="42140"/>
                    <a:pt x="26846" y="41764"/>
                    <a:pt x="26762" y="41387"/>
                  </a:cubicBezTo>
                  <a:cubicBezTo>
                    <a:pt x="26657" y="40822"/>
                    <a:pt x="26553" y="40257"/>
                    <a:pt x="26448" y="39609"/>
                  </a:cubicBezTo>
                  <a:cubicBezTo>
                    <a:pt x="26406" y="39567"/>
                    <a:pt x="26260" y="39462"/>
                    <a:pt x="26134" y="39441"/>
                  </a:cubicBezTo>
                  <a:cubicBezTo>
                    <a:pt x="24690" y="39211"/>
                    <a:pt x="23414" y="38583"/>
                    <a:pt x="22180" y="37830"/>
                  </a:cubicBezTo>
                  <a:cubicBezTo>
                    <a:pt x="22054" y="37746"/>
                    <a:pt x="21908" y="37663"/>
                    <a:pt x="21740" y="37579"/>
                  </a:cubicBezTo>
                  <a:cubicBezTo>
                    <a:pt x="21656" y="37725"/>
                    <a:pt x="21615" y="37851"/>
                    <a:pt x="21510" y="37956"/>
                  </a:cubicBezTo>
                  <a:cubicBezTo>
                    <a:pt x="21112" y="38374"/>
                    <a:pt x="20694" y="38772"/>
                    <a:pt x="20296" y="39190"/>
                  </a:cubicBezTo>
                  <a:cubicBezTo>
                    <a:pt x="19983" y="39525"/>
                    <a:pt x="19648" y="39776"/>
                    <a:pt x="19208" y="39922"/>
                  </a:cubicBezTo>
                  <a:cubicBezTo>
                    <a:pt x="18413" y="40174"/>
                    <a:pt x="17639" y="40341"/>
                    <a:pt x="16781" y="40383"/>
                  </a:cubicBezTo>
                  <a:cubicBezTo>
                    <a:pt x="15107" y="40446"/>
                    <a:pt x="13475" y="40048"/>
                    <a:pt x="11864" y="39671"/>
                  </a:cubicBezTo>
                  <a:cubicBezTo>
                    <a:pt x="11718" y="39650"/>
                    <a:pt x="11613" y="39609"/>
                    <a:pt x="11488" y="39588"/>
                  </a:cubicBezTo>
                  <a:cubicBezTo>
                    <a:pt x="9876" y="39211"/>
                    <a:pt x="8328" y="38604"/>
                    <a:pt x="6863" y="37851"/>
                  </a:cubicBezTo>
                  <a:cubicBezTo>
                    <a:pt x="5692" y="37223"/>
                    <a:pt x="4436" y="36700"/>
                    <a:pt x="3223" y="36156"/>
                  </a:cubicBezTo>
                  <a:cubicBezTo>
                    <a:pt x="2281" y="35738"/>
                    <a:pt x="1465" y="35110"/>
                    <a:pt x="628" y="34524"/>
                  </a:cubicBezTo>
                  <a:cubicBezTo>
                    <a:pt x="189" y="34210"/>
                    <a:pt x="1" y="33834"/>
                    <a:pt x="42" y="33311"/>
                  </a:cubicBezTo>
                  <a:cubicBezTo>
                    <a:pt x="42" y="33122"/>
                    <a:pt x="42" y="32913"/>
                    <a:pt x="63" y="32725"/>
                  </a:cubicBezTo>
                  <a:cubicBezTo>
                    <a:pt x="84" y="32495"/>
                    <a:pt x="168" y="32285"/>
                    <a:pt x="398" y="32181"/>
                  </a:cubicBezTo>
                  <a:cubicBezTo>
                    <a:pt x="900" y="31971"/>
                    <a:pt x="1193" y="31532"/>
                    <a:pt x="1549" y="31176"/>
                  </a:cubicBezTo>
                  <a:cubicBezTo>
                    <a:pt x="2051" y="30716"/>
                    <a:pt x="2511" y="30172"/>
                    <a:pt x="3118" y="29795"/>
                  </a:cubicBezTo>
                  <a:cubicBezTo>
                    <a:pt x="3286" y="29691"/>
                    <a:pt x="3411" y="29544"/>
                    <a:pt x="3516" y="29398"/>
                  </a:cubicBezTo>
                  <a:lnTo>
                    <a:pt x="5545" y="26510"/>
                  </a:lnTo>
                  <a:cubicBezTo>
                    <a:pt x="5734" y="26238"/>
                    <a:pt x="5838" y="25925"/>
                    <a:pt x="5943" y="25632"/>
                  </a:cubicBezTo>
                  <a:cubicBezTo>
                    <a:pt x="6215" y="24732"/>
                    <a:pt x="6445" y="23790"/>
                    <a:pt x="6654" y="22870"/>
                  </a:cubicBezTo>
                  <a:cubicBezTo>
                    <a:pt x="6843" y="22075"/>
                    <a:pt x="6989" y="21300"/>
                    <a:pt x="6947" y="20505"/>
                  </a:cubicBezTo>
                  <a:cubicBezTo>
                    <a:pt x="6947" y="20233"/>
                    <a:pt x="6968" y="19940"/>
                    <a:pt x="7010" y="19647"/>
                  </a:cubicBezTo>
                  <a:cubicBezTo>
                    <a:pt x="7303" y="18183"/>
                    <a:pt x="7596" y="16718"/>
                    <a:pt x="7910" y="15253"/>
                  </a:cubicBezTo>
                  <a:cubicBezTo>
                    <a:pt x="8203" y="13914"/>
                    <a:pt x="8768" y="12722"/>
                    <a:pt x="9416" y="11550"/>
                  </a:cubicBezTo>
                  <a:cubicBezTo>
                    <a:pt x="9667" y="11090"/>
                    <a:pt x="9939" y="10650"/>
                    <a:pt x="10190" y="10211"/>
                  </a:cubicBezTo>
                  <a:cubicBezTo>
                    <a:pt x="11132" y="8474"/>
                    <a:pt x="12555" y="7219"/>
                    <a:pt x="14229" y="6235"/>
                  </a:cubicBezTo>
                  <a:cubicBezTo>
                    <a:pt x="14333" y="6173"/>
                    <a:pt x="14480" y="6110"/>
                    <a:pt x="14584" y="6068"/>
                  </a:cubicBezTo>
                  <a:cubicBezTo>
                    <a:pt x="15630" y="5817"/>
                    <a:pt x="16635" y="5419"/>
                    <a:pt x="17765" y="5503"/>
                  </a:cubicBezTo>
                  <a:cubicBezTo>
                    <a:pt x="18246" y="5524"/>
                    <a:pt x="18727" y="5524"/>
                    <a:pt x="19208" y="5524"/>
                  </a:cubicBezTo>
                  <a:cubicBezTo>
                    <a:pt x="20255" y="5503"/>
                    <a:pt x="21217" y="5712"/>
                    <a:pt x="22159" y="6173"/>
                  </a:cubicBezTo>
                  <a:cubicBezTo>
                    <a:pt x="22493" y="6361"/>
                    <a:pt x="22661" y="6319"/>
                    <a:pt x="22912" y="6026"/>
                  </a:cubicBezTo>
                  <a:cubicBezTo>
                    <a:pt x="23079" y="5859"/>
                    <a:pt x="23205" y="5691"/>
                    <a:pt x="23288" y="5482"/>
                  </a:cubicBezTo>
                  <a:cubicBezTo>
                    <a:pt x="23644" y="4750"/>
                    <a:pt x="24209" y="4164"/>
                    <a:pt x="24774" y="3620"/>
                  </a:cubicBezTo>
                  <a:cubicBezTo>
                    <a:pt x="24858" y="3536"/>
                    <a:pt x="24983" y="3411"/>
                    <a:pt x="25088" y="3411"/>
                  </a:cubicBezTo>
                  <a:cubicBezTo>
                    <a:pt x="25569" y="3494"/>
                    <a:pt x="25737" y="3097"/>
                    <a:pt x="26050" y="2888"/>
                  </a:cubicBezTo>
                  <a:cubicBezTo>
                    <a:pt x="26720" y="2469"/>
                    <a:pt x="27369" y="1967"/>
                    <a:pt x="28122" y="1674"/>
                  </a:cubicBezTo>
                  <a:cubicBezTo>
                    <a:pt x="28394" y="1569"/>
                    <a:pt x="28666" y="1465"/>
                    <a:pt x="28875" y="1318"/>
                  </a:cubicBezTo>
                  <a:cubicBezTo>
                    <a:pt x="29335" y="1005"/>
                    <a:pt x="29817" y="795"/>
                    <a:pt x="30382" y="670"/>
                  </a:cubicBezTo>
                  <a:cubicBezTo>
                    <a:pt x="31030" y="481"/>
                    <a:pt x="31658" y="314"/>
                    <a:pt x="32307" y="168"/>
                  </a:cubicBezTo>
                  <a:cubicBezTo>
                    <a:pt x="32683" y="84"/>
                    <a:pt x="33060" y="42"/>
                    <a:pt x="33436" y="42"/>
                  </a:cubicBezTo>
                  <a:cubicBezTo>
                    <a:pt x="35194" y="0"/>
                    <a:pt x="36931" y="0"/>
                    <a:pt x="38688" y="42"/>
                  </a:cubicBezTo>
                  <a:cubicBezTo>
                    <a:pt x="39086" y="42"/>
                    <a:pt x="39442" y="63"/>
                    <a:pt x="39818" y="168"/>
                  </a:cubicBezTo>
                  <a:cubicBezTo>
                    <a:pt x="40739" y="398"/>
                    <a:pt x="41639" y="691"/>
                    <a:pt x="42580" y="900"/>
                  </a:cubicBezTo>
                  <a:cubicBezTo>
                    <a:pt x="43417" y="1109"/>
                    <a:pt x="44107" y="1528"/>
                    <a:pt x="44756" y="2051"/>
                  </a:cubicBezTo>
                  <a:cubicBezTo>
                    <a:pt x="45886" y="2929"/>
                    <a:pt x="47037" y="3808"/>
                    <a:pt x="48167" y="4666"/>
                  </a:cubicBezTo>
                  <a:cubicBezTo>
                    <a:pt x="48815" y="5189"/>
                    <a:pt x="49338" y="5838"/>
                    <a:pt x="49652" y="6633"/>
                  </a:cubicBezTo>
                  <a:cubicBezTo>
                    <a:pt x="49778" y="6947"/>
                    <a:pt x="49882" y="7219"/>
                    <a:pt x="50113" y="7428"/>
                  </a:cubicBezTo>
                  <a:cubicBezTo>
                    <a:pt x="50196" y="7491"/>
                    <a:pt x="50280" y="7575"/>
                    <a:pt x="50301" y="7637"/>
                  </a:cubicBezTo>
                  <a:cubicBezTo>
                    <a:pt x="50531" y="8453"/>
                    <a:pt x="51222" y="8997"/>
                    <a:pt x="51577" y="9772"/>
                  </a:cubicBezTo>
                  <a:cubicBezTo>
                    <a:pt x="51724" y="10023"/>
                    <a:pt x="51870" y="10295"/>
                    <a:pt x="52058" y="10462"/>
                  </a:cubicBezTo>
                  <a:cubicBezTo>
                    <a:pt x="52456" y="10839"/>
                    <a:pt x="52623" y="11341"/>
                    <a:pt x="52707" y="11822"/>
                  </a:cubicBezTo>
                  <a:cubicBezTo>
                    <a:pt x="52874" y="12764"/>
                    <a:pt x="53042" y="13705"/>
                    <a:pt x="53293" y="14626"/>
                  </a:cubicBezTo>
                  <a:cubicBezTo>
                    <a:pt x="53335" y="14856"/>
                    <a:pt x="53335" y="15128"/>
                    <a:pt x="53335" y="15379"/>
                  </a:cubicBezTo>
                  <a:cubicBezTo>
                    <a:pt x="53335" y="15944"/>
                    <a:pt x="53314" y="16488"/>
                    <a:pt x="53565" y="16990"/>
                  </a:cubicBezTo>
                  <a:cubicBezTo>
                    <a:pt x="53628" y="17053"/>
                    <a:pt x="53628" y="17158"/>
                    <a:pt x="53628" y="17262"/>
                  </a:cubicBezTo>
                  <a:cubicBezTo>
                    <a:pt x="53586" y="18036"/>
                    <a:pt x="53753" y="18790"/>
                    <a:pt x="53879" y="19543"/>
                  </a:cubicBezTo>
                  <a:cubicBezTo>
                    <a:pt x="53963" y="20024"/>
                    <a:pt x="54088" y="20484"/>
                    <a:pt x="54276" y="20903"/>
                  </a:cubicBezTo>
                  <a:cubicBezTo>
                    <a:pt x="54507" y="21426"/>
                    <a:pt x="54716" y="21949"/>
                    <a:pt x="54799" y="22556"/>
                  </a:cubicBezTo>
                  <a:cubicBezTo>
                    <a:pt x="54820" y="22702"/>
                    <a:pt x="54841" y="22870"/>
                    <a:pt x="54904" y="23016"/>
                  </a:cubicBezTo>
                  <a:cubicBezTo>
                    <a:pt x="55532" y="24167"/>
                    <a:pt x="55992" y="25381"/>
                    <a:pt x="56787" y="26448"/>
                  </a:cubicBezTo>
                  <a:cubicBezTo>
                    <a:pt x="57352" y="27201"/>
                    <a:pt x="57980" y="27933"/>
                    <a:pt x="58649" y="28624"/>
                  </a:cubicBezTo>
                  <a:cubicBezTo>
                    <a:pt x="58775" y="28749"/>
                    <a:pt x="58900" y="28917"/>
                    <a:pt x="59005" y="29063"/>
                  </a:cubicBezTo>
                  <a:cubicBezTo>
                    <a:pt x="59214" y="29482"/>
                    <a:pt x="59110" y="29816"/>
                    <a:pt x="58649" y="29963"/>
                  </a:cubicBezTo>
                  <a:cubicBezTo>
                    <a:pt x="58419" y="30026"/>
                    <a:pt x="58252" y="30088"/>
                    <a:pt x="58189" y="30339"/>
                  </a:cubicBezTo>
                  <a:cubicBezTo>
                    <a:pt x="58189" y="30402"/>
                    <a:pt x="58126" y="30423"/>
                    <a:pt x="58043" y="30444"/>
                  </a:cubicBezTo>
                  <a:cubicBezTo>
                    <a:pt x="56996" y="30925"/>
                    <a:pt x="55971" y="31427"/>
                    <a:pt x="54799" y="31490"/>
                  </a:cubicBezTo>
                  <a:cubicBezTo>
                    <a:pt x="54172" y="31553"/>
                    <a:pt x="53544" y="31699"/>
                    <a:pt x="52916" y="31867"/>
                  </a:cubicBezTo>
                  <a:cubicBezTo>
                    <a:pt x="51828" y="32160"/>
                    <a:pt x="50719" y="32264"/>
                    <a:pt x="49652" y="31741"/>
                  </a:cubicBezTo>
                  <a:cubicBezTo>
                    <a:pt x="49338" y="31574"/>
                    <a:pt x="49004" y="31490"/>
                    <a:pt x="48627" y="31574"/>
                  </a:cubicBezTo>
                  <a:cubicBezTo>
                    <a:pt x="48250" y="31658"/>
                    <a:pt x="47957" y="31553"/>
                    <a:pt x="47665" y="31281"/>
                  </a:cubicBezTo>
                  <a:cubicBezTo>
                    <a:pt x="47455" y="31114"/>
                    <a:pt x="47183" y="31009"/>
                    <a:pt x="46911" y="30821"/>
                  </a:cubicBezTo>
                  <a:cubicBezTo>
                    <a:pt x="46723" y="31009"/>
                    <a:pt x="46556" y="31155"/>
                    <a:pt x="46430" y="31344"/>
                  </a:cubicBezTo>
                  <a:cubicBezTo>
                    <a:pt x="45760" y="32202"/>
                    <a:pt x="45091" y="33039"/>
                    <a:pt x="44442" y="33896"/>
                  </a:cubicBezTo>
                  <a:cubicBezTo>
                    <a:pt x="44149" y="34294"/>
                    <a:pt x="43815" y="34608"/>
                    <a:pt x="43417" y="34901"/>
                  </a:cubicBezTo>
                  <a:cubicBezTo>
                    <a:pt x="42685" y="35424"/>
                    <a:pt x="41952" y="35947"/>
                    <a:pt x="41241" y="36470"/>
                  </a:cubicBezTo>
                  <a:cubicBezTo>
                    <a:pt x="41094" y="36575"/>
                    <a:pt x="40990" y="36700"/>
                    <a:pt x="40864" y="36826"/>
                  </a:cubicBezTo>
                  <a:cubicBezTo>
                    <a:pt x="41032" y="37119"/>
                    <a:pt x="41283" y="37223"/>
                    <a:pt x="41513" y="37223"/>
                  </a:cubicBezTo>
                  <a:cubicBezTo>
                    <a:pt x="42475" y="37202"/>
                    <a:pt x="43396" y="37579"/>
                    <a:pt x="44338" y="37705"/>
                  </a:cubicBezTo>
                  <a:cubicBezTo>
                    <a:pt x="45781" y="37851"/>
                    <a:pt x="47183" y="37956"/>
                    <a:pt x="48564" y="37453"/>
                  </a:cubicBezTo>
                  <a:cubicBezTo>
                    <a:pt x="49087" y="37244"/>
                    <a:pt x="49694" y="37202"/>
                    <a:pt x="50238" y="37077"/>
                  </a:cubicBezTo>
                  <a:cubicBezTo>
                    <a:pt x="50552" y="36993"/>
                    <a:pt x="50866" y="36972"/>
                    <a:pt x="51159" y="36805"/>
                  </a:cubicBezTo>
                  <a:cubicBezTo>
                    <a:pt x="53105" y="35842"/>
                    <a:pt x="55030" y="34880"/>
                    <a:pt x="56934" y="33834"/>
                  </a:cubicBezTo>
                  <a:cubicBezTo>
                    <a:pt x="57959" y="33248"/>
                    <a:pt x="58942" y="32536"/>
                    <a:pt x="59947" y="31888"/>
                  </a:cubicBezTo>
                  <a:cubicBezTo>
                    <a:pt x="60051" y="31532"/>
                    <a:pt x="60156" y="31072"/>
                    <a:pt x="60261" y="30653"/>
                  </a:cubicBezTo>
                  <a:cubicBezTo>
                    <a:pt x="60344" y="30339"/>
                    <a:pt x="60449" y="30067"/>
                    <a:pt x="60553" y="29774"/>
                  </a:cubicBezTo>
                  <a:cubicBezTo>
                    <a:pt x="60679" y="29377"/>
                    <a:pt x="60784" y="28979"/>
                    <a:pt x="60909" y="28603"/>
                  </a:cubicBezTo>
                  <a:cubicBezTo>
                    <a:pt x="61056" y="28122"/>
                    <a:pt x="61286" y="27703"/>
                    <a:pt x="61788" y="27515"/>
                  </a:cubicBezTo>
                  <a:cubicBezTo>
                    <a:pt x="61893" y="27494"/>
                    <a:pt x="62018" y="27557"/>
                    <a:pt x="62123" y="27598"/>
                  </a:cubicBezTo>
                  <a:cubicBezTo>
                    <a:pt x="62165" y="27619"/>
                    <a:pt x="62227" y="27787"/>
                    <a:pt x="62206" y="27829"/>
                  </a:cubicBezTo>
                  <a:cubicBezTo>
                    <a:pt x="61809" y="28707"/>
                    <a:pt x="61830" y="29712"/>
                    <a:pt x="61369" y="30549"/>
                  </a:cubicBezTo>
                  <a:cubicBezTo>
                    <a:pt x="61328" y="30632"/>
                    <a:pt x="61369" y="30737"/>
                    <a:pt x="61369" y="30821"/>
                  </a:cubicBezTo>
                  <a:cubicBezTo>
                    <a:pt x="61621" y="30946"/>
                    <a:pt x="61767" y="30800"/>
                    <a:pt x="61830" y="30632"/>
                  </a:cubicBezTo>
                  <a:cubicBezTo>
                    <a:pt x="61934" y="30444"/>
                    <a:pt x="61997" y="30214"/>
                    <a:pt x="62018" y="30005"/>
                  </a:cubicBezTo>
                  <a:cubicBezTo>
                    <a:pt x="62248" y="28917"/>
                    <a:pt x="62458" y="27808"/>
                    <a:pt x="62730" y="26741"/>
                  </a:cubicBezTo>
                  <a:cubicBezTo>
                    <a:pt x="62855" y="26134"/>
                    <a:pt x="63022" y="25569"/>
                    <a:pt x="63190" y="24983"/>
                  </a:cubicBezTo>
                  <a:cubicBezTo>
                    <a:pt x="63378" y="24376"/>
                    <a:pt x="63587" y="23790"/>
                    <a:pt x="63797" y="23184"/>
                  </a:cubicBezTo>
                  <a:cubicBezTo>
                    <a:pt x="63985" y="22660"/>
                    <a:pt x="64110" y="22158"/>
                    <a:pt x="63608" y="21698"/>
                  </a:cubicBezTo>
                  <a:cubicBezTo>
                    <a:pt x="63462" y="21531"/>
                    <a:pt x="63462" y="21217"/>
                    <a:pt x="63441" y="20987"/>
                  </a:cubicBezTo>
                  <a:cubicBezTo>
                    <a:pt x="63441" y="20066"/>
                    <a:pt x="63441" y="19145"/>
                    <a:pt x="63462" y="18246"/>
                  </a:cubicBezTo>
                  <a:lnTo>
                    <a:pt x="63399" y="18204"/>
                  </a:lnTo>
                  <a:cubicBezTo>
                    <a:pt x="62604" y="18664"/>
                    <a:pt x="61725" y="18559"/>
                    <a:pt x="60888" y="18518"/>
                  </a:cubicBezTo>
                  <a:cubicBezTo>
                    <a:pt x="60721" y="18518"/>
                    <a:pt x="60533" y="18455"/>
                    <a:pt x="60344" y="18371"/>
                  </a:cubicBezTo>
                  <a:cubicBezTo>
                    <a:pt x="59403" y="17869"/>
                    <a:pt x="59172" y="17262"/>
                    <a:pt x="59424" y="16153"/>
                  </a:cubicBezTo>
                  <a:cubicBezTo>
                    <a:pt x="59507" y="15798"/>
                    <a:pt x="59612" y="15463"/>
                    <a:pt x="59717" y="15128"/>
                  </a:cubicBezTo>
                  <a:cubicBezTo>
                    <a:pt x="59779" y="14940"/>
                    <a:pt x="59884" y="14751"/>
                    <a:pt x="60009" y="14626"/>
                  </a:cubicBezTo>
                  <a:cubicBezTo>
                    <a:pt x="60344" y="14312"/>
                    <a:pt x="60742" y="13998"/>
                    <a:pt x="61097" y="13705"/>
                  </a:cubicBezTo>
                  <a:cubicBezTo>
                    <a:pt x="61286" y="13580"/>
                    <a:pt x="61495" y="13475"/>
                    <a:pt x="61662" y="13329"/>
                  </a:cubicBezTo>
                  <a:cubicBezTo>
                    <a:pt x="61934" y="13015"/>
                    <a:pt x="62290" y="12931"/>
                    <a:pt x="62709" y="12952"/>
                  </a:cubicBezTo>
                  <a:cubicBezTo>
                    <a:pt x="63043" y="12973"/>
                    <a:pt x="63378" y="12952"/>
                    <a:pt x="63797" y="12952"/>
                  </a:cubicBezTo>
                  <a:cubicBezTo>
                    <a:pt x="63880" y="12638"/>
                    <a:pt x="63901" y="12324"/>
                    <a:pt x="63755" y="12031"/>
                  </a:cubicBezTo>
                  <a:cubicBezTo>
                    <a:pt x="63441" y="11508"/>
                    <a:pt x="63546" y="10922"/>
                    <a:pt x="63566" y="10357"/>
                  </a:cubicBezTo>
                  <a:cubicBezTo>
                    <a:pt x="63566" y="10148"/>
                    <a:pt x="63713" y="9939"/>
                    <a:pt x="63859" y="9792"/>
                  </a:cubicBezTo>
                  <a:cubicBezTo>
                    <a:pt x="64550" y="8893"/>
                    <a:pt x="65533" y="8830"/>
                    <a:pt x="66538" y="9039"/>
                  </a:cubicBezTo>
                  <a:cubicBezTo>
                    <a:pt x="67584" y="9248"/>
                    <a:pt x="68253" y="9981"/>
                    <a:pt x="68693" y="10922"/>
                  </a:cubicBezTo>
                  <a:cubicBezTo>
                    <a:pt x="68776" y="11132"/>
                    <a:pt x="68818" y="11341"/>
                    <a:pt x="68902" y="11592"/>
                  </a:cubicBezTo>
                  <a:cubicBezTo>
                    <a:pt x="69320" y="11445"/>
                    <a:pt x="69739" y="11278"/>
                    <a:pt x="70136" y="11132"/>
                  </a:cubicBezTo>
                  <a:cubicBezTo>
                    <a:pt x="70513" y="10943"/>
                    <a:pt x="70932" y="10922"/>
                    <a:pt x="71350" y="10922"/>
                  </a:cubicBezTo>
                  <a:cubicBezTo>
                    <a:pt x="71706" y="10922"/>
                    <a:pt x="71978" y="10985"/>
                    <a:pt x="72250" y="11194"/>
                  </a:cubicBezTo>
                  <a:cubicBezTo>
                    <a:pt x="72605" y="11487"/>
                    <a:pt x="73024" y="11780"/>
                    <a:pt x="73401" y="12073"/>
                  </a:cubicBezTo>
                  <a:cubicBezTo>
                    <a:pt x="73819" y="12408"/>
                    <a:pt x="74049" y="12826"/>
                    <a:pt x="74007" y="13391"/>
                  </a:cubicBezTo>
                  <a:cubicBezTo>
                    <a:pt x="73945" y="13977"/>
                    <a:pt x="74112" y="14542"/>
                    <a:pt x="73756" y="15107"/>
                  </a:cubicBezTo>
                  <a:cubicBezTo>
                    <a:pt x="73819" y="15170"/>
                    <a:pt x="73861" y="15253"/>
                    <a:pt x="73924" y="15316"/>
                  </a:cubicBezTo>
                  <a:cubicBezTo>
                    <a:pt x="74761" y="15902"/>
                    <a:pt x="74865" y="16781"/>
                    <a:pt x="74782" y="17681"/>
                  </a:cubicBezTo>
                  <a:cubicBezTo>
                    <a:pt x="74761" y="17869"/>
                    <a:pt x="74656" y="18057"/>
                    <a:pt x="74530" y="18183"/>
                  </a:cubicBezTo>
                  <a:cubicBezTo>
                    <a:pt x="74342" y="18371"/>
                    <a:pt x="74133" y="18559"/>
                    <a:pt x="73903" y="18601"/>
                  </a:cubicBezTo>
                  <a:cubicBezTo>
                    <a:pt x="73170" y="18790"/>
                    <a:pt x="72459" y="19124"/>
                    <a:pt x="71664" y="19103"/>
                  </a:cubicBezTo>
                  <a:cubicBezTo>
                    <a:pt x="71036" y="19083"/>
                    <a:pt x="70388" y="19083"/>
                    <a:pt x="69760" y="19041"/>
                  </a:cubicBezTo>
                  <a:cubicBezTo>
                    <a:pt x="69530" y="19627"/>
                    <a:pt x="69341" y="20254"/>
                    <a:pt x="69048" y="20819"/>
                  </a:cubicBezTo>
                  <a:cubicBezTo>
                    <a:pt x="68693" y="21593"/>
                    <a:pt x="68065" y="22137"/>
                    <a:pt x="67333" y="22535"/>
                  </a:cubicBezTo>
                  <a:cubicBezTo>
                    <a:pt x="67040" y="22681"/>
                    <a:pt x="66747" y="22765"/>
                    <a:pt x="66412" y="22765"/>
                  </a:cubicBezTo>
                  <a:lnTo>
                    <a:pt x="65031" y="22765"/>
                  </a:lnTo>
                  <a:cubicBezTo>
                    <a:pt x="64947" y="22953"/>
                    <a:pt x="64864" y="23100"/>
                    <a:pt x="64822" y="23288"/>
                  </a:cubicBezTo>
                  <a:cubicBezTo>
                    <a:pt x="64759" y="23414"/>
                    <a:pt x="64759" y="23539"/>
                    <a:pt x="64717" y="23644"/>
                  </a:cubicBezTo>
                  <a:cubicBezTo>
                    <a:pt x="63880" y="25715"/>
                    <a:pt x="63671" y="27912"/>
                    <a:pt x="63127" y="30109"/>
                  </a:cubicBezTo>
                  <a:cubicBezTo>
                    <a:pt x="63357" y="30193"/>
                    <a:pt x="63587" y="30235"/>
                    <a:pt x="63797" y="30339"/>
                  </a:cubicBezTo>
                  <a:cubicBezTo>
                    <a:pt x="63985" y="30423"/>
                    <a:pt x="64006" y="30716"/>
                    <a:pt x="63880" y="30842"/>
                  </a:cubicBezTo>
                  <a:cubicBezTo>
                    <a:pt x="63650" y="31030"/>
                    <a:pt x="63441" y="31218"/>
                    <a:pt x="63169" y="31323"/>
                  </a:cubicBezTo>
                  <a:cubicBezTo>
                    <a:pt x="62834" y="31427"/>
                    <a:pt x="62730" y="31658"/>
                    <a:pt x="62730" y="32013"/>
                  </a:cubicBezTo>
                  <a:cubicBezTo>
                    <a:pt x="62876" y="32097"/>
                    <a:pt x="63085" y="32181"/>
                    <a:pt x="63274" y="32306"/>
                  </a:cubicBezTo>
                  <a:cubicBezTo>
                    <a:pt x="63378" y="32390"/>
                    <a:pt x="63504" y="32536"/>
                    <a:pt x="63504" y="32683"/>
                  </a:cubicBezTo>
                  <a:cubicBezTo>
                    <a:pt x="63546" y="32892"/>
                    <a:pt x="63357" y="33018"/>
                    <a:pt x="63148" y="33039"/>
                  </a:cubicBezTo>
                  <a:cubicBezTo>
                    <a:pt x="62939" y="33059"/>
                    <a:pt x="62709" y="33039"/>
                    <a:pt x="62437" y="33039"/>
                  </a:cubicBezTo>
                  <a:cubicBezTo>
                    <a:pt x="62227" y="33332"/>
                    <a:pt x="62185" y="33666"/>
                    <a:pt x="62144" y="34001"/>
                  </a:cubicBezTo>
                  <a:cubicBezTo>
                    <a:pt x="62081" y="34796"/>
                    <a:pt x="62018" y="35612"/>
                    <a:pt x="61934" y="36386"/>
                  </a:cubicBezTo>
                  <a:cubicBezTo>
                    <a:pt x="61913" y="36721"/>
                    <a:pt x="61830" y="37077"/>
                    <a:pt x="61788" y="37433"/>
                  </a:cubicBezTo>
                  <a:cubicBezTo>
                    <a:pt x="61704" y="37851"/>
                    <a:pt x="61621" y="38249"/>
                    <a:pt x="61516" y="38646"/>
                  </a:cubicBezTo>
                  <a:cubicBezTo>
                    <a:pt x="61474" y="38855"/>
                    <a:pt x="61390" y="39065"/>
                    <a:pt x="61307" y="39274"/>
                  </a:cubicBezTo>
                  <a:cubicBezTo>
                    <a:pt x="61286" y="39316"/>
                    <a:pt x="61202" y="39337"/>
                    <a:pt x="61160" y="39337"/>
                  </a:cubicBezTo>
                  <a:cubicBezTo>
                    <a:pt x="61077" y="39316"/>
                    <a:pt x="60951" y="39295"/>
                    <a:pt x="60930" y="39232"/>
                  </a:cubicBezTo>
                  <a:cubicBezTo>
                    <a:pt x="60721" y="38793"/>
                    <a:pt x="60616" y="38332"/>
                    <a:pt x="60742" y="37851"/>
                  </a:cubicBezTo>
                  <a:cubicBezTo>
                    <a:pt x="61035" y="36554"/>
                    <a:pt x="61035" y="35194"/>
                    <a:pt x="61181" y="33855"/>
                  </a:cubicBezTo>
                  <a:cubicBezTo>
                    <a:pt x="61244" y="33457"/>
                    <a:pt x="61286" y="33039"/>
                    <a:pt x="61369" y="32599"/>
                  </a:cubicBezTo>
                  <a:cubicBezTo>
                    <a:pt x="61056" y="32515"/>
                    <a:pt x="60784" y="32474"/>
                    <a:pt x="60470" y="32390"/>
                  </a:cubicBezTo>
                  <a:cubicBezTo>
                    <a:pt x="60261" y="32578"/>
                    <a:pt x="60051" y="32746"/>
                    <a:pt x="59842" y="32955"/>
                  </a:cubicBezTo>
                  <a:cubicBezTo>
                    <a:pt x="58754" y="34064"/>
                    <a:pt x="57499" y="34922"/>
                    <a:pt x="56139" y="35612"/>
                  </a:cubicBezTo>
                  <a:cubicBezTo>
                    <a:pt x="54799" y="36282"/>
                    <a:pt x="53439" y="36930"/>
                    <a:pt x="52142" y="37621"/>
                  </a:cubicBezTo>
                  <a:cubicBezTo>
                    <a:pt x="51577" y="37914"/>
                    <a:pt x="51012" y="38060"/>
                    <a:pt x="50406" y="38186"/>
                  </a:cubicBezTo>
                  <a:cubicBezTo>
                    <a:pt x="49778" y="38332"/>
                    <a:pt x="49150" y="38458"/>
                    <a:pt x="48543" y="38667"/>
                  </a:cubicBezTo>
                  <a:cubicBezTo>
                    <a:pt x="47999" y="38855"/>
                    <a:pt x="47455" y="38918"/>
                    <a:pt x="46848" y="38918"/>
                  </a:cubicBezTo>
                  <a:cubicBezTo>
                    <a:pt x="45405" y="38981"/>
                    <a:pt x="43982" y="38876"/>
                    <a:pt x="42580" y="38458"/>
                  </a:cubicBezTo>
                  <a:cubicBezTo>
                    <a:pt x="42517" y="38437"/>
                    <a:pt x="42413" y="38395"/>
                    <a:pt x="42308" y="38395"/>
                  </a:cubicBezTo>
                  <a:cubicBezTo>
                    <a:pt x="41994" y="38374"/>
                    <a:pt x="41680" y="38353"/>
                    <a:pt x="41366" y="38290"/>
                  </a:cubicBezTo>
                  <a:cubicBezTo>
                    <a:pt x="41053" y="38249"/>
                    <a:pt x="40760" y="38144"/>
                    <a:pt x="40341" y="38018"/>
                  </a:cubicBezTo>
                  <a:cubicBezTo>
                    <a:pt x="40467" y="38249"/>
                    <a:pt x="40530" y="38374"/>
                    <a:pt x="40592" y="38479"/>
                  </a:cubicBezTo>
                  <a:cubicBezTo>
                    <a:pt x="40969" y="38897"/>
                    <a:pt x="41199" y="39378"/>
                    <a:pt x="41262" y="39943"/>
                  </a:cubicBezTo>
                  <a:cubicBezTo>
                    <a:pt x="41283" y="40174"/>
                    <a:pt x="41408" y="40425"/>
                    <a:pt x="41513" y="40655"/>
                  </a:cubicBezTo>
                  <a:cubicBezTo>
                    <a:pt x="41639" y="40948"/>
                    <a:pt x="41806" y="41220"/>
                    <a:pt x="41911" y="41513"/>
                  </a:cubicBezTo>
                  <a:cubicBezTo>
                    <a:pt x="42203" y="42350"/>
                    <a:pt x="42475" y="43207"/>
                    <a:pt x="42747" y="44044"/>
                  </a:cubicBezTo>
                  <a:cubicBezTo>
                    <a:pt x="42873" y="44505"/>
                    <a:pt x="43061" y="44965"/>
                    <a:pt x="43103" y="45446"/>
                  </a:cubicBezTo>
                  <a:cubicBezTo>
                    <a:pt x="43250" y="46283"/>
                    <a:pt x="43501" y="47057"/>
                    <a:pt x="43731" y="47852"/>
                  </a:cubicBezTo>
                  <a:cubicBezTo>
                    <a:pt x="43982" y="48606"/>
                    <a:pt x="44107" y="49380"/>
                    <a:pt x="44296" y="50175"/>
                  </a:cubicBezTo>
                  <a:cubicBezTo>
                    <a:pt x="44610" y="51577"/>
                    <a:pt x="44924" y="52979"/>
                    <a:pt x="45196" y="54381"/>
                  </a:cubicBezTo>
                  <a:cubicBezTo>
                    <a:pt x="45384" y="55322"/>
                    <a:pt x="45468" y="56264"/>
                    <a:pt x="45154" y="57205"/>
                  </a:cubicBezTo>
                  <a:cubicBezTo>
                    <a:pt x="45091" y="57373"/>
                    <a:pt x="45133" y="57582"/>
                    <a:pt x="45154" y="57749"/>
                  </a:cubicBezTo>
                  <a:cubicBezTo>
                    <a:pt x="45279" y="58356"/>
                    <a:pt x="45488" y="58900"/>
                    <a:pt x="45802" y="59465"/>
                  </a:cubicBezTo>
                  <a:cubicBezTo>
                    <a:pt x="46095" y="59925"/>
                    <a:pt x="46179" y="60449"/>
                    <a:pt x="46200" y="60993"/>
                  </a:cubicBezTo>
                  <a:cubicBezTo>
                    <a:pt x="46221" y="61725"/>
                    <a:pt x="45970" y="62248"/>
                    <a:pt x="45342" y="62562"/>
                  </a:cubicBezTo>
                  <a:cubicBezTo>
                    <a:pt x="44547" y="62959"/>
                    <a:pt x="43835" y="63545"/>
                    <a:pt x="42894" y="63587"/>
                  </a:cubicBezTo>
                  <a:cubicBezTo>
                    <a:pt x="42559" y="63608"/>
                    <a:pt x="42245" y="63817"/>
                    <a:pt x="41890" y="63985"/>
                  </a:cubicBezTo>
                  <a:cubicBezTo>
                    <a:pt x="42224" y="65052"/>
                    <a:pt x="42099" y="66182"/>
                    <a:pt x="42308" y="67249"/>
                  </a:cubicBezTo>
                  <a:cubicBezTo>
                    <a:pt x="42517" y="68316"/>
                    <a:pt x="42455" y="69425"/>
                    <a:pt x="42434" y="70492"/>
                  </a:cubicBezTo>
                  <a:cubicBezTo>
                    <a:pt x="42413" y="71392"/>
                    <a:pt x="42266" y="72270"/>
                    <a:pt x="42015" y="73128"/>
                  </a:cubicBezTo>
                  <a:cubicBezTo>
                    <a:pt x="41952" y="73296"/>
                    <a:pt x="41931" y="73484"/>
                    <a:pt x="41890" y="73756"/>
                  </a:cubicBezTo>
                  <a:cubicBezTo>
                    <a:pt x="42308" y="73651"/>
                    <a:pt x="42643" y="73589"/>
                    <a:pt x="42957" y="73505"/>
                  </a:cubicBezTo>
                  <a:lnTo>
                    <a:pt x="43898" y="73337"/>
                  </a:lnTo>
                  <a:cubicBezTo>
                    <a:pt x="44547" y="73212"/>
                    <a:pt x="45237" y="73107"/>
                    <a:pt x="45886" y="73191"/>
                  </a:cubicBezTo>
                  <a:cubicBezTo>
                    <a:pt x="46953" y="73317"/>
                    <a:pt x="47790" y="73840"/>
                    <a:pt x="48271" y="74865"/>
                  </a:cubicBezTo>
                  <a:cubicBezTo>
                    <a:pt x="48418" y="75221"/>
                    <a:pt x="48418" y="75534"/>
                    <a:pt x="48167" y="75827"/>
                  </a:cubicBezTo>
                  <a:cubicBezTo>
                    <a:pt x="47853" y="76204"/>
                    <a:pt x="47497" y="76539"/>
                    <a:pt x="47141" y="76853"/>
                  </a:cubicBezTo>
                  <a:cubicBezTo>
                    <a:pt x="46974" y="76978"/>
                    <a:pt x="46744" y="77041"/>
                    <a:pt x="46535" y="77146"/>
                  </a:cubicBezTo>
                  <a:cubicBezTo>
                    <a:pt x="46514" y="77146"/>
                    <a:pt x="46493" y="77146"/>
                    <a:pt x="46430" y="77166"/>
                  </a:cubicBezTo>
                  <a:cubicBezTo>
                    <a:pt x="45677" y="77250"/>
                    <a:pt x="45028" y="77731"/>
                    <a:pt x="44233" y="77731"/>
                  </a:cubicBezTo>
                  <a:cubicBezTo>
                    <a:pt x="43501" y="77731"/>
                    <a:pt x="42768" y="77836"/>
                    <a:pt x="42036" y="77941"/>
                  </a:cubicBezTo>
                  <a:cubicBezTo>
                    <a:pt x="41639" y="78003"/>
                    <a:pt x="41366" y="77899"/>
                    <a:pt x="41074" y="77669"/>
                  </a:cubicBezTo>
                  <a:cubicBezTo>
                    <a:pt x="40843" y="77459"/>
                    <a:pt x="40571" y="77271"/>
                    <a:pt x="40320" y="77083"/>
                  </a:cubicBezTo>
                  <a:cubicBezTo>
                    <a:pt x="39797" y="76685"/>
                    <a:pt x="39525" y="76037"/>
                    <a:pt x="39693" y="75388"/>
                  </a:cubicBezTo>
                  <a:cubicBezTo>
                    <a:pt x="39734" y="75200"/>
                    <a:pt x="39839" y="75011"/>
                    <a:pt x="40006" y="74907"/>
                  </a:cubicBezTo>
                  <a:cubicBezTo>
                    <a:pt x="40530" y="74551"/>
                    <a:pt x="40697" y="74049"/>
                    <a:pt x="40781" y="73442"/>
                  </a:cubicBezTo>
                  <a:cubicBezTo>
                    <a:pt x="40885" y="72773"/>
                    <a:pt x="41074" y="72082"/>
                    <a:pt x="41199" y="71392"/>
                  </a:cubicBezTo>
                  <a:cubicBezTo>
                    <a:pt x="41492" y="69760"/>
                    <a:pt x="41408" y="68148"/>
                    <a:pt x="41178" y="66516"/>
                  </a:cubicBezTo>
                  <a:cubicBezTo>
                    <a:pt x="41157" y="66307"/>
                    <a:pt x="41074" y="66077"/>
                    <a:pt x="41094" y="65868"/>
                  </a:cubicBezTo>
                  <a:cubicBezTo>
                    <a:pt x="41220" y="65156"/>
                    <a:pt x="41094" y="64529"/>
                    <a:pt x="40802" y="63859"/>
                  </a:cubicBezTo>
                  <a:close/>
                  <a:moveTo>
                    <a:pt x="53000" y="20756"/>
                  </a:moveTo>
                  <a:cubicBezTo>
                    <a:pt x="53000" y="21217"/>
                    <a:pt x="53021" y="21719"/>
                    <a:pt x="53021" y="22179"/>
                  </a:cubicBezTo>
                  <a:cubicBezTo>
                    <a:pt x="53042" y="22807"/>
                    <a:pt x="52874" y="23393"/>
                    <a:pt x="52519" y="23895"/>
                  </a:cubicBezTo>
                  <a:cubicBezTo>
                    <a:pt x="52163" y="24439"/>
                    <a:pt x="51766" y="24983"/>
                    <a:pt x="51368" y="25527"/>
                  </a:cubicBezTo>
                  <a:cubicBezTo>
                    <a:pt x="51012" y="26050"/>
                    <a:pt x="50510" y="26448"/>
                    <a:pt x="49882" y="26678"/>
                  </a:cubicBezTo>
                  <a:cubicBezTo>
                    <a:pt x="49359" y="26887"/>
                    <a:pt x="48857" y="27159"/>
                    <a:pt x="48292" y="27452"/>
                  </a:cubicBezTo>
                  <a:cubicBezTo>
                    <a:pt x="48125" y="28331"/>
                    <a:pt x="47581" y="29084"/>
                    <a:pt x="47497" y="30172"/>
                  </a:cubicBezTo>
                  <a:cubicBezTo>
                    <a:pt x="48209" y="29858"/>
                    <a:pt x="48753" y="30130"/>
                    <a:pt x="49338" y="30319"/>
                  </a:cubicBezTo>
                  <a:cubicBezTo>
                    <a:pt x="49589" y="30402"/>
                    <a:pt x="49882" y="30486"/>
                    <a:pt x="50154" y="30611"/>
                  </a:cubicBezTo>
                  <a:cubicBezTo>
                    <a:pt x="50929" y="31009"/>
                    <a:pt x="51745" y="30946"/>
                    <a:pt x="52582" y="30737"/>
                  </a:cubicBezTo>
                  <a:cubicBezTo>
                    <a:pt x="53209" y="30591"/>
                    <a:pt x="53816" y="30381"/>
                    <a:pt x="54444" y="30339"/>
                  </a:cubicBezTo>
                  <a:cubicBezTo>
                    <a:pt x="55051" y="30319"/>
                    <a:pt x="55636" y="30172"/>
                    <a:pt x="56222" y="29984"/>
                  </a:cubicBezTo>
                  <a:cubicBezTo>
                    <a:pt x="56704" y="29816"/>
                    <a:pt x="57227" y="29649"/>
                    <a:pt x="57729" y="29335"/>
                  </a:cubicBezTo>
                  <a:cubicBezTo>
                    <a:pt x="57415" y="28917"/>
                    <a:pt x="57164" y="28519"/>
                    <a:pt x="56871" y="28184"/>
                  </a:cubicBezTo>
                  <a:cubicBezTo>
                    <a:pt x="56222" y="27368"/>
                    <a:pt x="55553" y="26531"/>
                    <a:pt x="55092" y="25590"/>
                  </a:cubicBezTo>
                  <a:cubicBezTo>
                    <a:pt x="54716" y="24899"/>
                    <a:pt x="54402" y="24230"/>
                    <a:pt x="54067" y="23539"/>
                  </a:cubicBezTo>
                  <a:cubicBezTo>
                    <a:pt x="53921" y="23225"/>
                    <a:pt x="53816" y="22912"/>
                    <a:pt x="53753" y="22556"/>
                  </a:cubicBezTo>
                  <a:cubicBezTo>
                    <a:pt x="53649" y="21907"/>
                    <a:pt x="53460" y="21279"/>
                    <a:pt x="53000" y="20756"/>
                  </a:cubicBezTo>
                  <a:cubicBezTo>
                    <a:pt x="52895" y="20191"/>
                    <a:pt x="52833" y="19627"/>
                    <a:pt x="52770" y="19083"/>
                  </a:cubicBezTo>
                  <a:cubicBezTo>
                    <a:pt x="52582" y="18078"/>
                    <a:pt x="52582" y="17053"/>
                    <a:pt x="52351" y="16070"/>
                  </a:cubicBezTo>
                  <a:cubicBezTo>
                    <a:pt x="52477" y="15128"/>
                    <a:pt x="52100" y="14228"/>
                    <a:pt x="52038" y="13329"/>
                  </a:cubicBezTo>
                  <a:cubicBezTo>
                    <a:pt x="51996" y="12868"/>
                    <a:pt x="51870" y="12450"/>
                    <a:pt x="51786" y="12010"/>
                  </a:cubicBezTo>
                  <a:cubicBezTo>
                    <a:pt x="51724" y="11676"/>
                    <a:pt x="51619" y="11362"/>
                    <a:pt x="51347" y="11069"/>
                  </a:cubicBezTo>
                  <a:cubicBezTo>
                    <a:pt x="51138" y="10839"/>
                    <a:pt x="50929" y="10567"/>
                    <a:pt x="50803" y="10295"/>
                  </a:cubicBezTo>
                  <a:cubicBezTo>
                    <a:pt x="50426" y="9500"/>
                    <a:pt x="49736" y="8955"/>
                    <a:pt x="49485" y="8098"/>
                  </a:cubicBezTo>
                  <a:cubicBezTo>
                    <a:pt x="49464" y="8035"/>
                    <a:pt x="49422" y="7972"/>
                    <a:pt x="49359" y="7951"/>
                  </a:cubicBezTo>
                  <a:cubicBezTo>
                    <a:pt x="49066" y="7700"/>
                    <a:pt x="48920" y="7323"/>
                    <a:pt x="48794" y="6989"/>
                  </a:cubicBezTo>
                  <a:cubicBezTo>
                    <a:pt x="48522" y="6277"/>
                    <a:pt x="48062" y="5733"/>
                    <a:pt x="47455" y="5273"/>
                  </a:cubicBezTo>
                  <a:cubicBezTo>
                    <a:pt x="46514" y="4562"/>
                    <a:pt x="45572" y="3850"/>
                    <a:pt x="44652" y="3097"/>
                  </a:cubicBezTo>
                  <a:cubicBezTo>
                    <a:pt x="43794" y="2365"/>
                    <a:pt x="42831" y="1841"/>
                    <a:pt x="41722" y="1549"/>
                  </a:cubicBezTo>
                  <a:cubicBezTo>
                    <a:pt x="40362" y="1151"/>
                    <a:pt x="39023" y="837"/>
                    <a:pt x="37600" y="921"/>
                  </a:cubicBezTo>
                  <a:cubicBezTo>
                    <a:pt x="36282" y="963"/>
                    <a:pt x="34985" y="900"/>
                    <a:pt x="33667" y="942"/>
                  </a:cubicBezTo>
                  <a:cubicBezTo>
                    <a:pt x="32097" y="1005"/>
                    <a:pt x="30591" y="1339"/>
                    <a:pt x="29189" y="2155"/>
                  </a:cubicBezTo>
                  <a:cubicBezTo>
                    <a:pt x="28959" y="2302"/>
                    <a:pt x="28666" y="2385"/>
                    <a:pt x="28415" y="2511"/>
                  </a:cubicBezTo>
                  <a:cubicBezTo>
                    <a:pt x="27599" y="2909"/>
                    <a:pt x="26825" y="3306"/>
                    <a:pt x="26197" y="3976"/>
                  </a:cubicBezTo>
                  <a:cubicBezTo>
                    <a:pt x="25778" y="4415"/>
                    <a:pt x="25318" y="4813"/>
                    <a:pt x="24962" y="5315"/>
                  </a:cubicBezTo>
                  <a:cubicBezTo>
                    <a:pt x="24628" y="5775"/>
                    <a:pt x="24063" y="6131"/>
                    <a:pt x="23623" y="6507"/>
                  </a:cubicBezTo>
                  <a:cubicBezTo>
                    <a:pt x="23581" y="6549"/>
                    <a:pt x="23581" y="6612"/>
                    <a:pt x="23519" y="6675"/>
                  </a:cubicBezTo>
                  <a:cubicBezTo>
                    <a:pt x="23540" y="6863"/>
                    <a:pt x="23623" y="7031"/>
                    <a:pt x="23623" y="7219"/>
                  </a:cubicBezTo>
                  <a:cubicBezTo>
                    <a:pt x="23623" y="7512"/>
                    <a:pt x="23330" y="7700"/>
                    <a:pt x="23079" y="7554"/>
                  </a:cubicBezTo>
                  <a:cubicBezTo>
                    <a:pt x="22493" y="7303"/>
                    <a:pt x="21908" y="7093"/>
                    <a:pt x="21343" y="6759"/>
                  </a:cubicBezTo>
                  <a:cubicBezTo>
                    <a:pt x="20966" y="6507"/>
                    <a:pt x="20548" y="6382"/>
                    <a:pt x="20087" y="6382"/>
                  </a:cubicBezTo>
                  <a:cubicBezTo>
                    <a:pt x="19125" y="6382"/>
                    <a:pt x="18162" y="6298"/>
                    <a:pt x="17221" y="6403"/>
                  </a:cubicBezTo>
                  <a:cubicBezTo>
                    <a:pt x="16384" y="6507"/>
                    <a:pt x="15547" y="6800"/>
                    <a:pt x="14731" y="7010"/>
                  </a:cubicBezTo>
                  <a:cubicBezTo>
                    <a:pt x="13433" y="7826"/>
                    <a:pt x="12220" y="8767"/>
                    <a:pt x="11404" y="10127"/>
                  </a:cubicBezTo>
                  <a:cubicBezTo>
                    <a:pt x="10944" y="10901"/>
                    <a:pt x="10504" y="11717"/>
                    <a:pt x="10044" y="12554"/>
                  </a:cubicBezTo>
                  <a:cubicBezTo>
                    <a:pt x="9458" y="13684"/>
                    <a:pt x="8998" y="14898"/>
                    <a:pt x="8768" y="16132"/>
                  </a:cubicBezTo>
                  <a:cubicBezTo>
                    <a:pt x="8558" y="17241"/>
                    <a:pt x="8328" y="18350"/>
                    <a:pt x="8140" y="19438"/>
                  </a:cubicBezTo>
                  <a:cubicBezTo>
                    <a:pt x="8056" y="19919"/>
                    <a:pt x="8056" y="20380"/>
                    <a:pt x="8014" y="20840"/>
                  </a:cubicBezTo>
                  <a:cubicBezTo>
                    <a:pt x="7951" y="21342"/>
                    <a:pt x="7931" y="21865"/>
                    <a:pt x="7826" y="22368"/>
                  </a:cubicBezTo>
                  <a:cubicBezTo>
                    <a:pt x="7575" y="23518"/>
                    <a:pt x="7282" y="24669"/>
                    <a:pt x="7010" y="25820"/>
                  </a:cubicBezTo>
                  <a:cubicBezTo>
                    <a:pt x="6905" y="26301"/>
                    <a:pt x="6738" y="26741"/>
                    <a:pt x="6445" y="27117"/>
                  </a:cubicBezTo>
                  <a:cubicBezTo>
                    <a:pt x="5734" y="28122"/>
                    <a:pt x="5064" y="29105"/>
                    <a:pt x="4353" y="30109"/>
                  </a:cubicBezTo>
                  <a:cubicBezTo>
                    <a:pt x="4185" y="30319"/>
                    <a:pt x="4018" y="30507"/>
                    <a:pt x="3830" y="30632"/>
                  </a:cubicBezTo>
                  <a:cubicBezTo>
                    <a:pt x="2825" y="31281"/>
                    <a:pt x="2093" y="32223"/>
                    <a:pt x="1235" y="33039"/>
                  </a:cubicBezTo>
                  <a:cubicBezTo>
                    <a:pt x="1193" y="33101"/>
                    <a:pt x="1151" y="33227"/>
                    <a:pt x="1130" y="33332"/>
                  </a:cubicBezTo>
                  <a:cubicBezTo>
                    <a:pt x="1214" y="33436"/>
                    <a:pt x="1256" y="33541"/>
                    <a:pt x="1361" y="33624"/>
                  </a:cubicBezTo>
                  <a:cubicBezTo>
                    <a:pt x="2030" y="34064"/>
                    <a:pt x="2658" y="34566"/>
                    <a:pt x="3348" y="34922"/>
                  </a:cubicBezTo>
                  <a:cubicBezTo>
                    <a:pt x="4604" y="35549"/>
                    <a:pt x="5922" y="36052"/>
                    <a:pt x="7156" y="36700"/>
                  </a:cubicBezTo>
                  <a:cubicBezTo>
                    <a:pt x="8642" y="37495"/>
                    <a:pt x="10148" y="38102"/>
                    <a:pt x="11781" y="38458"/>
                  </a:cubicBezTo>
                  <a:cubicBezTo>
                    <a:pt x="11822" y="38458"/>
                    <a:pt x="11906" y="38500"/>
                    <a:pt x="11969" y="38500"/>
                  </a:cubicBezTo>
                  <a:cubicBezTo>
                    <a:pt x="13580" y="38876"/>
                    <a:pt x="15170" y="39295"/>
                    <a:pt x="16886" y="39190"/>
                  </a:cubicBezTo>
                  <a:cubicBezTo>
                    <a:pt x="18162" y="39106"/>
                    <a:pt x="19334" y="38813"/>
                    <a:pt x="20338" y="38039"/>
                  </a:cubicBezTo>
                  <a:cubicBezTo>
                    <a:pt x="20401" y="37642"/>
                    <a:pt x="20485" y="37286"/>
                    <a:pt x="20548" y="36889"/>
                  </a:cubicBezTo>
                  <a:cubicBezTo>
                    <a:pt x="19773" y="36470"/>
                    <a:pt x="19355" y="35780"/>
                    <a:pt x="18832" y="35194"/>
                  </a:cubicBezTo>
                  <a:cubicBezTo>
                    <a:pt x="18309" y="34587"/>
                    <a:pt x="17827" y="33959"/>
                    <a:pt x="17304" y="33352"/>
                  </a:cubicBezTo>
                  <a:cubicBezTo>
                    <a:pt x="16739" y="33352"/>
                    <a:pt x="16258" y="33332"/>
                    <a:pt x="15735" y="33352"/>
                  </a:cubicBezTo>
                  <a:cubicBezTo>
                    <a:pt x="15045" y="33373"/>
                    <a:pt x="14480" y="33143"/>
                    <a:pt x="13998" y="32683"/>
                  </a:cubicBezTo>
                  <a:cubicBezTo>
                    <a:pt x="13601" y="32264"/>
                    <a:pt x="13182" y="31867"/>
                    <a:pt x="12764" y="31448"/>
                  </a:cubicBezTo>
                  <a:cubicBezTo>
                    <a:pt x="12304" y="30967"/>
                    <a:pt x="12115" y="30402"/>
                    <a:pt x="12094" y="29712"/>
                  </a:cubicBezTo>
                  <a:cubicBezTo>
                    <a:pt x="12032" y="28414"/>
                    <a:pt x="12827" y="27682"/>
                    <a:pt x="13998" y="27808"/>
                  </a:cubicBezTo>
                  <a:cubicBezTo>
                    <a:pt x="14208" y="27829"/>
                    <a:pt x="14522" y="27870"/>
                    <a:pt x="14626" y="27724"/>
                  </a:cubicBezTo>
                  <a:cubicBezTo>
                    <a:pt x="14856" y="27473"/>
                    <a:pt x="15149" y="27557"/>
                    <a:pt x="15421" y="27515"/>
                  </a:cubicBezTo>
                  <a:cubicBezTo>
                    <a:pt x="15630" y="27494"/>
                    <a:pt x="15861" y="27515"/>
                    <a:pt x="16070" y="27494"/>
                  </a:cubicBezTo>
                  <a:cubicBezTo>
                    <a:pt x="16488" y="27452"/>
                    <a:pt x="18455" y="26197"/>
                    <a:pt x="18706" y="25820"/>
                  </a:cubicBezTo>
                  <a:cubicBezTo>
                    <a:pt x="19125" y="25255"/>
                    <a:pt x="19439" y="24648"/>
                    <a:pt x="19648" y="23958"/>
                  </a:cubicBezTo>
                  <a:cubicBezTo>
                    <a:pt x="19983" y="22891"/>
                    <a:pt x="20234" y="21824"/>
                    <a:pt x="20150" y="20673"/>
                  </a:cubicBezTo>
                  <a:cubicBezTo>
                    <a:pt x="20129" y="20401"/>
                    <a:pt x="20150" y="20150"/>
                    <a:pt x="20150" y="19919"/>
                  </a:cubicBezTo>
                  <a:cubicBezTo>
                    <a:pt x="20171" y="19417"/>
                    <a:pt x="20255" y="18894"/>
                    <a:pt x="19920" y="18455"/>
                  </a:cubicBezTo>
                  <a:cubicBezTo>
                    <a:pt x="19857" y="18392"/>
                    <a:pt x="19920" y="18266"/>
                    <a:pt x="19941" y="18162"/>
                  </a:cubicBezTo>
                  <a:cubicBezTo>
                    <a:pt x="20087" y="18099"/>
                    <a:pt x="20234" y="18057"/>
                    <a:pt x="20380" y="17994"/>
                  </a:cubicBezTo>
                  <a:cubicBezTo>
                    <a:pt x="20820" y="17869"/>
                    <a:pt x="20820" y="17869"/>
                    <a:pt x="21112" y="18287"/>
                  </a:cubicBezTo>
                  <a:cubicBezTo>
                    <a:pt x="21217" y="18455"/>
                    <a:pt x="21384" y="18580"/>
                    <a:pt x="21510" y="18685"/>
                  </a:cubicBezTo>
                  <a:cubicBezTo>
                    <a:pt x="21908" y="18978"/>
                    <a:pt x="22284" y="19229"/>
                    <a:pt x="22682" y="19501"/>
                  </a:cubicBezTo>
                  <a:cubicBezTo>
                    <a:pt x="22849" y="19606"/>
                    <a:pt x="22996" y="19731"/>
                    <a:pt x="23184" y="19773"/>
                  </a:cubicBezTo>
                  <a:cubicBezTo>
                    <a:pt x="24377" y="20129"/>
                    <a:pt x="25590" y="20443"/>
                    <a:pt x="26846" y="20275"/>
                  </a:cubicBezTo>
                  <a:cubicBezTo>
                    <a:pt x="28666" y="20045"/>
                    <a:pt x="30507" y="19752"/>
                    <a:pt x="32202" y="18936"/>
                  </a:cubicBezTo>
                  <a:cubicBezTo>
                    <a:pt x="32913" y="18601"/>
                    <a:pt x="33562" y="18246"/>
                    <a:pt x="34211" y="17869"/>
                  </a:cubicBezTo>
                  <a:cubicBezTo>
                    <a:pt x="34420" y="17743"/>
                    <a:pt x="34629" y="17576"/>
                    <a:pt x="34713" y="17325"/>
                  </a:cubicBezTo>
                  <a:cubicBezTo>
                    <a:pt x="35006" y="16467"/>
                    <a:pt x="35633" y="15798"/>
                    <a:pt x="35968" y="14961"/>
                  </a:cubicBezTo>
                  <a:cubicBezTo>
                    <a:pt x="36136" y="14626"/>
                    <a:pt x="36387" y="14584"/>
                    <a:pt x="36680" y="14793"/>
                  </a:cubicBezTo>
                  <a:cubicBezTo>
                    <a:pt x="37224" y="15212"/>
                    <a:pt x="37914" y="15463"/>
                    <a:pt x="38249" y="16153"/>
                  </a:cubicBezTo>
                  <a:cubicBezTo>
                    <a:pt x="38291" y="16258"/>
                    <a:pt x="38437" y="16321"/>
                    <a:pt x="38542" y="16404"/>
                  </a:cubicBezTo>
                  <a:cubicBezTo>
                    <a:pt x="39630" y="17304"/>
                    <a:pt x="40760" y="18141"/>
                    <a:pt x="42036" y="18706"/>
                  </a:cubicBezTo>
                  <a:cubicBezTo>
                    <a:pt x="43291" y="19250"/>
                    <a:pt x="44547" y="19773"/>
                    <a:pt x="45823" y="20275"/>
                  </a:cubicBezTo>
                  <a:cubicBezTo>
                    <a:pt x="46221" y="20443"/>
                    <a:pt x="46639" y="20484"/>
                    <a:pt x="47037" y="20254"/>
                  </a:cubicBezTo>
                  <a:cubicBezTo>
                    <a:pt x="47162" y="20171"/>
                    <a:pt x="47330" y="20171"/>
                    <a:pt x="47476" y="20150"/>
                  </a:cubicBezTo>
                  <a:cubicBezTo>
                    <a:pt x="47665" y="20401"/>
                    <a:pt x="47790" y="20610"/>
                    <a:pt x="47978" y="20882"/>
                  </a:cubicBezTo>
                  <a:cubicBezTo>
                    <a:pt x="48857" y="20045"/>
                    <a:pt x="49882" y="19647"/>
                    <a:pt x="51054" y="19773"/>
                  </a:cubicBezTo>
                  <a:lnTo>
                    <a:pt x="51347" y="19773"/>
                  </a:lnTo>
                  <a:cubicBezTo>
                    <a:pt x="51933" y="19710"/>
                    <a:pt x="52310" y="19961"/>
                    <a:pt x="52623" y="20443"/>
                  </a:cubicBezTo>
                  <a:cubicBezTo>
                    <a:pt x="52833" y="20568"/>
                    <a:pt x="52916" y="20673"/>
                    <a:pt x="53000" y="20756"/>
                  </a:cubicBezTo>
                  <a:close/>
                  <a:moveTo>
                    <a:pt x="16363" y="28289"/>
                  </a:moveTo>
                  <a:cubicBezTo>
                    <a:pt x="16488" y="28770"/>
                    <a:pt x="16614" y="29189"/>
                    <a:pt x="16718" y="29607"/>
                  </a:cubicBezTo>
                  <a:cubicBezTo>
                    <a:pt x="16886" y="30277"/>
                    <a:pt x="17158" y="30863"/>
                    <a:pt x="17555" y="31427"/>
                  </a:cubicBezTo>
                  <a:cubicBezTo>
                    <a:pt x="18497" y="32808"/>
                    <a:pt x="19627" y="34001"/>
                    <a:pt x="20673" y="35298"/>
                  </a:cubicBezTo>
                  <a:cubicBezTo>
                    <a:pt x="20861" y="35508"/>
                    <a:pt x="21112" y="35654"/>
                    <a:pt x="21343" y="35821"/>
                  </a:cubicBezTo>
                  <a:cubicBezTo>
                    <a:pt x="22242" y="36345"/>
                    <a:pt x="23121" y="36805"/>
                    <a:pt x="24021" y="37328"/>
                  </a:cubicBezTo>
                  <a:cubicBezTo>
                    <a:pt x="25067" y="37935"/>
                    <a:pt x="26218" y="38165"/>
                    <a:pt x="27390" y="38249"/>
                  </a:cubicBezTo>
                  <a:cubicBezTo>
                    <a:pt x="29084" y="38353"/>
                    <a:pt x="30758" y="38123"/>
                    <a:pt x="32432" y="37935"/>
                  </a:cubicBezTo>
                  <a:cubicBezTo>
                    <a:pt x="33457" y="37830"/>
                    <a:pt x="34483" y="37725"/>
                    <a:pt x="35445" y="37433"/>
                  </a:cubicBezTo>
                  <a:cubicBezTo>
                    <a:pt x="36554" y="37098"/>
                    <a:pt x="37642" y="36805"/>
                    <a:pt x="38772" y="36512"/>
                  </a:cubicBezTo>
                  <a:cubicBezTo>
                    <a:pt x="39190" y="36407"/>
                    <a:pt x="39546" y="36261"/>
                    <a:pt x="39902" y="35989"/>
                  </a:cubicBezTo>
                  <a:cubicBezTo>
                    <a:pt x="40885" y="35298"/>
                    <a:pt x="41890" y="34608"/>
                    <a:pt x="42852" y="33896"/>
                  </a:cubicBezTo>
                  <a:cubicBezTo>
                    <a:pt x="43082" y="33750"/>
                    <a:pt x="43291" y="33541"/>
                    <a:pt x="43480" y="33332"/>
                  </a:cubicBezTo>
                  <a:cubicBezTo>
                    <a:pt x="43982" y="32746"/>
                    <a:pt x="44442" y="32160"/>
                    <a:pt x="44924" y="31532"/>
                  </a:cubicBezTo>
                  <a:cubicBezTo>
                    <a:pt x="45384" y="30904"/>
                    <a:pt x="46032" y="30381"/>
                    <a:pt x="46221" y="29565"/>
                  </a:cubicBezTo>
                  <a:cubicBezTo>
                    <a:pt x="46639" y="29251"/>
                    <a:pt x="46702" y="28749"/>
                    <a:pt x="46911" y="28331"/>
                  </a:cubicBezTo>
                  <a:cubicBezTo>
                    <a:pt x="47330" y="27494"/>
                    <a:pt x="47267" y="26531"/>
                    <a:pt x="47748" y="25715"/>
                  </a:cubicBezTo>
                  <a:cubicBezTo>
                    <a:pt x="47811" y="25569"/>
                    <a:pt x="47790" y="25360"/>
                    <a:pt x="47790" y="25150"/>
                  </a:cubicBezTo>
                  <a:cubicBezTo>
                    <a:pt x="47895" y="23958"/>
                    <a:pt x="47685" y="22870"/>
                    <a:pt x="47288" y="21761"/>
                  </a:cubicBezTo>
                  <a:cubicBezTo>
                    <a:pt x="47204" y="21552"/>
                    <a:pt x="47120" y="21384"/>
                    <a:pt x="47016" y="21175"/>
                  </a:cubicBezTo>
                  <a:lnTo>
                    <a:pt x="46409" y="21175"/>
                  </a:lnTo>
                  <a:cubicBezTo>
                    <a:pt x="45991" y="21175"/>
                    <a:pt x="45593" y="21028"/>
                    <a:pt x="45196" y="20903"/>
                  </a:cubicBezTo>
                  <a:cubicBezTo>
                    <a:pt x="44819" y="20756"/>
                    <a:pt x="44317" y="20798"/>
                    <a:pt x="43919" y="20673"/>
                  </a:cubicBezTo>
                  <a:cubicBezTo>
                    <a:pt x="42266" y="20087"/>
                    <a:pt x="40739" y="19334"/>
                    <a:pt x="39358" y="18287"/>
                  </a:cubicBezTo>
                  <a:cubicBezTo>
                    <a:pt x="38626" y="17743"/>
                    <a:pt x="37830" y="17262"/>
                    <a:pt x="37328" y="16467"/>
                  </a:cubicBezTo>
                  <a:cubicBezTo>
                    <a:pt x="37203" y="16258"/>
                    <a:pt x="36952" y="16090"/>
                    <a:pt x="36680" y="16174"/>
                  </a:cubicBezTo>
                  <a:cubicBezTo>
                    <a:pt x="36303" y="16593"/>
                    <a:pt x="36052" y="17116"/>
                    <a:pt x="35780" y="17618"/>
                  </a:cubicBezTo>
                  <a:cubicBezTo>
                    <a:pt x="35382" y="18371"/>
                    <a:pt x="35068" y="19292"/>
                    <a:pt x="33980" y="19355"/>
                  </a:cubicBezTo>
                  <a:cubicBezTo>
                    <a:pt x="33960" y="19355"/>
                    <a:pt x="33918" y="19396"/>
                    <a:pt x="33897" y="19417"/>
                  </a:cubicBezTo>
                  <a:cubicBezTo>
                    <a:pt x="33144" y="19752"/>
                    <a:pt x="32390" y="20066"/>
                    <a:pt x="31616" y="20401"/>
                  </a:cubicBezTo>
                  <a:cubicBezTo>
                    <a:pt x="30947" y="20715"/>
                    <a:pt x="30235" y="20882"/>
                    <a:pt x="29503" y="20987"/>
                  </a:cubicBezTo>
                  <a:cubicBezTo>
                    <a:pt x="28896" y="21091"/>
                    <a:pt x="28310" y="21196"/>
                    <a:pt x="27703" y="21279"/>
                  </a:cubicBezTo>
                  <a:cubicBezTo>
                    <a:pt x="27327" y="21321"/>
                    <a:pt x="26950" y="21342"/>
                    <a:pt x="26553" y="21384"/>
                  </a:cubicBezTo>
                  <a:cubicBezTo>
                    <a:pt x="25548" y="21447"/>
                    <a:pt x="24586" y="21133"/>
                    <a:pt x="23623" y="20966"/>
                  </a:cubicBezTo>
                  <a:cubicBezTo>
                    <a:pt x="23079" y="20861"/>
                    <a:pt x="22598" y="20610"/>
                    <a:pt x="22180" y="20254"/>
                  </a:cubicBezTo>
                  <a:cubicBezTo>
                    <a:pt x="21928" y="20045"/>
                    <a:pt x="21656" y="19773"/>
                    <a:pt x="21259" y="19647"/>
                  </a:cubicBezTo>
                  <a:cubicBezTo>
                    <a:pt x="21238" y="19857"/>
                    <a:pt x="21217" y="20024"/>
                    <a:pt x="21217" y="20150"/>
                  </a:cubicBezTo>
                  <a:cubicBezTo>
                    <a:pt x="21217" y="20589"/>
                    <a:pt x="21238" y="21028"/>
                    <a:pt x="21238" y="21489"/>
                  </a:cubicBezTo>
                  <a:cubicBezTo>
                    <a:pt x="21238" y="22807"/>
                    <a:pt x="20924" y="24062"/>
                    <a:pt x="20401" y="25276"/>
                  </a:cubicBezTo>
                  <a:cubicBezTo>
                    <a:pt x="20192" y="25736"/>
                    <a:pt x="19941" y="26197"/>
                    <a:pt x="19669" y="26615"/>
                  </a:cubicBezTo>
                  <a:cubicBezTo>
                    <a:pt x="19543" y="26824"/>
                    <a:pt x="19355" y="27033"/>
                    <a:pt x="19146" y="27138"/>
                  </a:cubicBezTo>
                  <a:cubicBezTo>
                    <a:pt x="18246" y="27619"/>
                    <a:pt x="17472" y="28310"/>
                    <a:pt x="16363" y="28289"/>
                  </a:cubicBezTo>
                  <a:close/>
                  <a:moveTo>
                    <a:pt x="36177" y="49547"/>
                  </a:moveTo>
                  <a:cubicBezTo>
                    <a:pt x="36366" y="49233"/>
                    <a:pt x="36491" y="48961"/>
                    <a:pt x="36659" y="48752"/>
                  </a:cubicBezTo>
                  <a:cubicBezTo>
                    <a:pt x="37077" y="48187"/>
                    <a:pt x="37705" y="47957"/>
                    <a:pt x="38374" y="47873"/>
                  </a:cubicBezTo>
                  <a:cubicBezTo>
                    <a:pt x="38458" y="47873"/>
                    <a:pt x="38563" y="47957"/>
                    <a:pt x="38605" y="47999"/>
                  </a:cubicBezTo>
                  <a:cubicBezTo>
                    <a:pt x="38646" y="48083"/>
                    <a:pt x="38667" y="48208"/>
                    <a:pt x="38605" y="48271"/>
                  </a:cubicBezTo>
                  <a:cubicBezTo>
                    <a:pt x="38333" y="48606"/>
                    <a:pt x="38040" y="48941"/>
                    <a:pt x="37621" y="49129"/>
                  </a:cubicBezTo>
                  <a:cubicBezTo>
                    <a:pt x="37454" y="49213"/>
                    <a:pt x="37391" y="49338"/>
                    <a:pt x="37496" y="49547"/>
                  </a:cubicBezTo>
                  <a:cubicBezTo>
                    <a:pt x="37977" y="49631"/>
                    <a:pt x="38458" y="49652"/>
                    <a:pt x="38918" y="49359"/>
                  </a:cubicBezTo>
                  <a:cubicBezTo>
                    <a:pt x="39107" y="49254"/>
                    <a:pt x="39337" y="49254"/>
                    <a:pt x="39546" y="49233"/>
                  </a:cubicBezTo>
                  <a:cubicBezTo>
                    <a:pt x="39693" y="49213"/>
                    <a:pt x="39860" y="49464"/>
                    <a:pt x="39797" y="49568"/>
                  </a:cubicBezTo>
                  <a:cubicBezTo>
                    <a:pt x="39442" y="50070"/>
                    <a:pt x="39107" y="50593"/>
                    <a:pt x="38374" y="50531"/>
                  </a:cubicBezTo>
                  <a:cubicBezTo>
                    <a:pt x="38165" y="50510"/>
                    <a:pt x="37935" y="50531"/>
                    <a:pt x="37705" y="50531"/>
                  </a:cubicBezTo>
                  <a:cubicBezTo>
                    <a:pt x="37537" y="50531"/>
                    <a:pt x="37349" y="50510"/>
                    <a:pt x="37307" y="50740"/>
                  </a:cubicBezTo>
                  <a:cubicBezTo>
                    <a:pt x="37558" y="51117"/>
                    <a:pt x="37935" y="51430"/>
                    <a:pt x="38291" y="51723"/>
                  </a:cubicBezTo>
                  <a:cubicBezTo>
                    <a:pt x="38458" y="51849"/>
                    <a:pt x="38563" y="51995"/>
                    <a:pt x="38437" y="52205"/>
                  </a:cubicBezTo>
                  <a:cubicBezTo>
                    <a:pt x="38333" y="52393"/>
                    <a:pt x="38144" y="52518"/>
                    <a:pt x="37956" y="52477"/>
                  </a:cubicBezTo>
                  <a:cubicBezTo>
                    <a:pt x="37747" y="52414"/>
                    <a:pt x="37537" y="52309"/>
                    <a:pt x="37391" y="52184"/>
                  </a:cubicBezTo>
                  <a:cubicBezTo>
                    <a:pt x="36973" y="51786"/>
                    <a:pt x="36554" y="51410"/>
                    <a:pt x="36177" y="50949"/>
                  </a:cubicBezTo>
                  <a:cubicBezTo>
                    <a:pt x="35864" y="50614"/>
                    <a:pt x="35529" y="50426"/>
                    <a:pt x="35048" y="50321"/>
                  </a:cubicBezTo>
                  <a:cubicBezTo>
                    <a:pt x="33897" y="50112"/>
                    <a:pt x="32809" y="49736"/>
                    <a:pt x="31783" y="49045"/>
                  </a:cubicBezTo>
                  <a:cubicBezTo>
                    <a:pt x="30967" y="48501"/>
                    <a:pt x="30319" y="47811"/>
                    <a:pt x="29649" y="47162"/>
                  </a:cubicBezTo>
                  <a:cubicBezTo>
                    <a:pt x="28980" y="46513"/>
                    <a:pt x="28415" y="45781"/>
                    <a:pt x="27996" y="44944"/>
                  </a:cubicBezTo>
                  <a:cubicBezTo>
                    <a:pt x="27934" y="44819"/>
                    <a:pt x="27829" y="44714"/>
                    <a:pt x="27682" y="44505"/>
                  </a:cubicBezTo>
                  <a:cubicBezTo>
                    <a:pt x="27557" y="44923"/>
                    <a:pt x="27452" y="45195"/>
                    <a:pt x="27348" y="45488"/>
                  </a:cubicBezTo>
                  <a:cubicBezTo>
                    <a:pt x="26887" y="46932"/>
                    <a:pt x="26322" y="48313"/>
                    <a:pt x="26092" y="49798"/>
                  </a:cubicBezTo>
                  <a:cubicBezTo>
                    <a:pt x="26050" y="50049"/>
                    <a:pt x="25925" y="50301"/>
                    <a:pt x="25820" y="50510"/>
                  </a:cubicBezTo>
                  <a:cubicBezTo>
                    <a:pt x="25088" y="52100"/>
                    <a:pt x="24669" y="53816"/>
                    <a:pt x="24146" y="55490"/>
                  </a:cubicBezTo>
                  <a:cubicBezTo>
                    <a:pt x="23958" y="56055"/>
                    <a:pt x="23770" y="56640"/>
                    <a:pt x="23853" y="57226"/>
                  </a:cubicBezTo>
                  <a:cubicBezTo>
                    <a:pt x="23958" y="57289"/>
                    <a:pt x="24105" y="57289"/>
                    <a:pt x="24146" y="57331"/>
                  </a:cubicBezTo>
                  <a:cubicBezTo>
                    <a:pt x="24753" y="57917"/>
                    <a:pt x="25444" y="58042"/>
                    <a:pt x="26239" y="58042"/>
                  </a:cubicBezTo>
                  <a:cubicBezTo>
                    <a:pt x="26532" y="58042"/>
                    <a:pt x="26804" y="58063"/>
                    <a:pt x="27097" y="58126"/>
                  </a:cubicBezTo>
                  <a:cubicBezTo>
                    <a:pt x="28038" y="58252"/>
                    <a:pt x="29022" y="58335"/>
                    <a:pt x="29963" y="58335"/>
                  </a:cubicBezTo>
                  <a:lnTo>
                    <a:pt x="35403" y="58335"/>
                  </a:lnTo>
                  <a:cubicBezTo>
                    <a:pt x="36282" y="58335"/>
                    <a:pt x="37182" y="58335"/>
                    <a:pt x="38061" y="58105"/>
                  </a:cubicBezTo>
                  <a:cubicBezTo>
                    <a:pt x="38270" y="58042"/>
                    <a:pt x="38500" y="58021"/>
                    <a:pt x="38709" y="58042"/>
                  </a:cubicBezTo>
                  <a:cubicBezTo>
                    <a:pt x="39504" y="58105"/>
                    <a:pt x="40237" y="57959"/>
                    <a:pt x="40969" y="57728"/>
                  </a:cubicBezTo>
                  <a:cubicBezTo>
                    <a:pt x="41890" y="57436"/>
                    <a:pt x="42789" y="57184"/>
                    <a:pt x="43710" y="56891"/>
                  </a:cubicBezTo>
                  <a:cubicBezTo>
                    <a:pt x="43898" y="56850"/>
                    <a:pt x="44045" y="56745"/>
                    <a:pt x="44212" y="56661"/>
                  </a:cubicBezTo>
                  <a:cubicBezTo>
                    <a:pt x="44128" y="56159"/>
                    <a:pt x="43982" y="55720"/>
                    <a:pt x="44024" y="55301"/>
                  </a:cubicBezTo>
                  <a:cubicBezTo>
                    <a:pt x="44107" y="54778"/>
                    <a:pt x="43982" y="54276"/>
                    <a:pt x="43877" y="53816"/>
                  </a:cubicBezTo>
                  <a:cubicBezTo>
                    <a:pt x="43731" y="53209"/>
                    <a:pt x="43605" y="52623"/>
                    <a:pt x="43480" y="52037"/>
                  </a:cubicBezTo>
                  <a:cubicBezTo>
                    <a:pt x="43082" y="50301"/>
                    <a:pt x="42873" y="48501"/>
                    <a:pt x="42245" y="46827"/>
                  </a:cubicBezTo>
                  <a:cubicBezTo>
                    <a:pt x="42162" y="46597"/>
                    <a:pt x="42120" y="46325"/>
                    <a:pt x="42099" y="46074"/>
                  </a:cubicBezTo>
                  <a:cubicBezTo>
                    <a:pt x="42015" y="45174"/>
                    <a:pt x="41722" y="44316"/>
                    <a:pt x="41429" y="43479"/>
                  </a:cubicBezTo>
                  <a:cubicBezTo>
                    <a:pt x="41262" y="42894"/>
                    <a:pt x="41094" y="42329"/>
                    <a:pt x="40948" y="41722"/>
                  </a:cubicBezTo>
                  <a:cubicBezTo>
                    <a:pt x="40885" y="41513"/>
                    <a:pt x="40843" y="41282"/>
                    <a:pt x="40697" y="41094"/>
                  </a:cubicBezTo>
                  <a:cubicBezTo>
                    <a:pt x="40383" y="40634"/>
                    <a:pt x="40174" y="40153"/>
                    <a:pt x="40237" y="39588"/>
                  </a:cubicBezTo>
                  <a:cubicBezTo>
                    <a:pt x="40237" y="39483"/>
                    <a:pt x="40216" y="39316"/>
                    <a:pt x="40132" y="39211"/>
                  </a:cubicBezTo>
                  <a:cubicBezTo>
                    <a:pt x="39797" y="38772"/>
                    <a:pt x="39693" y="38249"/>
                    <a:pt x="39525" y="37725"/>
                  </a:cubicBezTo>
                  <a:cubicBezTo>
                    <a:pt x="39504" y="37642"/>
                    <a:pt x="39400" y="37600"/>
                    <a:pt x="39295" y="37453"/>
                  </a:cubicBezTo>
                  <a:cubicBezTo>
                    <a:pt x="38500" y="37663"/>
                    <a:pt x="37726" y="37914"/>
                    <a:pt x="36910" y="38144"/>
                  </a:cubicBezTo>
                  <a:cubicBezTo>
                    <a:pt x="36889" y="38332"/>
                    <a:pt x="36868" y="38479"/>
                    <a:pt x="36826" y="38646"/>
                  </a:cubicBezTo>
                  <a:cubicBezTo>
                    <a:pt x="36721" y="39127"/>
                    <a:pt x="36512" y="39609"/>
                    <a:pt x="36157" y="39964"/>
                  </a:cubicBezTo>
                  <a:cubicBezTo>
                    <a:pt x="35885" y="40236"/>
                    <a:pt x="35613" y="40383"/>
                    <a:pt x="35236" y="40383"/>
                  </a:cubicBezTo>
                  <a:cubicBezTo>
                    <a:pt x="34692" y="40362"/>
                    <a:pt x="34169" y="40362"/>
                    <a:pt x="33625" y="40383"/>
                  </a:cubicBezTo>
                  <a:cubicBezTo>
                    <a:pt x="33269" y="40383"/>
                    <a:pt x="33018" y="40278"/>
                    <a:pt x="32746" y="40048"/>
                  </a:cubicBezTo>
                  <a:cubicBezTo>
                    <a:pt x="32474" y="39755"/>
                    <a:pt x="32160" y="39483"/>
                    <a:pt x="31804" y="39169"/>
                  </a:cubicBezTo>
                  <a:cubicBezTo>
                    <a:pt x="31323" y="39211"/>
                    <a:pt x="30821" y="39211"/>
                    <a:pt x="30319" y="39316"/>
                  </a:cubicBezTo>
                  <a:cubicBezTo>
                    <a:pt x="29817" y="39399"/>
                    <a:pt x="29294" y="39337"/>
                    <a:pt x="28875" y="39525"/>
                  </a:cubicBezTo>
                  <a:cubicBezTo>
                    <a:pt x="28645" y="40550"/>
                    <a:pt x="28436" y="41513"/>
                    <a:pt x="28247" y="42475"/>
                  </a:cubicBezTo>
                  <a:cubicBezTo>
                    <a:pt x="28206" y="42684"/>
                    <a:pt x="28247" y="42935"/>
                    <a:pt x="28331" y="43103"/>
                  </a:cubicBezTo>
                  <a:cubicBezTo>
                    <a:pt x="28770" y="44295"/>
                    <a:pt x="29398" y="45363"/>
                    <a:pt x="30298" y="46241"/>
                  </a:cubicBezTo>
                  <a:lnTo>
                    <a:pt x="31114" y="47057"/>
                  </a:lnTo>
                  <a:cubicBezTo>
                    <a:pt x="32579" y="48543"/>
                    <a:pt x="34252" y="49233"/>
                    <a:pt x="36177" y="49547"/>
                  </a:cubicBezTo>
                  <a:close/>
                  <a:moveTo>
                    <a:pt x="22661" y="61871"/>
                  </a:moveTo>
                  <a:cubicBezTo>
                    <a:pt x="23519" y="62499"/>
                    <a:pt x="24167" y="62771"/>
                    <a:pt x="25046" y="62917"/>
                  </a:cubicBezTo>
                  <a:cubicBezTo>
                    <a:pt x="25444" y="62980"/>
                    <a:pt x="25841" y="63043"/>
                    <a:pt x="26260" y="63148"/>
                  </a:cubicBezTo>
                  <a:cubicBezTo>
                    <a:pt x="27724" y="63503"/>
                    <a:pt x="29231" y="63671"/>
                    <a:pt x="30716" y="63629"/>
                  </a:cubicBezTo>
                  <a:cubicBezTo>
                    <a:pt x="31763" y="63629"/>
                    <a:pt x="32809" y="63608"/>
                    <a:pt x="33876" y="63629"/>
                  </a:cubicBezTo>
                  <a:cubicBezTo>
                    <a:pt x="34545" y="63629"/>
                    <a:pt x="35215" y="63608"/>
                    <a:pt x="35864" y="63420"/>
                  </a:cubicBezTo>
                  <a:cubicBezTo>
                    <a:pt x="36115" y="63357"/>
                    <a:pt x="36429" y="63315"/>
                    <a:pt x="36701" y="63315"/>
                  </a:cubicBezTo>
                  <a:cubicBezTo>
                    <a:pt x="37537" y="63294"/>
                    <a:pt x="38353" y="63148"/>
                    <a:pt x="39128" y="62897"/>
                  </a:cubicBezTo>
                  <a:cubicBezTo>
                    <a:pt x="39504" y="62792"/>
                    <a:pt x="39881" y="62771"/>
                    <a:pt x="40258" y="62750"/>
                  </a:cubicBezTo>
                  <a:cubicBezTo>
                    <a:pt x="40655" y="62729"/>
                    <a:pt x="41011" y="62729"/>
                    <a:pt x="41408" y="62750"/>
                  </a:cubicBezTo>
                  <a:cubicBezTo>
                    <a:pt x="42057" y="62771"/>
                    <a:pt x="42664" y="62562"/>
                    <a:pt x="43250" y="62353"/>
                  </a:cubicBezTo>
                  <a:cubicBezTo>
                    <a:pt x="43940" y="62122"/>
                    <a:pt x="44652" y="61788"/>
                    <a:pt x="45154" y="61181"/>
                  </a:cubicBezTo>
                  <a:cubicBezTo>
                    <a:pt x="45175" y="60428"/>
                    <a:pt x="45175" y="60428"/>
                    <a:pt x="44924" y="59863"/>
                  </a:cubicBezTo>
                  <a:cubicBezTo>
                    <a:pt x="44610" y="59277"/>
                    <a:pt x="44421" y="58649"/>
                    <a:pt x="44317" y="57959"/>
                  </a:cubicBezTo>
                  <a:cubicBezTo>
                    <a:pt x="44212" y="57980"/>
                    <a:pt x="44107" y="57980"/>
                    <a:pt x="44024" y="58021"/>
                  </a:cubicBezTo>
                  <a:cubicBezTo>
                    <a:pt x="42873" y="58586"/>
                    <a:pt x="41618" y="58816"/>
                    <a:pt x="40383" y="59130"/>
                  </a:cubicBezTo>
                  <a:cubicBezTo>
                    <a:pt x="40216" y="59193"/>
                    <a:pt x="40027" y="59214"/>
                    <a:pt x="39818" y="59214"/>
                  </a:cubicBezTo>
                  <a:cubicBezTo>
                    <a:pt x="39002" y="59193"/>
                    <a:pt x="38228" y="59298"/>
                    <a:pt x="37433" y="59423"/>
                  </a:cubicBezTo>
                  <a:cubicBezTo>
                    <a:pt x="37077" y="59507"/>
                    <a:pt x="36680" y="59507"/>
                    <a:pt x="36282" y="59507"/>
                  </a:cubicBezTo>
                  <a:cubicBezTo>
                    <a:pt x="34252" y="59507"/>
                    <a:pt x="32202" y="59528"/>
                    <a:pt x="30172" y="59507"/>
                  </a:cubicBezTo>
                  <a:cubicBezTo>
                    <a:pt x="29335" y="59507"/>
                    <a:pt x="28519" y="59423"/>
                    <a:pt x="27682" y="59381"/>
                  </a:cubicBezTo>
                  <a:cubicBezTo>
                    <a:pt x="27013" y="59319"/>
                    <a:pt x="26343" y="59277"/>
                    <a:pt x="25695" y="59193"/>
                  </a:cubicBezTo>
                  <a:cubicBezTo>
                    <a:pt x="25423" y="59172"/>
                    <a:pt x="25193" y="59088"/>
                    <a:pt x="24962" y="59026"/>
                  </a:cubicBezTo>
                  <a:cubicBezTo>
                    <a:pt x="24669" y="58984"/>
                    <a:pt x="24397" y="58879"/>
                    <a:pt x="24063" y="59068"/>
                  </a:cubicBezTo>
                  <a:cubicBezTo>
                    <a:pt x="23937" y="59507"/>
                    <a:pt x="23833" y="60009"/>
                    <a:pt x="23602" y="60449"/>
                  </a:cubicBezTo>
                  <a:cubicBezTo>
                    <a:pt x="23351" y="60972"/>
                    <a:pt x="22996" y="61390"/>
                    <a:pt x="22661" y="61871"/>
                  </a:cubicBezTo>
                  <a:close/>
                  <a:moveTo>
                    <a:pt x="68818" y="17722"/>
                  </a:moveTo>
                  <a:cubicBezTo>
                    <a:pt x="69028" y="17743"/>
                    <a:pt x="69216" y="17743"/>
                    <a:pt x="69404" y="17764"/>
                  </a:cubicBezTo>
                  <a:cubicBezTo>
                    <a:pt x="69948" y="17890"/>
                    <a:pt x="70513" y="17974"/>
                    <a:pt x="71099" y="18036"/>
                  </a:cubicBezTo>
                  <a:cubicBezTo>
                    <a:pt x="71957" y="18099"/>
                    <a:pt x="72710" y="17764"/>
                    <a:pt x="73526" y="17660"/>
                  </a:cubicBezTo>
                  <a:cubicBezTo>
                    <a:pt x="73652" y="17639"/>
                    <a:pt x="73819" y="17513"/>
                    <a:pt x="73861" y="17367"/>
                  </a:cubicBezTo>
                  <a:cubicBezTo>
                    <a:pt x="74070" y="16927"/>
                    <a:pt x="73903" y="16279"/>
                    <a:pt x="73505" y="16007"/>
                  </a:cubicBezTo>
                  <a:cubicBezTo>
                    <a:pt x="73233" y="15839"/>
                    <a:pt x="72961" y="15693"/>
                    <a:pt x="72689" y="15567"/>
                  </a:cubicBezTo>
                  <a:cubicBezTo>
                    <a:pt x="72459" y="15651"/>
                    <a:pt x="72250" y="15756"/>
                    <a:pt x="72041" y="15798"/>
                  </a:cubicBezTo>
                  <a:cubicBezTo>
                    <a:pt x="71622" y="15902"/>
                    <a:pt x="71204" y="15881"/>
                    <a:pt x="70827" y="15693"/>
                  </a:cubicBezTo>
                  <a:cubicBezTo>
                    <a:pt x="70722" y="15651"/>
                    <a:pt x="70618" y="15463"/>
                    <a:pt x="70597" y="15337"/>
                  </a:cubicBezTo>
                  <a:cubicBezTo>
                    <a:pt x="70576" y="15253"/>
                    <a:pt x="70722" y="15107"/>
                    <a:pt x="70806" y="15044"/>
                  </a:cubicBezTo>
                  <a:cubicBezTo>
                    <a:pt x="71015" y="14961"/>
                    <a:pt x="71225" y="14919"/>
                    <a:pt x="71434" y="14856"/>
                  </a:cubicBezTo>
                  <a:cubicBezTo>
                    <a:pt x="71978" y="14730"/>
                    <a:pt x="72501" y="14521"/>
                    <a:pt x="72982" y="14270"/>
                  </a:cubicBezTo>
                  <a:cubicBezTo>
                    <a:pt x="73191" y="12847"/>
                    <a:pt x="73003" y="12826"/>
                    <a:pt x="72145" y="12220"/>
                  </a:cubicBezTo>
                  <a:cubicBezTo>
                    <a:pt x="72082" y="12199"/>
                    <a:pt x="72041" y="12136"/>
                    <a:pt x="71978" y="12115"/>
                  </a:cubicBezTo>
                  <a:cubicBezTo>
                    <a:pt x="71559" y="11717"/>
                    <a:pt x="71057" y="11696"/>
                    <a:pt x="70576" y="11906"/>
                  </a:cubicBezTo>
                  <a:cubicBezTo>
                    <a:pt x="70178" y="12073"/>
                    <a:pt x="69781" y="12199"/>
                    <a:pt x="69425" y="12408"/>
                  </a:cubicBezTo>
                  <a:cubicBezTo>
                    <a:pt x="69048" y="12617"/>
                    <a:pt x="68693" y="12554"/>
                    <a:pt x="68295" y="12533"/>
                  </a:cubicBezTo>
                  <a:cubicBezTo>
                    <a:pt x="68086" y="12513"/>
                    <a:pt x="67960" y="12345"/>
                    <a:pt x="67939" y="12136"/>
                  </a:cubicBezTo>
                  <a:cubicBezTo>
                    <a:pt x="67898" y="11989"/>
                    <a:pt x="67877" y="11822"/>
                    <a:pt x="67898" y="11676"/>
                  </a:cubicBezTo>
                  <a:cubicBezTo>
                    <a:pt x="67960" y="11152"/>
                    <a:pt x="67730" y="10776"/>
                    <a:pt x="67375" y="10378"/>
                  </a:cubicBezTo>
                  <a:cubicBezTo>
                    <a:pt x="66789" y="9730"/>
                    <a:pt x="66035" y="9709"/>
                    <a:pt x="65261" y="9834"/>
                  </a:cubicBezTo>
                  <a:cubicBezTo>
                    <a:pt x="64947" y="9897"/>
                    <a:pt x="64634" y="10106"/>
                    <a:pt x="64550" y="10441"/>
                  </a:cubicBezTo>
                  <a:cubicBezTo>
                    <a:pt x="64424" y="11069"/>
                    <a:pt x="64445" y="11717"/>
                    <a:pt x="64989" y="12199"/>
                  </a:cubicBezTo>
                  <a:cubicBezTo>
                    <a:pt x="65282" y="12450"/>
                    <a:pt x="65491" y="12743"/>
                    <a:pt x="65554" y="13077"/>
                  </a:cubicBezTo>
                  <a:cubicBezTo>
                    <a:pt x="65345" y="13370"/>
                    <a:pt x="64926" y="13224"/>
                    <a:pt x="64822" y="13559"/>
                  </a:cubicBezTo>
                  <a:cubicBezTo>
                    <a:pt x="64780" y="13642"/>
                    <a:pt x="64613" y="13663"/>
                    <a:pt x="64508" y="13684"/>
                  </a:cubicBezTo>
                  <a:cubicBezTo>
                    <a:pt x="64382" y="13705"/>
                    <a:pt x="64236" y="13663"/>
                    <a:pt x="64110" y="13684"/>
                  </a:cubicBezTo>
                  <a:cubicBezTo>
                    <a:pt x="63608" y="13747"/>
                    <a:pt x="63085" y="13747"/>
                    <a:pt x="62604" y="13893"/>
                  </a:cubicBezTo>
                  <a:cubicBezTo>
                    <a:pt x="62248" y="13998"/>
                    <a:pt x="61997" y="14333"/>
                    <a:pt x="61641" y="14542"/>
                  </a:cubicBezTo>
                  <a:cubicBezTo>
                    <a:pt x="60805" y="15065"/>
                    <a:pt x="60700" y="15902"/>
                    <a:pt x="60595" y="16781"/>
                  </a:cubicBezTo>
                  <a:cubicBezTo>
                    <a:pt x="60574" y="17053"/>
                    <a:pt x="60742" y="17241"/>
                    <a:pt x="61035" y="17346"/>
                  </a:cubicBezTo>
                  <a:cubicBezTo>
                    <a:pt x="61160" y="17409"/>
                    <a:pt x="61265" y="17409"/>
                    <a:pt x="61390" y="17430"/>
                  </a:cubicBezTo>
                  <a:cubicBezTo>
                    <a:pt x="62123" y="17513"/>
                    <a:pt x="62771" y="17367"/>
                    <a:pt x="63399" y="16990"/>
                  </a:cubicBezTo>
                  <a:cubicBezTo>
                    <a:pt x="63734" y="16781"/>
                    <a:pt x="64110" y="16593"/>
                    <a:pt x="64508" y="16404"/>
                  </a:cubicBezTo>
                  <a:cubicBezTo>
                    <a:pt x="64738" y="16300"/>
                    <a:pt x="65073" y="16488"/>
                    <a:pt x="65073" y="16739"/>
                  </a:cubicBezTo>
                  <a:cubicBezTo>
                    <a:pt x="65073" y="17032"/>
                    <a:pt x="65031" y="17325"/>
                    <a:pt x="64947" y="17576"/>
                  </a:cubicBezTo>
                  <a:cubicBezTo>
                    <a:pt x="64822" y="18057"/>
                    <a:pt x="64613" y="18476"/>
                    <a:pt x="64550" y="18936"/>
                  </a:cubicBezTo>
                  <a:cubicBezTo>
                    <a:pt x="64466" y="19522"/>
                    <a:pt x="64529" y="20087"/>
                    <a:pt x="64550" y="20673"/>
                  </a:cubicBezTo>
                  <a:cubicBezTo>
                    <a:pt x="64571" y="21196"/>
                    <a:pt x="64947" y="21635"/>
                    <a:pt x="65575" y="21761"/>
                  </a:cubicBezTo>
                  <a:cubicBezTo>
                    <a:pt x="66203" y="21907"/>
                    <a:pt x="66747" y="21614"/>
                    <a:pt x="67333" y="21426"/>
                  </a:cubicBezTo>
                  <a:cubicBezTo>
                    <a:pt x="67437" y="21405"/>
                    <a:pt x="67500" y="21279"/>
                    <a:pt x="67563" y="21133"/>
                  </a:cubicBezTo>
                  <a:cubicBezTo>
                    <a:pt x="67772" y="20777"/>
                    <a:pt x="67877" y="20359"/>
                    <a:pt x="68170" y="20066"/>
                  </a:cubicBezTo>
                  <a:cubicBezTo>
                    <a:pt x="68484" y="19752"/>
                    <a:pt x="68504" y="19417"/>
                    <a:pt x="68504" y="19020"/>
                  </a:cubicBezTo>
                  <a:cubicBezTo>
                    <a:pt x="68484" y="18580"/>
                    <a:pt x="68651" y="18162"/>
                    <a:pt x="68818" y="17722"/>
                  </a:cubicBezTo>
                  <a:close/>
                  <a:moveTo>
                    <a:pt x="42036" y="76874"/>
                  </a:moveTo>
                  <a:cubicBezTo>
                    <a:pt x="42308" y="76853"/>
                    <a:pt x="42517" y="76790"/>
                    <a:pt x="42727" y="76790"/>
                  </a:cubicBezTo>
                  <a:cubicBezTo>
                    <a:pt x="43187" y="76790"/>
                    <a:pt x="43668" y="76832"/>
                    <a:pt x="44149" y="76853"/>
                  </a:cubicBezTo>
                  <a:cubicBezTo>
                    <a:pt x="45237" y="76894"/>
                    <a:pt x="46032" y="76371"/>
                    <a:pt x="46828" y="75786"/>
                  </a:cubicBezTo>
                  <a:cubicBezTo>
                    <a:pt x="47204" y="75472"/>
                    <a:pt x="47351" y="75095"/>
                    <a:pt x="47162" y="74635"/>
                  </a:cubicBezTo>
                  <a:cubicBezTo>
                    <a:pt x="46618" y="74112"/>
                    <a:pt x="45970" y="73923"/>
                    <a:pt x="45237" y="74007"/>
                  </a:cubicBezTo>
                  <a:cubicBezTo>
                    <a:pt x="45049" y="74028"/>
                    <a:pt x="44861" y="74070"/>
                    <a:pt x="44672" y="74112"/>
                  </a:cubicBezTo>
                  <a:cubicBezTo>
                    <a:pt x="44233" y="74174"/>
                    <a:pt x="43815" y="74342"/>
                    <a:pt x="43375" y="74342"/>
                  </a:cubicBezTo>
                  <a:cubicBezTo>
                    <a:pt x="42434" y="74363"/>
                    <a:pt x="41701" y="74823"/>
                    <a:pt x="40906" y="75283"/>
                  </a:cubicBezTo>
                  <a:cubicBezTo>
                    <a:pt x="40802" y="75325"/>
                    <a:pt x="40739" y="75576"/>
                    <a:pt x="40781" y="75702"/>
                  </a:cubicBezTo>
                  <a:cubicBezTo>
                    <a:pt x="40822" y="75848"/>
                    <a:pt x="40969" y="76037"/>
                    <a:pt x="41094" y="76141"/>
                  </a:cubicBezTo>
                  <a:cubicBezTo>
                    <a:pt x="41387" y="76413"/>
                    <a:pt x="41701" y="76622"/>
                    <a:pt x="42036" y="76874"/>
                  </a:cubicBezTo>
                  <a:close/>
                  <a:moveTo>
                    <a:pt x="48794" y="25925"/>
                  </a:moveTo>
                  <a:cubicBezTo>
                    <a:pt x="49694" y="25799"/>
                    <a:pt x="50280" y="25401"/>
                    <a:pt x="50698" y="24753"/>
                  </a:cubicBezTo>
                  <a:cubicBezTo>
                    <a:pt x="50991" y="24334"/>
                    <a:pt x="51263" y="23916"/>
                    <a:pt x="51619" y="23518"/>
                  </a:cubicBezTo>
                  <a:cubicBezTo>
                    <a:pt x="52184" y="22807"/>
                    <a:pt x="52184" y="22012"/>
                    <a:pt x="52079" y="21175"/>
                  </a:cubicBezTo>
                  <a:cubicBezTo>
                    <a:pt x="52058" y="20882"/>
                    <a:pt x="51849" y="20756"/>
                    <a:pt x="51535" y="20715"/>
                  </a:cubicBezTo>
                  <a:cubicBezTo>
                    <a:pt x="51222" y="20694"/>
                    <a:pt x="50908" y="20715"/>
                    <a:pt x="50573" y="20694"/>
                  </a:cubicBezTo>
                  <a:cubicBezTo>
                    <a:pt x="49882" y="20694"/>
                    <a:pt x="49338" y="21007"/>
                    <a:pt x="48857" y="21426"/>
                  </a:cubicBezTo>
                  <a:cubicBezTo>
                    <a:pt x="48522" y="21719"/>
                    <a:pt x="48376" y="22054"/>
                    <a:pt x="48543" y="22535"/>
                  </a:cubicBezTo>
                  <a:cubicBezTo>
                    <a:pt x="48794" y="23121"/>
                    <a:pt x="48815" y="23748"/>
                    <a:pt x="48794" y="24418"/>
                  </a:cubicBezTo>
                  <a:cubicBezTo>
                    <a:pt x="48753" y="24899"/>
                    <a:pt x="48794" y="25381"/>
                    <a:pt x="48794" y="25925"/>
                  </a:cubicBezTo>
                  <a:close/>
                  <a:moveTo>
                    <a:pt x="25485" y="74865"/>
                  </a:moveTo>
                  <a:cubicBezTo>
                    <a:pt x="25381" y="75806"/>
                    <a:pt x="25527" y="76581"/>
                    <a:pt x="25737" y="77355"/>
                  </a:cubicBezTo>
                  <a:cubicBezTo>
                    <a:pt x="25925" y="78024"/>
                    <a:pt x="26155" y="78631"/>
                    <a:pt x="26783" y="79071"/>
                  </a:cubicBezTo>
                  <a:cubicBezTo>
                    <a:pt x="27201" y="79363"/>
                    <a:pt x="27620" y="79573"/>
                    <a:pt x="28080" y="79698"/>
                  </a:cubicBezTo>
                  <a:cubicBezTo>
                    <a:pt x="28143" y="79615"/>
                    <a:pt x="28185" y="79615"/>
                    <a:pt x="28185" y="79594"/>
                  </a:cubicBezTo>
                  <a:cubicBezTo>
                    <a:pt x="28206" y="79510"/>
                    <a:pt x="28226" y="79405"/>
                    <a:pt x="28289" y="79343"/>
                  </a:cubicBezTo>
                  <a:cubicBezTo>
                    <a:pt x="28624" y="78506"/>
                    <a:pt x="28624" y="77690"/>
                    <a:pt x="28101" y="76894"/>
                  </a:cubicBezTo>
                  <a:cubicBezTo>
                    <a:pt x="27871" y="76560"/>
                    <a:pt x="27662" y="76225"/>
                    <a:pt x="27285" y="76016"/>
                  </a:cubicBezTo>
                  <a:cubicBezTo>
                    <a:pt x="26825" y="75744"/>
                    <a:pt x="26406" y="75409"/>
                    <a:pt x="25946" y="75095"/>
                  </a:cubicBezTo>
                  <a:cubicBezTo>
                    <a:pt x="25841" y="75011"/>
                    <a:pt x="25695" y="74969"/>
                    <a:pt x="25485" y="74865"/>
                  </a:cubicBezTo>
                  <a:close/>
                  <a:moveTo>
                    <a:pt x="16530" y="32285"/>
                  </a:moveTo>
                  <a:cubicBezTo>
                    <a:pt x="16384" y="32013"/>
                    <a:pt x="16300" y="31867"/>
                    <a:pt x="16195" y="31699"/>
                  </a:cubicBezTo>
                  <a:cubicBezTo>
                    <a:pt x="15902" y="31323"/>
                    <a:pt x="15735" y="30904"/>
                    <a:pt x="15630" y="30423"/>
                  </a:cubicBezTo>
                  <a:cubicBezTo>
                    <a:pt x="15568" y="30130"/>
                    <a:pt x="15463" y="29879"/>
                    <a:pt x="15379" y="29586"/>
                  </a:cubicBezTo>
                  <a:cubicBezTo>
                    <a:pt x="15149" y="28645"/>
                    <a:pt x="14982" y="28561"/>
                    <a:pt x="13936" y="28707"/>
                  </a:cubicBezTo>
                  <a:cubicBezTo>
                    <a:pt x="13831" y="28707"/>
                    <a:pt x="13768" y="28728"/>
                    <a:pt x="13664" y="28749"/>
                  </a:cubicBezTo>
                  <a:cubicBezTo>
                    <a:pt x="13392" y="28833"/>
                    <a:pt x="13224" y="29021"/>
                    <a:pt x="13182" y="29293"/>
                  </a:cubicBezTo>
                  <a:cubicBezTo>
                    <a:pt x="13120" y="29900"/>
                    <a:pt x="13182" y="30423"/>
                    <a:pt x="13664" y="30863"/>
                  </a:cubicBezTo>
                  <a:cubicBezTo>
                    <a:pt x="13977" y="31135"/>
                    <a:pt x="14270" y="31427"/>
                    <a:pt x="14542" y="31741"/>
                  </a:cubicBezTo>
                  <a:cubicBezTo>
                    <a:pt x="15045" y="32369"/>
                    <a:pt x="15672" y="32515"/>
                    <a:pt x="16530" y="32285"/>
                  </a:cubicBezTo>
                  <a:close/>
                  <a:moveTo>
                    <a:pt x="33416" y="39127"/>
                  </a:moveTo>
                  <a:cubicBezTo>
                    <a:pt x="33374" y="39190"/>
                    <a:pt x="33374" y="39274"/>
                    <a:pt x="33353" y="39316"/>
                  </a:cubicBezTo>
                  <a:cubicBezTo>
                    <a:pt x="33625" y="39399"/>
                    <a:pt x="33876" y="39525"/>
                    <a:pt x="34148" y="39546"/>
                  </a:cubicBezTo>
                  <a:cubicBezTo>
                    <a:pt x="34462" y="39588"/>
                    <a:pt x="34776" y="39588"/>
                    <a:pt x="35089" y="39546"/>
                  </a:cubicBezTo>
                  <a:cubicBezTo>
                    <a:pt x="35654" y="39525"/>
                    <a:pt x="35822" y="39295"/>
                    <a:pt x="35780" y="38667"/>
                  </a:cubicBezTo>
                  <a:cubicBezTo>
                    <a:pt x="35006" y="38813"/>
                    <a:pt x="34190" y="38981"/>
                    <a:pt x="33416" y="39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151;p73"/>
            <p:cNvSpPr/>
            <p:nvPr/>
          </p:nvSpPr>
          <p:spPr>
            <a:xfrm>
              <a:off x="1320925" y="3317025"/>
              <a:ext cx="355725" cy="184675"/>
            </a:xfrm>
            <a:custGeom>
              <a:avLst/>
              <a:gdLst/>
              <a:ahLst/>
              <a:cxnLst/>
              <a:rect l="l" t="t" r="r" b="b"/>
              <a:pathLst>
                <a:path w="14229" h="7387" extrusionOk="0">
                  <a:moveTo>
                    <a:pt x="5922" y="7198"/>
                  </a:moveTo>
                  <a:cubicBezTo>
                    <a:pt x="5001" y="7323"/>
                    <a:pt x="4122" y="7009"/>
                    <a:pt x="3243" y="6570"/>
                  </a:cubicBezTo>
                  <a:cubicBezTo>
                    <a:pt x="2804" y="6340"/>
                    <a:pt x="2344" y="6131"/>
                    <a:pt x="1883" y="5859"/>
                  </a:cubicBezTo>
                  <a:cubicBezTo>
                    <a:pt x="1674" y="5733"/>
                    <a:pt x="1444" y="5587"/>
                    <a:pt x="1318" y="5398"/>
                  </a:cubicBezTo>
                  <a:cubicBezTo>
                    <a:pt x="1004" y="4917"/>
                    <a:pt x="732" y="4394"/>
                    <a:pt x="419" y="3913"/>
                  </a:cubicBezTo>
                  <a:cubicBezTo>
                    <a:pt x="0" y="3180"/>
                    <a:pt x="147" y="2406"/>
                    <a:pt x="293" y="1674"/>
                  </a:cubicBezTo>
                  <a:cubicBezTo>
                    <a:pt x="314" y="1569"/>
                    <a:pt x="502" y="1423"/>
                    <a:pt x="628" y="1423"/>
                  </a:cubicBezTo>
                  <a:cubicBezTo>
                    <a:pt x="774" y="1423"/>
                    <a:pt x="942" y="1548"/>
                    <a:pt x="984" y="1674"/>
                  </a:cubicBezTo>
                  <a:cubicBezTo>
                    <a:pt x="1046" y="1925"/>
                    <a:pt x="1088" y="2176"/>
                    <a:pt x="1088" y="2448"/>
                  </a:cubicBezTo>
                  <a:cubicBezTo>
                    <a:pt x="1046" y="2971"/>
                    <a:pt x="1256" y="3411"/>
                    <a:pt x="1528" y="3871"/>
                  </a:cubicBezTo>
                  <a:cubicBezTo>
                    <a:pt x="1946" y="4645"/>
                    <a:pt x="2490" y="5189"/>
                    <a:pt x="3327" y="5482"/>
                  </a:cubicBezTo>
                  <a:cubicBezTo>
                    <a:pt x="3411" y="5503"/>
                    <a:pt x="3515" y="5545"/>
                    <a:pt x="3599" y="5587"/>
                  </a:cubicBezTo>
                  <a:cubicBezTo>
                    <a:pt x="4917" y="6340"/>
                    <a:pt x="6319" y="6256"/>
                    <a:pt x="7742" y="5880"/>
                  </a:cubicBezTo>
                  <a:cubicBezTo>
                    <a:pt x="9081" y="5524"/>
                    <a:pt x="10148" y="4771"/>
                    <a:pt x="11299" y="4059"/>
                  </a:cubicBezTo>
                  <a:cubicBezTo>
                    <a:pt x="11362" y="4038"/>
                    <a:pt x="11403" y="4017"/>
                    <a:pt x="11466" y="3955"/>
                  </a:cubicBezTo>
                  <a:cubicBezTo>
                    <a:pt x="12073" y="3118"/>
                    <a:pt x="12910" y="2406"/>
                    <a:pt x="13140" y="1318"/>
                  </a:cubicBezTo>
                  <a:cubicBezTo>
                    <a:pt x="13224" y="921"/>
                    <a:pt x="13433" y="523"/>
                    <a:pt x="13600" y="167"/>
                  </a:cubicBezTo>
                  <a:cubicBezTo>
                    <a:pt x="13663" y="84"/>
                    <a:pt x="13810" y="0"/>
                    <a:pt x="13914" y="21"/>
                  </a:cubicBezTo>
                  <a:cubicBezTo>
                    <a:pt x="14019" y="63"/>
                    <a:pt x="14103" y="188"/>
                    <a:pt x="14186" y="272"/>
                  </a:cubicBezTo>
                  <a:cubicBezTo>
                    <a:pt x="14207" y="314"/>
                    <a:pt x="14228" y="398"/>
                    <a:pt x="14228" y="439"/>
                  </a:cubicBezTo>
                  <a:cubicBezTo>
                    <a:pt x="14186" y="1590"/>
                    <a:pt x="14019" y="2720"/>
                    <a:pt x="13161" y="3641"/>
                  </a:cubicBezTo>
                  <a:cubicBezTo>
                    <a:pt x="13077" y="3724"/>
                    <a:pt x="13015" y="3766"/>
                    <a:pt x="12973" y="3850"/>
                  </a:cubicBezTo>
                  <a:cubicBezTo>
                    <a:pt x="12303" y="5105"/>
                    <a:pt x="10943" y="5524"/>
                    <a:pt x="9897" y="6340"/>
                  </a:cubicBezTo>
                  <a:cubicBezTo>
                    <a:pt x="8955" y="6549"/>
                    <a:pt x="7114" y="7386"/>
                    <a:pt x="5922" y="71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152;p73"/>
            <p:cNvSpPr/>
            <p:nvPr/>
          </p:nvSpPr>
          <p:spPr>
            <a:xfrm>
              <a:off x="1297375" y="3221800"/>
              <a:ext cx="37700" cy="36650"/>
            </a:xfrm>
            <a:custGeom>
              <a:avLst/>
              <a:gdLst/>
              <a:ahLst/>
              <a:cxnLst/>
              <a:rect l="l" t="t" r="r" b="b"/>
              <a:pathLst>
                <a:path w="1508" h="1466" extrusionOk="0">
                  <a:moveTo>
                    <a:pt x="147" y="126"/>
                  </a:moveTo>
                  <a:cubicBezTo>
                    <a:pt x="377" y="85"/>
                    <a:pt x="586" y="1"/>
                    <a:pt x="817" y="1"/>
                  </a:cubicBezTo>
                  <a:cubicBezTo>
                    <a:pt x="1256" y="1"/>
                    <a:pt x="1444" y="210"/>
                    <a:pt x="1465" y="650"/>
                  </a:cubicBezTo>
                  <a:cubicBezTo>
                    <a:pt x="1507" y="1256"/>
                    <a:pt x="1298" y="1466"/>
                    <a:pt x="691" y="1445"/>
                  </a:cubicBezTo>
                  <a:cubicBezTo>
                    <a:pt x="252" y="1403"/>
                    <a:pt x="42" y="1235"/>
                    <a:pt x="63" y="775"/>
                  </a:cubicBezTo>
                  <a:cubicBezTo>
                    <a:pt x="1" y="566"/>
                    <a:pt x="84" y="357"/>
                    <a:pt x="147" y="12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153;p73"/>
            <p:cNvSpPr/>
            <p:nvPr/>
          </p:nvSpPr>
          <p:spPr>
            <a:xfrm>
              <a:off x="1619075" y="3185725"/>
              <a:ext cx="31925" cy="42375"/>
            </a:xfrm>
            <a:custGeom>
              <a:avLst/>
              <a:gdLst/>
              <a:ahLst/>
              <a:cxnLst/>
              <a:rect l="l" t="t" r="r" b="b"/>
              <a:pathLst>
                <a:path w="1277" h="1695" extrusionOk="0">
                  <a:moveTo>
                    <a:pt x="1" y="963"/>
                  </a:moveTo>
                  <a:cubicBezTo>
                    <a:pt x="1" y="816"/>
                    <a:pt x="42" y="712"/>
                    <a:pt x="42" y="628"/>
                  </a:cubicBezTo>
                  <a:cubicBezTo>
                    <a:pt x="84" y="126"/>
                    <a:pt x="398" y="0"/>
                    <a:pt x="838" y="230"/>
                  </a:cubicBezTo>
                  <a:cubicBezTo>
                    <a:pt x="1151" y="419"/>
                    <a:pt x="1277" y="712"/>
                    <a:pt x="1235" y="1025"/>
                  </a:cubicBezTo>
                  <a:cubicBezTo>
                    <a:pt x="1151" y="1339"/>
                    <a:pt x="796" y="1674"/>
                    <a:pt x="503" y="1695"/>
                  </a:cubicBezTo>
                  <a:cubicBezTo>
                    <a:pt x="294" y="1695"/>
                    <a:pt x="126" y="1590"/>
                    <a:pt x="84" y="1381"/>
                  </a:cubicBezTo>
                  <a:cubicBezTo>
                    <a:pt x="1" y="1235"/>
                    <a:pt x="1" y="1067"/>
                    <a:pt x="1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154;p73"/>
            <p:cNvSpPr/>
            <p:nvPr/>
          </p:nvSpPr>
          <p:spPr>
            <a:xfrm>
              <a:off x="2293350" y="2916850"/>
              <a:ext cx="95750" cy="98375"/>
            </a:xfrm>
            <a:custGeom>
              <a:avLst/>
              <a:gdLst/>
              <a:ahLst/>
              <a:cxnLst/>
              <a:rect l="l" t="t" r="r" b="b"/>
              <a:pathLst>
                <a:path w="3830" h="3935" extrusionOk="0">
                  <a:moveTo>
                    <a:pt x="502" y="272"/>
                  </a:moveTo>
                  <a:cubicBezTo>
                    <a:pt x="1214" y="0"/>
                    <a:pt x="1904" y="42"/>
                    <a:pt x="2616" y="42"/>
                  </a:cubicBezTo>
                  <a:cubicBezTo>
                    <a:pt x="3055" y="42"/>
                    <a:pt x="3578" y="524"/>
                    <a:pt x="3683" y="963"/>
                  </a:cubicBezTo>
                  <a:cubicBezTo>
                    <a:pt x="3725" y="1130"/>
                    <a:pt x="3725" y="1277"/>
                    <a:pt x="3745" y="1444"/>
                  </a:cubicBezTo>
                  <a:cubicBezTo>
                    <a:pt x="3829" y="2825"/>
                    <a:pt x="3725" y="3034"/>
                    <a:pt x="2574" y="3746"/>
                  </a:cubicBezTo>
                  <a:cubicBezTo>
                    <a:pt x="2427" y="3829"/>
                    <a:pt x="2281" y="3871"/>
                    <a:pt x="2113" y="3871"/>
                  </a:cubicBezTo>
                  <a:cubicBezTo>
                    <a:pt x="1946" y="3913"/>
                    <a:pt x="1737" y="3913"/>
                    <a:pt x="1548" y="3913"/>
                  </a:cubicBezTo>
                  <a:cubicBezTo>
                    <a:pt x="272" y="3934"/>
                    <a:pt x="481" y="3850"/>
                    <a:pt x="126" y="2804"/>
                  </a:cubicBezTo>
                  <a:cubicBezTo>
                    <a:pt x="0" y="2386"/>
                    <a:pt x="63" y="1863"/>
                    <a:pt x="126" y="1402"/>
                  </a:cubicBezTo>
                  <a:cubicBezTo>
                    <a:pt x="168" y="1026"/>
                    <a:pt x="335" y="691"/>
                    <a:pt x="502" y="272"/>
                  </a:cubicBezTo>
                  <a:close/>
                  <a:moveTo>
                    <a:pt x="1360" y="586"/>
                  </a:moveTo>
                  <a:cubicBezTo>
                    <a:pt x="1235" y="1088"/>
                    <a:pt x="1130" y="1528"/>
                    <a:pt x="1025" y="1967"/>
                  </a:cubicBezTo>
                  <a:cubicBezTo>
                    <a:pt x="984" y="2156"/>
                    <a:pt x="1025" y="2365"/>
                    <a:pt x="1046" y="2511"/>
                  </a:cubicBezTo>
                  <a:cubicBezTo>
                    <a:pt x="1109" y="2762"/>
                    <a:pt x="1256" y="2909"/>
                    <a:pt x="1528" y="2909"/>
                  </a:cubicBezTo>
                  <a:cubicBezTo>
                    <a:pt x="1779" y="2909"/>
                    <a:pt x="2009" y="2930"/>
                    <a:pt x="2260" y="2762"/>
                  </a:cubicBezTo>
                  <a:lnTo>
                    <a:pt x="2950" y="2281"/>
                  </a:lnTo>
                  <a:cubicBezTo>
                    <a:pt x="2992" y="1863"/>
                    <a:pt x="3013" y="1507"/>
                    <a:pt x="3013" y="1130"/>
                  </a:cubicBezTo>
                  <a:cubicBezTo>
                    <a:pt x="3013" y="879"/>
                    <a:pt x="2804" y="628"/>
                    <a:pt x="2574" y="607"/>
                  </a:cubicBezTo>
                  <a:cubicBezTo>
                    <a:pt x="2155" y="586"/>
                    <a:pt x="1737" y="482"/>
                    <a:pt x="1360" y="5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" name="Google Shape;2201;p73"/>
          <p:cNvGrpSpPr/>
          <p:nvPr/>
        </p:nvGrpSpPr>
        <p:grpSpPr>
          <a:xfrm>
            <a:off x="1474325" y="858525"/>
            <a:ext cx="808300" cy="1469525"/>
            <a:chOff x="1474325" y="858525"/>
            <a:chExt cx="808300" cy="1469525"/>
          </a:xfrm>
        </p:grpSpPr>
        <p:sp>
          <p:nvSpPr>
            <p:cNvPr id="150" name="Google Shape;2202;p73"/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203;p73"/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204;p73"/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solidFill>
              <a:srgbClr val="FF83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3" name="Google Shape;2205;p73"/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</p:grpSpPr>
          <p:sp>
            <p:nvSpPr>
              <p:cNvPr id="274" name="Google Shape;2206;p73"/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solidFill>
                <a:srgbClr val="4F24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5" name="Google Shape;2207;p73"/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</p:grpSpPr>
            <p:sp>
              <p:nvSpPr>
                <p:cNvPr id="276" name="Google Shape;2208;p73"/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209;p73"/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210;p73"/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211;p73"/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212;p73"/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213;p73"/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214;p73"/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215;p73"/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216;p73"/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217;p73"/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2218;p73"/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219;p73"/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220;p73"/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221;p73"/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222;p73"/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223;p73"/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92" name="Google Shape;2168;p73"/>
          <p:cNvGrpSpPr/>
          <p:nvPr/>
        </p:nvGrpSpPr>
        <p:grpSpPr>
          <a:xfrm>
            <a:off x="288460" y="3742988"/>
            <a:ext cx="766953" cy="835523"/>
            <a:chOff x="296567" y="4032225"/>
            <a:chExt cx="766953" cy="835523"/>
          </a:xfrm>
        </p:grpSpPr>
        <p:sp>
          <p:nvSpPr>
            <p:cNvPr id="293" name="Google Shape;2169;p73"/>
            <p:cNvSpPr/>
            <p:nvPr/>
          </p:nvSpPr>
          <p:spPr>
            <a:xfrm>
              <a:off x="541554" y="4620021"/>
              <a:ext cx="242990" cy="224922"/>
            </a:xfrm>
            <a:custGeom>
              <a:avLst/>
              <a:gdLst/>
              <a:ahLst/>
              <a:cxnLst/>
              <a:rect l="l" t="t" r="r" b="b"/>
              <a:pathLst>
                <a:path w="12722" h="11776" extrusionOk="0">
                  <a:moveTo>
                    <a:pt x="9347" y="1"/>
                  </a:moveTo>
                  <a:cubicBezTo>
                    <a:pt x="9174" y="1"/>
                    <a:pt x="9001" y="13"/>
                    <a:pt x="8830" y="39"/>
                  </a:cubicBezTo>
                  <a:cubicBezTo>
                    <a:pt x="6068" y="395"/>
                    <a:pt x="3306" y="750"/>
                    <a:pt x="544" y="1085"/>
                  </a:cubicBezTo>
                  <a:cubicBezTo>
                    <a:pt x="440" y="1085"/>
                    <a:pt x="356" y="1127"/>
                    <a:pt x="272" y="1190"/>
                  </a:cubicBezTo>
                  <a:cubicBezTo>
                    <a:pt x="0" y="1545"/>
                    <a:pt x="63" y="1922"/>
                    <a:pt x="126" y="2320"/>
                  </a:cubicBezTo>
                  <a:cubicBezTo>
                    <a:pt x="482" y="5186"/>
                    <a:pt x="858" y="8094"/>
                    <a:pt x="1214" y="10961"/>
                  </a:cubicBezTo>
                  <a:cubicBezTo>
                    <a:pt x="1256" y="11170"/>
                    <a:pt x="1298" y="11379"/>
                    <a:pt x="1360" y="11631"/>
                  </a:cubicBezTo>
                  <a:cubicBezTo>
                    <a:pt x="1932" y="11707"/>
                    <a:pt x="2480" y="11775"/>
                    <a:pt x="3024" y="11775"/>
                  </a:cubicBezTo>
                  <a:cubicBezTo>
                    <a:pt x="3376" y="11775"/>
                    <a:pt x="3727" y="11746"/>
                    <a:pt x="4080" y="11672"/>
                  </a:cubicBezTo>
                  <a:cubicBezTo>
                    <a:pt x="4645" y="11568"/>
                    <a:pt x="5231" y="11526"/>
                    <a:pt x="5796" y="11442"/>
                  </a:cubicBezTo>
                  <a:cubicBezTo>
                    <a:pt x="6030" y="11424"/>
                    <a:pt x="6249" y="11375"/>
                    <a:pt x="6478" y="11375"/>
                  </a:cubicBezTo>
                  <a:cubicBezTo>
                    <a:pt x="6516" y="11375"/>
                    <a:pt x="6553" y="11377"/>
                    <a:pt x="6591" y="11379"/>
                  </a:cubicBezTo>
                  <a:cubicBezTo>
                    <a:pt x="6854" y="11416"/>
                    <a:pt x="7118" y="11428"/>
                    <a:pt x="7382" y="11428"/>
                  </a:cubicBezTo>
                  <a:cubicBezTo>
                    <a:pt x="8002" y="11428"/>
                    <a:pt x="8626" y="11358"/>
                    <a:pt x="9247" y="11358"/>
                  </a:cubicBezTo>
                  <a:cubicBezTo>
                    <a:pt x="9583" y="11358"/>
                    <a:pt x="9919" y="11379"/>
                    <a:pt x="10253" y="11442"/>
                  </a:cubicBezTo>
                  <a:cubicBezTo>
                    <a:pt x="10295" y="11442"/>
                    <a:pt x="10378" y="11442"/>
                    <a:pt x="10420" y="11421"/>
                  </a:cubicBezTo>
                  <a:cubicBezTo>
                    <a:pt x="10569" y="11397"/>
                    <a:pt x="10711" y="11385"/>
                    <a:pt x="10849" y="11385"/>
                  </a:cubicBezTo>
                  <a:cubicBezTo>
                    <a:pt x="11061" y="11385"/>
                    <a:pt x="11264" y="11412"/>
                    <a:pt x="11466" y="11463"/>
                  </a:cubicBezTo>
                  <a:cubicBezTo>
                    <a:pt x="11622" y="11502"/>
                    <a:pt x="11774" y="11524"/>
                    <a:pt x="11925" y="11524"/>
                  </a:cubicBezTo>
                  <a:cubicBezTo>
                    <a:pt x="12183" y="11524"/>
                    <a:pt x="12438" y="11462"/>
                    <a:pt x="12701" y="11317"/>
                  </a:cubicBezTo>
                  <a:cubicBezTo>
                    <a:pt x="12722" y="10752"/>
                    <a:pt x="12722" y="10208"/>
                    <a:pt x="12513" y="9768"/>
                  </a:cubicBezTo>
                  <a:cubicBezTo>
                    <a:pt x="12282" y="9057"/>
                    <a:pt x="12136" y="8325"/>
                    <a:pt x="12052" y="7530"/>
                  </a:cubicBezTo>
                  <a:cubicBezTo>
                    <a:pt x="12031" y="7404"/>
                    <a:pt x="11990" y="7278"/>
                    <a:pt x="11948" y="7174"/>
                  </a:cubicBezTo>
                  <a:cubicBezTo>
                    <a:pt x="11634" y="6483"/>
                    <a:pt x="11571" y="5730"/>
                    <a:pt x="11508" y="4998"/>
                  </a:cubicBezTo>
                  <a:lnTo>
                    <a:pt x="11027" y="1232"/>
                  </a:lnTo>
                  <a:cubicBezTo>
                    <a:pt x="11006" y="1064"/>
                    <a:pt x="10985" y="855"/>
                    <a:pt x="10943" y="667"/>
                  </a:cubicBezTo>
                  <a:cubicBezTo>
                    <a:pt x="10922" y="374"/>
                    <a:pt x="10734" y="185"/>
                    <a:pt x="10462" y="144"/>
                  </a:cubicBezTo>
                  <a:cubicBezTo>
                    <a:pt x="10103" y="57"/>
                    <a:pt x="9725" y="1"/>
                    <a:pt x="9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170;p73"/>
            <p:cNvSpPr/>
            <p:nvPr/>
          </p:nvSpPr>
          <p:spPr>
            <a:xfrm>
              <a:off x="766152" y="4553209"/>
              <a:ext cx="134292" cy="276186"/>
            </a:xfrm>
            <a:custGeom>
              <a:avLst/>
              <a:gdLst/>
              <a:ahLst/>
              <a:cxnLst/>
              <a:rect l="l" t="t" r="r" b="b"/>
              <a:pathLst>
                <a:path w="7031" h="14460" extrusionOk="0">
                  <a:moveTo>
                    <a:pt x="4938" y="1"/>
                  </a:moveTo>
                  <a:cubicBezTo>
                    <a:pt x="4624" y="84"/>
                    <a:pt x="4394" y="126"/>
                    <a:pt x="4143" y="210"/>
                  </a:cubicBezTo>
                  <a:cubicBezTo>
                    <a:pt x="3997" y="273"/>
                    <a:pt x="3892" y="315"/>
                    <a:pt x="3788" y="398"/>
                  </a:cubicBezTo>
                  <a:cubicBezTo>
                    <a:pt x="3516" y="649"/>
                    <a:pt x="3202" y="859"/>
                    <a:pt x="2804" y="1005"/>
                  </a:cubicBezTo>
                  <a:cubicBezTo>
                    <a:pt x="2679" y="1047"/>
                    <a:pt x="2532" y="1173"/>
                    <a:pt x="2427" y="1277"/>
                  </a:cubicBezTo>
                  <a:cubicBezTo>
                    <a:pt x="2260" y="1445"/>
                    <a:pt x="2072" y="1633"/>
                    <a:pt x="1863" y="1779"/>
                  </a:cubicBezTo>
                  <a:cubicBezTo>
                    <a:pt x="1235" y="2261"/>
                    <a:pt x="628" y="2721"/>
                    <a:pt x="0" y="3160"/>
                  </a:cubicBezTo>
                  <a:cubicBezTo>
                    <a:pt x="63" y="3683"/>
                    <a:pt x="126" y="4165"/>
                    <a:pt x="189" y="4625"/>
                  </a:cubicBezTo>
                  <a:cubicBezTo>
                    <a:pt x="377" y="6069"/>
                    <a:pt x="586" y="7512"/>
                    <a:pt x="795" y="8977"/>
                  </a:cubicBezTo>
                  <a:cubicBezTo>
                    <a:pt x="837" y="9291"/>
                    <a:pt x="858" y="9626"/>
                    <a:pt x="1005" y="9919"/>
                  </a:cubicBezTo>
                  <a:cubicBezTo>
                    <a:pt x="1235" y="10463"/>
                    <a:pt x="1360" y="11007"/>
                    <a:pt x="1444" y="11592"/>
                  </a:cubicBezTo>
                  <a:cubicBezTo>
                    <a:pt x="1465" y="11781"/>
                    <a:pt x="1486" y="11990"/>
                    <a:pt x="1570" y="12157"/>
                  </a:cubicBezTo>
                  <a:cubicBezTo>
                    <a:pt x="1904" y="12827"/>
                    <a:pt x="1988" y="13517"/>
                    <a:pt x="2093" y="14229"/>
                  </a:cubicBezTo>
                  <a:cubicBezTo>
                    <a:pt x="2093" y="14313"/>
                    <a:pt x="2176" y="14396"/>
                    <a:pt x="2197" y="14459"/>
                  </a:cubicBezTo>
                  <a:lnTo>
                    <a:pt x="2323" y="14459"/>
                  </a:lnTo>
                  <a:cubicBezTo>
                    <a:pt x="2992" y="13601"/>
                    <a:pt x="3934" y="12953"/>
                    <a:pt x="4415" y="11948"/>
                  </a:cubicBezTo>
                  <a:cubicBezTo>
                    <a:pt x="4478" y="11864"/>
                    <a:pt x="4520" y="11802"/>
                    <a:pt x="4604" y="11718"/>
                  </a:cubicBezTo>
                  <a:cubicBezTo>
                    <a:pt x="5294" y="11111"/>
                    <a:pt x="5943" y="10504"/>
                    <a:pt x="6612" y="9940"/>
                  </a:cubicBezTo>
                  <a:cubicBezTo>
                    <a:pt x="6905" y="9647"/>
                    <a:pt x="7031" y="9395"/>
                    <a:pt x="6821" y="8998"/>
                  </a:cubicBezTo>
                  <a:cubicBezTo>
                    <a:pt x="6508" y="8454"/>
                    <a:pt x="6487" y="7826"/>
                    <a:pt x="6382" y="7219"/>
                  </a:cubicBezTo>
                  <a:cubicBezTo>
                    <a:pt x="6319" y="6885"/>
                    <a:pt x="6236" y="6508"/>
                    <a:pt x="6068" y="6194"/>
                  </a:cubicBezTo>
                  <a:cubicBezTo>
                    <a:pt x="5650" y="5336"/>
                    <a:pt x="5420" y="4458"/>
                    <a:pt x="5336" y="3516"/>
                  </a:cubicBezTo>
                  <a:cubicBezTo>
                    <a:pt x="5273" y="2784"/>
                    <a:pt x="5189" y="2009"/>
                    <a:pt x="5106" y="1277"/>
                  </a:cubicBezTo>
                  <a:cubicBezTo>
                    <a:pt x="5043" y="859"/>
                    <a:pt x="5001" y="440"/>
                    <a:pt x="49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171;p73"/>
            <p:cNvSpPr/>
            <p:nvPr/>
          </p:nvSpPr>
          <p:spPr>
            <a:xfrm>
              <a:off x="561533" y="4522019"/>
              <a:ext cx="278975" cy="100351"/>
            </a:xfrm>
            <a:custGeom>
              <a:avLst/>
              <a:gdLst/>
              <a:ahLst/>
              <a:cxnLst/>
              <a:rect l="l" t="t" r="r" b="b"/>
              <a:pathLst>
                <a:path w="14606" h="5254" extrusionOk="0">
                  <a:moveTo>
                    <a:pt x="6885" y="1"/>
                  </a:moveTo>
                  <a:cubicBezTo>
                    <a:pt x="6649" y="1"/>
                    <a:pt x="6449" y="74"/>
                    <a:pt x="6278" y="274"/>
                  </a:cubicBezTo>
                  <a:cubicBezTo>
                    <a:pt x="5650" y="922"/>
                    <a:pt x="4750" y="1236"/>
                    <a:pt x="4185" y="1969"/>
                  </a:cubicBezTo>
                  <a:cubicBezTo>
                    <a:pt x="4101" y="2073"/>
                    <a:pt x="3976" y="2115"/>
                    <a:pt x="3829" y="2178"/>
                  </a:cubicBezTo>
                  <a:cubicBezTo>
                    <a:pt x="3411" y="2471"/>
                    <a:pt x="2972" y="2743"/>
                    <a:pt x="2553" y="3057"/>
                  </a:cubicBezTo>
                  <a:cubicBezTo>
                    <a:pt x="1695" y="3705"/>
                    <a:pt x="858" y="4417"/>
                    <a:pt x="0" y="5086"/>
                  </a:cubicBezTo>
                  <a:lnTo>
                    <a:pt x="63" y="5254"/>
                  </a:lnTo>
                  <a:cubicBezTo>
                    <a:pt x="272" y="5212"/>
                    <a:pt x="524" y="5191"/>
                    <a:pt x="733" y="5170"/>
                  </a:cubicBezTo>
                  <a:lnTo>
                    <a:pt x="6696" y="4375"/>
                  </a:lnTo>
                  <a:cubicBezTo>
                    <a:pt x="7236" y="4309"/>
                    <a:pt x="7775" y="4227"/>
                    <a:pt x="8315" y="4227"/>
                  </a:cubicBezTo>
                  <a:cubicBezTo>
                    <a:pt x="8633" y="4227"/>
                    <a:pt x="8951" y="4255"/>
                    <a:pt x="9270" y="4333"/>
                  </a:cubicBezTo>
                  <a:cubicBezTo>
                    <a:pt x="9376" y="4357"/>
                    <a:pt x="9479" y="4369"/>
                    <a:pt x="9577" y="4369"/>
                  </a:cubicBezTo>
                  <a:cubicBezTo>
                    <a:pt x="9901" y="4369"/>
                    <a:pt x="10179" y="4239"/>
                    <a:pt x="10420" y="3998"/>
                  </a:cubicBezTo>
                  <a:cubicBezTo>
                    <a:pt x="10734" y="3705"/>
                    <a:pt x="11048" y="3433"/>
                    <a:pt x="11404" y="3203"/>
                  </a:cubicBezTo>
                  <a:cubicBezTo>
                    <a:pt x="11969" y="2910"/>
                    <a:pt x="12450" y="2659"/>
                    <a:pt x="12785" y="2178"/>
                  </a:cubicBezTo>
                  <a:cubicBezTo>
                    <a:pt x="12848" y="2052"/>
                    <a:pt x="13036" y="1969"/>
                    <a:pt x="13182" y="1948"/>
                  </a:cubicBezTo>
                  <a:cubicBezTo>
                    <a:pt x="13747" y="1843"/>
                    <a:pt x="14061" y="1383"/>
                    <a:pt x="14605" y="1006"/>
                  </a:cubicBezTo>
                  <a:cubicBezTo>
                    <a:pt x="13991" y="795"/>
                    <a:pt x="13466" y="690"/>
                    <a:pt x="12931" y="690"/>
                  </a:cubicBezTo>
                  <a:cubicBezTo>
                    <a:pt x="12882" y="690"/>
                    <a:pt x="12834" y="690"/>
                    <a:pt x="12785" y="692"/>
                  </a:cubicBezTo>
                  <a:cubicBezTo>
                    <a:pt x="12675" y="702"/>
                    <a:pt x="12566" y="706"/>
                    <a:pt x="12456" y="706"/>
                  </a:cubicBezTo>
                  <a:cubicBezTo>
                    <a:pt x="11833" y="706"/>
                    <a:pt x="11211" y="569"/>
                    <a:pt x="10588" y="462"/>
                  </a:cubicBezTo>
                  <a:cubicBezTo>
                    <a:pt x="10169" y="378"/>
                    <a:pt x="9751" y="337"/>
                    <a:pt x="9332" y="274"/>
                  </a:cubicBezTo>
                  <a:cubicBezTo>
                    <a:pt x="8621" y="190"/>
                    <a:pt x="7910" y="169"/>
                    <a:pt x="7240" y="44"/>
                  </a:cubicBezTo>
                  <a:cubicBezTo>
                    <a:pt x="7113" y="17"/>
                    <a:pt x="6995" y="1"/>
                    <a:pt x="6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172;p73"/>
            <p:cNvSpPr/>
            <p:nvPr/>
          </p:nvSpPr>
          <p:spPr>
            <a:xfrm>
              <a:off x="519971" y="4505650"/>
              <a:ext cx="400050" cy="362098"/>
            </a:xfrm>
            <a:custGeom>
              <a:avLst/>
              <a:gdLst/>
              <a:ahLst/>
              <a:cxnLst/>
              <a:rect l="l" t="t" r="r" b="b"/>
              <a:pathLst>
                <a:path w="20945" h="18958" extrusionOk="0">
                  <a:moveTo>
                    <a:pt x="18392" y="1361"/>
                  </a:moveTo>
                  <a:cubicBezTo>
                    <a:pt x="18434" y="1633"/>
                    <a:pt x="18497" y="1926"/>
                    <a:pt x="18539" y="2198"/>
                  </a:cubicBezTo>
                  <a:cubicBezTo>
                    <a:pt x="18727" y="3453"/>
                    <a:pt x="18915" y="4709"/>
                    <a:pt x="19041" y="5964"/>
                  </a:cubicBezTo>
                  <a:cubicBezTo>
                    <a:pt x="19125" y="6759"/>
                    <a:pt x="19334" y="7492"/>
                    <a:pt x="19690" y="8203"/>
                  </a:cubicBezTo>
                  <a:cubicBezTo>
                    <a:pt x="19920" y="8663"/>
                    <a:pt x="20087" y="9165"/>
                    <a:pt x="20108" y="9689"/>
                  </a:cubicBezTo>
                  <a:cubicBezTo>
                    <a:pt x="20129" y="10170"/>
                    <a:pt x="20275" y="10630"/>
                    <a:pt x="20506" y="11069"/>
                  </a:cubicBezTo>
                  <a:cubicBezTo>
                    <a:pt x="20945" y="11948"/>
                    <a:pt x="20736" y="12597"/>
                    <a:pt x="20003" y="13225"/>
                  </a:cubicBezTo>
                  <a:cubicBezTo>
                    <a:pt x="19397" y="13706"/>
                    <a:pt x="18853" y="14229"/>
                    <a:pt x="18246" y="14752"/>
                  </a:cubicBezTo>
                  <a:cubicBezTo>
                    <a:pt x="18204" y="14815"/>
                    <a:pt x="18120" y="14836"/>
                    <a:pt x="18099" y="14878"/>
                  </a:cubicBezTo>
                  <a:cubicBezTo>
                    <a:pt x="17723" y="15840"/>
                    <a:pt x="16781" y="16321"/>
                    <a:pt x="16258" y="17137"/>
                  </a:cubicBezTo>
                  <a:cubicBezTo>
                    <a:pt x="15986" y="17577"/>
                    <a:pt x="15693" y="17974"/>
                    <a:pt x="15379" y="18456"/>
                  </a:cubicBezTo>
                  <a:cubicBezTo>
                    <a:pt x="14626" y="18518"/>
                    <a:pt x="13789" y="18665"/>
                    <a:pt x="12952" y="18686"/>
                  </a:cubicBezTo>
                  <a:cubicBezTo>
                    <a:pt x="12241" y="18707"/>
                    <a:pt x="11529" y="18581"/>
                    <a:pt x="10818" y="18518"/>
                  </a:cubicBezTo>
                  <a:cubicBezTo>
                    <a:pt x="10692" y="18518"/>
                    <a:pt x="10567" y="18476"/>
                    <a:pt x="10441" y="18497"/>
                  </a:cubicBezTo>
                  <a:cubicBezTo>
                    <a:pt x="9123" y="18686"/>
                    <a:pt x="7763" y="18414"/>
                    <a:pt x="6466" y="18644"/>
                  </a:cubicBezTo>
                  <a:cubicBezTo>
                    <a:pt x="5943" y="18728"/>
                    <a:pt x="5441" y="18790"/>
                    <a:pt x="4917" y="18853"/>
                  </a:cubicBezTo>
                  <a:cubicBezTo>
                    <a:pt x="4394" y="18937"/>
                    <a:pt x="3892" y="18958"/>
                    <a:pt x="3369" y="18895"/>
                  </a:cubicBezTo>
                  <a:cubicBezTo>
                    <a:pt x="3013" y="18832"/>
                    <a:pt x="2595" y="18916"/>
                    <a:pt x="2218" y="18916"/>
                  </a:cubicBezTo>
                  <a:cubicBezTo>
                    <a:pt x="1674" y="18937"/>
                    <a:pt x="1465" y="18748"/>
                    <a:pt x="1360" y="18225"/>
                  </a:cubicBezTo>
                  <a:lnTo>
                    <a:pt x="1277" y="17765"/>
                  </a:lnTo>
                  <a:cubicBezTo>
                    <a:pt x="879" y="14668"/>
                    <a:pt x="523" y="11593"/>
                    <a:pt x="105" y="8517"/>
                  </a:cubicBezTo>
                  <a:cubicBezTo>
                    <a:pt x="0" y="7805"/>
                    <a:pt x="189" y="7178"/>
                    <a:pt x="356" y="6508"/>
                  </a:cubicBezTo>
                  <a:cubicBezTo>
                    <a:pt x="461" y="6090"/>
                    <a:pt x="837" y="5818"/>
                    <a:pt x="1172" y="5608"/>
                  </a:cubicBezTo>
                  <a:cubicBezTo>
                    <a:pt x="2386" y="4834"/>
                    <a:pt x="3390" y="3851"/>
                    <a:pt x="4541" y="3014"/>
                  </a:cubicBezTo>
                  <a:cubicBezTo>
                    <a:pt x="4813" y="2826"/>
                    <a:pt x="5064" y="2637"/>
                    <a:pt x="5357" y="2470"/>
                  </a:cubicBezTo>
                  <a:cubicBezTo>
                    <a:pt x="5482" y="2386"/>
                    <a:pt x="5692" y="2323"/>
                    <a:pt x="5775" y="2219"/>
                  </a:cubicBezTo>
                  <a:cubicBezTo>
                    <a:pt x="6382" y="1466"/>
                    <a:pt x="7324" y="1152"/>
                    <a:pt x="7972" y="482"/>
                  </a:cubicBezTo>
                  <a:cubicBezTo>
                    <a:pt x="8349" y="85"/>
                    <a:pt x="8830" y="1"/>
                    <a:pt x="9311" y="43"/>
                  </a:cubicBezTo>
                  <a:cubicBezTo>
                    <a:pt x="9939" y="64"/>
                    <a:pt x="10588" y="189"/>
                    <a:pt x="11215" y="273"/>
                  </a:cubicBezTo>
                  <a:cubicBezTo>
                    <a:pt x="12324" y="419"/>
                    <a:pt x="13392" y="629"/>
                    <a:pt x="14480" y="712"/>
                  </a:cubicBezTo>
                  <a:cubicBezTo>
                    <a:pt x="15086" y="754"/>
                    <a:pt x="15714" y="754"/>
                    <a:pt x="16321" y="796"/>
                  </a:cubicBezTo>
                  <a:cubicBezTo>
                    <a:pt x="17074" y="796"/>
                    <a:pt x="17723" y="1005"/>
                    <a:pt x="18392" y="1361"/>
                  </a:cubicBezTo>
                  <a:close/>
                  <a:moveTo>
                    <a:pt x="2511" y="17577"/>
                  </a:moveTo>
                  <a:cubicBezTo>
                    <a:pt x="3453" y="17702"/>
                    <a:pt x="4332" y="17807"/>
                    <a:pt x="5231" y="17639"/>
                  </a:cubicBezTo>
                  <a:cubicBezTo>
                    <a:pt x="5796" y="17535"/>
                    <a:pt x="6382" y="17472"/>
                    <a:pt x="6947" y="17409"/>
                  </a:cubicBezTo>
                  <a:cubicBezTo>
                    <a:pt x="7219" y="17367"/>
                    <a:pt x="7470" y="17326"/>
                    <a:pt x="7742" y="17347"/>
                  </a:cubicBezTo>
                  <a:cubicBezTo>
                    <a:pt x="8977" y="17514"/>
                    <a:pt x="10190" y="17158"/>
                    <a:pt x="11404" y="17409"/>
                  </a:cubicBezTo>
                  <a:cubicBezTo>
                    <a:pt x="11446" y="17409"/>
                    <a:pt x="11529" y="17409"/>
                    <a:pt x="11592" y="17367"/>
                  </a:cubicBezTo>
                  <a:cubicBezTo>
                    <a:pt x="11948" y="17326"/>
                    <a:pt x="12283" y="17347"/>
                    <a:pt x="12638" y="17430"/>
                  </a:cubicBezTo>
                  <a:cubicBezTo>
                    <a:pt x="13057" y="17535"/>
                    <a:pt x="13433" y="17493"/>
                    <a:pt x="13852" y="17263"/>
                  </a:cubicBezTo>
                  <a:cubicBezTo>
                    <a:pt x="13894" y="16719"/>
                    <a:pt x="13894" y="16175"/>
                    <a:pt x="13684" y="15715"/>
                  </a:cubicBezTo>
                  <a:cubicBezTo>
                    <a:pt x="13371" y="14982"/>
                    <a:pt x="13224" y="14229"/>
                    <a:pt x="13120" y="13476"/>
                  </a:cubicBezTo>
                  <a:cubicBezTo>
                    <a:pt x="13099" y="13350"/>
                    <a:pt x="13078" y="13204"/>
                    <a:pt x="13015" y="13099"/>
                  </a:cubicBezTo>
                  <a:cubicBezTo>
                    <a:pt x="12701" y="12430"/>
                    <a:pt x="12659" y="11676"/>
                    <a:pt x="12575" y="10944"/>
                  </a:cubicBezTo>
                  <a:lnTo>
                    <a:pt x="12115" y="7178"/>
                  </a:lnTo>
                  <a:cubicBezTo>
                    <a:pt x="12073" y="6989"/>
                    <a:pt x="12052" y="6780"/>
                    <a:pt x="12031" y="6592"/>
                  </a:cubicBezTo>
                  <a:cubicBezTo>
                    <a:pt x="12011" y="6299"/>
                    <a:pt x="11822" y="6132"/>
                    <a:pt x="11529" y="6069"/>
                  </a:cubicBezTo>
                  <a:cubicBezTo>
                    <a:pt x="11006" y="5943"/>
                    <a:pt x="10462" y="5901"/>
                    <a:pt x="9918" y="5964"/>
                  </a:cubicBezTo>
                  <a:cubicBezTo>
                    <a:pt x="7135" y="6341"/>
                    <a:pt x="4394" y="6676"/>
                    <a:pt x="1612" y="7010"/>
                  </a:cubicBezTo>
                  <a:cubicBezTo>
                    <a:pt x="1507" y="7010"/>
                    <a:pt x="1444" y="7073"/>
                    <a:pt x="1360" y="7115"/>
                  </a:cubicBezTo>
                  <a:cubicBezTo>
                    <a:pt x="1068" y="7492"/>
                    <a:pt x="1151" y="7847"/>
                    <a:pt x="1193" y="8245"/>
                  </a:cubicBezTo>
                  <a:cubicBezTo>
                    <a:pt x="1570" y="11132"/>
                    <a:pt x="1925" y="14020"/>
                    <a:pt x="2302" y="16907"/>
                  </a:cubicBezTo>
                  <a:cubicBezTo>
                    <a:pt x="2407" y="17158"/>
                    <a:pt x="2448" y="17367"/>
                    <a:pt x="2511" y="17577"/>
                  </a:cubicBezTo>
                  <a:close/>
                  <a:moveTo>
                    <a:pt x="12868" y="5692"/>
                  </a:moveTo>
                  <a:cubicBezTo>
                    <a:pt x="12910" y="6194"/>
                    <a:pt x="12994" y="6676"/>
                    <a:pt x="13057" y="7157"/>
                  </a:cubicBezTo>
                  <a:cubicBezTo>
                    <a:pt x="13224" y="8580"/>
                    <a:pt x="13433" y="10023"/>
                    <a:pt x="13643" y="11488"/>
                  </a:cubicBezTo>
                  <a:cubicBezTo>
                    <a:pt x="13705" y="11802"/>
                    <a:pt x="13726" y="12137"/>
                    <a:pt x="13852" y="12430"/>
                  </a:cubicBezTo>
                  <a:cubicBezTo>
                    <a:pt x="14082" y="12974"/>
                    <a:pt x="14228" y="13538"/>
                    <a:pt x="14312" y="14103"/>
                  </a:cubicBezTo>
                  <a:cubicBezTo>
                    <a:pt x="14333" y="14292"/>
                    <a:pt x="14354" y="14501"/>
                    <a:pt x="14438" y="14689"/>
                  </a:cubicBezTo>
                  <a:cubicBezTo>
                    <a:pt x="14772" y="15338"/>
                    <a:pt x="14856" y="16049"/>
                    <a:pt x="14961" y="16740"/>
                  </a:cubicBezTo>
                  <a:cubicBezTo>
                    <a:pt x="14961" y="16823"/>
                    <a:pt x="15024" y="16907"/>
                    <a:pt x="15065" y="16970"/>
                  </a:cubicBezTo>
                  <a:lnTo>
                    <a:pt x="15191" y="16970"/>
                  </a:lnTo>
                  <a:cubicBezTo>
                    <a:pt x="15840" y="16112"/>
                    <a:pt x="16781" y="15463"/>
                    <a:pt x="17283" y="14459"/>
                  </a:cubicBezTo>
                  <a:cubicBezTo>
                    <a:pt x="17346" y="14396"/>
                    <a:pt x="17388" y="14313"/>
                    <a:pt x="17472" y="14229"/>
                  </a:cubicBezTo>
                  <a:cubicBezTo>
                    <a:pt x="18141" y="13622"/>
                    <a:pt x="18811" y="13036"/>
                    <a:pt x="19480" y="12450"/>
                  </a:cubicBezTo>
                  <a:cubicBezTo>
                    <a:pt x="19815" y="12158"/>
                    <a:pt x="19962" y="11906"/>
                    <a:pt x="19710" y="11509"/>
                  </a:cubicBezTo>
                  <a:cubicBezTo>
                    <a:pt x="19397" y="10965"/>
                    <a:pt x="19376" y="10337"/>
                    <a:pt x="19271" y="9730"/>
                  </a:cubicBezTo>
                  <a:cubicBezTo>
                    <a:pt x="19208" y="9396"/>
                    <a:pt x="19125" y="9019"/>
                    <a:pt x="18957" y="8705"/>
                  </a:cubicBezTo>
                  <a:cubicBezTo>
                    <a:pt x="18539" y="7847"/>
                    <a:pt x="18309" y="6968"/>
                    <a:pt x="18225" y="6027"/>
                  </a:cubicBezTo>
                  <a:cubicBezTo>
                    <a:pt x="18162" y="5295"/>
                    <a:pt x="18078" y="4520"/>
                    <a:pt x="17995" y="3788"/>
                  </a:cubicBezTo>
                  <a:cubicBezTo>
                    <a:pt x="17932" y="3370"/>
                    <a:pt x="17890" y="2951"/>
                    <a:pt x="17827" y="2512"/>
                  </a:cubicBezTo>
                  <a:cubicBezTo>
                    <a:pt x="17513" y="2595"/>
                    <a:pt x="17283" y="2637"/>
                    <a:pt x="17032" y="2721"/>
                  </a:cubicBezTo>
                  <a:cubicBezTo>
                    <a:pt x="16886" y="2784"/>
                    <a:pt x="16781" y="2826"/>
                    <a:pt x="16677" y="2909"/>
                  </a:cubicBezTo>
                  <a:cubicBezTo>
                    <a:pt x="16405" y="3160"/>
                    <a:pt x="16091" y="3370"/>
                    <a:pt x="15693" y="3516"/>
                  </a:cubicBezTo>
                  <a:cubicBezTo>
                    <a:pt x="15568" y="3558"/>
                    <a:pt x="15421" y="3683"/>
                    <a:pt x="15316" y="3788"/>
                  </a:cubicBezTo>
                  <a:cubicBezTo>
                    <a:pt x="15149" y="3955"/>
                    <a:pt x="14961" y="4144"/>
                    <a:pt x="14752" y="4290"/>
                  </a:cubicBezTo>
                  <a:cubicBezTo>
                    <a:pt x="14103" y="4771"/>
                    <a:pt x="13475" y="5232"/>
                    <a:pt x="12868" y="5692"/>
                  </a:cubicBezTo>
                  <a:close/>
                  <a:moveTo>
                    <a:pt x="2218" y="5964"/>
                  </a:moveTo>
                  <a:lnTo>
                    <a:pt x="2302" y="6132"/>
                  </a:lnTo>
                  <a:cubicBezTo>
                    <a:pt x="2511" y="6111"/>
                    <a:pt x="2741" y="6069"/>
                    <a:pt x="2951" y="6048"/>
                  </a:cubicBezTo>
                  <a:lnTo>
                    <a:pt x="8914" y="5274"/>
                  </a:lnTo>
                  <a:cubicBezTo>
                    <a:pt x="9772" y="5169"/>
                    <a:pt x="10651" y="5002"/>
                    <a:pt x="11508" y="5211"/>
                  </a:cubicBezTo>
                  <a:cubicBezTo>
                    <a:pt x="11948" y="5315"/>
                    <a:pt x="12345" y="5190"/>
                    <a:pt x="12659" y="4876"/>
                  </a:cubicBezTo>
                  <a:cubicBezTo>
                    <a:pt x="12973" y="4583"/>
                    <a:pt x="13287" y="4332"/>
                    <a:pt x="13622" y="4081"/>
                  </a:cubicBezTo>
                  <a:cubicBezTo>
                    <a:pt x="14061" y="3767"/>
                    <a:pt x="14542" y="3495"/>
                    <a:pt x="14877" y="3035"/>
                  </a:cubicBezTo>
                  <a:cubicBezTo>
                    <a:pt x="14961" y="2909"/>
                    <a:pt x="15128" y="2826"/>
                    <a:pt x="15275" y="2805"/>
                  </a:cubicBezTo>
                  <a:cubicBezTo>
                    <a:pt x="15840" y="2700"/>
                    <a:pt x="16153" y="2240"/>
                    <a:pt x="16697" y="1863"/>
                  </a:cubicBezTo>
                  <a:cubicBezTo>
                    <a:pt x="16028" y="1633"/>
                    <a:pt x="15484" y="1528"/>
                    <a:pt x="14877" y="1549"/>
                  </a:cubicBezTo>
                  <a:cubicBezTo>
                    <a:pt x="14145" y="1612"/>
                    <a:pt x="13412" y="1445"/>
                    <a:pt x="12680" y="1319"/>
                  </a:cubicBezTo>
                  <a:cubicBezTo>
                    <a:pt x="12262" y="1235"/>
                    <a:pt x="11843" y="1194"/>
                    <a:pt x="11425" y="1131"/>
                  </a:cubicBezTo>
                  <a:cubicBezTo>
                    <a:pt x="10713" y="1047"/>
                    <a:pt x="10023" y="1026"/>
                    <a:pt x="9332" y="901"/>
                  </a:cubicBezTo>
                  <a:cubicBezTo>
                    <a:pt x="8935" y="817"/>
                    <a:pt x="8621" y="838"/>
                    <a:pt x="8370" y="1131"/>
                  </a:cubicBezTo>
                  <a:cubicBezTo>
                    <a:pt x="7742" y="1779"/>
                    <a:pt x="6842" y="2093"/>
                    <a:pt x="6277" y="2826"/>
                  </a:cubicBezTo>
                  <a:cubicBezTo>
                    <a:pt x="6194" y="2930"/>
                    <a:pt x="6068" y="2972"/>
                    <a:pt x="5943" y="3035"/>
                  </a:cubicBezTo>
                  <a:cubicBezTo>
                    <a:pt x="5524" y="3328"/>
                    <a:pt x="5064" y="3600"/>
                    <a:pt x="4645" y="3914"/>
                  </a:cubicBezTo>
                  <a:cubicBezTo>
                    <a:pt x="3913" y="4583"/>
                    <a:pt x="3076" y="5295"/>
                    <a:pt x="2218" y="59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173;p73"/>
            <p:cNvSpPr/>
            <p:nvPr/>
          </p:nvSpPr>
          <p:spPr>
            <a:xfrm>
              <a:off x="608290" y="4680703"/>
              <a:ext cx="101536" cy="115918"/>
            </a:xfrm>
            <a:custGeom>
              <a:avLst/>
              <a:gdLst/>
              <a:ahLst/>
              <a:cxnLst/>
              <a:rect l="l" t="t" r="r" b="b"/>
              <a:pathLst>
                <a:path w="5316" h="6069" extrusionOk="0">
                  <a:moveTo>
                    <a:pt x="1549" y="126"/>
                  </a:moveTo>
                  <a:cubicBezTo>
                    <a:pt x="1863" y="84"/>
                    <a:pt x="2072" y="0"/>
                    <a:pt x="2281" y="0"/>
                  </a:cubicBezTo>
                  <a:cubicBezTo>
                    <a:pt x="2742" y="0"/>
                    <a:pt x="3034" y="252"/>
                    <a:pt x="3202" y="691"/>
                  </a:cubicBezTo>
                  <a:cubicBezTo>
                    <a:pt x="3453" y="1528"/>
                    <a:pt x="3746" y="2344"/>
                    <a:pt x="4248" y="3076"/>
                  </a:cubicBezTo>
                  <a:cubicBezTo>
                    <a:pt x="4290" y="3160"/>
                    <a:pt x="4374" y="3244"/>
                    <a:pt x="4394" y="3306"/>
                  </a:cubicBezTo>
                  <a:cubicBezTo>
                    <a:pt x="4562" y="3934"/>
                    <a:pt x="4834" y="4520"/>
                    <a:pt x="5210" y="5064"/>
                  </a:cubicBezTo>
                  <a:cubicBezTo>
                    <a:pt x="5294" y="5189"/>
                    <a:pt x="5315" y="5378"/>
                    <a:pt x="5315" y="5545"/>
                  </a:cubicBezTo>
                  <a:cubicBezTo>
                    <a:pt x="5315" y="5754"/>
                    <a:pt x="5210" y="5901"/>
                    <a:pt x="5001" y="5985"/>
                  </a:cubicBezTo>
                  <a:cubicBezTo>
                    <a:pt x="4792" y="6068"/>
                    <a:pt x="4604" y="6026"/>
                    <a:pt x="4478" y="5880"/>
                  </a:cubicBezTo>
                  <a:cubicBezTo>
                    <a:pt x="4081" y="5399"/>
                    <a:pt x="3830" y="4855"/>
                    <a:pt x="3578" y="4290"/>
                  </a:cubicBezTo>
                  <a:cubicBezTo>
                    <a:pt x="3537" y="4185"/>
                    <a:pt x="3474" y="4060"/>
                    <a:pt x="3432" y="3913"/>
                  </a:cubicBezTo>
                  <a:cubicBezTo>
                    <a:pt x="2825" y="3997"/>
                    <a:pt x="2260" y="4081"/>
                    <a:pt x="1674" y="4122"/>
                  </a:cubicBezTo>
                  <a:cubicBezTo>
                    <a:pt x="1319" y="4164"/>
                    <a:pt x="1068" y="4353"/>
                    <a:pt x="963" y="4708"/>
                  </a:cubicBezTo>
                  <a:cubicBezTo>
                    <a:pt x="858" y="5106"/>
                    <a:pt x="754" y="5524"/>
                    <a:pt x="649" y="5901"/>
                  </a:cubicBezTo>
                  <a:cubicBezTo>
                    <a:pt x="628" y="5964"/>
                    <a:pt x="545" y="6006"/>
                    <a:pt x="524" y="6006"/>
                  </a:cubicBezTo>
                  <a:cubicBezTo>
                    <a:pt x="440" y="6006"/>
                    <a:pt x="314" y="5985"/>
                    <a:pt x="252" y="5922"/>
                  </a:cubicBezTo>
                  <a:cubicBezTo>
                    <a:pt x="42" y="5692"/>
                    <a:pt x="1" y="5399"/>
                    <a:pt x="84" y="5127"/>
                  </a:cubicBezTo>
                  <a:cubicBezTo>
                    <a:pt x="231" y="4604"/>
                    <a:pt x="398" y="4081"/>
                    <a:pt x="565" y="3557"/>
                  </a:cubicBezTo>
                  <a:cubicBezTo>
                    <a:pt x="817" y="2867"/>
                    <a:pt x="1089" y="2239"/>
                    <a:pt x="1172" y="1507"/>
                  </a:cubicBezTo>
                  <a:cubicBezTo>
                    <a:pt x="1235" y="1068"/>
                    <a:pt x="1423" y="628"/>
                    <a:pt x="1549" y="126"/>
                  </a:cubicBezTo>
                  <a:close/>
                  <a:moveTo>
                    <a:pt x="1591" y="3118"/>
                  </a:moveTo>
                  <a:cubicBezTo>
                    <a:pt x="2051" y="3139"/>
                    <a:pt x="2428" y="3118"/>
                    <a:pt x="2783" y="2909"/>
                  </a:cubicBezTo>
                  <a:cubicBezTo>
                    <a:pt x="2804" y="2197"/>
                    <a:pt x="2386" y="1653"/>
                    <a:pt x="2093" y="921"/>
                  </a:cubicBezTo>
                  <a:cubicBezTo>
                    <a:pt x="1800" y="1716"/>
                    <a:pt x="1800" y="2407"/>
                    <a:pt x="1591" y="311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174;p73"/>
            <p:cNvSpPr/>
            <p:nvPr/>
          </p:nvSpPr>
          <p:spPr>
            <a:xfrm>
              <a:off x="423563" y="4218193"/>
              <a:ext cx="205860" cy="140722"/>
            </a:xfrm>
            <a:custGeom>
              <a:avLst/>
              <a:gdLst/>
              <a:ahLst/>
              <a:cxnLst/>
              <a:rect l="l" t="t" r="r" b="b"/>
              <a:pathLst>
                <a:path w="9124" h="6237" extrusionOk="0">
                  <a:moveTo>
                    <a:pt x="7490" y="0"/>
                  </a:moveTo>
                  <a:cubicBezTo>
                    <a:pt x="6544" y="0"/>
                    <a:pt x="5616" y="317"/>
                    <a:pt x="4664" y="317"/>
                  </a:cubicBezTo>
                  <a:cubicBezTo>
                    <a:pt x="4616" y="317"/>
                    <a:pt x="4568" y="316"/>
                    <a:pt x="4520" y="315"/>
                  </a:cubicBezTo>
                  <a:cubicBezTo>
                    <a:pt x="4394" y="315"/>
                    <a:pt x="4248" y="419"/>
                    <a:pt x="4101" y="482"/>
                  </a:cubicBezTo>
                  <a:cubicBezTo>
                    <a:pt x="3519" y="696"/>
                    <a:pt x="2937" y="819"/>
                    <a:pt x="2321" y="819"/>
                  </a:cubicBezTo>
                  <a:cubicBezTo>
                    <a:pt x="2273" y="819"/>
                    <a:pt x="2225" y="818"/>
                    <a:pt x="2176" y="817"/>
                  </a:cubicBezTo>
                  <a:cubicBezTo>
                    <a:pt x="2029" y="817"/>
                    <a:pt x="1876" y="798"/>
                    <a:pt x="1719" y="798"/>
                  </a:cubicBezTo>
                  <a:cubicBezTo>
                    <a:pt x="1543" y="798"/>
                    <a:pt x="1360" y="822"/>
                    <a:pt x="1172" y="922"/>
                  </a:cubicBezTo>
                  <a:cubicBezTo>
                    <a:pt x="1109" y="1110"/>
                    <a:pt x="1005" y="1298"/>
                    <a:pt x="942" y="1466"/>
                  </a:cubicBezTo>
                  <a:cubicBezTo>
                    <a:pt x="796" y="2093"/>
                    <a:pt x="628" y="2763"/>
                    <a:pt x="482" y="3391"/>
                  </a:cubicBezTo>
                  <a:cubicBezTo>
                    <a:pt x="440" y="3495"/>
                    <a:pt x="482" y="3621"/>
                    <a:pt x="440" y="3746"/>
                  </a:cubicBezTo>
                  <a:cubicBezTo>
                    <a:pt x="398" y="4144"/>
                    <a:pt x="314" y="4499"/>
                    <a:pt x="231" y="4876"/>
                  </a:cubicBezTo>
                  <a:cubicBezTo>
                    <a:pt x="189" y="5127"/>
                    <a:pt x="84" y="5399"/>
                    <a:pt x="21" y="5650"/>
                  </a:cubicBezTo>
                  <a:cubicBezTo>
                    <a:pt x="0" y="5818"/>
                    <a:pt x="63" y="5964"/>
                    <a:pt x="84" y="6236"/>
                  </a:cubicBezTo>
                  <a:cubicBezTo>
                    <a:pt x="398" y="6152"/>
                    <a:pt x="649" y="6069"/>
                    <a:pt x="921" y="6027"/>
                  </a:cubicBezTo>
                  <a:cubicBezTo>
                    <a:pt x="1151" y="5964"/>
                    <a:pt x="1381" y="5901"/>
                    <a:pt x="1591" y="5860"/>
                  </a:cubicBezTo>
                  <a:cubicBezTo>
                    <a:pt x="1904" y="5839"/>
                    <a:pt x="2176" y="5797"/>
                    <a:pt x="2469" y="5692"/>
                  </a:cubicBezTo>
                  <a:cubicBezTo>
                    <a:pt x="2679" y="5608"/>
                    <a:pt x="2930" y="5588"/>
                    <a:pt x="3160" y="5546"/>
                  </a:cubicBezTo>
                  <a:cubicBezTo>
                    <a:pt x="3788" y="5525"/>
                    <a:pt x="4415" y="5546"/>
                    <a:pt x="5022" y="5316"/>
                  </a:cubicBezTo>
                  <a:cubicBezTo>
                    <a:pt x="5096" y="5291"/>
                    <a:pt x="5184" y="5281"/>
                    <a:pt x="5273" y="5281"/>
                  </a:cubicBezTo>
                  <a:cubicBezTo>
                    <a:pt x="5337" y="5281"/>
                    <a:pt x="5401" y="5286"/>
                    <a:pt x="5461" y="5295"/>
                  </a:cubicBezTo>
                  <a:cubicBezTo>
                    <a:pt x="5563" y="5307"/>
                    <a:pt x="5661" y="5313"/>
                    <a:pt x="5758" y="5313"/>
                  </a:cubicBezTo>
                  <a:cubicBezTo>
                    <a:pt x="6305" y="5313"/>
                    <a:pt x="6800" y="5125"/>
                    <a:pt x="7386" y="4876"/>
                  </a:cubicBezTo>
                  <a:cubicBezTo>
                    <a:pt x="7554" y="4541"/>
                    <a:pt x="7826" y="4227"/>
                    <a:pt x="7910" y="3851"/>
                  </a:cubicBezTo>
                  <a:cubicBezTo>
                    <a:pt x="7972" y="3453"/>
                    <a:pt x="8077" y="3098"/>
                    <a:pt x="8265" y="2763"/>
                  </a:cubicBezTo>
                  <a:cubicBezTo>
                    <a:pt x="8433" y="2407"/>
                    <a:pt x="8495" y="2093"/>
                    <a:pt x="8537" y="1738"/>
                  </a:cubicBezTo>
                  <a:cubicBezTo>
                    <a:pt x="8558" y="1445"/>
                    <a:pt x="8684" y="1152"/>
                    <a:pt x="8788" y="901"/>
                  </a:cubicBezTo>
                  <a:cubicBezTo>
                    <a:pt x="8872" y="712"/>
                    <a:pt x="8998" y="524"/>
                    <a:pt x="9123" y="294"/>
                  </a:cubicBezTo>
                  <a:cubicBezTo>
                    <a:pt x="8767" y="210"/>
                    <a:pt x="8433" y="85"/>
                    <a:pt x="8056" y="43"/>
                  </a:cubicBezTo>
                  <a:cubicBezTo>
                    <a:pt x="7866" y="13"/>
                    <a:pt x="7678" y="0"/>
                    <a:pt x="74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175;p73"/>
            <p:cNvSpPr/>
            <p:nvPr/>
          </p:nvSpPr>
          <p:spPr>
            <a:xfrm>
              <a:off x="367386" y="4055598"/>
              <a:ext cx="253061" cy="160825"/>
            </a:xfrm>
            <a:custGeom>
              <a:avLst/>
              <a:gdLst/>
              <a:ahLst/>
              <a:cxnLst/>
              <a:rect l="l" t="t" r="r" b="b"/>
              <a:pathLst>
                <a:path w="11216" h="7128" extrusionOk="0">
                  <a:moveTo>
                    <a:pt x="7293" y="0"/>
                  </a:moveTo>
                  <a:cubicBezTo>
                    <a:pt x="7221" y="0"/>
                    <a:pt x="7147" y="10"/>
                    <a:pt x="7073" y="31"/>
                  </a:cubicBezTo>
                  <a:cubicBezTo>
                    <a:pt x="6863" y="73"/>
                    <a:pt x="6654" y="94"/>
                    <a:pt x="6466" y="157"/>
                  </a:cubicBezTo>
                  <a:cubicBezTo>
                    <a:pt x="5127" y="408"/>
                    <a:pt x="3746" y="575"/>
                    <a:pt x="2469" y="1077"/>
                  </a:cubicBezTo>
                  <a:cubicBezTo>
                    <a:pt x="1967" y="1245"/>
                    <a:pt x="1444" y="1391"/>
                    <a:pt x="900" y="1391"/>
                  </a:cubicBezTo>
                  <a:cubicBezTo>
                    <a:pt x="607" y="1391"/>
                    <a:pt x="293" y="1391"/>
                    <a:pt x="1" y="1642"/>
                  </a:cubicBezTo>
                  <a:cubicBezTo>
                    <a:pt x="565" y="2730"/>
                    <a:pt x="1047" y="3902"/>
                    <a:pt x="1863" y="4864"/>
                  </a:cubicBezTo>
                  <a:cubicBezTo>
                    <a:pt x="2051" y="5116"/>
                    <a:pt x="2281" y="5408"/>
                    <a:pt x="2407" y="5722"/>
                  </a:cubicBezTo>
                  <a:cubicBezTo>
                    <a:pt x="2679" y="6266"/>
                    <a:pt x="3014" y="6748"/>
                    <a:pt x="3599" y="7103"/>
                  </a:cubicBezTo>
                  <a:cubicBezTo>
                    <a:pt x="3928" y="7103"/>
                    <a:pt x="4266" y="7127"/>
                    <a:pt x="4610" y="7127"/>
                  </a:cubicBezTo>
                  <a:cubicBezTo>
                    <a:pt x="4987" y="7127"/>
                    <a:pt x="5371" y="7098"/>
                    <a:pt x="5755" y="6978"/>
                  </a:cubicBezTo>
                  <a:cubicBezTo>
                    <a:pt x="6358" y="6783"/>
                    <a:pt x="6962" y="6557"/>
                    <a:pt x="7591" y="6557"/>
                  </a:cubicBezTo>
                  <a:cubicBezTo>
                    <a:pt x="7703" y="6557"/>
                    <a:pt x="7816" y="6564"/>
                    <a:pt x="7931" y="6580"/>
                  </a:cubicBezTo>
                  <a:cubicBezTo>
                    <a:pt x="7972" y="6580"/>
                    <a:pt x="8056" y="6580"/>
                    <a:pt x="8119" y="6559"/>
                  </a:cubicBezTo>
                  <a:cubicBezTo>
                    <a:pt x="8565" y="6336"/>
                    <a:pt x="9030" y="6308"/>
                    <a:pt x="9508" y="6308"/>
                  </a:cubicBezTo>
                  <a:cubicBezTo>
                    <a:pt x="9667" y="6308"/>
                    <a:pt x="9827" y="6311"/>
                    <a:pt x="9989" y="6311"/>
                  </a:cubicBezTo>
                  <a:cubicBezTo>
                    <a:pt x="10070" y="6311"/>
                    <a:pt x="10151" y="6311"/>
                    <a:pt x="10232" y="6308"/>
                  </a:cubicBezTo>
                  <a:cubicBezTo>
                    <a:pt x="10350" y="6308"/>
                    <a:pt x="10470" y="6317"/>
                    <a:pt x="10593" y="6317"/>
                  </a:cubicBezTo>
                  <a:cubicBezTo>
                    <a:pt x="10797" y="6317"/>
                    <a:pt x="11006" y="6293"/>
                    <a:pt x="11216" y="6162"/>
                  </a:cubicBezTo>
                  <a:cubicBezTo>
                    <a:pt x="11195" y="6036"/>
                    <a:pt x="11195" y="5848"/>
                    <a:pt x="11111" y="5785"/>
                  </a:cubicBezTo>
                  <a:cubicBezTo>
                    <a:pt x="10274" y="4844"/>
                    <a:pt x="9960" y="3546"/>
                    <a:pt x="9165" y="2605"/>
                  </a:cubicBezTo>
                  <a:cubicBezTo>
                    <a:pt x="9123" y="2584"/>
                    <a:pt x="9123" y="2563"/>
                    <a:pt x="9102" y="2542"/>
                  </a:cubicBezTo>
                  <a:cubicBezTo>
                    <a:pt x="8893" y="1747"/>
                    <a:pt x="8265" y="1182"/>
                    <a:pt x="7951" y="450"/>
                  </a:cubicBezTo>
                  <a:cubicBezTo>
                    <a:pt x="7834" y="164"/>
                    <a:pt x="7582" y="0"/>
                    <a:pt x="7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2176;p73"/>
            <p:cNvSpPr/>
            <p:nvPr/>
          </p:nvSpPr>
          <p:spPr>
            <a:xfrm>
              <a:off x="326799" y="4118136"/>
              <a:ext cx="108593" cy="236997"/>
            </a:xfrm>
            <a:custGeom>
              <a:avLst/>
              <a:gdLst/>
              <a:ahLst/>
              <a:cxnLst/>
              <a:rect l="l" t="t" r="r" b="b"/>
              <a:pathLst>
                <a:path w="4813" h="10504" extrusionOk="0">
                  <a:moveTo>
                    <a:pt x="1255" y="0"/>
                  </a:moveTo>
                  <a:cubicBezTo>
                    <a:pt x="858" y="356"/>
                    <a:pt x="816" y="753"/>
                    <a:pt x="732" y="1130"/>
                  </a:cubicBezTo>
                  <a:cubicBezTo>
                    <a:pt x="502" y="2616"/>
                    <a:pt x="272" y="4122"/>
                    <a:pt x="63" y="5629"/>
                  </a:cubicBezTo>
                  <a:cubicBezTo>
                    <a:pt x="0" y="6047"/>
                    <a:pt x="63" y="6466"/>
                    <a:pt x="63" y="6905"/>
                  </a:cubicBezTo>
                  <a:cubicBezTo>
                    <a:pt x="398" y="7156"/>
                    <a:pt x="711" y="7407"/>
                    <a:pt x="1025" y="7679"/>
                  </a:cubicBezTo>
                  <a:cubicBezTo>
                    <a:pt x="1235" y="7867"/>
                    <a:pt x="1444" y="8035"/>
                    <a:pt x="1569" y="8265"/>
                  </a:cubicBezTo>
                  <a:cubicBezTo>
                    <a:pt x="2051" y="8914"/>
                    <a:pt x="2469" y="9604"/>
                    <a:pt x="2908" y="10253"/>
                  </a:cubicBezTo>
                  <a:cubicBezTo>
                    <a:pt x="2978" y="10357"/>
                    <a:pt x="3076" y="10504"/>
                    <a:pt x="3214" y="10504"/>
                  </a:cubicBezTo>
                  <a:cubicBezTo>
                    <a:pt x="3243" y="10504"/>
                    <a:pt x="3274" y="10497"/>
                    <a:pt x="3306" y="10483"/>
                  </a:cubicBezTo>
                  <a:cubicBezTo>
                    <a:pt x="3452" y="10023"/>
                    <a:pt x="3620" y="9541"/>
                    <a:pt x="3745" y="9102"/>
                  </a:cubicBezTo>
                  <a:cubicBezTo>
                    <a:pt x="3829" y="8830"/>
                    <a:pt x="3955" y="8579"/>
                    <a:pt x="3955" y="8307"/>
                  </a:cubicBezTo>
                  <a:cubicBezTo>
                    <a:pt x="3955" y="7826"/>
                    <a:pt x="4080" y="7365"/>
                    <a:pt x="4268" y="6926"/>
                  </a:cubicBezTo>
                  <a:cubicBezTo>
                    <a:pt x="4457" y="6403"/>
                    <a:pt x="4624" y="5880"/>
                    <a:pt x="4813" y="5315"/>
                  </a:cubicBezTo>
                  <a:cubicBezTo>
                    <a:pt x="4101" y="4792"/>
                    <a:pt x="3724" y="4059"/>
                    <a:pt x="3348" y="3285"/>
                  </a:cubicBezTo>
                  <a:cubicBezTo>
                    <a:pt x="3264" y="3118"/>
                    <a:pt x="3139" y="2950"/>
                    <a:pt x="3013" y="2762"/>
                  </a:cubicBezTo>
                  <a:cubicBezTo>
                    <a:pt x="2741" y="2385"/>
                    <a:pt x="2427" y="2009"/>
                    <a:pt x="2176" y="1611"/>
                  </a:cubicBezTo>
                  <a:cubicBezTo>
                    <a:pt x="1862" y="1130"/>
                    <a:pt x="1590" y="607"/>
                    <a:pt x="12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2177;p73"/>
            <p:cNvSpPr/>
            <p:nvPr/>
          </p:nvSpPr>
          <p:spPr>
            <a:xfrm>
              <a:off x="296567" y="4032225"/>
              <a:ext cx="357413" cy="362106"/>
            </a:xfrm>
            <a:custGeom>
              <a:avLst/>
              <a:gdLst/>
              <a:ahLst/>
              <a:cxnLst/>
              <a:rect l="l" t="t" r="r" b="b"/>
              <a:pathLst>
                <a:path w="15841" h="16049" extrusionOk="0">
                  <a:moveTo>
                    <a:pt x="1" y="10169"/>
                  </a:moveTo>
                  <a:cubicBezTo>
                    <a:pt x="357" y="9792"/>
                    <a:pt x="461" y="9353"/>
                    <a:pt x="524" y="8872"/>
                  </a:cubicBezTo>
                  <a:cubicBezTo>
                    <a:pt x="712" y="7553"/>
                    <a:pt x="943" y="6235"/>
                    <a:pt x="1194" y="4896"/>
                  </a:cubicBezTo>
                  <a:cubicBezTo>
                    <a:pt x="1361" y="3850"/>
                    <a:pt x="1821" y="2950"/>
                    <a:pt x="2365" y="2051"/>
                  </a:cubicBezTo>
                  <a:cubicBezTo>
                    <a:pt x="2470" y="1862"/>
                    <a:pt x="2616" y="1737"/>
                    <a:pt x="2826" y="1674"/>
                  </a:cubicBezTo>
                  <a:cubicBezTo>
                    <a:pt x="3286" y="1611"/>
                    <a:pt x="3684" y="1507"/>
                    <a:pt x="4144" y="1423"/>
                  </a:cubicBezTo>
                  <a:cubicBezTo>
                    <a:pt x="4395" y="1381"/>
                    <a:pt x="4688" y="1402"/>
                    <a:pt x="4918" y="1297"/>
                  </a:cubicBezTo>
                  <a:cubicBezTo>
                    <a:pt x="6362" y="753"/>
                    <a:pt x="7847" y="502"/>
                    <a:pt x="9375" y="251"/>
                  </a:cubicBezTo>
                  <a:cubicBezTo>
                    <a:pt x="9605" y="230"/>
                    <a:pt x="9835" y="146"/>
                    <a:pt x="10086" y="105"/>
                  </a:cubicBezTo>
                  <a:cubicBezTo>
                    <a:pt x="10651" y="0"/>
                    <a:pt x="11153" y="167"/>
                    <a:pt x="11593" y="481"/>
                  </a:cubicBezTo>
                  <a:cubicBezTo>
                    <a:pt x="11802" y="628"/>
                    <a:pt x="12011" y="816"/>
                    <a:pt x="12053" y="1109"/>
                  </a:cubicBezTo>
                  <a:cubicBezTo>
                    <a:pt x="12137" y="1527"/>
                    <a:pt x="12409" y="1862"/>
                    <a:pt x="12618" y="2239"/>
                  </a:cubicBezTo>
                  <a:lnTo>
                    <a:pt x="13015" y="2950"/>
                  </a:lnTo>
                  <a:cubicBezTo>
                    <a:pt x="13057" y="3013"/>
                    <a:pt x="13057" y="3118"/>
                    <a:pt x="13099" y="3180"/>
                  </a:cubicBezTo>
                  <a:cubicBezTo>
                    <a:pt x="13811" y="3913"/>
                    <a:pt x="13999" y="4896"/>
                    <a:pt x="14606" y="5691"/>
                  </a:cubicBezTo>
                  <a:cubicBezTo>
                    <a:pt x="14710" y="5817"/>
                    <a:pt x="14815" y="6005"/>
                    <a:pt x="14920" y="6110"/>
                  </a:cubicBezTo>
                  <a:cubicBezTo>
                    <a:pt x="15129" y="6319"/>
                    <a:pt x="15254" y="6570"/>
                    <a:pt x="15359" y="6863"/>
                  </a:cubicBezTo>
                  <a:cubicBezTo>
                    <a:pt x="15443" y="7177"/>
                    <a:pt x="15673" y="7428"/>
                    <a:pt x="15756" y="7721"/>
                  </a:cubicBezTo>
                  <a:cubicBezTo>
                    <a:pt x="15840" y="8014"/>
                    <a:pt x="15422" y="8202"/>
                    <a:pt x="15484" y="8537"/>
                  </a:cubicBezTo>
                  <a:cubicBezTo>
                    <a:pt x="15526" y="8641"/>
                    <a:pt x="15526" y="8809"/>
                    <a:pt x="15443" y="8872"/>
                  </a:cubicBezTo>
                  <a:cubicBezTo>
                    <a:pt x="14857" y="9688"/>
                    <a:pt x="15108" y="10734"/>
                    <a:pt x="14627" y="11592"/>
                  </a:cubicBezTo>
                  <a:cubicBezTo>
                    <a:pt x="14585" y="11696"/>
                    <a:pt x="14522" y="11843"/>
                    <a:pt x="14522" y="11947"/>
                  </a:cubicBezTo>
                  <a:cubicBezTo>
                    <a:pt x="14543" y="12429"/>
                    <a:pt x="14334" y="12889"/>
                    <a:pt x="14103" y="13266"/>
                  </a:cubicBezTo>
                  <a:cubicBezTo>
                    <a:pt x="14062" y="13349"/>
                    <a:pt x="14020" y="13433"/>
                    <a:pt x="13999" y="13538"/>
                  </a:cubicBezTo>
                  <a:cubicBezTo>
                    <a:pt x="13957" y="13998"/>
                    <a:pt x="13685" y="14165"/>
                    <a:pt x="13225" y="14186"/>
                  </a:cubicBezTo>
                  <a:cubicBezTo>
                    <a:pt x="12723" y="14207"/>
                    <a:pt x="12220" y="14375"/>
                    <a:pt x="11718" y="14416"/>
                  </a:cubicBezTo>
                  <a:cubicBezTo>
                    <a:pt x="11258" y="14458"/>
                    <a:pt x="10756" y="14416"/>
                    <a:pt x="10316" y="14605"/>
                  </a:cubicBezTo>
                  <a:cubicBezTo>
                    <a:pt x="10233" y="14626"/>
                    <a:pt x="10128" y="14667"/>
                    <a:pt x="10044" y="14667"/>
                  </a:cubicBezTo>
                  <a:cubicBezTo>
                    <a:pt x="9103" y="14605"/>
                    <a:pt x="8224" y="14835"/>
                    <a:pt x="7303" y="14939"/>
                  </a:cubicBezTo>
                  <a:cubicBezTo>
                    <a:pt x="6843" y="15002"/>
                    <a:pt x="6362" y="15086"/>
                    <a:pt x="5901" y="15149"/>
                  </a:cubicBezTo>
                  <a:cubicBezTo>
                    <a:pt x="5608" y="15211"/>
                    <a:pt x="5483" y="15442"/>
                    <a:pt x="5316" y="15672"/>
                  </a:cubicBezTo>
                  <a:cubicBezTo>
                    <a:pt x="5064" y="16048"/>
                    <a:pt x="4772" y="16028"/>
                    <a:pt x="4541" y="15672"/>
                  </a:cubicBezTo>
                  <a:cubicBezTo>
                    <a:pt x="4374" y="15463"/>
                    <a:pt x="4207" y="15232"/>
                    <a:pt x="4144" y="14981"/>
                  </a:cubicBezTo>
                  <a:cubicBezTo>
                    <a:pt x="3809" y="14040"/>
                    <a:pt x="3119" y="13370"/>
                    <a:pt x="2344" y="12805"/>
                  </a:cubicBezTo>
                  <a:cubicBezTo>
                    <a:pt x="2093" y="12617"/>
                    <a:pt x="1884" y="12429"/>
                    <a:pt x="1717" y="12178"/>
                  </a:cubicBezTo>
                  <a:cubicBezTo>
                    <a:pt x="1403" y="11780"/>
                    <a:pt x="1026" y="11424"/>
                    <a:pt x="691" y="11048"/>
                  </a:cubicBezTo>
                  <a:cubicBezTo>
                    <a:pt x="482" y="10838"/>
                    <a:pt x="168" y="10650"/>
                    <a:pt x="1" y="10169"/>
                  </a:cubicBezTo>
                  <a:close/>
                  <a:moveTo>
                    <a:pt x="13036" y="13140"/>
                  </a:moveTo>
                  <a:cubicBezTo>
                    <a:pt x="13225" y="12805"/>
                    <a:pt x="13476" y="12491"/>
                    <a:pt x="13559" y="12115"/>
                  </a:cubicBezTo>
                  <a:cubicBezTo>
                    <a:pt x="13622" y="11738"/>
                    <a:pt x="13748" y="11362"/>
                    <a:pt x="13915" y="11027"/>
                  </a:cubicBezTo>
                  <a:cubicBezTo>
                    <a:pt x="14083" y="10692"/>
                    <a:pt x="14145" y="10378"/>
                    <a:pt x="14187" y="10002"/>
                  </a:cubicBezTo>
                  <a:cubicBezTo>
                    <a:pt x="14208" y="9709"/>
                    <a:pt x="14334" y="9437"/>
                    <a:pt x="14438" y="9165"/>
                  </a:cubicBezTo>
                  <a:cubicBezTo>
                    <a:pt x="14522" y="8976"/>
                    <a:pt x="14648" y="8809"/>
                    <a:pt x="14773" y="8558"/>
                  </a:cubicBezTo>
                  <a:cubicBezTo>
                    <a:pt x="14396" y="8453"/>
                    <a:pt x="14062" y="8349"/>
                    <a:pt x="13706" y="8307"/>
                  </a:cubicBezTo>
                  <a:cubicBezTo>
                    <a:pt x="12513" y="8118"/>
                    <a:pt x="11362" y="8621"/>
                    <a:pt x="10170" y="8600"/>
                  </a:cubicBezTo>
                  <a:cubicBezTo>
                    <a:pt x="10044" y="8600"/>
                    <a:pt x="9898" y="8704"/>
                    <a:pt x="9751" y="8746"/>
                  </a:cubicBezTo>
                  <a:cubicBezTo>
                    <a:pt x="9124" y="8976"/>
                    <a:pt x="8496" y="9123"/>
                    <a:pt x="7826" y="9081"/>
                  </a:cubicBezTo>
                  <a:cubicBezTo>
                    <a:pt x="7513" y="9081"/>
                    <a:pt x="7178" y="8997"/>
                    <a:pt x="6822" y="9185"/>
                  </a:cubicBezTo>
                  <a:cubicBezTo>
                    <a:pt x="6759" y="9374"/>
                    <a:pt x="6655" y="9562"/>
                    <a:pt x="6592" y="9750"/>
                  </a:cubicBezTo>
                  <a:cubicBezTo>
                    <a:pt x="6445" y="10378"/>
                    <a:pt x="6278" y="11027"/>
                    <a:pt x="6132" y="11654"/>
                  </a:cubicBezTo>
                  <a:cubicBezTo>
                    <a:pt x="6111" y="11759"/>
                    <a:pt x="6132" y="11885"/>
                    <a:pt x="6111" y="12010"/>
                  </a:cubicBezTo>
                  <a:cubicBezTo>
                    <a:pt x="6048" y="12408"/>
                    <a:pt x="5964" y="12784"/>
                    <a:pt x="5901" y="13140"/>
                  </a:cubicBezTo>
                  <a:cubicBezTo>
                    <a:pt x="5839" y="13412"/>
                    <a:pt x="5734" y="13663"/>
                    <a:pt x="5692" y="13935"/>
                  </a:cubicBezTo>
                  <a:cubicBezTo>
                    <a:pt x="5650" y="14082"/>
                    <a:pt x="5713" y="14249"/>
                    <a:pt x="5734" y="14500"/>
                  </a:cubicBezTo>
                  <a:cubicBezTo>
                    <a:pt x="6048" y="14416"/>
                    <a:pt x="6320" y="14354"/>
                    <a:pt x="6571" y="14291"/>
                  </a:cubicBezTo>
                  <a:cubicBezTo>
                    <a:pt x="6801" y="14249"/>
                    <a:pt x="7052" y="14165"/>
                    <a:pt x="7261" y="14144"/>
                  </a:cubicBezTo>
                  <a:cubicBezTo>
                    <a:pt x="7575" y="14103"/>
                    <a:pt x="7826" y="14061"/>
                    <a:pt x="8119" y="13956"/>
                  </a:cubicBezTo>
                  <a:cubicBezTo>
                    <a:pt x="8329" y="13872"/>
                    <a:pt x="8580" y="13851"/>
                    <a:pt x="8831" y="13831"/>
                  </a:cubicBezTo>
                  <a:cubicBezTo>
                    <a:pt x="9458" y="13789"/>
                    <a:pt x="10086" y="13831"/>
                    <a:pt x="10672" y="13579"/>
                  </a:cubicBezTo>
                  <a:cubicBezTo>
                    <a:pt x="10818" y="13538"/>
                    <a:pt x="10965" y="13538"/>
                    <a:pt x="11132" y="13559"/>
                  </a:cubicBezTo>
                  <a:cubicBezTo>
                    <a:pt x="11781" y="13621"/>
                    <a:pt x="12346" y="13412"/>
                    <a:pt x="13036" y="13140"/>
                  </a:cubicBezTo>
                  <a:close/>
                  <a:moveTo>
                    <a:pt x="6738" y="8139"/>
                  </a:moveTo>
                  <a:cubicBezTo>
                    <a:pt x="7429" y="8139"/>
                    <a:pt x="8161" y="8244"/>
                    <a:pt x="8894" y="8014"/>
                  </a:cubicBezTo>
                  <a:cubicBezTo>
                    <a:pt x="9605" y="7784"/>
                    <a:pt x="10316" y="7512"/>
                    <a:pt x="11070" y="7616"/>
                  </a:cubicBezTo>
                  <a:cubicBezTo>
                    <a:pt x="11111" y="7616"/>
                    <a:pt x="11195" y="7616"/>
                    <a:pt x="11258" y="7595"/>
                  </a:cubicBezTo>
                  <a:cubicBezTo>
                    <a:pt x="11927" y="7261"/>
                    <a:pt x="12639" y="7365"/>
                    <a:pt x="13371" y="7344"/>
                  </a:cubicBezTo>
                  <a:cubicBezTo>
                    <a:pt x="13685" y="7344"/>
                    <a:pt x="14020" y="7407"/>
                    <a:pt x="14355" y="7198"/>
                  </a:cubicBezTo>
                  <a:cubicBezTo>
                    <a:pt x="14334" y="7072"/>
                    <a:pt x="14334" y="6884"/>
                    <a:pt x="14250" y="6821"/>
                  </a:cubicBezTo>
                  <a:cubicBezTo>
                    <a:pt x="13413" y="5880"/>
                    <a:pt x="13099" y="4582"/>
                    <a:pt x="12304" y="3641"/>
                  </a:cubicBezTo>
                  <a:cubicBezTo>
                    <a:pt x="12262" y="3620"/>
                    <a:pt x="12262" y="3599"/>
                    <a:pt x="12241" y="3578"/>
                  </a:cubicBezTo>
                  <a:cubicBezTo>
                    <a:pt x="12032" y="2783"/>
                    <a:pt x="11404" y="2218"/>
                    <a:pt x="11090" y="1486"/>
                  </a:cubicBezTo>
                  <a:cubicBezTo>
                    <a:pt x="10944" y="1130"/>
                    <a:pt x="10588" y="963"/>
                    <a:pt x="10212" y="1067"/>
                  </a:cubicBezTo>
                  <a:cubicBezTo>
                    <a:pt x="10002" y="1109"/>
                    <a:pt x="9793" y="1130"/>
                    <a:pt x="9605" y="1193"/>
                  </a:cubicBezTo>
                  <a:cubicBezTo>
                    <a:pt x="8266" y="1444"/>
                    <a:pt x="6885" y="1611"/>
                    <a:pt x="5608" y="2113"/>
                  </a:cubicBezTo>
                  <a:cubicBezTo>
                    <a:pt x="5106" y="2281"/>
                    <a:pt x="4583" y="2427"/>
                    <a:pt x="4039" y="2427"/>
                  </a:cubicBezTo>
                  <a:cubicBezTo>
                    <a:pt x="3746" y="2427"/>
                    <a:pt x="3432" y="2427"/>
                    <a:pt x="3140" y="2678"/>
                  </a:cubicBezTo>
                  <a:cubicBezTo>
                    <a:pt x="3704" y="3766"/>
                    <a:pt x="4186" y="4938"/>
                    <a:pt x="5002" y="5900"/>
                  </a:cubicBezTo>
                  <a:cubicBezTo>
                    <a:pt x="5232" y="6193"/>
                    <a:pt x="5441" y="6465"/>
                    <a:pt x="5608" y="6779"/>
                  </a:cubicBezTo>
                  <a:cubicBezTo>
                    <a:pt x="5818" y="7302"/>
                    <a:pt x="6153" y="7784"/>
                    <a:pt x="6738" y="8139"/>
                  </a:cubicBezTo>
                  <a:close/>
                  <a:moveTo>
                    <a:pt x="2616" y="3808"/>
                  </a:moveTo>
                  <a:cubicBezTo>
                    <a:pt x="2240" y="4164"/>
                    <a:pt x="2177" y="4561"/>
                    <a:pt x="2093" y="4938"/>
                  </a:cubicBezTo>
                  <a:cubicBezTo>
                    <a:pt x="1863" y="6424"/>
                    <a:pt x="1633" y="7930"/>
                    <a:pt x="1424" y="9437"/>
                  </a:cubicBezTo>
                  <a:cubicBezTo>
                    <a:pt x="1361" y="9855"/>
                    <a:pt x="1424" y="10274"/>
                    <a:pt x="1424" y="10713"/>
                  </a:cubicBezTo>
                  <a:cubicBezTo>
                    <a:pt x="1759" y="10964"/>
                    <a:pt x="2072" y="11215"/>
                    <a:pt x="2386" y="11487"/>
                  </a:cubicBezTo>
                  <a:cubicBezTo>
                    <a:pt x="2595" y="11675"/>
                    <a:pt x="2805" y="11843"/>
                    <a:pt x="2930" y="12073"/>
                  </a:cubicBezTo>
                  <a:cubicBezTo>
                    <a:pt x="3412" y="12722"/>
                    <a:pt x="3830" y="13412"/>
                    <a:pt x="4269" y="14061"/>
                  </a:cubicBezTo>
                  <a:cubicBezTo>
                    <a:pt x="4353" y="14186"/>
                    <a:pt x="4479" y="14375"/>
                    <a:pt x="4667" y="14291"/>
                  </a:cubicBezTo>
                  <a:cubicBezTo>
                    <a:pt x="4813" y="13831"/>
                    <a:pt x="4981" y="13349"/>
                    <a:pt x="5106" y="12910"/>
                  </a:cubicBezTo>
                  <a:cubicBezTo>
                    <a:pt x="5190" y="12638"/>
                    <a:pt x="5316" y="12387"/>
                    <a:pt x="5316" y="12115"/>
                  </a:cubicBezTo>
                  <a:cubicBezTo>
                    <a:pt x="5316" y="11634"/>
                    <a:pt x="5441" y="11173"/>
                    <a:pt x="5629" y="10734"/>
                  </a:cubicBezTo>
                  <a:cubicBezTo>
                    <a:pt x="5818" y="10211"/>
                    <a:pt x="6006" y="9688"/>
                    <a:pt x="6173" y="9123"/>
                  </a:cubicBezTo>
                  <a:cubicBezTo>
                    <a:pt x="5483" y="8621"/>
                    <a:pt x="5064" y="7909"/>
                    <a:pt x="4709" y="7135"/>
                  </a:cubicBezTo>
                  <a:cubicBezTo>
                    <a:pt x="4646" y="6947"/>
                    <a:pt x="4500" y="6779"/>
                    <a:pt x="4374" y="6612"/>
                  </a:cubicBezTo>
                  <a:cubicBezTo>
                    <a:pt x="4123" y="6214"/>
                    <a:pt x="3809" y="5838"/>
                    <a:pt x="3537" y="5461"/>
                  </a:cubicBezTo>
                  <a:cubicBezTo>
                    <a:pt x="3223" y="4938"/>
                    <a:pt x="2972" y="4415"/>
                    <a:pt x="2616" y="38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2178;p73"/>
            <p:cNvSpPr/>
            <p:nvPr/>
          </p:nvSpPr>
          <p:spPr>
            <a:xfrm>
              <a:off x="442446" y="4076579"/>
              <a:ext cx="118521" cy="129847"/>
            </a:xfrm>
            <a:custGeom>
              <a:avLst/>
              <a:gdLst/>
              <a:ahLst/>
              <a:cxnLst/>
              <a:rect l="l" t="t" r="r" b="b"/>
              <a:pathLst>
                <a:path w="5253" h="5755" extrusionOk="0">
                  <a:moveTo>
                    <a:pt x="3348" y="524"/>
                  </a:moveTo>
                  <a:lnTo>
                    <a:pt x="3348" y="2177"/>
                  </a:lnTo>
                  <a:cubicBezTo>
                    <a:pt x="3474" y="2198"/>
                    <a:pt x="3620" y="2240"/>
                    <a:pt x="3725" y="2240"/>
                  </a:cubicBezTo>
                  <a:cubicBezTo>
                    <a:pt x="4708" y="2177"/>
                    <a:pt x="5252" y="3181"/>
                    <a:pt x="4938" y="4060"/>
                  </a:cubicBezTo>
                  <a:cubicBezTo>
                    <a:pt x="4771" y="4562"/>
                    <a:pt x="4352" y="4960"/>
                    <a:pt x="3829" y="5169"/>
                  </a:cubicBezTo>
                  <a:cubicBezTo>
                    <a:pt x="3474" y="5295"/>
                    <a:pt x="3139" y="5399"/>
                    <a:pt x="2825" y="5546"/>
                  </a:cubicBezTo>
                  <a:cubicBezTo>
                    <a:pt x="2469" y="5755"/>
                    <a:pt x="2072" y="5713"/>
                    <a:pt x="1695" y="5650"/>
                  </a:cubicBezTo>
                  <a:cubicBezTo>
                    <a:pt x="1465" y="5629"/>
                    <a:pt x="1319" y="5420"/>
                    <a:pt x="1381" y="5211"/>
                  </a:cubicBezTo>
                  <a:cubicBezTo>
                    <a:pt x="1632" y="4499"/>
                    <a:pt x="1235" y="3955"/>
                    <a:pt x="1026" y="3349"/>
                  </a:cubicBezTo>
                  <a:cubicBezTo>
                    <a:pt x="837" y="2888"/>
                    <a:pt x="523" y="2470"/>
                    <a:pt x="440" y="1947"/>
                  </a:cubicBezTo>
                  <a:cubicBezTo>
                    <a:pt x="419" y="1821"/>
                    <a:pt x="314" y="1675"/>
                    <a:pt x="210" y="1570"/>
                  </a:cubicBezTo>
                  <a:cubicBezTo>
                    <a:pt x="63" y="1361"/>
                    <a:pt x="0" y="1152"/>
                    <a:pt x="0" y="901"/>
                  </a:cubicBezTo>
                  <a:cubicBezTo>
                    <a:pt x="0" y="712"/>
                    <a:pt x="84" y="566"/>
                    <a:pt x="272" y="461"/>
                  </a:cubicBezTo>
                  <a:cubicBezTo>
                    <a:pt x="942" y="85"/>
                    <a:pt x="1695" y="1"/>
                    <a:pt x="2428" y="105"/>
                  </a:cubicBezTo>
                  <a:cubicBezTo>
                    <a:pt x="2720" y="168"/>
                    <a:pt x="3013" y="377"/>
                    <a:pt x="3348" y="524"/>
                  </a:cubicBezTo>
                  <a:close/>
                  <a:moveTo>
                    <a:pt x="2093" y="3411"/>
                  </a:moveTo>
                  <a:cubicBezTo>
                    <a:pt x="2030" y="3809"/>
                    <a:pt x="2176" y="4144"/>
                    <a:pt x="2448" y="4437"/>
                  </a:cubicBezTo>
                  <a:cubicBezTo>
                    <a:pt x="2532" y="4541"/>
                    <a:pt x="2720" y="4604"/>
                    <a:pt x="2846" y="4583"/>
                  </a:cubicBezTo>
                  <a:cubicBezTo>
                    <a:pt x="3348" y="4478"/>
                    <a:pt x="3829" y="4332"/>
                    <a:pt x="4122" y="3872"/>
                  </a:cubicBezTo>
                  <a:cubicBezTo>
                    <a:pt x="4373" y="3558"/>
                    <a:pt x="4206" y="3098"/>
                    <a:pt x="3850" y="3035"/>
                  </a:cubicBezTo>
                  <a:cubicBezTo>
                    <a:pt x="3641" y="2993"/>
                    <a:pt x="3432" y="3014"/>
                    <a:pt x="3244" y="3077"/>
                  </a:cubicBezTo>
                  <a:cubicBezTo>
                    <a:pt x="2846" y="3139"/>
                    <a:pt x="2511" y="3286"/>
                    <a:pt x="2093" y="3411"/>
                  </a:cubicBezTo>
                  <a:close/>
                  <a:moveTo>
                    <a:pt x="1695" y="2470"/>
                  </a:moveTo>
                  <a:cubicBezTo>
                    <a:pt x="2030" y="2261"/>
                    <a:pt x="2281" y="1989"/>
                    <a:pt x="2511" y="1737"/>
                  </a:cubicBezTo>
                  <a:cubicBezTo>
                    <a:pt x="2804" y="1382"/>
                    <a:pt x="2616" y="921"/>
                    <a:pt x="2176" y="838"/>
                  </a:cubicBezTo>
                  <a:cubicBezTo>
                    <a:pt x="1653" y="754"/>
                    <a:pt x="1130" y="817"/>
                    <a:pt x="733" y="1214"/>
                  </a:cubicBezTo>
                  <a:cubicBezTo>
                    <a:pt x="921" y="1382"/>
                    <a:pt x="1109" y="1549"/>
                    <a:pt x="1235" y="1737"/>
                  </a:cubicBezTo>
                  <a:cubicBezTo>
                    <a:pt x="1360" y="1968"/>
                    <a:pt x="1360" y="2282"/>
                    <a:pt x="1695" y="24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2179;p73"/>
            <p:cNvSpPr/>
            <p:nvPr/>
          </p:nvSpPr>
          <p:spPr>
            <a:xfrm>
              <a:off x="805268" y="4102292"/>
              <a:ext cx="193889" cy="134723"/>
            </a:xfrm>
            <a:custGeom>
              <a:avLst/>
              <a:gdLst/>
              <a:ahLst/>
              <a:cxnLst/>
              <a:rect l="l" t="t" r="r" b="b"/>
              <a:pathLst>
                <a:path w="10965" h="7619" extrusionOk="0">
                  <a:moveTo>
                    <a:pt x="8579" y="1"/>
                  </a:moveTo>
                  <a:cubicBezTo>
                    <a:pt x="8391" y="1"/>
                    <a:pt x="8181" y="1"/>
                    <a:pt x="8035" y="84"/>
                  </a:cubicBezTo>
                  <a:cubicBezTo>
                    <a:pt x="7491" y="294"/>
                    <a:pt x="6905" y="294"/>
                    <a:pt x="6340" y="294"/>
                  </a:cubicBezTo>
                  <a:cubicBezTo>
                    <a:pt x="5545" y="294"/>
                    <a:pt x="4729" y="273"/>
                    <a:pt x="3955" y="273"/>
                  </a:cubicBezTo>
                  <a:cubicBezTo>
                    <a:pt x="3662" y="273"/>
                    <a:pt x="3369" y="294"/>
                    <a:pt x="3118" y="356"/>
                  </a:cubicBezTo>
                  <a:cubicBezTo>
                    <a:pt x="2658" y="419"/>
                    <a:pt x="2260" y="503"/>
                    <a:pt x="1779" y="587"/>
                  </a:cubicBezTo>
                  <a:cubicBezTo>
                    <a:pt x="1402" y="880"/>
                    <a:pt x="1151" y="1298"/>
                    <a:pt x="984" y="1821"/>
                  </a:cubicBezTo>
                  <a:cubicBezTo>
                    <a:pt x="837" y="2365"/>
                    <a:pt x="670" y="2909"/>
                    <a:pt x="712" y="3495"/>
                  </a:cubicBezTo>
                  <a:cubicBezTo>
                    <a:pt x="712" y="3704"/>
                    <a:pt x="670" y="3934"/>
                    <a:pt x="607" y="4144"/>
                  </a:cubicBezTo>
                  <a:cubicBezTo>
                    <a:pt x="398" y="4688"/>
                    <a:pt x="356" y="5274"/>
                    <a:pt x="398" y="5838"/>
                  </a:cubicBezTo>
                  <a:cubicBezTo>
                    <a:pt x="419" y="6341"/>
                    <a:pt x="398" y="6780"/>
                    <a:pt x="63" y="7198"/>
                  </a:cubicBezTo>
                  <a:cubicBezTo>
                    <a:pt x="0" y="7261"/>
                    <a:pt x="21" y="7387"/>
                    <a:pt x="21" y="7596"/>
                  </a:cubicBezTo>
                  <a:cubicBezTo>
                    <a:pt x="272" y="7596"/>
                    <a:pt x="398" y="7617"/>
                    <a:pt x="544" y="7617"/>
                  </a:cubicBezTo>
                  <a:cubicBezTo>
                    <a:pt x="581" y="7618"/>
                    <a:pt x="617" y="7618"/>
                    <a:pt x="654" y="7618"/>
                  </a:cubicBezTo>
                  <a:cubicBezTo>
                    <a:pt x="1475" y="7618"/>
                    <a:pt x="2294" y="7398"/>
                    <a:pt x="3055" y="7178"/>
                  </a:cubicBezTo>
                  <a:cubicBezTo>
                    <a:pt x="4080" y="6885"/>
                    <a:pt x="5085" y="6654"/>
                    <a:pt x="6131" y="6466"/>
                  </a:cubicBezTo>
                  <a:cubicBezTo>
                    <a:pt x="6696" y="6362"/>
                    <a:pt x="7240" y="6236"/>
                    <a:pt x="7826" y="6215"/>
                  </a:cubicBezTo>
                  <a:cubicBezTo>
                    <a:pt x="8642" y="6215"/>
                    <a:pt x="9332" y="5818"/>
                    <a:pt x="10148" y="5818"/>
                  </a:cubicBezTo>
                  <a:cubicBezTo>
                    <a:pt x="10253" y="5818"/>
                    <a:pt x="10357" y="5692"/>
                    <a:pt x="10483" y="5608"/>
                  </a:cubicBezTo>
                  <a:cubicBezTo>
                    <a:pt x="10525" y="5001"/>
                    <a:pt x="10525" y="4395"/>
                    <a:pt x="10546" y="3830"/>
                  </a:cubicBezTo>
                  <a:cubicBezTo>
                    <a:pt x="10546" y="3537"/>
                    <a:pt x="10546" y="3223"/>
                    <a:pt x="10671" y="2993"/>
                  </a:cubicBezTo>
                  <a:cubicBezTo>
                    <a:pt x="10881" y="2574"/>
                    <a:pt x="10860" y="2135"/>
                    <a:pt x="10860" y="1675"/>
                  </a:cubicBezTo>
                  <a:cubicBezTo>
                    <a:pt x="10881" y="1152"/>
                    <a:pt x="10943" y="608"/>
                    <a:pt x="10964" y="64"/>
                  </a:cubicBezTo>
                  <a:cubicBezTo>
                    <a:pt x="10902" y="64"/>
                    <a:pt x="10776" y="1"/>
                    <a:pt x="106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2180;p73"/>
            <p:cNvSpPr/>
            <p:nvPr/>
          </p:nvSpPr>
          <p:spPr>
            <a:xfrm>
              <a:off x="806753" y="4223983"/>
              <a:ext cx="204604" cy="144908"/>
            </a:xfrm>
            <a:custGeom>
              <a:avLst/>
              <a:gdLst/>
              <a:ahLst/>
              <a:cxnLst/>
              <a:rect l="l" t="t" r="r" b="b"/>
              <a:pathLst>
                <a:path w="11571" h="8195" extrusionOk="0">
                  <a:moveTo>
                    <a:pt x="9753" y="0"/>
                  </a:moveTo>
                  <a:cubicBezTo>
                    <a:pt x="9523" y="0"/>
                    <a:pt x="9381" y="43"/>
                    <a:pt x="9039" y="128"/>
                  </a:cubicBezTo>
                  <a:cubicBezTo>
                    <a:pt x="8788" y="212"/>
                    <a:pt x="8495" y="275"/>
                    <a:pt x="8202" y="296"/>
                  </a:cubicBezTo>
                  <a:cubicBezTo>
                    <a:pt x="6612" y="421"/>
                    <a:pt x="5064" y="672"/>
                    <a:pt x="3557" y="1153"/>
                  </a:cubicBezTo>
                  <a:cubicBezTo>
                    <a:pt x="2532" y="1467"/>
                    <a:pt x="1486" y="1718"/>
                    <a:pt x="377" y="1718"/>
                  </a:cubicBezTo>
                  <a:cubicBezTo>
                    <a:pt x="340" y="1718"/>
                    <a:pt x="302" y="1716"/>
                    <a:pt x="265" y="1716"/>
                  </a:cubicBezTo>
                  <a:cubicBezTo>
                    <a:pt x="153" y="1716"/>
                    <a:pt x="47" y="1739"/>
                    <a:pt x="0" y="1928"/>
                  </a:cubicBezTo>
                  <a:cubicBezTo>
                    <a:pt x="628" y="2974"/>
                    <a:pt x="1109" y="4104"/>
                    <a:pt x="1527" y="5275"/>
                  </a:cubicBezTo>
                  <a:cubicBezTo>
                    <a:pt x="1883" y="6259"/>
                    <a:pt x="2364" y="7200"/>
                    <a:pt x="2825" y="8163"/>
                  </a:cubicBezTo>
                  <a:cubicBezTo>
                    <a:pt x="2966" y="8163"/>
                    <a:pt x="3140" y="8195"/>
                    <a:pt x="3296" y="8195"/>
                  </a:cubicBezTo>
                  <a:cubicBezTo>
                    <a:pt x="3394" y="8195"/>
                    <a:pt x="3485" y="8182"/>
                    <a:pt x="3557" y="8142"/>
                  </a:cubicBezTo>
                  <a:cubicBezTo>
                    <a:pt x="3886" y="7956"/>
                    <a:pt x="4225" y="7926"/>
                    <a:pt x="4568" y="7926"/>
                  </a:cubicBezTo>
                  <a:cubicBezTo>
                    <a:pt x="4725" y="7926"/>
                    <a:pt x="4884" y="7933"/>
                    <a:pt x="5043" y="7933"/>
                  </a:cubicBezTo>
                  <a:cubicBezTo>
                    <a:pt x="5282" y="7933"/>
                    <a:pt x="5523" y="7937"/>
                    <a:pt x="5765" y="7937"/>
                  </a:cubicBezTo>
                  <a:cubicBezTo>
                    <a:pt x="6409" y="7937"/>
                    <a:pt x="7055" y="7904"/>
                    <a:pt x="7679" y="7661"/>
                  </a:cubicBezTo>
                  <a:cubicBezTo>
                    <a:pt x="7763" y="7640"/>
                    <a:pt x="7867" y="7640"/>
                    <a:pt x="7972" y="7640"/>
                  </a:cubicBezTo>
                  <a:cubicBezTo>
                    <a:pt x="9102" y="7640"/>
                    <a:pt x="10148" y="7263"/>
                    <a:pt x="11236" y="7033"/>
                  </a:cubicBezTo>
                  <a:cubicBezTo>
                    <a:pt x="11445" y="6991"/>
                    <a:pt x="11571" y="6824"/>
                    <a:pt x="11508" y="6614"/>
                  </a:cubicBezTo>
                  <a:cubicBezTo>
                    <a:pt x="11341" y="6091"/>
                    <a:pt x="11320" y="5568"/>
                    <a:pt x="11341" y="5087"/>
                  </a:cubicBezTo>
                  <a:cubicBezTo>
                    <a:pt x="11382" y="4669"/>
                    <a:pt x="11278" y="4271"/>
                    <a:pt x="11173" y="3873"/>
                  </a:cubicBezTo>
                  <a:cubicBezTo>
                    <a:pt x="11006" y="3329"/>
                    <a:pt x="10818" y="2785"/>
                    <a:pt x="10797" y="2200"/>
                  </a:cubicBezTo>
                  <a:cubicBezTo>
                    <a:pt x="10776" y="1467"/>
                    <a:pt x="10546" y="756"/>
                    <a:pt x="10483" y="65"/>
                  </a:cubicBezTo>
                  <a:cubicBezTo>
                    <a:pt x="10125" y="22"/>
                    <a:pt x="9917" y="0"/>
                    <a:pt x="97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2181;p73"/>
            <p:cNvSpPr/>
            <p:nvPr/>
          </p:nvSpPr>
          <p:spPr>
            <a:xfrm>
              <a:off x="1003206" y="4132494"/>
              <a:ext cx="44047" cy="171096"/>
            </a:xfrm>
            <a:custGeom>
              <a:avLst/>
              <a:gdLst/>
              <a:ahLst/>
              <a:cxnLst/>
              <a:rect l="l" t="t" r="r" b="b"/>
              <a:pathLst>
                <a:path w="2491" h="9676" extrusionOk="0">
                  <a:moveTo>
                    <a:pt x="730" y="1"/>
                  </a:moveTo>
                  <a:cubicBezTo>
                    <a:pt x="696" y="1"/>
                    <a:pt x="655" y="9"/>
                    <a:pt x="607" y="29"/>
                  </a:cubicBezTo>
                  <a:cubicBezTo>
                    <a:pt x="628" y="573"/>
                    <a:pt x="607" y="1159"/>
                    <a:pt x="335" y="1682"/>
                  </a:cubicBezTo>
                  <a:cubicBezTo>
                    <a:pt x="293" y="1787"/>
                    <a:pt x="293" y="1933"/>
                    <a:pt x="293" y="2038"/>
                  </a:cubicBezTo>
                  <a:cubicBezTo>
                    <a:pt x="398" y="3586"/>
                    <a:pt x="0" y="5156"/>
                    <a:pt x="524" y="6662"/>
                  </a:cubicBezTo>
                  <a:cubicBezTo>
                    <a:pt x="544" y="6725"/>
                    <a:pt x="544" y="6809"/>
                    <a:pt x="544" y="6851"/>
                  </a:cubicBezTo>
                  <a:cubicBezTo>
                    <a:pt x="524" y="7687"/>
                    <a:pt x="816" y="8483"/>
                    <a:pt x="1068" y="9257"/>
                  </a:cubicBezTo>
                  <a:cubicBezTo>
                    <a:pt x="1130" y="9382"/>
                    <a:pt x="1214" y="9529"/>
                    <a:pt x="1277" y="9675"/>
                  </a:cubicBezTo>
                  <a:cubicBezTo>
                    <a:pt x="1528" y="9424"/>
                    <a:pt x="1632" y="9152"/>
                    <a:pt x="1632" y="8838"/>
                  </a:cubicBezTo>
                  <a:cubicBezTo>
                    <a:pt x="1570" y="8273"/>
                    <a:pt x="1716" y="7708"/>
                    <a:pt x="1904" y="7164"/>
                  </a:cubicBezTo>
                  <a:cubicBezTo>
                    <a:pt x="2051" y="6767"/>
                    <a:pt x="2093" y="6348"/>
                    <a:pt x="2176" y="5972"/>
                  </a:cubicBezTo>
                  <a:cubicBezTo>
                    <a:pt x="2281" y="5407"/>
                    <a:pt x="2386" y="4842"/>
                    <a:pt x="2490" y="4214"/>
                  </a:cubicBezTo>
                  <a:cubicBezTo>
                    <a:pt x="2428" y="4089"/>
                    <a:pt x="2365" y="3817"/>
                    <a:pt x="2281" y="3586"/>
                  </a:cubicBezTo>
                  <a:cubicBezTo>
                    <a:pt x="1884" y="2457"/>
                    <a:pt x="1591" y="1285"/>
                    <a:pt x="963" y="239"/>
                  </a:cubicBezTo>
                  <a:cubicBezTo>
                    <a:pt x="912" y="154"/>
                    <a:pt x="875" y="1"/>
                    <a:pt x="7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2182;p73"/>
            <p:cNvSpPr/>
            <p:nvPr/>
          </p:nvSpPr>
          <p:spPr>
            <a:xfrm>
              <a:off x="784544" y="4086395"/>
              <a:ext cx="278977" cy="300443"/>
            </a:xfrm>
            <a:custGeom>
              <a:avLst/>
              <a:gdLst/>
              <a:ahLst/>
              <a:cxnLst/>
              <a:rect l="l" t="t" r="r" b="b"/>
              <a:pathLst>
                <a:path w="15777" h="16991" extrusionOk="0">
                  <a:moveTo>
                    <a:pt x="13580" y="15609"/>
                  </a:moveTo>
                  <a:cubicBezTo>
                    <a:pt x="12450" y="15839"/>
                    <a:pt x="11341" y="16153"/>
                    <a:pt x="10232" y="16258"/>
                  </a:cubicBezTo>
                  <a:cubicBezTo>
                    <a:pt x="9040" y="16383"/>
                    <a:pt x="7868" y="16760"/>
                    <a:pt x="6633" y="16655"/>
                  </a:cubicBezTo>
                  <a:cubicBezTo>
                    <a:pt x="6152" y="16592"/>
                    <a:pt x="5650" y="16676"/>
                    <a:pt x="5148" y="16823"/>
                  </a:cubicBezTo>
                  <a:cubicBezTo>
                    <a:pt x="4687" y="16990"/>
                    <a:pt x="4164" y="16906"/>
                    <a:pt x="3641" y="16885"/>
                  </a:cubicBezTo>
                  <a:cubicBezTo>
                    <a:pt x="3495" y="16885"/>
                    <a:pt x="3369" y="16718"/>
                    <a:pt x="3244" y="16655"/>
                  </a:cubicBezTo>
                  <a:cubicBezTo>
                    <a:pt x="3181" y="16613"/>
                    <a:pt x="3160" y="16551"/>
                    <a:pt x="3160" y="16488"/>
                  </a:cubicBezTo>
                  <a:cubicBezTo>
                    <a:pt x="2804" y="15107"/>
                    <a:pt x="2009" y="13872"/>
                    <a:pt x="1591" y="12512"/>
                  </a:cubicBezTo>
                  <a:cubicBezTo>
                    <a:pt x="1382" y="11780"/>
                    <a:pt x="984" y="11131"/>
                    <a:pt x="649" y="10441"/>
                  </a:cubicBezTo>
                  <a:cubicBezTo>
                    <a:pt x="545" y="10211"/>
                    <a:pt x="440" y="9981"/>
                    <a:pt x="294" y="9792"/>
                  </a:cubicBezTo>
                  <a:cubicBezTo>
                    <a:pt x="1" y="9437"/>
                    <a:pt x="1" y="9060"/>
                    <a:pt x="189" y="8641"/>
                  </a:cubicBezTo>
                  <a:cubicBezTo>
                    <a:pt x="294" y="8453"/>
                    <a:pt x="294" y="8223"/>
                    <a:pt x="314" y="7993"/>
                  </a:cubicBezTo>
                  <a:cubicBezTo>
                    <a:pt x="398" y="7261"/>
                    <a:pt x="419" y="6528"/>
                    <a:pt x="503" y="5817"/>
                  </a:cubicBezTo>
                  <a:cubicBezTo>
                    <a:pt x="524" y="5566"/>
                    <a:pt x="607" y="5315"/>
                    <a:pt x="628" y="5064"/>
                  </a:cubicBezTo>
                  <a:cubicBezTo>
                    <a:pt x="670" y="4833"/>
                    <a:pt x="775" y="4561"/>
                    <a:pt x="754" y="4331"/>
                  </a:cubicBezTo>
                  <a:cubicBezTo>
                    <a:pt x="712" y="3473"/>
                    <a:pt x="1047" y="2699"/>
                    <a:pt x="1361" y="1946"/>
                  </a:cubicBezTo>
                  <a:cubicBezTo>
                    <a:pt x="1444" y="1716"/>
                    <a:pt x="1612" y="1527"/>
                    <a:pt x="1800" y="1339"/>
                  </a:cubicBezTo>
                  <a:cubicBezTo>
                    <a:pt x="2030" y="1088"/>
                    <a:pt x="2323" y="879"/>
                    <a:pt x="2616" y="607"/>
                  </a:cubicBezTo>
                  <a:cubicBezTo>
                    <a:pt x="3118" y="732"/>
                    <a:pt x="3579" y="649"/>
                    <a:pt x="4081" y="481"/>
                  </a:cubicBezTo>
                  <a:cubicBezTo>
                    <a:pt x="4374" y="377"/>
                    <a:pt x="4708" y="377"/>
                    <a:pt x="5022" y="356"/>
                  </a:cubicBezTo>
                  <a:cubicBezTo>
                    <a:pt x="5901" y="335"/>
                    <a:pt x="6801" y="356"/>
                    <a:pt x="7680" y="335"/>
                  </a:cubicBezTo>
                  <a:cubicBezTo>
                    <a:pt x="8056" y="335"/>
                    <a:pt x="8454" y="230"/>
                    <a:pt x="8809" y="167"/>
                  </a:cubicBezTo>
                  <a:cubicBezTo>
                    <a:pt x="9123" y="126"/>
                    <a:pt x="9437" y="21"/>
                    <a:pt x="9751" y="21"/>
                  </a:cubicBezTo>
                  <a:cubicBezTo>
                    <a:pt x="10609" y="0"/>
                    <a:pt x="11488" y="0"/>
                    <a:pt x="12325" y="21"/>
                  </a:cubicBezTo>
                  <a:cubicBezTo>
                    <a:pt x="12994" y="21"/>
                    <a:pt x="12994" y="63"/>
                    <a:pt x="13224" y="732"/>
                  </a:cubicBezTo>
                  <a:cubicBezTo>
                    <a:pt x="13287" y="900"/>
                    <a:pt x="13392" y="1067"/>
                    <a:pt x="13475" y="1255"/>
                  </a:cubicBezTo>
                  <a:cubicBezTo>
                    <a:pt x="13852" y="2030"/>
                    <a:pt x="14270" y="2825"/>
                    <a:pt x="14668" y="3620"/>
                  </a:cubicBezTo>
                  <a:cubicBezTo>
                    <a:pt x="14794" y="3913"/>
                    <a:pt x="14898" y="4206"/>
                    <a:pt x="15003" y="4520"/>
                  </a:cubicBezTo>
                  <a:cubicBezTo>
                    <a:pt x="15212" y="5189"/>
                    <a:pt x="15421" y="5900"/>
                    <a:pt x="15631" y="6612"/>
                  </a:cubicBezTo>
                  <a:cubicBezTo>
                    <a:pt x="15693" y="6821"/>
                    <a:pt x="15777" y="7051"/>
                    <a:pt x="15714" y="7261"/>
                  </a:cubicBezTo>
                  <a:cubicBezTo>
                    <a:pt x="15568" y="7846"/>
                    <a:pt x="15568" y="8474"/>
                    <a:pt x="15463" y="9039"/>
                  </a:cubicBezTo>
                  <a:cubicBezTo>
                    <a:pt x="15379" y="9520"/>
                    <a:pt x="15254" y="9960"/>
                    <a:pt x="15149" y="10420"/>
                  </a:cubicBezTo>
                  <a:cubicBezTo>
                    <a:pt x="15087" y="10608"/>
                    <a:pt x="14982" y="10797"/>
                    <a:pt x="15003" y="10985"/>
                  </a:cubicBezTo>
                  <a:cubicBezTo>
                    <a:pt x="15087" y="11759"/>
                    <a:pt x="14794" y="12471"/>
                    <a:pt x="14542" y="13161"/>
                  </a:cubicBezTo>
                  <a:cubicBezTo>
                    <a:pt x="14480" y="13287"/>
                    <a:pt x="14438" y="13433"/>
                    <a:pt x="14459" y="13538"/>
                  </a:cubicBezTo>
                  <a:cubicBezTo>
                    <a:pt x="14480" y="14354"/>
                    <a:pt x="14061" y="15002"/>
                    <a:pt x="13580" y="15609"/>
                  </a:cubicBezTo>
                  <a:close/>
                  <a:moveTo>
                    <a:pt x="1193" y="8474"/>
                  </a:moveTo>
                  <a:cubicBezTo>
                    <a:pt x="1402" y="8495"/>
                    <a:pt x="1570" y="8516"/>
                    <a:pt x="1716" y="8516"/>
                  </a:cubicBezTo>
                  <a:cubicBezTo>
                    <a:pt x="2574" y="8537"/>
                    <a:pt x="3432" y="8307"/>
                    <a:pt x="4227" y="8077"/>
                  </a:cubicBezTo>
                  <a:cubicBezTo>
                    <a:pt x="5252" y="7784"/>
                    <a:pt x="6257" y="7553"/>
                    <a:pt x="7303" y="7365"/>
                  </a:cubicBezTo>
                  <a:cubicBezTo>
                    <a:pt x="7868" y="7261"/>
                    <a:pt x="8412" y="7135"/>
                    <a:pt x="8998" y="7114"/>
                  </a:cubicBezTo>
                  <a:cubicBezTo>
                    <a:pt x="9814" y="7114"/>
                    <a:pt x="10504" y="6717"/>
                    <a:pt x="11320" y="6717"/>
                  </a:cubicBezTo>
                  <a:cubicBezTo>
                    <a:pt x="11425" y="6717"/>
                    <a:pt x="11529" y="6591"/>
                    <a:pt x="11655" y="6507"/>
                  </a:cubicBezTo>
                  <a:cubicBezTo>
                    <a:pt x="11697" y="5900"/>
                    <a:pt x="11697" y="5294"/>
                    <a:pt x="11718" y="4729"/>
                  </a:cubicBezTo>
                  <a:cubicBezTo>
                    <a:pt x="11718" y="4436"/>
                    <a:pt x="11718" y="4122"/>
                    <a:pt x="11843" y="3892"/>
                  </a:cubicBezTo>
                  <a:cubicBezTo>
                    <a:pt x="12053" y="3473"/>
                    <a:pt x="12032" y="3034"/>
                    <a:pt x="12032" y="2574"/>
                  </a:cubicBezTo>
                  <a:cubicBezTo>
                    <a:pt x="12053" y="2051"/>
                    <a:pt x="12115" y="1507"/>
                    <a:pt x="12136" y="963"/>
                  </a:cubicBezTo>
                  <a:cubicBezTo>
                    <a:pt x="12074" y="963"/>
                    <a:pt x="11948" y="900"/>
                    <a:pt x="11843" y="900"/>
                  </a:cubicBezTo>
                  <a:lnTo>
                    <a:pt x="9751" y="900"/>
                  </a:lnTo>
                  <a:cubicBezTo>
                    <a:pt x="9563" y="900"/>
                    <a:pt x="9353" y="900"/>
                    <a:pt x="9207" y="983"/>
                  </a:cubicBezTo>
                  <a:cubicBezTo>
                    <a:pt x="8663" y="1193"/>
                    <a:pt x="8077" y="1193"/>
                    <a:pt x="7512" y="1193"/>
                  </a:cubicBezTo>
                  <a:cubicBezTo>
                    <a:pt x="6717" y="1193"/>
                    <a:pt x="5901" y="1172"/>
                    <a:pt x="5127" y="1172"/>
                  </a:cubicBezTo>
                  <a:cubicBezTo>
                    <a:pt x="4834" y="1172"/>
                    <a:pt x="4541" y="1193"/>
                    <a:pt x="4290" y="1255"/>
                  </a:cubicBezTo>
                  <a:cubicBezTo>
                    <a:pt x="3830" y="1318"/>
                    <a:pt x="3432" y="1402"/>
                    <a:pt x="2951" y="1486"/>
                  </a:cubicBezTo>
                  <a:cubicBezTo>
                    <a:pt x="2574" y="1779"/>
                    <a:pt x="2323" y="2197"/>
                    <a:pt x="2156" y="2720"/>
                  </a:cubicBezTo>
                  <a:cubicBezTo>
                    <a:pt x="2009" y="3264"/>
                    <a:pt x="1842" y="3808"/>
                    <a:pt x="1884" y="4394"/>
                  </a:cubicBezTo>
                  <a:cubicBezTo>
                    <a:pt x="1884" y="4603"/>
                    <a:pt x="1842" y="4833"/>
                    <a:pt x="1779" y="5043"/>
                  </a:cubicBezTo>
                  <a:cubicBezTo>
                    <a:pt x="1570" y="5587"/>
                    <a:pt x="1528" y="6173"/>
                    <a:pt x="1570" y="6737"/>
                  </a:cubicBezTo>
                  <a:cubicBezTo>
                    <a:pt x="1591" y="7240"/>
                    <a:pt x="1570" y="7679"/>
                    <a:pt x="1235" y="8097"/>
                  </a:cubicBezTo>
                  <a:cubicBezTo>
                    <a:pt x="1172" y="8160"/>
                    <a:pt x="1235" y="8265"/>
                    <a:pt x="1193" y="8474"/>
                  </a:cubicBezTo>
                  <a:close/>
                  <a:moveTo>
                    <a:pt x="11739" y="7846"/>
                  </a:moveTo>
                  <a:cubicBezTo>
                    <a:pt x="10881" y="7742"/>
                    <a:pt x="10881" y="7763"/>
                    <a:pt x="10295" y="7909"/>
                  </a:cubicBezTo>
                  <a:cubicBezTo>
                    <a:pt x="10044" y="7993"/>
                    <a:pt x="9751" y="8056"/>
                    <a:pt x="9458" y="8077"/>
                  </a:cubicBezTo>
                  <a:cubicBezTo>
                    <a:pt x="7868" y="8202"/>
                    <a:pt x="6320" y="8453"/>
                    <a:pt x="4813" y="8934"/>
                  </a:cubicBezTo>
                  <a:cubicBezTo>
                    <a:pt x="3788" y="9248"/>
                    <a:pt x="2742" y="9499"/>
                    <a:pt x="1654" y="9499"/>
                  </a:cubicBezTo>
                  <a:cubicBezTo>
                    <a:pt x="1486" y="9499"/>
                    <a:pt x="1340" y="9458"/>
                    <a:pt x="1256" y="9709"/>
                  </a:cubicBezTo>
                  <a:cubicBezTo>
                    <a:pt x="1884" y="10755"/>
                    <a:pt x="2386" y="11885"/>
                    <a:pt x="2804" y="13056"/>
                  </a:cubicBezTo>
                  <a:cubicBezTo>
                    <a:pt x="3139" y="14040"/>
                    <a:pt x="3641" y="14981"/>
                    <a:pt x="4081" y="15944"/>
                  </a:cubicBezTo>
                  <a:cubicBezTo>
                    <a:pt x="4311" y="15944"/>
                    <a:pt x="4625" y="16028"/>
                    <a:pt x="4813" y="15923"/>
                  </a:cubicBezTo>
                  <a:cubicBezTo>
                    <a:pt x="5294" y="15651"/>
                    <a:pt x="5796" y="15714"/>
                    <a:pt x="6299" y="15714"/>
                  </a:cubicBezTo>
                  <a:cubicBezTo>
                    <a:pt x="7198" y="15714"/>
                    <a:pt x="8077" y="15776"/>
                    <a:pt x="8935" y="15442"/>
                  </a:cubicBezTo>
                  <a:cubicBezTo>
                    <a:pt x="9019" y="15421"/>
                    <a:pt x="9123" y="15421"/>
                    <a:pt x="9228" y="15421"/>
                  </a:cubicBezTo>
                  <a:cubicBezTo>
                    <a:pt x="10358" y="15421"/>
                    <a:pt x="11404" y="15044"/>
                    <a:pt x="12492" y="14814"/>
                  </a:cubicBezTo>
                  <a:cubicBezTo>
                    <a:pt x="12701" y="14772"/>
                    <a:pt x="12848" y="14605"/>
                    <a:pt x="12764" y="14395"/>
                  </a:cubicBezTo>
                  <a:cubicBezTo>
                    <a:pt x="12638" y="13893"/>
                    <a:pt x="12576" y="13412"/>
                    <a:pt x="12597" y="12889"/>
                  </a:cubicBezTo>
                  <a:cubicBezTo>
                    <a:pt x="12638" y="12471"/>
                    <a:pt x="12534" y="12073"/>
                    <a:pt x="12429" y="11675"/>
                  </a:cubicBezTo>
                  <a:cubicBezTo>
                    <a:pt x="12262" y="11131"/>
                    <a:pt x="12074" y="10587"/>
                    <a:pt x="12053" y="10002"/>
                  </a:cubicBezTo>
                  <a:cubicBezTo>
                    <a:pt x="12053" y="9227"/>
                    <a:pt x="11822" y="8537"/>
                    <a:pt x="11739" y="7846"/>
                  </a:cubicBezTo>
                  <a:close/>
                  <a:moveTo>
                    <a:pt x="14856" y="6821"/>
                  </a:moveTo>
                  <a:lnTo>
                    <a:pt x="14647" y="6193"/>
                  </a:lnTo>
                  <a:cubicBezTo>
                    <a:pt x="14250" y="5064"/>
                    <a:pt x="13957" y="3892"/>
                    <a:pt x="13329" y="2846"/>
                  </a:cubicBezTo>
                  <a:cubicBezTo>
                    <a:pt x="13266" y="2741"/>
                    <a:pt x="13224" y="2532"/>
                    <a:pt x="12973" y="2636"/>
                  </a:cubicBezTo>
                  <a:cubicBezTo>
                    <a:pt x="12994" y="3180"/>
                    <a:pt x="12973" y="3766"/>
                    <a:pt x="12701" y="4289"/>
                  </a:cubicBezTo>
                  <a:cubicBezTo>
                    <a:pt x="12659" y="4394"/>
                    <a:pt x="12659" y="4540"/>
                    <a:pt x="12659" y="4645"/>
                  </a:cubicBezTo>
                  <a:cubicBezTo>
                    <a:pt x="12764" y="6193"/>
                    <a:pt x="12366" y="7763"/>
                    <a:pt x="12890" y="9269"/>
                  </a:cubicBezTo>
                  <a:cubicBezTo>
                    <a:pt x="12910" y="9332"/>
                    <a:pt x="12910" y="9416"/>
                    <a:pt x="12910" y="9458"/>
                  </a:cubicBezTo>
                  <a:cubicBezTo>
                    <a:pt x="12890" y="10294"/>
                    <a:pt x="13182" y="11090"/>
                    <a:pt x="13434" y="11864"/>
                  </a:cubicBezTo>
                  <a:cubicBezTo>
                    <a:pt x="13496" y="11989"/>
                    <a:pt x="13580" y="12136"/>
                    <a:pt x="13643" y="12282"/>
                  </a:cubicBezTo>
                  <a:cubicBezTo>
                    <a:pt x="13894" y="12031"/>
                    <a:pt x="13998" y="11759"/>
                    <a:pt x="13998" y="11445"/>
                  </a:cubicBezTo>
                  <a:cubicBezTo>
                    <a:pt x="13936" y="10880"/>
                    <a:pt x="14082" y="10315"/>
                    <a:pt x="14270" y="9771"/>
                  </a:cubicBezTo>
                  <a:cubicBezTo>
                    <a:pt x="14417" y="9374"/>
                    <a:pt x="14459" y="8955"/>
                    <a:pt x="14542" y="8579"/>
                  </a:cubicBezTo>
                  <a:cubicBezTo>
                    <a:pt x="14647" y="8014"/>
                    <a:pt x="14731" y="7470"/>
                    <a:pt x="14856" y="68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2183;p73"/>
            <p:cNvSpPr/>
            <p:nvPr/>
          </p:nvSpPr>
          <p:spPr>
            <a:xfrm>
              <a:off x="856689" y="4262867"/>
              <a:ext cx="85495" cy="83267"/>
            </a:xfrm>
            <a:custGeom>
              <a:avLst/>
              <a:gdLst/>
              <a:ahLst/>
              <a:cxnLst/>
              <a:rect l="l" t="t" r="r" b="b"/>
              <a:pathLst>
                <a:path w="4835" h="4709" extrusionOk="0">
                  <a:moveTo>
                    <a:pt x="4834" y="3620"/>
                  </a:moveTo>
                  <a:cubicBezTo>
                    <a:pt x="4499" y="4290"/>
                    <a:pt x="3955" y="4708"/>
                    <a:pt x="3139" y="4687"/>
                  </a:cubicBezTo>
                  <a:cubicBezTo>
                    <a:pt x="2867" y="4687"/>
                    <a:pt x="2616" y="4708"/>
                    <a:pt x="2386" y="4687"/>
                  </a:cubicBezTo>
                  <a:cubicBezTo>
                    <a:pt x="1696" y="4604"/>
                    <a:pt x="1089" y="4374"/>
                    <a:pt x="754" y="3725"/>
                  </a:cubicBezTo>
                  <a:cubicBezTo>
                    <a:pt x="670" y="3579"/>
                    <a:pt x="587" y="3432"/>
                    <a:pt x="503" y="3327"/>
                  </a:cubicBezTo>
                  <a:cubicBezTo>
                    <a:pt x="231" y="3055"/>
                    <a:pt x="126" y="2742"/>
                    <a:pt x="147" y="2386"/>
                  </a:cubicBezTo>
                  <a:cubicBezTo>
                    <a:pt x="147" y="2281"/>
                    <a:pt x="189" y="2198"/>
                    <a:pt x="147" y="2093"/>
                  </a:cubicBezTo>
                  <a:cubicBezTo>
                    <a:pt x="1" y="1214"/>
                    <a:pt x="566" y="691"/>
                    <a:pt x="1151" y="189"/>
                  </a:cubicBezTo>
                  <a:cubicBezTo>
                    <a:pt x="1256" y="84"/>
                    <a:pt x="1444" y="22"/>
                    <a:pt x="1591" y="1"/>
                  </a:cubicBezTo>
                  <a:cubicBezTo>
                    <a:pt x="2240" y="1"/>
                    <a:pt x="2930" y="1"/>
                    <a:pt x="3579" y="22"/>
                  </a:cubicBezTo>
                  <a:cubicBezTo>
                    <a:pt x="3662" y="22"/>
                    <a:pt x="3767" y="84"/>
                    <a:pt x="3851" y="126"/>
                  </a:cubicBezTo>
                  <a:cubicBezTo>
                    <a:pt x="4081" y="231"/>
                    <a:pt x="4102" y="649"/>
                    <a:pt x="3872" y="754"/>
                  </a:cubicBezTo>
                  <a:cubicBezTo>
                    <a:pt x="3683" y="858"/>
                    <a:pt x="3453" y="921"/>
                    <a:pt x="3244" y="942"/>
                  </a:cubicBezTo>
                  <a:cubicBezTo>
                    <a:pt x="2867" y="963"/>
                    <a:pt x="2491" y="942"/>
                    <a:pt x="2093" y="963"/>
                  </a:cubicBezTo>
                  <a:cubicBezTo>
                    <a:pt x="1549" y="1005"/>
                    <a:pt x="1256" y="1340"/>
                    <a:pt x="1193" y="1884"/>
                  </a:cubicBezTo>
                  <a:cubicBezTo>
                    <a:pt x="1131" y="3118"/>
                    <a:pt x="2281" y="3955"/>
                    <a:pt x="3537" y="3620"/>
                  </a:cubicBezTo>
                  <a:cubicBezTo>
                    <a:pt x="3767" y="3537"/>
                    <a:pt x="3997" y="3411"/>
                    <a:pt x="4227" y="3348"/>
                  </a:cubicBezTo>
                  <a:cubicBezTo>
                    <a:pt x="4499" y="3265"/>
                    <a:pt x="4709" y="3327"/>
                    <a:pt x="4834" y="3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" name="Google Shape;2132;p73"/>
          <p:cNvGrpSpPr/>
          <p:nvPr/>
        </p:nvGrpSpPr>
        <p:grpSpPr>
          <a:xfrm>
            <a:off x="2029069" y="4507240"/>
            <a:ext cx="643950" cy="195675"/>
            <a:chOff x="806663" y="3241275"/>
            <a:chExt cx="643950" cy="195675"/>
          </a:xfrm>
        </p:grpSpPr>
        <p:sp>
          <p:nvSpPr>
            <p:cNvPr id="309" name="Google Shape;2133;p73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2134;p73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" name="Google Shape;2094;p73"/>
          <p:cNvGrpSpPr/>
          <p:nvPr/>
        </p:nvGrpSpPr>
        <p:grpSpPr>
          <a:xfrm>
            <a:off x="7131833" y="2798134"/>
            <a:ext cx="1400918" cy="1995377"/>
            <a:chOff x="7162025" y="2806025"/>
            <a:chExt cx="1261975" cy="1797475"/>
          </a:xfrm>
        </p:grpSpPr>
        <p:sp>
          <p:nvSpPr>
            <p:cNvPr id="312" name="Google Shape;2095;p73"/>
            <p:cNvSpPr/>
            <p:nvPr/>
          </p:nvSpPr>
          <p:spPr>
            <a:xfrm>
              <a:off x="7214800" y="3036100"/>
              <a:ext cx="803575" cy="657100"/>
            </a:xfrm>
            <a:custGeom>
              <a:avLst/>
              <a:gdLst/>
              <a:ahLst/>
              <a:cxnLst/>
              <a:rect l="l" t="t" r="r" b="b"/>
              <a:pathLst>
                <a:path w="32143" h="26284" extrusionOk="0">
                  <a:moveTo>
                    <a:pt x="2657" y="21160"/>
                  </a:moveTo>
                  <a:cubicBezTo>
                    <a:pt x="2752" y="21065"/>
                    <a:pt x="2823" y="20994"/>
                    <a:pt x="2895" y="20923"/>
                  </a:cubicBezTo>
                  <a:cubicBezTo>
                    <a:pt x="3132" y="20686"/>
                    <a:pt x="3013" y="20306"/>
                    <a:pt x="2705" y="20235"/>
                  </a:cubicBezTo>
                  <a:cubicBezTo>
                    <a:pt x="2491" y="20164"/>
                    <a:pt x="2254" y="20140"/>
                    <a:pt x="2017" y="20069"/>
                  </a:cubicBezTo>
                  <a:cubicBezTo>
                    <a:pt x="1803" y="19784"/>
                    <a:pt x="1614" y="19452"/>
                    <a:pt x="1495" y="19120"/>
                  </a:cubicBezTo>
                  <a:cubicBezTo>
                    <a:pt x="973" y="17649"/>
                    <a:pt x="546" y="16179"/>
                    <a:pt x="214" y="14660"/>
                  </a:cubicBezTo>
                  <a:cubicBezTo>
                    <a:pt x="96" y="14210"/>
                    <a:pt x="48" y="13735"/>
                    <a:pt x="48" y="13261"/>
                  </a:cubicBezTo>
                  <a:cubicBezTo>
                    <a:pt x="1" y="11956"/>
                    <a:pt x="143" y="10675"/>
                    <a:pt x="475" y="9442"/>
                  </a:cubicBezTo>
                  <a:cubicBezTo>
                    <a:pt x="665" y="8801"/>
                    <a:pt x="926" y="8185"/>
                    <a:pt x="1258" y="7615"/>
                  </a:cubicBezTo>
                  <a:cubicBezTo>
                    <a:pt x="1305" y="7520"/>
                    <a:pt x="1376" y="7426"/>
                    <a:pt x="1448" y="7354"/>
                  </a:cubicBezTo>
                  <a:cubicBezTo>
                    <a:pt x="1685" y="7378"/>
                    <a:pt x="1898" y="7402"/>
                    <a:pt x="2112" y="7449"/>
                  </a:cubicBezTo>
                  <a:cubicBezTo>
                    <a:pt x="2776" y="7592"/>
                    <a:pt x="3464" y="7592"/>
                    <a:pt x="4152" y="7449"/>
                  </a:cubicBezTo>
                  <a:cubicBezTo>
                    <a:pt x="5551" y="7236"/>
                    <a:pt x="6927" y="6833"/>
                    <a:pt x="8232" y="6240"/>
                  </a:cubicBezTo>
                  <a:cubicBezTo>
                    <a:pt x="9299" y="5741"/>
                    <a:pt x="10414" y="5243"/>
                    <a:pt x="11482" y="4745"/>
                  </a:cubicBezTo>
                  <a:cubicBezTo>
                    <a:pt x="11814" y="4579"/>
                    <a:pt x="12146" y="4389"/>
                    <a:pt x="12454" y="4200"/>
                  </a:cubicBezTo>
                  <a:lnTo>
                    <a:pt x="14186" y="3203"/>
                  </a:lnTo>
                  <a:cubicBezTo>
                    <a:pt x="14304" y="3227"/>
                    <a:pt x="14328" y="3322"/>
                    <a:pt x="14328" y="3440"/>
                  </a:cubicBezTo>
                  <a:cubicBezTo>
                    <a:pt x="14328" y="3630"/>
                    <a:pt x="14352" y="3844"/>
                    <a:pt x="14375" y="4057"/>
                  </a:cubicBezTo>
                  <a:cubicBezTo>
                    <a:pt x="14447" y="4508"/>
                    <a:pt x="14589" y="4935"/>
                    <a:pt x="14850" y="5314"/>
                  </a:cubicBezTo>
                  <a:cubicBezTo>
                    <a:pt x="14992" y="5599"/>
                    <a:pt x="15253" y="5813"/>
                    <a:pt x="15538" y="5931"/>
                  </a:cubicBezTo>
                  <a:cubicBezTo>
                    <a:pt x="16629" y="6453"/>
                    <a:pt x="17910" y="6429"/>
                    <a:pt x="18977" y="5836"/>
                  </a:cubicBezTo>
                  <a:cubicBezTo>
                    <a:pt x="20353" y="5125"/>
                    <a:pt x="21492" y="4057"/>
                    <a:pt x="22322" y="2776"/>
                  </a:cubicBezTo>
                  <a:cubicBezTo>
                    <a:pt x="22417" y="2563"/>
                    <a:pt x="22583" y="2373"/>
                    <a:pt x="22749" y="2231"/>
                  </a:cubicBezTo>
                  <a:cubicBezTo>
                    <a:pt x="22962" y="2492"/>
                    <a:pt x="23152" y="2705"/>
                    <a:pt x="23342" y="2942"/>
                  </a:cubicBezTo>
                  <a:cubicBezTo>
                    <a:pt x="23769" y="3440"/>
                    <a:pt x="24386" y="3678"/>
                    <a:pt x="25026" y="3559"/>
                  </a:cubicBezTo>
                  <a:cubicBezTo>
                    <a:pt x="25311" y="3535"/>
                    <a:pt x="25572" y="3393"/>
                    <a:pt x="25761" y="3156"/>
                  </a:cubicBezTo>
                  <a:cubicBezTo>
                    <a:pt x="26117" y="2681"/>
                    <a:pt x="26331" y="2136"/>
                    <a:pt x="26402" y="1567"/>
                  </a:cubicBezTo>
                  <a:cubicBezTo>
                    <a:pt x="26497" y="1068"/>
                    <a:pt x="26544" y="547"/>
                    <a:pt x="26615" y="1"/>
                  </a:cubicBezTo>
                  <a:cubicBezTo>
                    <a:pt x="26734" y="1"/>
                    <a:pt x="26829" y="48"/>
                    <a:pt x="26924" y="96"/>
                  </a:cubicBezTo>
                  <a:cubicBezTo>
                    <a:pt x="27161" y="262"/>
                    <a:pt x="27374" y="452"/>
                    <a:pt x="27588" y="641"/>
                  </a:cubicBezTo>
                  <a:cubicBezTo>
                    <a:pt x="28228" y="1306"/>
                    <a:pt x="28798" y="2017"/>
                    <a:pt x="29343" y="2753"/>
                  </a:cubicBezTo>
                  <a:cubicBezTo>
                    <a:pt x="30102" y="3701"/>
                    <a:pt x="30767" y="4721"/>
                    <a:pt x="31360" y="5789"/>
                  </a:cubicBezTo>
                  <a:cubicBezTo>
                    <a:pt x="31810" y="6643"/>
                    <a:pt x="32071" y="7592"/>
                    <a:pt x="32095" y="8564"/>
                  </a:cubicBezTo>
                  <a:cubicBezTo>
                    <a:pt x="32142" y="9466"/>
                    <a:pt x="32095" y="10343"/>
                    <a:pt x="32095" y="11245"/>
                  </a:cubicBezTo>
                  <a:cubicBezTo>
                    <a:pt x="32095" y="12099"/>
                    <a:pt x="31953" y="12929"/>
                    <a:pt x="31692" y="13735"/>
                  </a:cubicBezTo>
                  <a:cubicBezTo>
                    <a:pt x="31407" y="14589"/>
                    <a:pt x="31075" y="15420"/>
                    <a:pt x="30695" y="16202"/>
                  </a:cubicBezTo>
                  <a:cubicBezTo>
                    <a:pt x="30292" y="17009"/>
                    <a:pt x="29770" y="17720"/>
                    <a:pt x="29130" y="18361"/>
                  </a:cubicBezTo>
                  <a:cubicBezTo>
                    <a:pt x="28347" y="19191"/>
                    <a:pt x="27517" y="19998"/>
                    <a:pt x="26639" y="20780"/>
                  </a:cubicBezTo>
                  <a:cubicBezTo>
                    <a:pt x="26283" y="21089"/>
                    <a:pt x="25904" y="21373"/>
                    <a:pt x="25501" y="21634"/>
                  </a:cubicBezTo>
                  <a:cubicBezTo>
                    <a:pt x="24979" y="21990"/>
                    <a:pt x="24433" y="22322"/>
                    <a:pt x="23888" y="22654"/>
                  </a:cubicBezTo>
                  <a:cubicBezTo>
                    <a:pt x="23650" y="22844"/>
                    <a:pt x="23342" y="22963"/>
                    <a:pt x="23034" y="22986"/>
                  </a:cubicBezTo>
                  <a:cubicBezTo>
                    <a:pt x="22868" y="22986"/>
                    <a:pt x="22725" y="23105"/>
                    <a:pt x="22654" y="23271"/>
                  </a:cubicBezTo>
                  <a:cubicBezTo>
                    <a:pt x="22559" y="23461"/>
                    <a:pt x="22417" y="23603"/>
                    <a:pt x="22227" y="23698"/>
                  </a:cubicBezTo>
                  <a:cubicBezTo>
                    <a:pt x="21397" y="24220"/>
                    <a:pt x="20519" y="24647"/>
                    <a:pt x="19594" y="24955"/>
                  </a:cubicBezTo>
                  <a:cubicBezTo>
                    <a:pt x="18574" y="25287"/>
                    <a:pt x="17530" y="25619"/>
                    <a:pt x="16463" y="25904"/>
                  </a:cubicBezTo>
                  <a:cubicBezTo>
                    <a:pt x="15301" y="26189"/>
                    <a:pt x="14115" y="26284"/>
                    <a:pt x="12905" y="26213"/>
                  </a:cubicBezTo>
                  <a:cubicBezTo>
                    <a:pt x="11837" y="26165"/>
                    <a:pt x="10770" y="26023"/>
                    <a:pt x="9726" y="25786"/>
                  </a:cubicBezTo>
                  <a:cubicBezTo>
                    <a:pt x="8872" y="25596"/>
                    <a:pt x="8066" y="25287"/>
                    <a:pt x="7235" y="25026"/>
                  </a:cubicBezTo>
                  <a:cubicBezTo>
                    <a:pt x="6405" y="24766"/>
                    <a:pt x="5622" y="24362"/>
                    <a:pt x="4958" y="23817"/>
                  </a:cubicBezTo>
                  <a:cubicBezTo>
                    <a:pt x="4342" y="23366"/>
                    <a:pt x="3820" y="22844"/>
                    <a:pt x="3393" y="22227"/>
                  </a:cubicBezTo>
                  <a:cubicBezTo>
                    <a:pt x="3156" y="21872"/>
                    <a:pt x="2895" y="21539"/>
                    <a:pt x="2657" y="21160"/>
                  </a:cubicBezTo>
                  <a:close/>
                  <a:moveTo>
                    <a:pt x="16107" y="14732"/>
                  </a:moveTo>
                  <a:cubicBezTo>
                    <a:pt x="16392" y="14945"/>
                    <a:pt x="16605" y="15111"/>
                    <a:pt x="16819" y="15277"/>
                  </a:cubicBezTo>
                  <a:cubicBezTo>
                    <a:pt x="17198" y="15633"/>
                    <a:pt x="17673" y="15870"/>
                    <a:pt x="18171" y="15965"/>
                  </a:cubicBezTo>
                  <a:cubicBezTo>
                    <a:pt x="18408" y="15989"/>
                    <a:pt x="18621" y="16060"/>
                    <a:pt x="18811" y="16179"/>
                  </a:cubicBezTo>
                  <a:cubicBezTo>
                    <a:pt x="19238" y="16463"/>
                    <a:pt x="19736" y="16558"/>
                    <a:pt x="20235" y="16416"/>
                  </a:cubicBezTo>
                  <a:cubicBezTo>
                    <a:pt x="21800" y="16179"/>
                    <a:pt x="23318" y="15586"/>
                    <a:pt x="24623" y="14684"/>
                  </a:cubicBezTo>
                  <a:cubicBezTo>
                    <a:pt x="25240" y="14281"/>
                    <a:pt x="25761" y="13783"/>
                    <a:pt x="26212" y="13213"/>
                  </a:cubicBezTo>
                  <a:cubicBezTo>
                    <a:pt x="26829" y="12431"/>
                    <a:pt x="26995" y="11387"/>
                    <a:pt x="26639" y="10462"/>
                  </a:cubicBezTo>
                  <a:cubicBezTo>
                    <a:pt x="26544" y="10201"/>
                    <a:pt x="26497" y="9940"/>
                    <a:pt x="26402" y="9703"/>
                  </a:cubicBezTo>
                  <a:cubicBezTo>
                    <a:pt x="26307" y="9300"/>
                    <a:pt x="26117" y="8967"/>
                    <a:pt x="25833" y="8683"/>
                  </a:cubicBezTo>
                  <a:cubicBezTo>
                    <a:pt x="25524" y="8398"/>
                    <a:pt x="25168" y="8137"/>
                    <a:pt x="24836" y="7853"/>
                  </a:cubicBezTo>
                  <a:cubicBezTo>
                    <a:pt x="24552" y="7592"/>
                    <a:pt x="24148" y="7449"/>
                    <a:pt x="23769" y="7473"/>
                  </a:cubicBezTo>
                  <a:lnTo>
                    <a:pt x="22701" y="7473"/>
                  </a:lnTo>
                  <a:cubicBezTo>
                    <a:pt x="22180" y="7449"/>
                    <a:pt x="21681" y="7544"/>
                    <a:pt x="21183" y="7710"/>
                  </a:cubicBezTo>
                  <a:cubicBezTo>
                    <a:pt x="19950" y="8137"/>
                    <a:pt x="18764" y="8683"/>
                    <a:pt x="17649" y="9347"/>
                  </a:cubicBezTo>
                  <a:cubicBezTo>
                    <a:pt x="17530" y="9418"/>
                    <a:pt x="17412" y="9489"/>
                    <a:pt x="17293" y="9584"/>
                  </a:cubicBezTo>
                  <a:cubicBezTo>
                    <a:pt x="16914" y="9916"/>
                    <a:pt x="16581" y="10272"/>
                    <a:pt x="16297" y="10675"/>
                  </a:cubicBezTo>
                  <a:cubicBezTo>
                    <a:pt x="15822" y="11268"/>
                    <a:pt x="15562" y="12004"/>
                    <a:pt x="15609" y="12763"/>
                  </a:cubicBezTo>
                  <a:lnTo>
                    <a:pt x="15609" y="14091"/>
                  </a:lnTo>
                  <a:lnTo>
                    <a:pt x="13379" y="14755"/>
                  </a:lnTo>
                  <a:cubicBezTo>
                    <a:pt x="13047" y="14400"/>
                    <a:pt x="12715" y="14044"/>
                    <a:pt x="12359" y="13688"/>
                  </a:cubicBezTo>
                  <a:cubicBezTo>
                    <a:pt x="11505" y="12834"/>
                    <a:pt x="10343" y="12312"/>
                    <a:pt x="9133" y="12265"/>
                  </a:cubicBezTo>
                  <a:cubicBezTo>
                    <a:pt x="8493" y="12217"/>
                    <a:pt x="7852" y="12265"/>
                    <a:pt x="7235" y="12265"/>
                  </a:cubicBezTo>
                  <a:cubicBezTo>
                    <a:pt x="6595" y="12288"/>
                    <a:pt x="5955" y="12407"/>
                    <a:pt x="5338" y="12620"/>
                  </a:cubicBezTo>
                  <a:cubicBezTo>
                    <a:pt x="5101" y="12692"/>
                    <a:pt x="4887" y="12787"/>
                    <a:pt x="4674" y="12929"/>
                  </a:cubicBezTo>
                  <a:cubicBezTo>
                    <a:pt x="4508" y="13000"/>
                    <a:pt x="4365" y="13142"/>
                    <a:pt x="4270" y="13285"/>
                  </a:cubicBezTo>
                  <a:cubicBezTo>
                    <a:pt x="4176" y="13451"/>
                    <a:pt x="4128" y="13617"/>
                    <a:pt x="4104" y="13806"/>
                  </a:cubicBezTo>
                  <a:cubicBezTo>
                    <a:pt x="3606" y="14115"/>
                    <a:pt x="3345" y="14589"/>
                    <a:pt x="3061" y="15064"/>
                  </a:cubicBezTo>
                  <a:cubicBezTo>
                    <a:pt x="2800" y="15467"/>
                    <a:pt x="2657" y="15941"/>
                    <a:pt x="2634" y="16416"/>
                  </a:cubicBezTo>
                  <a:lnTo>
                    <a:pt x="2634" y="17649"/>
                  </a:lnTo>
                  <a:cubicBezTo>
                    <a:pt x="2657" y="18313"/>
                    <a:pt x="2918" y="18930"/>
                    <a:pt x="3393" y="19357"/>
                  </a:cubicBezTo>
                  <a:cubicBezTo>
                    <a:pt x="3725" y="19689"/>
                    <a:pt x="4081" y="19974"/>
                    <a:pt x="4484" y="20164"/>
                  </a:cubicBezTo>
                  <a:cubicBezTo>
                    <a:pt x="5196" y="20520"/>
                    <a:pt x="5955" y="20757"/>
                    <a:pt x="6737" y="20852"/>
                  </a:cubicBezTo>
                  <a:cubicBezTo>
                    <a:pt x="7995" y="21018"/>
                    <a:pt x="9252" y="20875"/>
                    <a:pt x="10462" y="20448"/>
                  </a:cubicBezTo>
                  <a:cubicBezTo>
                    <a:pt x="11173" y="20187"/>
                    <a:pt x="11837" y="19760"/>
                    <a:pt x="12335" y="19167"/>
                  </a:cubicBezTo>
                  <a:cubicBezTo>
                    <a:pt x="13142" y="18219"/>
                    <a:pt x="13735" y="17175"/>
                    <a:pt x="13640" y="15870"/>
                  </a:cubicBezTo>
                  <a:cubicBezTo>
                    <a:pt x="13640" y="15823"/>
                    <a:pt x="13664" y="15799"/>
                    <a:pt x="13688" y="15752"/>
                  </a:cubicBezTo>
                  <a:cubicBezTo>
                    <a:pt x="14162" y="15467"/>
                    <a:pt x="14684" y="15277"/>
                    <a:pt x="15229" y="15182"/>
                  </a:cubicBezTo>
                  <a:cubicBezTo>
                    <a:pt x="15562" y="15135"/>
                    <a:pt x="15870" y="14969"/>
                    <a:pt x="16107" y="14732"/>
                  </a:cubicBezTo>
                  <a:close/>
                  <a:moveTo>
                    <a:pt x="16961" y="23200"/>
                  </a:moveTo>
                  <a:cubicBezTo>
                    <a:pt x="17554" y="23176"/>
                    <a:pt x="18123" y="23129"/>
                    <a:pt x="18693" y="23058"/>
                  </a:cubicBezTo>
                  <a:cubicBezTo>
                    <a:pt x="19665" y="22844"/>
                    <a:pt x="20543" y="22441"/>
                    <a:pt x="21349" y="21872"/>
                  </a:cubicBezTo>
                  <a:cubicBezTo>
                    <a:pt x="21634" y="21634"/>
                    <a:pt x="21871" y="21350"/>
                    <a:pt x="22014" y="20994"/>
                  </a:cubicBezTo>
                  <a:cubicBezTo>
                    <a:pt x="22251" y="20448"/>
                    <a:pt x="22488" y="19903"/>
                    <a:pt x="22701" y="19333"/>
                  </a:cubicBezTo>
                  <a:cubicBezTo>
                    <a:pt x="22844" y="18978"/>
                    <a:pt x="22962" y="18598"/>
                    <a:pt x="23057" y="18219"/>
                  </a:cubicBezTo>
                  <a:cubicBezTo>
                    <a:pt x="23128" y="17934"/>
                    <a:pt x="22939" y="17626"/>
                    <a:pt x="22654" y="17554"/>
                  </a:cubicBezTo>
                  <a:cubicBezTo>
                    <a:pt x="22369" y="17483"/>
                    <a:pt x="22085" y="17649"/>
                    <a:pt x="22014" y="17934"/>
                  </a:cubicBezTo>
                  <a:cubicBezTo>
                    <a:pt x="21729" y="18622"/>
                    <a:pt x="21397" y="19333"/>
                    <a:pt x="21183" y="20045"/>
                  </a:cubicBezTo>
                  <a:cubicBezTo>
                    <a:pt x="21041" y="20638"/>
                    <a:pt x="20614" y="21113"/>
                    <a:pt x="20045" y="21350"/>
                  </a:cubicBezTo>
                  <a:cubicBezTo>
                    <a:pt x="19855" y="21421"/>
                    <a:pt x="19689" y="21539"/>
                    <a:pt x="19499" y="21634"/>
                  </a:cubicBezTo>
                  <a:cubicBezTo>
                    <a:pt x="19072" y="21872"/>
                    <a:pt x="18621" y="21990"/>
                    <a:pt x="18147" y="22014"/>
                  </a:cubicBezTo>
                  <a:cubicBezTo>
                    <a:pt x="17198" y="22061"/>
                    <a:pt x="16249" y="22085"/>
                    <a:pt x="15301" y="22085"/>
                  </a:cubicBezTo>
                  <a:cubicBezTo>
                    <a:pt x="14731" y="22061"/>
                    <a:pt x="14186" y="21872"/>
                    <a:pt x="13759" y="21516"/>
                  </a:cubicBezTo>
                  <a:cubicBezTo>
                    <a:pt x="13427" y="21302"/>
                    <a:pt x="13095" y="21089"/>
                    <a:pt x="12762" y="20899"/>
                  </a:cubicBezTo>
                  <a:cubicBezTo>
                    <a:pt x="12549" y="20780"/>
                    <a:pt x="12312" y="20709"/>
                    <a:pt x="12051" y="20662"/>
                  </a:cubicBezTo>
                  <a:cubicBezTo>
                    <a:pt x="11766" y="20614"/>
                    <a:pt x="11600" y="20804"/>
                    <a:pt x="11648" y="21113"/>
                  </a:cubicBezTo>
                  <a:cubicBezTo>
                    <a:pt x="11695" y="21302"/>
                    <a:pt x="11837" y="21492"/>
                    <a:pt x="12003" y="21587"/>
                  </a:cubicBezTo>
                  <a:cubicBezTo>
                    <a:pt x="12478" y="21919"/>
                    <a:pt x="12952" y="22251"/>
                    <a:pt x="13427" y="22583"/>
                  </a:cubicBezTo>
                  <a:cubicBezTo>
                    <a:pt x="13925" y="22892"/>
                    <a:pt x="14470" y="23081"/>
                    <a:pt x="15063" y="23105"/>
                  </a:cubicBezTo>
                  <a:cubicBezTo>
                    <a:pt x="15609" y="23105"/>
                    <a:pt x="16178" y="23153"/>
                    <a:pt x="16961" y="23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2096;p73"/>
            <p:cNvSpPr/>
            <p:nvPr/>
          </p:nvSpPr>
          <p:spPr>
            <a:xfrm>
              <a:off x="7258675" y="2832700"/>
              <a:ext cx="655925" cy="365325"/>
            </a:xfrm>
            <a:custGeom>
              <a:avLst/>
              <a:gdLst/>
              <a:ahLst/>
              <a:cxnLst/>
              <a:rect l="l" t="t" r="r" b="b"/>
              <a:pathLst>
                <a:path w="26237" h="14613" extrusionOk="0">
                  <a:moveTo>
                    <a:pt x="238" y="14423"/>
                  </a:moveTo>
                  <a:cubicBezTo>
                    <a:pt x="143" y="14257"/>
                    <a:pt x="72" y="14115"/>
                    <a:pt x="1" y="13972"/>
                  </a:cubicBezTo>
                  <a:cubicBezTo>
                    <a:pt x="72" y="13450"/>
                    <a:pt x="286" y="12976"/>
                    <a:pt x="618" y="12573"/>
                  </a:cubicBezTo>
                  <a:cubicBezTo>
                    <a:pt x="1804" y="11055"/>
                    <a:pt x="3108" y="9608"/>
                    <a:pt x="4484" y="8279"/>
                  </a:cubicBezTo>
                  <a:cubicBezTo>
                    <a:pt x="4674" y="8042"/>
                    <a:pt x="4911" y="7900"/>
                    <a:pt x="5196" y="7829"/>
                  </a:cubicBezTo>
                  <a:cubicBezTo>
                    <a:pt x="5552" y="7781"/>
                    <a:pt x="5623" y="7591"/>
                    <a:pt x="5504" y="7236"/>
                  </a:cubicBezTo>
                  <a:cubicBezTo>
                    <a:pt x="5480" y="7188"/>
                    <a:pt x="5433" y="7117"/>
                    <a:pt x="5409" y="7046"/>
                  </a:cubicBezTo>
                  <a:cubicBezTo>
                    <a:pt x="5670" y="6998"/>
                    <a:pt x="5931" y="6951"/>
                    <a:pt x="6192" y="6880"/>
                  </a:cubicBezTo>
                  <a:cubicBezTo>
                    <a:pt x="6311" y="6856"/>
                    <a:pt x="6429" y="6809"/>
                    <a:pt x="6524" y="6761"/>
                  </a:cubicBezTo>
                  <a:cubicBezTo>
                    <a:pt x="6643" y="6690"/>
                    <a:pt x="6690" y="6548"/>
                    <a:pt x="6667" y="6429"/>
                  </a:cubicBezTo>
                  <a:cubicBezTo>
                    <a:pt x="6643" y="6287"/>
                    <a:pt x="6548" y="6192"/>
                    <a:pt x="6429" y="6168"/>
                  </a:cubicBezTo>
                  <a:cubicBezTo>
                    <a:pt x="6334" y="6144"/>
                    <a:pt x="6240" y="6144"/>
                    <a:pt x="6145" y="6168"/>
                  </a:cubicBezTo>
                  <a:cubicBezTo>
                    <a:pt x="5433" y="6358"/>
                    <a:pt x="4745" y="6263"/>
                    <a:pt x="4034" y="6239"/>
                  </a:cubicBezTo>
                  <a:cubicBezTo>
                    <a:pt x="3322" y="6216"/>
                    <a:pt x="2681" y="6216"/>
                    <a:pt x="1994" y="6168"/>
                  </a:cubicBezTo>
                  <a:cubicBezTo>
                    <a:pt x="1590" y="6144"/>
                    <a:pt x="1187" y="6097"/>
                    <a:pt x="689" y="6026"/>
                  </a:cubicBezTo>
                  <a:cubicBezTo>
                    <a:pt x="784" y="5907"/>
                    <a:pt x="831" y="5812"/>
                    <a:pt x="902" y="5741"/>
                  </a:cubicBezTo>
                  <a:cubicBezTo>
                    <a:pt x="1092" y="5623"/>
                    <a:pt x="1306" y="5480"/>
                    <a:pt x="1519" y="5362"/>
                  </a:cubicBezTo>
                  <a:cubicBezTo>
                    <a:pt x="2634" y="4745"/>
                    <a:pt x="3820" y="4294"/>
                    <a:pt x="5054" y="4033"/>
                  </a:cubicBezTo>
                  <a:cubicBezTo>
                    <a:pt x="5907" y="3891"/>
                    <a:pt x="6738" y="3677"/>
                    <a:pt x="7568" y="3417"/>
                  </a:cubicBezTo>
                  <a:cubicBezTo>
                    <a:pt x="7710" y="3369"/>
                    <a:pt x="7853" y="3322"/>
                    <a:pt x="7995" y="3322"/>
                  </a:cubicBezTo>
                  <a:cubicBezTo>
                    <a:pt x="9062" y="3203"/>
                    <a:pt x="10130" y="3108"/>
                    <a:pt x="11197" y="3013"/>
                  </a:cubicBezTo>
                  <a:cubicBezTo>
                    <a:pt x="12027" y="2966"/>
                    <a:pt x="12858" y="2990"/>
                    <a:pt x="13664" y="3132"/>
                  </a:cubicBezTo>
                  <a:cubicBezTo>
                    <a:pt x="14020" y="3227"/>
                    <a:pt x="14400" y="3132"/>
                    <a:pt x="14660" y="2871"/>
                  </a:cubicBezTo>
                  <a:cubicBezTo>
                    <a:pt x="14779" y="2942"/>
                    <a:pt x="14898" y="3013"/>
                    <a:pt x="15016" y="3084"/>
                  </a:cubicBezTo>
                  <a:cubicBezTo>
                    <a:pt x="15135" y="3156"/>
                    <a:pt x="15301" y="3156"/>
                    <a:pt x="15420" y="3084"/>
                  </a:cubicBezTo>
                  <a:cubicBezTo>
                    <a:pt x="15680" y="3037"/>
                    <a:pt x="15799" y="2752"/>
                    <a:pt x="15657" y="2563"/>
                  </a:cubicBezTo>
                  <a:cubicBezTo>
                    <a:pt x="15633" y="2515"/>
                    <a:pt x="15609" y="2491"/>
                    <a:pt x="15562" y="2468"/>
                  </a:cubicBezTo>
                  <a:cubicBezTo>
                    <a:pt x="15064" y="1898"/>
                    <a:pt x="14874" y="1210"/>
                    <a:pt x="14637" y="523"/>
                  </a:cubicBezTo>
                  <a:cubicBezTo>
                    <a:pt x="14637" y="475"/>
                    <a:pt x="14613" y="404"/>
                    <a:pt x="14613" y="357"/>
                  </a:cubicBezTo>
                  <a:cubicBezTo>
                    <a:pt x="14613" y="190"/>
                    <a:pt x="14755" y="1"/>
                    <a:pt x="14898" y="24"/>
                  </a:cubicBezTo>
                  <a:cubicBezTo>
                    <a:pt x="15087" y="48"/>
                    <a:pt x="15277" y="96"/>
                    <a:pt x="15443" y="190"/>
                  </a:cubicBezTo>
                  <a:cubicBezTo>
                    <a:pt x="15728" y="333"/>
                    <a:pt x="16013" y="499"/>
                    <a:pt x="16273" y="689"/>
                  </a:cubicBezTo>
                  <a:cubicBezTo>
                    <a:pt x="16416" y="784"/>
                    <a:pt x="16534" y="902"/>
                    <a:pt x="16653" y="997"/>
                  </a:cubicBezTo>
                  <a:cubicBezTo>
                    <a:pt x="17104" y="1471"/>
                    <a:pt x="17507" y="1970"/>
                    <a:pt x="17839" y="2515"/>
                  </a:cubicBezTo>
                  <a:cubicBezTo>
                    <a:pt x="17910" y="2634"/>
                    <a:pt x="18005" y="2752"/>
                    <a:pt x="18100" y="2847"/>
                  </a:cubicBezTo>
                  <a:cubicBezTo>
                    <a:pt x="18337" y="3132"/>
                    <a:pt x="18764" y="3084"/>
                    <a:pt x="18954" y="2776"/>
                  </a:cubicBezTo>
                  <a:cubicBezTo>
                    <a:pt x="19049" y="2681"/>
                    <a:pt x="19144" y="2539"/>
                    <a:pt x="19191" y="2420"/>
                  </a:cubicBezTo>
                  <a:cubicBezTo>
                    <a:pt x="19523" y="1756"/>
                    <a:pt x="20069" y="1258"/>
                    <a:pt x="20496" y="689"/>
                  </a:cubicBezTo>
                  <a:cubicBezTo>
                    <a:pt x="20567" y="594"/>
                    <a:pt x="20662" y="499"/>
                    <a:pt x="20780" y="475"/>
                  </a:cubicBezTo>
                  <a:cubicBezTo>
                    <a:pt x="21421" y="285"/>
                    <a:pt x="22061" y="262"/>
                    <a:pt x="22702" y="357"/>
                  </a:cubicBezTo>
                  <a:cubicBezTo>
                    <a:pt x="22726" y="499"/>
                    <a:pt x="22702" y="665"/>
                    <a:pt x="22654" y="807"/>
                  </a:cubicBezTo>
                  <a:cubicBezTo>
                    <a:pt x="22512" y="1116"/>
                    <a:pt x="22322" y="1400"/>
                    <a:pt x="22156" y="1709"/>
                  </a:cubicBezTo>
                  <a:cubicBezTo>
                    <a:pt x="22061" y="1898"/>
                    <a:pt x="21966" y="2088"/>
                    <a:pt x="21872" y="2254"/>
                  </a:cubicBezTo>
                  <a:cubicBezTo>
                    <a:pt x="21706" y="2610"/>
                    <a:pt x="21943" y="3013"/>
                    <a:pt x="22322" y="3037"/>
                  </a:cubicBezTo>
                  <a:cubicBezTo>
                    <a:pt x="22559" y="3061"/>
                    <a:pt x="22820" y="3061"/>
                    <a:pt x="23058" y="3037"/>
                  </a:cubicBezTo>
                  <a:cubicBezTo>
                    <a:pt x="23295" y="3037"/>
                    <a:pt x="23508" y="3084"/>
                    <a:pt x="23722" y="3203"/>
                  </a:cubicBezTo>
                  <a:cubicBezTo>
                    <a:pt x="24054" y="3369"/>
                    <a:pt x="24433" y="3535"/>
                    <a:pt x="24789" y="3677"/>
                  </a:cubicBezTo>
                  <a:cubicBezTo>
                    <a:pt x="25311" y="3891"/>
                    <a:pt x="25738" y="4270"/>
                    <a:pt x="26046" y="4721"/>
                  </a:cubicBezTo>
                  <a:cubicBezTo>
                    <a:pt x="26141" y="4863"/>
                    <a:pt x="26212" y="5006"/>
                    <a:pt x="26212" y="5172"/>
                  </a:cubicBezTo>
                  <a:cubicBezTo>
                    <a:pt x="26236" y="5694"/>
                    <a:pt x="26236" y="6216"/>
                    <a:pt x="26212" y="6714"/>
                  </a:cubicBezTo>
                  <a:cubicBezTo>
                    <a:pt x="26165" y="7070"/>
                    <a:pt x="26070" y="7402"/>
                    <a:pt x="25975" y="7710"/>
                  </a:cubicBezTo>
                  <a:lnTo>
                    <a:pt x="24884" y="7259"/>
                  </a:lnTo>
                  <a:cubicBezTo>
                    <a:pt x="24766" y="7093"/>
                    <a:pt x="24860" y="6856"/>
                    <a:pt x="24837" y="6643"/>
                  </a:cubicBezTo>
                  <a:cubicBezTo>
                    <a:pt x="24813" y="6287"/>
                    <a:pt x="24789" y="5931"/>
                    <a:pt x="24766" y="5599"/>
                  </a:cubicBezTo>
                  <a:cubicBezTo>
                    <a:pt x="24718" y="5243"/>
                    <a:pt x="24457" y="5077"/>
                    <a:pt x="24149" y="4958"/>
                  </a:cubicBezTo>
                  <a:cubicBezTo>
                    <a:pt x="23959" y="4935"/>
                    <a:pt x="23769" y="5030"/>
                    <a:pt x="23698" y="5219"/>
                  </a:cubicBezTo>
                  <a:cubicBezTo>
                    <a:pt x="23698" y="5314"/>
                    <a:pt x="23674" y="5409"/>
                    <a:pt x="23674" y="5504"/>
                  </a:cubicBezTo>
                  <a:cubicBezTo>
                    <a:pt x="23674" y="6500"/>
                    <a:pt x="23698" y="7497"/>
                    <a:pt x="23674" y="8469"/>
                  </a:cubicBezTo>
                  <a:cubicBezTo>
                    <a:pt x="23674" y="9110"/>
                    <a:pt x="23532" y="9726"/>
                    <a:pt x="23295" y="10296"/>
                  </a:cubicBezTo>
                  <a:cubicBezTo>
                    <a:pt x="23176" y="10604"/>
                    <a:pt x="22986" y="10675"/>
                    <a:pt x="22654" y="10509"/>
                  </a:cubicBezTo>
                  <a:cubicBezTo>
                    <a:pt x="22583" y="10485"/>
                    <a:pt x="22512" y="10438"/>
                    <a:pt x="22465" y="10390"/>
                  </a:cubicBezTo>
                  <a:cubicBezTo>
                    <a:pt x="22109" y="9963"/>
                    <a:pt x="21753" y="9584"/>
                    <a:pt x="21634" y="9015"/>
                  </a:cubicBezTo>
                  <a:cubicBezTo>
                    <a:pt x="21634" y="8967"/>
                    <a:pt x="21611" y="8896"/>
                    <a:pt x="21587" y="8849"/>
                  </a:cubicBezTo>
                  <a:cubicBezTo>
                    <a:pt x="21492" y="8493"/>
                    <a:pt x="21326" y="8350"/>
                    <a:pt x="21041" y="8350"/>
                  </a:cubicBezTo>
                  <a:cubicBezTo>
                    <a:pt x="20757" y="8327"/>
                    <a:pt x="20472" y="8493"/>
                    <a:pt x="20353" y="8777"/>
                  </a:cubicBezTo>
                  <a:cubicBezTo>
                    <a:pt x="20282" y="8967"/>
                    <a:pt x="20259" y="9181"/>
                    <a:pt x="20164" y="9370"/>
                  </a:cubicBezTo>
                  <a:cubicBezTo>
                    <a:pt x="19808" y="10130"/>
                    <a:pt x="19310" y="10841"/>
                    <a:pt x="18740" y="11458"/>
                  </a:cubicBezTo>
                  <a:cubicBezTo>
                    <a:pt x="18100" y="12146"/>
                    <a:pt x="17341" y="12715"/>
                    <a:pt x="16487" y="13095"/>
                  </a:cubicBezTo>
                  <a:cubicBezTo>
                    <a:pt x="15799" y="13427"/>
                    <a:pt x="14969" y="13427"/>
                    <a:pt x="14281" y="13071"/>
                  </a:cubicBezTo>
                  <a:cubicBezTo>
                    <a:pt x="14020" y="12929"/>
                    <a:pt x="13830" y="12691"/>
                    <a:pt x="13807" y="12383"/>
                  </a:cubicBezTo>
                  <a:cubicBezTo>
                    <a:pt x="13664" y="11932"/>
                    <a:pt x="13640" y="11434"/>
                    <a:pt x="13688" y="10960"/>
                  </a:cubicBezTo>
                  <a:cubicBezTo>
                    <a:pt x="13712" y="10817"/>
                    <a:pt x="13759" y="10675"/>
                    <a:pt x="13759" y="10533"/>
                  </a:cubicBezTo>
                  <a:cubicBezTo>
                    <a:pt x="13783" y="10296"/>
                    <a:pt x="13878" y="10058"/>
                    <a:pt x="14044" y="9869"/>
                  </a:cubicBezTo>
                  <a:cubicBezTo>
                    <a:pt x="14328" y="9560"/>
                    <a:pt x="14566" y="9228"/>
                    <a:pt x="14732" y="8849"/>
                  </a:cubicBezTo>
                  <a:cubicBezTo>
                    <a:pt x="14803" y="8683"/>
                    <a:pt x="14850" y="8493"/>
                    <a:pt x="14850" y="8303"/>
                  </a:cubicBezTo>
                  <a:cubicBezTo>
                    <a:pt x="14898" y="7876"/>
                    <a:pt x="14400" y="7591"/>
                    <a:pt x="14044" y="7829"/>
                  </a:cubicBezTo>
                  <a:cubicBezTo>
                    <a:pt x="13949" y="7900"/>
                    <a:pt x="13878" y="7947"/>
                    <a:pt x="13807" y="8042"/>
                  </a:cubicBezTo>
                  <a:cubicBezTo>
                    <a:pt x="13617" y="8279"/>
                    <a:pt x="13451" y="8540"/>
                    <a:pt x="13308" y="8801"/>
                  </a:cubicBezTo>
                  <a:cubicBezTo>
                    <a:pt x="13047" y="9347"/>
                    <a:pt x="12668" y="9797"/>
                    <a:pt x="12217" y="10130"/>
                  </a:cubicBezTo>
                  <a:cubicBezTo>
                    <a:pt x="11838" y="10390"/>
                    <a:pt x="11458" y="10628"/>
                    <a:pt x="11055" y="10865"/>
                  </a:cubicBezTo>
                  <a:cubicBezTo>
                    <a:pt x="10770" y="11031"/>
                    <a:pt x="10462" y="11173"/>
                    <a:pt x="10201" y="11363"/>
                  </a:cubicBezTo>
                  <a:cubicBezTo>
                    <a:pt x="9252" y="11909"/>
                    <a:pt x="8280" y="12407"/>
                    <a:pt x="7283" y="12834"/>
                  </a:cubicBezTo>
                  <a:cubicBezTo>
                    <a:pt x="6667" y="13142"/>
                    <a:pt x="6026" y="13403"/>
                    <a:pt x="5409" y="13664"/>
                  </a:cubicBezTo>
                  <a:cubicBezTo>
                    <a:pt x="4579" y="13972"/>
                    <a:pt x="3749" y="14210"/>
                    <a:pt x="2895" y="14376"/>
                  </a:cubicBezTo>
                  <a:cubicBezTo>
                    <a:pt x="2373" y="14518"/>
                    <a:pt x="1851" y="14589"/>
                    <a:pt x="1306" y="14589"/>
                  </a:cubicBezTo>
                  <a:cubicBezTo>
                    <a:pt x="950" y="14613"/>
                    <a:pt x="570" y="14542"/>
                    <a:pt x="238" y="144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2097;p73"/>
            <p:cNvSpPr/>
            <p:nvPr/>
          </p:nvSpPr>
          <p:spPr>
            <a:xfrm>
              <a:off x="7642975" y="3584650"/>
              <a:ext cx="277550" cy="462575"/>
            </a:xfrm>
            <a:custGeom>
              <a:avLst/>
              <a:gdLst/>
              <a:ahLst/>
              <a:cxnLst/>
              <a:rect l="l" t="t" r="r" b="b"/>
              <a:pathLst>
                <a:path w="11102" h="18503" extrusionOk="0">
                  <a:moveTo>
                    <a:pt x="9892" y="13759"/>
                  </a:moveTo>
                  <a:cubicBezTo>
                    <a:pt x="9227" y="13783"/>
                    <a:pt x="8587" y="13925"/>
                    <a:pt x="7994" y="14138"/>
                  </a:cubicBezTo>
                  <a:cubicBezTo>
                    <a:pt x="7686" y="14257"/>
                    <a:pt x="7354" y="14328"/>
                    <a:pt x="7045" y="14423"/>
                  </a:cubicBezTo>
                  <a:cubicBezTo>
                    <a:pt x="6808" y="14518"/>
                    <a:pt x="6571" y="14613"/>
                    <a:pt x="6357" y="14731"/>
                  </a:cubicBezTo>
                  <a:cubicBezTo>
                    <a:pt x="6191" y="14803"/>
                    <a:pt x="6096" y="14969"/>
                    <a:pt x="6144" y="15135"/>
                  </a:cubicBezTo>
                  <a:cubicBezTo>
                    <a:pt x="6167" y="15301"/>
                    <a:pt x="6286" y="15443"/>
                    <a:pt x="6476" y="15467"/>
                  </a:cubicBezTo>
                  <a:cubicBezTo>
                    <a:pt x="6927" y="15538"/>
                    <a:pt x="7377" y="15514"/>
                    <a:pt x="7804" y="15348"/>
                  </a:cubicBezTo>
                  <a:cubicBezTo>
                    <a:pt x="7994" y="15324"/>
                    <a:pt x="8160" y="15253"/>
                    <a:pt x="8326" y="15206"/>
                  </a:cubicBezTo>
                  <a:cubicBezTo>
                    <a:pt x="8421" y="15419"/>
                    <a:pt x="8279" y="15514"/>
                    <a:pt x="8231" y="15633"/>
                  </a:cubicBezTo>
                  <a:cubicBezTo>
                    <a:pt x="8136" y="15846"/>
                    <a:pt x="8207" y="16107"/>
                    <a:pt x="8421" y="16226"/>
                  </a:cubicBezTo>
                  <a:cubicBezTo>
                    <a:pt x="8611" y="16344"/>
                    <a:pt x="8895" y="16297"/>
                    <a:pt x="9038" y="16107"/>
                  </a:cubicBezTo>
                  <a:cubicBezTo>
                    <a:pt x="9156" y="15965"/>
                    <a:pt x="9251" y="15823"/>
                    <a:pt x="9346" y="15657"/>
                  </a:cubicBezTo>
                  <a:lnTo>
                    <a:pt x="9512" y="15419"/>
                  </a:lnTo>
                  <a:cubicBezTo>
                    <a:pt x="9749" y="15775"/>
                    <a:pt x="9607" y="16131"/>
                    <a:pt x="9631" y="16487"/>
                  </a:cubicBezTo>
                  <a:cubicBezTo>
                    <a:pt x="6666" y="17910"/>
                    <a:pt x="3392" y="18503"/>
                    <a:pt x="142" y="18171"/>
                  </a:cubicBezTo>
                  <a:cubicBezTo>
                    <a:pt x="95" y="18029"/>
                    <a:pt x="48" y="17886"/>
                    <a:pt x="48" y="17720"/>
                  </a:cubicBezTo>
                  <a:cubicBezTo>
                    <a:pt x="0" y="16771"/>
                    <a:pt x="24" y="15823"/>
                    <a:pt x="119" y="14874"/>
                  </a:cubicBezTo>
                  <a:cubicBezTo>
                    <a:pt x="308" y="13403"/>
                    <a:pt x="451" y="11885"/>
                    <a:pt x="498" y="10367"/>
                  </a:cubicBezTo>
                  <a:cubicBezTo>
                    <a:pt x="546" y="9370"/>
                    <a:pt x="498" y="8350"/>
                    <a:pt x="498" y="7330"/>
                  </a:cubicBezTo>
                  <a:lnTo>
                    <a:pt x="498" y="5219"/>
                  </a:lnTo>
                  <a:cubicBezTo>
                    <a:pt x="498" y="5148"/>
                    <a:pt x="522" y="5053"/>
                    <a:pt x="522" y="4958"/>
                  </a:cubicBezTo>
                  <a:lnTo>
                    <a:pt x="3131" y="4104"/>
                  </a:lnTo>
                  <a:cubicBezTo>
                    <a:pt x="3297" y="4318"/>
                    <a:pt x="3416" y="4555"/>
                    <a:pt x="3487" y="4816"/>
                  </a:cubicBezTo>
                  <a:cubicBezTo>
                    <a:pt x="3677" y="5243"/>
                    <a:pt x="3938" y="5646"/>
                    <a:pt x="4270" y="6002"/>
                  </a:cubicBezTo>
                  <a:cubicBezTo>
                    <a:pt x="4602" y="6334"/>
                    <a:pt x="5053" y="6477"/>
                    <a:pt x="5503" y="6429"/>
                  </a:cubicBezTo>
                  <a:cubicBezTo>
                    <a:pt x="6144" y="6382"/>
                    <a:pt x="6713" y="6050"/>
                    <a:pt x="7045" y="5504"/>
                  </a:cubicBezTo>
                  <a:cubicBezTo>
                    <a:pt x="7306" y="5196"/>
                    <a:pt x="7448" y="4816"/>
                    <a:pt x="7448" y="4413"/>
                  </a:cubicBezTo>
                  <a:lnTo>
                    <a:pt x="7448" y="3179"/>
                  </a:lnTo>
                  <a:cubicBezTo>
                    <a:pt x="7425" y="2776"/>
                    <a:pt x="7282" y="2397"/>
                    <a:pt x="7045" y="2064"/>
                  </a:cubicBezTo>
                  <a:cubicBezTo>
                    <a:pt x="7140" y="1970"/>
                    <a:pt x="7211" y="1898"/>
                    <a:pt x="7306" y="1827"/>
                  </a:cubicBezTo>
                  <a:cubicBezTo>
                    <a:pt x="7804" y="1495"/>
                    <a:pt x="8326" y="1187"/>
                    <a:pt x="8824" y="878"/>
                  </a:cubicBezTo>
                  <a:cubicBezTo>
                    <a:pt x="9156" y="665"/>
                    <a:pt x="9488" y="428"/>
                    <a:pt x="9797" y="191"/>
                  </a:cubicBezTo>
                  <a:cubicBezTo>
                    <a:pt x="9844" y="167"/>
                    <a:pt x="9868" y="143"/>
                    <a:pt x="9892" y="119"/>
                  </a:cubicBezTo>
                  <a:cubicBezTo>
                    <a:pt x="9987" y="24"/>
                    <a:pt x="10129" y="1"/>
                    <a:pt x="10247" y="48"/>
                  </a:cubicBezTo>
                  <a:cubicBezTo>
                    <a:pt x="10390" y="119"/>
                    <a:pt x="10390" y="238"/>
                    <a:pt x="10414" y="357"/>
                  </a:cubicBezTo>
                  <a:cubicBezTo>
                    <a:pt x="10437" y="594"/>
                    <a:pt x="10437" y="855"/>
                    <a:pt x="10485" y="1092"/>
                  </a:cubicBezTo>
                  <a:cubicBezTo>
                    <a:pt x="10580" y="1780"/>
                    <a:pt x="10746" y="2468"/>
                    <a:pt x="10817" y="3156"/>
                  </a:cubicBezTo>
                  <a:cubicBezTo>
                    <a:pt x="10959" y="4081"/>
                    <a:pt x="11030" y="5006"/>
                    <a:pt x="11054" y="5931"/>
                  </a:cubicBezTo>
                  <a:cubicBezTo>
                    <a:pt x="11030" y="6571"/>
                    <a:pt x="11101" y="7212"/>
                    <a:pt x="11078" y="7852"/>
                  </a:cubicBezTo>
                  <a:cubicBezTo>
                    <a:pt x="11030" y="8896"/>
                    <a:pt x="11078" y="9964"/>
                    <a:pt x="10888" y="11007"/>
                  </a:cubicBezTo>
                  <a:cubicBezTo>
                    <a:pt x="10793" y="11648"/>
                    <a:pt x="10580" y="12288"/>
                    <a:pt x="10295" y="12881"/>
                  </a:cubicBezTo>
                  <a:cubicBezTo>
                    <a:pt x="10153" y="13142"/>
                    <a:pt x="10034" y="13450"/>
                    <a:pt x="9892" y="137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2098;p73"/>
            <p:cNvSpPr/>
            <p:nvPr/>
          </p:nvSpPr>
          <p:spPr>
            <a:xfrm>
              <a:off x="7908625" y="3617275"/>
              <a:ext cx="212350" cy="368300"/>
            </a:xfrm>
            <a:custGeom>
              <a:avLst/>
              <a:gdLst/>
              <a:ahLst/>
              <a:cxnLst/>
              <a:rect l="l" t="t" r="r" b="b"/>
              <a:pathLst>
                <a:path w="8494" h="14732" extrusionOk="0">
                  <a:moveTo>
                    <a:pt x="72" y="14731"/>
                  </a:moveTo>
                  <a:cubicBezTo>
                    <a:pt x="48" y="14446"/>
                    <a:pt x="25" y="14209"/>
                    <a:pt x="1" y="13972"/>
                  </a:cubicBezTo>
                  <a:cubicBezTo>
                    <a:pt x="1" y="13877"/>
                    <a:pt x="25" y="13782"/>
                    <a:pt x="48" y="13687"/>
                  </a:cubicBezTo>
                  <a:cubicBezTo>
                    <a:pt x="262" y="13023"/>
                    <a:pt x="523" y="12359"/>
                    <a:pt x="831" y="11742"/>
                  </a:cubicBezTo>
                  <a:cubicBezTo>
                    <a:pt x="1140" y="11031"/>
                    <a:pt x="1353" y="10295"/>
                    <a:pt x="1424" y="9512"/>
                  </a:cubicBezTo>
                  <a:cubicBezTo>
                    <a:pt x="1519" y="8611"/>
                    <a:pt x="1590" y="7710"/>
                    <a:pt x="1567" y="6808"/>
                  </a:cubicBezTo>
                  <a:cubicBezTo>
                    <a:pt x="1590" y="5859"/>
                    <a:pt x="1567" y="4911"/>
                    <a:pt x="1543" y="3938"/>
                  </a:cubicBezTo>
                  <a:cubicBezTo>
                    <a:pt x="1543" y="3867"/>
                    <a:pt x="1543" y="3772"/>
                    <a:pt x="1543" y="3701"/>
                  </a:cubicBezTo>
                  <a:cubicBezTo>
                    <a:pt x="1329" y="2515"/>
                    <a:pt x="1306" y="1329"/>
                    <a:pt x="950" y="166"/>
                  </a:cubicBezTo>
                  <a:cubicBezTo>
                    <a:pt x="950" y="119"/>
                    <a:pt x="950" y="72"/>
                    <a:pt x="950" y="24"/>
                  </a:cubicBezTo>
                  <a:cubicBezTo>
                    <a:pt x="997" y="24"/>
                    <a:pt x="1045" y="0"/>
                    <a:pt x="1068" y="24"/>
                  </a:cubicBezTo>
                  <a:cubicBezTo>
                    <a:pt x="1163" y="95"/>
                    <a:pt x="1258" y="166"/>
                    <a:pt x="1353" y="261"/>
                  </a:cubicBezTo>
                  <a:cubicBezTo>
                    <a:pt x="1946" y="926"/>
                    <a:pt x="2563" y="1566"/>
                    <a:pt x="3132" y="2254"/>
                  </a:cubicBezTo>
                  <a:cubicBezTo>
                    <a:pt x="3535" y="2752"/>
                    <a:pt x="3867" y="3298"/>
                    <a:pt x="4247" y="3819"/>
                  </a:cubicBezTo>
                  <a:cubicBezTo>
                    <a:pt x="4674" y="4436"/>
                    <a:pt x="5148" y="5053"/>
                    <a:pt x="5623" y="5646"/>
                  </a:cubicBezTo>
                  <a:cubicBezTo>
                    <a:pt x="6168" y="6334"/>
                    <a:pt x="6690" y="7069"/>
                    <a:pt x="7141" y="7828"/>
                  </a:cubicBezTo>
                  <a:cubicBezTo>
                    <a:pt x="7378" y="8279"/>
                    <a:pt x="7592" y="8730"/>
                    <a:pt x="7781" y="9180"/>
                  </a:cubicBezTo>
                  <a:cubicBezTo>
                    <a:pt x="7971" y="9655"/>
                    <a:pt x="8137" y="10153"/>
                    <a:pt x="8280" y="10627"/>
                  </a:cubicBezTo>
                  <a:cubicBezTo>
                    <a:pt x="8493" y="11410"/>
                    <a:pt x="8327" y="11813"/>
                    <a:pt x="7592" y="12145"/>
                  </a:cubicBezTo>
                  <a:cubicBezTo>
                    <a:pt x="6927" y="12430"/>
                    <a:pt x="6216" y="12667"/>
                    <a:pt x="5528" y="12928"/>
                  </a:cubicBezTo>
                  <a:cubicBezTo>
                    <a:pt x="5409" y="12976"/>
                    <a:pt x="5267" y="12999"/>
                    <a:pt x="5172" y="13047"/>
                  </a:cubicBezTo>
                  <a:cubicBezTo>
                    <a:pt x="3986" y="13545"/>
                    <a:pt x="2753" y="13877"/>
                    <a:pt x="1543" y="14328"/>
                  </a:cubicBezTo>
                  <a:cubicBezTo>
                    <a:pt x="1068" y="14470"/>
                    <a:pt x="594" y="14589"/>
                    <a:pt x="72" y="147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2099;p73"/>
            <p:cNvSpPr/>
            <p:nvPr/>
          </p:nvSpPr>
          <p:spPr>
            <a:xfrm>
              <a:off x="7650075" y="3948175"/>
              <a:ext cx="462000" cy="198700"/>
            </a:xfrm>
            <a:custGeom>
              <a:avLst/>
              <a:gdLst/>
              <a:ahLst/>
              <a:cxnLst/>
              <a:rect l="l" t="t" r="r" b="b"/>
              <a:pathLst>
                <a:path w="18480" h="7948" extrusionOk="0">
                  <a:moveTo>
                    <a:pt x="973" y="4840"/>
                  </a:moveTo>
                  <a:lnTo>
                    <a:pt x="2254" y="4840"/>
                  </a:lnTo>
                  <a:cubicBezTo>
                    <a:pt x="3488" y="4840"/>
                    <a:pt x="4721" y="4674"/>
                    <a:pt x="5931" y="4342"/>
                  </a:cubicBezTo>
                  <a:cubicBezTo>
                    <a:pt x="6690" y="4104"/>
                    <a:pt x="7473" y="3891"/>
                    <a:pt x="8232" y="3630"/>
                  </a:cubicBezTo>
                  <a:cubicBezTo>
                    <a:pt x="9038" y="3345"/>
                    <a:pt x="9845" y="2989"/>
                    <a:pt x="10651" y="2681"/>
                  </a:cubicBezTo>
                  <a:cubicBezTo>
                    <a:pt x="10865" y="2610"/>
                    <a:pt x="11078" y="2539"/>
                    <a:pt x="11292" y="2468"/>
                  </a:cubicBezTo>
                  <a:lnTo>
                    <a:pt x="12691" y="1993"/>
                  </a:lnTo>
                  <a:cubicBezTo>
                    <a:pt x="13877" y="1566"/>
                    <a:pt x="15063" y="1163"/>
                    <a:pt x="16249" y="760"/>
                  </a:cubicBezTo>
                  <a:cubicBezTo>
                    <a:pt x="16843" y="546"/>
                    <a:pt x="17436" y="309"/>
                    <a:pt x="18052" y="96"/>
                  </a:cubicBezTo>
                  <a:cubicBezTo>
                    <a:pt x="18147" y="48"/>
                    <a:pt x="18242" y="24"/>
                    <a:pt x="18313" y="1"/>
                  </a:cubicBezTo>
                  <a:cubicBezTo>
                    <a:pt x="18479" y="96"/>
                    <a:pt x="18456" y="190"/>
                    <a:pt x="18456" y="285"/>
                  </a:cubicBezTo>
                  <a:lnTo>
                    <a:pt x="18456" y="3013"/>
                  </a:lnTo>
                  <a:cubicBezTo>
                    <a:pt x="18456" y="3274"/>
                    <a:pt x="18408" y="3511"/>
                    <a:pt x="18313" y="3749"/>
                  </a:cubicBezTo>
                  <a:cubicBezTo>
                    <a:pt x="18218" y="3962"/>
                    <a:pt x="18123" y="4199"/>
                    <a:pt x="18029" y="4413"/>
                  </a:cubicBezTo>
                  <a:cubicBezTo>
                    <a:pt x="17862" y="4745"/>
                    <a:pt x="17625" y="5053"/>
                    <a:pt x="17317" y="5267"/>
                  </a:cubicBezTo>
                  <a:cubicBezTo>
                    <a:pt x="16700" y="5812"/>
                    <a:pt x="15917" y="6026"/>
                    <a:pt x="15206" y="6382"/>
                  </a:cubicBezTo>
                  <a:cubicBezTo>
                    <a:pt x="15111" y="6429"/>
                    <a:pt x="15016" y="6453"/>
                    <a:pt x="14897" y="6429"/>
                  </a:cubicBezTo>
                  <a:lnTo>
                    <a:pt x="13095" y="6429"/>
                  </a:lnTo>
                  <a:cubicBezTo>
                    <a:pt x="12857" y="6453"/>
                    <a:pt x="12620" y="6382"/>
                    <a:pt x="12383" y="6287"/>
                  </a:cubicBezTo>
                  <a:lnTo>
                    <a:pt x="12383" y="5528"/>
                  </a:lnTo>
                  <a:lnTo>
                    <a:pt x="12383" y="4840"/>
                  </a:lnTo>
                  <a:cubicBezTo>
                    <a:pt x="12383" y="4674"/>
                    <a:pt x="12359" y="4531"/>
                    <a:pt x="12288" y="4365"/>
                  </a:cubicBezTo>
                  <a:cubicBezTo>
                    <a:pt x="12122" y="3986"/>
                    <a:pt x="11671" y="3820"/>
                    <a:pt x="11292" y="4033"/>
                  </a:cubicBezTo>
                  <a:cubicBezTo>
                    <a:pt x="11007" y="4152"/>
                    <a:pt x="10699" y="4223"/>
                    <a:pt x="10414" y="4247"/>
                  </a:cubicBezTo>
                  <a:cubicBezTo>
                    <a:pt x="9987" y="4318"/>
                    <a:pt x="9560" y="4436"/>
                    <a:pt x="9157" y="4555"/>
                  </a:cubicBezTo>
                  <a:cubicBezTo>
                    <a:pt x="8872" y="4650"/>
                    <a:pt x="8588" y="4721"/>
                    <a:pt x="8303" y="4721"/>
                  </a:cubicBezTo>
                  <a:cubicBezTo>
                    <a:pt x="8232" y="4697"/>
                    <a:pt x="8184" y="4721"/>
                    <a:pt x="8113" y="4745"/>
                  </a:cubicBezTo>
                  <a:lnTo>
                    <a:pt x="6714" y="5124"/>
                  </a:lnTo>
                  <a:cubicBezTo>
                    <a:pt x="6643" y="5124"/>
                    <a:pt x="6595" y="5195"/>
                    <a:pt x="6524" y="5172"/>
                  </a:cubicBezTo>
                  <a:cubicBezTo>
                    <a:pt x="6216" y="5172"/>
                    <a:pt x="5931" y="5362"/>
                    <a:pt x="5812" y="5670"/>
                  </a:cubicBezTo>
                  <a:cubicBezTo>
                    <a:pt x="5551" y="6049"/>
                    <a:pt x="5314" y="6453"/>
                    <a:pt x="5101" y="6880"/>
                  </a:cubicBezTo>
                  <a:cubicBezTo>
                    <a:pt x="5006" y="7164"/>
                    <a:pt x="4792" y="7378"/>
                    <a:pt x="4508" y="7449"/>
                  </a:cubicBezTo>
                  <a:cubicBezTo>
                    <a:pt x="4223" y="7544"/>
                    <a:pt x="3915" y="7639"/>
                    <a:pt x="3654" y="7781"/>
                  </a:cubicBezTo>
                  <a:cubicBezTo>
                    <a:pt x="3417" y="7900"/>
                    <a:pt x="3179" y="7947"/>
                    <a:pt x="2942" y="7923"/>
                  </a:cubicBezTo>
                  <a:cubicBezTo>
                    <a:pt x="2444" y="7923"/>
                    <a:pt x="1946" y="7923"/>
                    <a:pt x="1448" y="7923"/>
                  </a:cubicBezTo>
                  <a:cubicBezTo>
                    <a:pt x="902" y="7923"/>
                    <a:pt x="380" y="7710"/>
                    <a:pt x="1" y="7330"/>
                  </a:cubicBezTo>
                  <a:cubicBezTo>
                    <a:pt x="24" y="6998"/>
                    <a:pt x="119" y="6666"/>
                    <a:pt x="285" y="6382"/>
                  </a:cubicBezTo>
                  <a:cubicBezTo>
                    <a:pt x="570" y="5907"/>
                    <a:pt x="807" y="5362"/>
                    <a:pt x="973" y="48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2100;p73"/>
            <p:cNvSpPr/>
            <p:nvPr/>
          </p:nvSpPr>
          <p:spPr>
            <a:xfrm>
              <a:off x="7284175" y="3975450"/>
              <a:ext cx="97300" cy="152450"/>
            </a:xfrm>
            <a:custGeom>
              <a:avLst/>
              <a:gdLst/>
              <a:ahLst/>
              <a:cxnLst/>
              <a:rect l="l" t="t" r="r" b="b"/>
              <a:pathLst>
                <a:path w="3892" h="6098" extrusionOk="0">
                  <a:moveTo>
                    <a:pt x="72" y="25"/>
                  </a:moveTo>
                  <a:cubicBezTo>
                    <a:pt x="167" y="25"/>
                    <a:pt x="262" y="1"/>
                    <a:pt x="357" y="1"/>
                  </a:cubicBezTo>
                  <a:cubicBezTo>
                    <a:pt x="713" y="1"/>
                    <a:pt x="1092" y="1"/>
                    <a:pt x="1495" y="25"/>
                  </a:cubicBezTo>
                  <a:cubicBezTo>
                    <a:pt x="1424" y="214"/>
                    <a:pt x="1282" y="357"/>
                    <a:pt x="1092" y="451"/>
                  </a:cubicBezTo>
                  <a:cubicBezTo>
                    <a:pt x="926" y="546"/>
                    <a:pt x="784" y="665"/>
                    <a:pt x="641" y="784"/>
                  </a:cubicBezTo>
                  <a:cubicBezTo>
                    <a:pt x="428" y="926"/>
                    <a:pt x="381" y="1234"/>
                    <a:pt x="523" y="1448"/>
                  </a:cubicBezTo>
                  <a:cubicBezTo>
                    <a:pt x="689" y="1685"/>
                    <a:pt x="997" y="1732"/>
                    <a:pt x="1234" y="1566"/>
                  </a:cubicBezTo>
                  <a:cubicBezTo>
                    <a:pt x="1495" y="1400"/>
                    <a:pt x="1756" y="1234"/>
                    <a:pt x="1994" y="1021"/>
                  </a:cubicBezTo>
                  <a:cubicBezTo>
                    <a:pt x="2302" y="784"/>
                    <a:pt x="2563" y="475"/>
                    <a:pt x="2847" y="214"/>
                  </a:cubicBezTo>
                  <a:cubicBezTo>
                    <a:pt x="2919" y="143"/>
                    <a:pt x="2990" y="72"/>
                    <a:pt x="3061" y="25"/>
                  </a:cubicBezTo>
                  <a:cubicBezTo>
                    <a:pt x="3227" y="25"/>
                    <a:pt x="3203" y="167"/>
                    <a:pt x="3227" y="238"/>
                  </a:cubicBezTo>
                  <a:cubicBezTo>
                    <a:pt x="3298" y="523"/>
                    <a:pt x="3346" y="807"/>
                    <a:pt x="3393" y="1092"/>
                  </a:cubicBezTo>
                  <a:cubicBezTo>
                    <a:pt x="3393" y="1258"/>
                    <a:pt x="3346" y="1424"/>
                    <a:pt x="3251" y="1566"/>
                  </a:cubicBezTo>
                  <a:cubicBezTo>
                    <a:pt x="2966" y="1970"/>
                    <a:pt x="2966" y="2017"/>
                    <a:pt x="3393" y="2325"/>
                  </a:cubicBezTo>
                  <a:cubicBezTo>
                    <a:pt x="3417" y="2373"/>
                    <a:pt x="3441" y="2397"/>
                    <a:pt x="3464" y="2420"/>
                  </a:cubicBezTo>
                  <a:cubicBezTo>
                    <a:pt x="3796" y="4152"/>
                    <a:pt x="3891" y="5124"/>
                    <a:pt x="3796" y="5528"/>
                  </a:cubicBezTo>
                  <a:lnTo>
                    <a:pt x="902" y="6097"/>
                  </a:lnTo>
                  <a:cubicBezTo>
                    <a:pt x="855" y="6097"/>
                    <a:pt x="807" y="6073"/>
                    <a:pt x="760" y="6050"/>
                  </a:cubicBezTo>
                  <a:cubicBezTo>
                    <a:pt x="594" y="5575"/>
                    <a:pt x="499" y="5053"/>
                    <a:pt x="499" y="4555"/>
                  </a:cubicBezTo>
                  <a:cubicBezTo>
                    <a:pt x="475" y="3464"/>
                    <a:pt x="357" y="2373"/>
                    <a:pt x="143" y="1305"/>
                  </a:cubicBezTo>
                  <a:cubicBezTo>
                    <a:pt x="96" y="926"/>
                    <a:pt x="72" y="570"/>
                    <a:pt x="25" y="191"/>
                  </a:cubicBezTo>
                  <a:cubicBezTo>
                    <a:pt x="1" y="143"/>
                    <a:pt x="25" y="96"/>
                    <a:pt x="72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2101;p73"/>
            <p:cNvSpPr/>
            <p:nvPr/>
          </p:nvSpPr>
          <p:spPr>
            <a:xfrm>
              <a:off x="7274700" y="3861000"/>
              <a:ext cx="80075" cy="87200"/>
            </a:xfrm>
            <a:custGeom>
              <a:avLst/>
              <a:gdLst/>
              <a:ahLst/>
              <a:cxnLst/>
              <a:rect l="l" t="t" r="r" b="b"/>
              <a:pathLst>
                <a:path w="3203" h="3488" extrusionOk="0">
                  <a:moveTo>
                    <a:pt x="0" y="499"/>
                  </a:moveTo>
                  <a:cubicBezTo>
                    <a:pt x="238" y="333"/>
                    <a:pt x="522" y="262"/>
                    <a:pt x="807" y="262"/>
                  </a:cubicBezTo>
                  <a:cubicBezTo>
                    <a:pt x="1163" y="262"/>
                    <a:pt x="1519" y="214"/>
                    <a:pt x="1851" y="96"/>
                  </a:cubicBezTo>
                  <a:cubicBezTo>
                    <a:pt x="2040" y="1"/>
                    <a:pt x="2278" y="1"/>
                    <a:pt x="2491" y="72"/>
                  </a:cubicBezTo>
                  <a:cubicBezTo>
                    <a:pt x="2705" y="1092"/>
                    <a:pt x="2942" y="2136"/>
                    <a:pt x="3203" y="3203"/>
                  </a:cubicBezTo>
                  <a:cubicBezTo>
                    <a:pt x="3060" y="3250"/>
                    <a:pt x="2942" y="3322"/>
                    <a:pt x="2800" y="3345"/>
                  </a:cubicBezTo>
                  <a:cubicBezTo>
                    <a:pt x="1993" y="3440"/>
                    <a:pt x="1186" y="3488"/>
                    <a:pt x="380" y="3440"/>
                  </a:cubicBezTo>
                  <a:cubicBezTo>
                    <a:pt x="166" y="2966"/>
                    <a:pt x="190" y="2468"/>
                    <a:pt x="119" y="1993"/>
                  </a:cubicBezTo>
                  <a:cubicBezTo>
                    <a:pt x="48" y="1495"/>
                    <a:pt x="48" y="997"/>
                    <a:pt x="0" y="4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2102;p73"/>
            <p:cNvSpPr/>
            <p:nvPr/>
          </p:nvSpPr>
          <p:spPr>
            <a:xfrm>
              <a:off x="8015375" y="3114975"/>
              <a:ext cx="61700" cy="95500"/>
            </a:xfrm>
            <a:custGeom>
              <a:avLst/>
              <a:gdLst/>
              <a:ahLst/>
              <a:cxnLst/>
              <a:rect l="l" t="t" r="r" b="b"/>
              <a:pathLst>
                <a:path w="2468" h="3820" extrusionOk="0">
                  <a:moveTo>
                    <a:pt x="1116" y="3820"/>
                  </a:moveTo>
                  <a:cubicBezTo>
                    <a:pt x="997" y="3512"/>
                    <a:pt x="926" y="3251"/>
                    <a:pt x="807" y="2990"/>
                  </a:cubicBezTo>
                  <a:cubicBezTo>
                    <a:pt x="665" y="2586"/>
                    <a:pt x="499" y="2183"/>
                    <a:pt x="309" y="1804"/>
                  </a:cubicBezTo>
                  <a:cubicBezTo>
                    <a:pt x="214" y="1638"/>
                    <a:pt x="119" y="1472"/>
                    <a:pt x="1" y="1329"/>
                  </a:cubicBezTo>
                  <a:cubicBezTo>
                    <a:pt x="238" y="926"/>
                    <a:pt x="451" y="523"/>
                    <a:pt x="926" y="309"/>
                  </a:cubicBezTo>
                  <a:cubicBezTo>
                    <a:pt x="1353" y="1"/>
                    <a:pt x="1970" y="214"/>
                    <a:pt x="2159" y="712"/>
                  </a:cubicBezTo>
                  <a:cubicBezTo>
                    <a:pt x="2444" y="1282"/>
                    <a:pt x="2468" y="1970"/>
                    <a:pt x="2207" y="2563"/>
                  </a:cubicBezTo>
                  <a:cubicBezTo>
                    <a:pt x="1970" y="3085"/>
                    <a:pt x="1590" y="3512"/>
                    <a:pt x="1116" y="38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2103;p73"/>
            <p:cNvSpPr/>
            <p:nvPr/>
          </p:nvSpPr>
          <p:spPr>
            <a:xfrm>
              <a:off x="7745550" y="3650475"/>
              <a:ext cx="56950" cy="69425"/>
            </a:xfrm>
            <a:custGeom>
              <a:avLst/>
              <a:gdLst/>
              <a:ahLst/>
              <a:cxnLst/>
              <a:rect l="l" t="t" r="r" b="b"/>
              <a:pathLst>
                <a:path w="2278" h="2777" extrusionOk="0">
                  <a:moveTo>
                    <a:pt x="1" y="1068"/>
                  </a:moveTo>
                  <a:lnTo>
                    <a:pt x="1898" y="1"/>
                  </a:lnTo>
                  <a:cubicBezTo>
                    <a:pt x="2136" y="96"/>
                    <a:pt x="2278" y="333"/>
                    <a:pt x="2254" y="594"/>
                  </a:cubicBezTo>
                  <a:cubicBezTo>
                    <a:pt x="2278" y="950"/>
                    <a:pt x="2254" y="1329"/>
                    <a:pt x="2254" y="1685"/>
                  </a:cubicBezTo>
                  <a:cubicBezTo>
                    <a:pt x="2231" y="2017"/>
                    <a:pt x="2064" y="2302"/>
                    <a:pt x="1804" y="2491"/>
                  </a:cubicBezTo>
                  <a:cubicBezTo>
                    <a:pt x="1519" y="2776"/>
                    <a:pt x="1021" y="2752"/>
                    <a:pt x="784" y="2420"/>
                  </a:cubicBezTo>
                  <a:cubicBezTo>
                    <a:pt x="665" y="2302"/>
                    <a:pt x="570" y="2183"/>
                    <a:pt x="475" y="2017"/>
                  </a:cubicBezTo>
                  <a:cubicBezTo>
                    <a:pt x="333" y="1732"/>
                    <a:pt x="167" y="1400"/>
                    <a:pt x="1" y="10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2104;p73"/>
            <p:cNvSpPr/>
            <p:nvPr/>
          </p:nvSpPr>
          <p:spPr>
            <a:xfrm>
              <a:off x="7320950" y="4141500"/>
              <a:ext cx="55175" cy="64675"/>
            </a:xfrm>
            <a:custGeom>
              <a:avLst/>
              <a:gdLst/>
              <a:ahLst/>
              <a:cxnLst/>
              <a:rect l="l" t="t" r="r" b="b"/>
              <a:pathLst>
                <a:path w="2207" h="2587" extrusionOk="0">
                  <a:moveTo>
                    <a:pt x="1" y="522"/>
                  </a:moveTo>
                  <a:cubicBezTo>
                    <a:pt x="143" y="380"/>
                    <a:pt x="333" y="309"/>
                    <a:pt x="546" y="309"/>
                  </a:cubicBezTo>
                  <a:cubicBezTo>
                    <a:pt x="1092" y="238"/>
                    <a:pt x="1614" y="1"/>
                    <a:pt x="2207" y="96"/>
                  </a:cubicBezTo>
                  <a:cubicBezTo>
                    <a:pt x="2183" y="190"/>
                    <a:pt x="2183" y="309"/>
                    <a:pt x="2159" y="428"/>
                  </a:cubicBezTo>
                  <a:cubicBezTo>
                    <a:pt x="1946" y="1116"/>
                    <a:pt x="1709" y="1827"/>
                    <a:pt x="1495" y="2515"/>
                  </a:cubicBezTo>
                  <a:cubicBezTo>
                    <a:pt x="1495" y="2562"/>
                    <a:pt x="1424" y="2562"/>
                    <a:pt x="1400" y="2586"/>
                  </a:cubicBezTo>
                  <a:cubicBezTo>
                    <a:pt x="1187" y="2539"/>
                    <a:pt x="1092" y="2373"/>
                    <a:pt x="973" y="2230"/>
                  </a:cubicBezTo>
                  <a:cubicBezTo>
                    <a:pt x="617" y="1685"/>
                    <a:pt x="285" y="1116"/>
                    <a:pt x="1" y="5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2105;p73"/>
            <p:cNvSpPr/>
            <p:nvPr/>
          </p:nvSpPr>
          <p:spPr>
            <a:xfrm>
              <a:off x="8305950" y="4072725"/>
              <a:ext cx="86025" cy="23725"/>
            </a:xfrm>
            <a:custGeom>
              <a:avLst/>
              <a:gdLst/>
              <a:ahLst/>
              <a:cxnLst/>
              <a:rect l="l" t="t" r="r" b="b"/>
              <a:pathLst>
                <a:path w="3441" h="949" extrusionOk="0">
                  <a:moveTo>
                    <a:pt x="3440" y="949"/>
                  </a:moveTo>
                  <a:lnTo>
                    <a:pt x="1543" y="949"/>
                  </a:lnTo>
                  <a:cubicBezTo>
                    <a:pt x="973" y="901"/>
                    <a:pt x="428" y="664"/>
                    <a:pt x="1" y="285"/>
                  </a:cubicBezTo>
                  <a:cubicBezTo>
                    <a:pt x="380" y="142"/>
                    <a:pt x="784" y="47"/>
                    <a:pt x="1187" y="24"/>
                  </a:cubicBezTo>
                  <a:lnTo>
                    <a:pt x="2112" y="24"/>
                  </a:lnTo>
                  <a:cubicBezTo>
                    <a:pt x="2420" y="0"/>
                    <a:pt x="2729" y="119"/>
                    <a:pt x="2942" y="356"/>
                  </a:cubicBezTo>
                  <a:cubicBezTo>
                    <a:pt x="3037" y="451"/>
                    <a:pt x="3180" y="522"/>
                    <a:pt x="3298" y="617"/>
                  </a:cubicBezTo>
                  <a:cubicBezTo>
                    <a:pt x="3393" y="712"/>
                    <a:pt x="3369" y="783"/>
                    <a:pt x="3440" y="9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2106;p73"/>
            <p:cNvSpPr/>
            <p:nvPr/>
          </p:nvSpPr>
          <p:spPr>
            <a:xfrm>
              <a:off x="7188700" y="3478500"/>
              <a:ext cx="40350" cy="59925"/>
            </a:xfrm>
            <a:custGeom>
              <a:avLst/>
              <a:gdLst/>
              <a:ahLst/>
              <a:cxnLst/>
              <a:rect l="l" t="t" r="r" b="b"/>
              <a:pathLst>
                <a:path w="1614" h="2397" extrusionOk="0">
                  <a:moveTo>
                    <a:pt x="333" y="1"/>
                  </a:moveTo>
                  <a:cubicBezTo>
                    <a:pt x="499" y="72"/>
                    <a:pt x="641" y="143"/>
                    <a:pt x="784" y="214"/>
                  </a:cubicBezTo>
                  <a:cubicBezTo>
                    <a:pt x="879" y="285"/>
                    <a:pt x="950" y="380"/>
                    <a:pt x="997" y="499"/>
                  </a:cubicBezTo>
                  <a:cubicBezTo>
                    <a:pt x="1211" y="1092"/>
                    <a:pt x="1400" y="1685"/>
                    <a:pt x="1614" y="2325"/>
                  </a:cubicBezTo>
                  <a:cubicBezTo>
                    <a:pt x="1211" y="2397"/>
                    <a:pt x="784" y="2278"/>
                    <a:pt x="452" y="2041"/>
                  </a:cubicBezTo>
                  <a:cubicBezTo>
                    <a:pt x="167" y="1804"/>
                    <a:pt x="1" y="1424"/>
                    <a:pt x="48" y="1044"/>
                  </a:cubicBezTo>
                  <a:cubicBezTo>
                    <a:pt x="72" y="712"/>
                    <a:pt x="48" y="309"/>
                    <a:pt x="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2107;p73"/>
            <p:cNvSpPr/>
            <p:nvPr/>
          </p:nvSpPr>
          <p:spPr>
            <a:xfrm>
              <a:off x="8084175" y="4161075"/>
              <a:ext cx="52200" cy="35000"/>
            </a:xfrm>
            <a:custGeom>
              <a:avLst/>
              <a:gdLst/>
              <a:ahLst/>
              <a:cxnLst/>
              <a:rect l="l" t="t" r="r" b="b"/>
              <a:pathLst>
                <a:path w="2088" h="1400" extrusionOk="0">
                  <a:moveTo>
                    <a:pt x="2040" y="1305"/>
                  </a:moveTo>
                  <a:cubicBezTo>
                    <a:pt x="2017" y="1329"/>
                    <a:pt x="1969" y="1329"/>
                    <a:pt x="1945" y="1329"/>
                  </a:cubicBezTo>
                  <a:cubicBezTo>
                    <a:pt x="854" y="1400"/>
                    <a:pt x="854" y="1400"/>
                    <a:pt x="0" y="451"/>
                  </a:cubicBezTo>
                  <a:cubicBezTo>
                    <a:pt x="238" y="261"/>
                    <a:pt x="498" y="119"/>
                    <a:pt x="783" y="48"/>
                  </a:cubicBezTo>
                  <a:cubicBezTo>
                    <a:pt x="902" y="0"/>
                    <a:pt x="997" y="24"/>
                    <a:pt x="1092" y="72"/>
                  </a:cubicBezTo>
                  <a:cubicBezTo>
                    <a:pt x="1518" y="261"/>
                    <a:pt x="1874" y="617"/>
                    <a:pt x="2064" y="1044"/>
                  </a:cubicBezTo>
                  <a:cubicBezTo>
                    <a:pt x="2088" y="1068"/>
                    <a:pt x="2088" y="1115"/>
                    <a:pt x="2088" y="1163"/>
                  </a:cubicBezTo>
                  <a:cubicBezTo>
                    <a:pt x="2064" y="1210"/>
                    <a:pt x="2064" y="1258"/>
                    <a:pt x="2040" y="13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2108;p73"/>
            <p:cNvSpPr/>
            <p:nvPr/>
          </p:nvSpPr>
          <p:spPr>
            <a:xfrm>
              <a:off x="7307325" y="3364050"/>
              <a:ext cx="221800" cy="169625"/>
            </a:xfrm>
            <a:custGeom>
              <a:avLst/>
              <a:gdLst/>
              <a:ahLst/>
              <a:cxnLst/>
              <a:rect l="l" t="t" r="r" b="b"/>
              <a:pathLst>
                <a:path w="8872" h="6785" extrusionOk="0">
                  <a:moveTo>
                    <a:pt x="2870" y="190"/>
                  </a:moveTo>
                  <a:cubicBezTo>
                    <a:pt x="3606" y="1"/>
                    <a:pt x="4317" y="72"/>
                    <a:pt x="5005" y="95"/>
                  </a:cubicBezTo>
                  <a:cubicBezTo>
                    <a:pt x="6428" y="119"/>
                    <a:pt x="7520" y="760"/>
                    <a:pt x="8421" y="1827"/>
                  </a:cubicBezTo>
                  <a:cubicBezTo>
                    <a:pt x="8540" y="1969"/>
                    <a:pt x="8634" y="2135"/>
                    <a:pt x="8682" y="2302"/>
                  </a:cubicBezTo>
                  <a:cubicBezTo>
                    <a:pt x="8729" y="2491"/>
                    <a:pt x="8777" y="2705"/>
                    <a:pt x="8824" y="2895"/>
                  </a:cubicBezTo>
                  <a:cubicBezTo>
                    <a:pt x="8872" y="3203"/>
                    <a:pt x="8824" y="3511"/>
                    <a:pt x="8706" y="3796"/>
                  </a:cubicBezTo>
                  <a:cubicBezTo>
                    <a:pt x="8468" y="4436"/>
                    <a:pt x="8113" y="5029"/>
                    <a:pt x="7638" y="5528"/>
                  </a:cubicBezTo>
                  <a:cubicBezTo>
                    <a:pt x="7140" y="5978"/>
                    <a:pt x="6523" y="6287"/>
                    <a:pt x="5859" y="6453"/>
                  </a:cubicBezTo>
                  <a:cubicBezTo>
                    <a:pt x="4958" y="6714"/>
                    <a:pt x="4033" y="6785"/>
                    <a:pt x="3108" y="6619"/>
                  </a:cubicBezTo>
                  <a:cubicBezTo>
                    <a:pt x="2206" y="6524"/>
                    <a:pt x="1328" y="6168"/>
                    <a:pt x="617" y="5599"/>
                  </a:cubicBezTo>
                  <a:cubicBezTo>
                    <a:pt x="261" y="5314"/>
                    <a:pt x="48" y="4863"/>
                    <a:pt x="71" y="4413"/>
                  </a:cubicBezTo>
                  <a:lnTo>
                    <a:pt x="71" y="3654"/>
                  </a:lnTo>
                  <a:cubicBezTo>
                    <a:pt x="0" y="2918"/>
                    <a:pt x="403" y="2373"/>
                    <a:pt x="807" y="1827"/>
                  </a:cubicBezTo>
                  <a:cubicBezTo>
                    <a:pt x="901" y="1708"/>
                    <a:pt x="1020" y="1637"/>
                    <a:pt x="1162" y="1590"/>
                  </a:cubicBezTo>
                  <a:cubicBezTo>
                    <a:pt x="1518" y="1400"/>
                    <a:pt x="1827" y="1163"/>
                    <a:pt x="2088" y="855"/>
                  </a:cubicBezTo>
                  <a:cubicBezTo>
                    <a:pt x="2135" y="783"/>
                    <a:pt x="2230" y="688"/>
                    <a:pt x="2325" y="688"/>
                  </a:cubicBezTo>
                  <a:cubicBezTo>
                    <a:pt x="2609" y="688"/>
                    <a:pt x="2847" y="475"/>
                    <a:pt x="2870" y="190"/>
                  </a:cubicBezTo>
                  <a:close/>
                  <a:moveTo>
                    <a:pt x="5385" y="4484"/>
                  </a:moveTo>
                  <a:cubicBezTo>
                    <a:pt x="5574" y="4508"/>
                    <a:pt x="5764" y="4413"/>
                    <a:pt x="5883" y="4247"/>
                  </a:cubicBezTo>
                  <a:cubicBezTo>
                    <a:pt x="5930" y="4152"/>
                    <a:pt x="5978" y="4033"/>
                    <a:pt x="6049" y="3938"/>
                  </a:cubicBezTo>
                  <a:cubicBezTo>
                    <a:pt x="6262" y="3701"/>
                    <a:pt x="6262" y="3322"/>
                    <a:pt x="6049" y="3084"/>
                  </a:cubicBezTo>
                  <a:cubicBezTo>
                    <a:pt x="5907" y="2847"/>
                    <a:pt x="5693" y="2681"/>
                    <a:pt x="5432" y="2610"/>
                  </a:cubicBezTo>
                  <a:cubicBezTo>
                    <a:pt x="5076" y="2491"/>
                    <a:pt x="4697" y="2657"/>
                    <a:pt x="4578" y="3013"/>
                  </a:cubicBezTo>
                  <a:cubicBezTo>
                    <a:pt x="4365" y="3440"/>
                    <a:pt x="4554" y="3796"/>
                    <a:pt x="4768" y="4152"/>
                  </a:cubicBezTo>
                  <a:cubicBezTo>
                    <a:pt x="4910" y="4365"/>
                    <a:pt x="5124" y="4484"/>
                    <a:pt x="5385" y="4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2109;p73"/>
            <p:cNvSpPr/>
            <p:nvPr/>
          </p:nvSpPr>
          <p:spPr>
            <a:xfrm>
              <a:off x="7628725" y="3248425"/>
              <a:ext cx="231900" cy="172000"/>
            </a:xfrm>
            <a:custGeom>
              <a:avLst/>
              <a:gdLst/>
              <a:ahLst/>
              <a:cxnLst/>
              <a:rect l="l" t="t" r="r" b="b"/>
              <a:pathLst>
                <a:path w="9276" h="6880" extrusionOk="0">
                  <a:moveTo>
                    <a:pt x="6477" y="24"/>
                  </a:moveTo>
                  <a:lnTo>
                    <a:pt x="6548" y="24"/>
                  </a:lnTo>
                  <a:lnTo>
                    <a:pt x="7520" y="71"/>
                  </a:lnTo>
                  <a:cubicBezTo>
                    <a:pt x="7876" y="380"/>
                    <a:pt x="8256" y="664"/>
                    <a:pt x="8588" y="1020"/>
                  </a:cubicBezTo>
                  <a:cubicBezTo>
                    <a:pt x="8706" y="1162"/>
                    <a:pt x="8801" y="1328"/>
                    <a:pt x="8825" y="1494"/>
                  </a:cubicBezTo>
                  <a:cubicBezTo>
                    <a:pt x="8920" y="1779"/>
                    <a:pt x="8991" y="2064"/>
                    <a:pt x="9062" y="2325"/>
                  </a:cubicBezTo>
                  <a:cubicBezTo>
                    <a:pt x="9276" y="2965"/>
                    <a:pt x="9133" y="3653"/>
                    <a:pt x="8706" y="4127"/>
                  </a:cubicBezTo>
                  <a:cubicBezTo>
                    <a:pt x="8090" y="4863"/>
                    <a:pt x="7331" y="5456"/>
                    <a:pt x="6453" y="5859"/>
                  </a:cubicBezTo>
                  <a:cubicBezTo>
                    <a:pt x="5528" y="6310"/>
                    <a:pt x="4555" y="6642"/>
                    <a:pt x="3535" y="6832"/>
                  </a:cubicBezTo>
                  <a:cubicBezTo>
                    <a:pt x="3298" y="6879"/>
                    <a:pt x="3084" y="6855"/>
                    <a:pt x="2871" y="6760"/>
                  </a:cubicBezTo>
                  <a:cubicBezTo>
                    <a:pt x="2705" y="6713"/>
                    <a:pt x="2515" y="6642"/>
                    <a:pt x="2325" y="6618"/>
                  </a:cubicBezTo>
                  <a:cubicBezTo>
                    <a:pt x="1851" y="6571"/>
                    <a:pt x="1424" y="6381"/>
                    <a:pt x="1044" y="6073"/>
                  </a:cubicBezTo>
                  <a:cubicBezTo>
                    <a:pt x="997" y="6025"/>
                    <a:pt x="950" y="6001"/>
                    <a:pt x="902" y="5954"/>
                  </a:cubicBezTo>
                  <a:cubicBezTo>
                    <a:pt x="570" y="5669"/>
                    <a:pt x="119" y="5456"/>
                    <a:pt x="72" y="4934"/>
                  </a:cubicBezTo>
                  <a:cubicBezTo>
                    <a:pt x="48" y="4222"/>
                    <a:pt x="1" y="3487"/>
                    <a:pt x="523" y="2847"/>
                  </a:cubicBezTo>
                  <a:cubicBezTo>
                    <a:pt x="784" y="2562"/>
                    <a:pt x="1021" y="2254"/>
                    <a:pt x="1305" y="1969"/>
                  </a:cubicBezTo>
                  <a:cubicBezTo>
                    <a:pt x="1471" y="1827"/>
                    <a:pt x="1661" y="1684"/>
                    <a:pt x="1851" y="1589"/>
                  </a:cubicBezTo>
                  <a:cubicBezTo>
                    <a:pt x="2041" y="1471"/>
                    <a:pt x="2231" y="1400"/>
                    <a:pt x="2397" y="1281"/>
                  </a:cubicBezTo>
                  <a:cubicBezTo>
                    <a:pt x="3274" y="807"/>
                    <a:pt x="4176" y="427"/>
                    <a:pt x="5124" y="119"/>
                  </a:cubicBezTo>
                  <a:cubicBezTo>
                    <a:pt x="5575" y="24"/>
                    <a:pt x="6026" y="0"/>
                    <a:pt x="6477" y="24"/>
                  </a:cubicBezTo>
                  <a:close/>
                  <a:moveTo>
                    <a:pt x="4176" y="4460"/>
                  </a:moveTo>
                  <a:cubicBezTo>
                    <a:pt x="4437" y="4460"/>
                    <a:pt x="4674" y="4365"/>
                    <a:pt x="4864" y="4175"/>
                  </a:cubicBezTo>
                  <a:cubicBezTo>
                    <a:pt x="4935" y="4080"/>
                    <a:pt x="5006" y="3985"/>
                    <a:pt x="5006" y="3843"/>
                  </a:cubicBezTo>
                  <a:cubicBezTo>
                    <a:pt x="5006" y="3558"/>
                    <a:pt x="4864" y="3274"/>
                    <a:pt x="4603" y="3131"/>
                  </a:cubicBezTo>
                  <a:cubicBezTo>
                    <a:pt x="4437" y="2989"/>
                    <a:pt x="4176" y="2989"/>
                    <a:pt x="3986" y="3131"/>
                  </a:cubicBezTo>
                  <a:cubicBezTo>
                    <a:pt x="3867" y="3202"/>
                    <a:pt x="3701" y="3226"/>
                    <a:pt x="3583" y="3297"/>
                  </a:cubicBezTo>
                  <a:cubicBezTo>
                    <a:pt x="3345" y="3392"/>
                    <a:pt x="3227" y="3677"/>
                    <a:pt x="3345" y="3914"/>
                  </a:cubicBezTo>
                  <a:cubicBezTo>
                    <a:pt x="3488" y="4294"/>
                    <a:pt x="3701" y="4460"/>
                    <a:pt x="4176" y="44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2110;p73"/>
            <p:cNvSpPr/>
            <p:nvPr/>
          </p:nvSpPr>
          <p:spPr>
            <a:xfrm>
              <a:off x="7825625" y="3256725"/>
              <a:ext cx="174950" cy="181475"/>
            </a:xfrm>
            <a:custGeom>
              <a:avLst/>
              <a:gdLst/>
              <a:ahLst/>
              <a:cxnLst/>
              <a:rect l="l" t="t" r="r" b="b"/>
              <a:pathLst>
                <a:path w="6998" h="7259" extrusionOk="0">
                  <a:moveTo>
                    <a:pt x="6381" y="1684"/>
                  </a:moveTo>
                  <a:cubicBezTo>
                    <a:pt x="5622" y="24"/>
                    <a:pt x="3558" y="0"/>
                    <a:pt x="2159" y="688"/>
                  </a:cubicBezTo>
                  <a:cubicBezTo>
                    <a:pt x="712" y="1423"/>
                    <a:pt x="0" y="3131"/>
                    <a:pt x="261" y="4673"/>
                  </a:cubicBezTo>
                  <a:cubicBezTo>
                    <a:pt x="403" y="5385"/>
                    <a:pt x="735" y="6025"/>
                    <a:pt x="1234" y="6547"/>
                  </a:cubicBezTo>
                  <a:cubicBezTo>
                    <a:pt x="1874" y="7259"/>
                    <a:pt x="2823" y="7259"/>
                    <a:pt x="3701" y="7140"/>
                  </a:cubicBezTo>
                  <a:cubicBezTo>
                    <a:pt x="4531" y="7021"/>
                    <a:pt x="5242" y="6523"/>
                    <a:pt x="5646" y="5788"/>
                  </a:cubicBezTo>
                  <a:cubicBezTo>
                    <a:pt x="5741" y="5693"/>
                    <a:pt x="5812" y="5622"/>
                    <a:pt x="5883" y="5527"/>
                  </a:cubicBezTo>
                  <a:cubicBezTo>
                    <a:pt x="6784" y="4341"/>
                    <a:pt x="6998" y="3036"/>
                    <a:pt x="6381" y="168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2111;p73"/>
            <p:cNvSpPr/>
            <p:nvPr/>
          </p:nvSpPr>
          <p:spPr>
            <a:xfrm>
              <a:off x="7308500" y="3508150"/>
              <a:ext cx="173175" cy="180900"/>
            </a:xfrm>
            <a:custGeom>
              <a:avLst/>
              <a:gdLst/>
              <a:ahLst/>
              <a:cxnLst/>
              <a:rect l="l" t="t" r="r" b="b"/>
              <a:pathLst>
                <a:path w="6927" h="7236" extrusionOk="0">
                  <a:moveTo>
                    <a:pt x="6666" y="2444"/>
                  </a:moveTo>
                  <a:cubicBezTo>
                    <a:pt x="6168" y="926"/>
                    <a:pt x="4579" y="1"/>
                    <a:pt x="3061" y="96"/>
                  </a:cubicBezTo>
                  <a:cubicBezTo>
                    <a:pt x="1305" y="214"/>
                    <a:pt x="1" y="1400"/>
                    <a:pt x="261" y="3203"/>
                  </a:cubicBezTo>
                  <a:cubicBezTo>
                    <a:pt x="499" y="4531"/>
                    <a:pt x="1305" y="5670"/>
                    <a:pt x="2468" y="6358"/>
                  </a:cubicBezTo>
                  <a:cubicBezTo>
                    <a:pt x="3938" y="7236"/>
                    <a:pt x="6002" y="6548"/>
                    <a:pt x="6310" y="4816"/>
                  </a:cubicBezTo>
                  <a:cubicBezTo>
                    <a:pt x="6808" y="4128"/>
                    <a:pt x="6927" y="3227"/>
                    <a:pt x="6666" y="24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2112;p73"/>
            <p:cNvSpPr/>
            <p:nvPr/>
          </p:nvSpPr>
          <p:spPr>
            <a:xfrm>
              <a:off x="7162025" y="2806025"/>
              <a:ext cx="1261975" cy="1431575"/>
            </a:xfrm>
            <a:custGeom>
              <a:avLst/>
              <a:gdLst/>
              <a:ahLst/>
              <a:cxnLst/>
              <a:rect l="l" t="t" r="r" b="b"/>
              <a:pathLst>
                <a:path w="50479" h="57263" extrusionOk="0">
                  <a:moveTo>
                    <a:pt x="21183" y="54772"/>
                  </a:moveTo>
                  <a:cubicBezTo>
                    <a:pt x="21159" y="54748"/>
                    <a:pt x="21136" y="54748"/>
                    <a:pt x="21112" y="54748"/>
                  </a:cubicBezTo>
                  <a:cubicBezTo>
                    <a:pt x="20400" y="54724"/>
                    <a:pt x="19712" y="54535"/>
                    <a:pt x="19119" y="54155"/>
                  </a:cubicBezTo>
                  <a:cubicBezTo>
                    <a:pt x="18669" y="53918"/>
                    <a:pt x="18384" y="53443"/>
                    <a:pt x="18432" y="52945"/>
                  </a:cubicBezTo>
                  <a:cubicBezTo>
                    <a:pt x="18503" y="52400"/>
                    <a:pt x="18669" y="51854"/>
                    <a:pt x="18977" y="51380"/>
                  </a:cubicBezTo>
                  <a:cubicBezTo>
                    <a:pt x="19096" y="51190"/>
                    <a:pt x="19214" y="51000"/>
                    <a:pt x="19333" y="50787"/>
                  </a:cubicBezTo>
                  <a:cubicBezTo>
                    <a:pt x="19357" y="50715"/>
                    <a:pt x="19380" y="50621"/>
                    <a:pt x="19404" y="50526"/>
                  </a:cubicBezTo>
                  <a:cubicBezTo>
                    <a:pt x="19238" y="50526"/>
                    <a:pt x="19096" y="50502"/>
                    <a:pt x="18953" y="50502"/>
                  </a:cubicBezTo>
                  <a:cubicBezTo>
                    <a:pt x="18716" y="50478"/>
                    <a:pt x="18503" y="50312"/>
                    <a:pt x="18432" y="50099"/>
                  </a:cubicBezTo>
                  <a:cubicBezTo>
                    <a:pt x="18242" y="49672"/>
                    <a:pt x="18147" y="49197"/>
                    <a:pt x="18147" y="48723"/>
                  </a:cubicBezTo>
                  <a:cubicBezTo>
                    <a:pt x="18171" y="48177"/>
                    <a:pt x="18147" y="47655"/>
                    <a:pt x="18147" y="47110"/>
                  </a:cubicBezTo>
                  <a:cubicBezTo>
                    <a:pt x="18147" y="46564"/>
                    <a:pt x="18242" y="46042"/>
                    <a:pt x="18289" y="45497"/>
                  </a:cubicBezTo>
                  <a:cubicBezTo>
                    <a:pt x="18337" y="45070"/>
                    <a:pt x="18384" y="44643"/>
                    <a:pt x="18408" y="44216"/>
                  </a:cubicBezTo>
                  <a:cubicBezTo>
                    <a:pt x="18479" y="43362"/>
                    <a:pt x="18574" y="42532"/>
                    <a:pt x="18598" y="41678"/>
                  </a:cubicBezTo>
                  <a:cubicBezTo>
                    <a:pt x="18645" y="40658"/>
                    <a:pt x="18645" y="39614"/>
                    <a:pt x="18669" y="38594"/>
                  </a:cubicBezTo>
                  <a:lnTo>
                    <a:pt x="18669" y="37882"/>
                  </a:lnTo>
                  <a:cubicBezTo>
                    <a:pt x="18526" y="37811"/>
                    <a:pt x="18479" y="37882"/>
                    <a:pt x="18432" y="37930"/>
                  </a:cubicBezTo>
                  <a:lnTo>
                    <a:pt x="18218" y="38238"/>
                  </a:lnTo>
                  <a:cubicBezTo>
                    <a:pt x="17269" y="39614"/>
                    <a:pt x="16226" y="40919"/>
                    <a:pt x="15063" y="42129"/>
                  </a:cubicBezTo>
                  <a:cubicBezTo>
                    <a:pt x="14446" y="42840"/>
                    <a:pt x="13759" y="43504"/>
                    <a:pt x="13000" y="44097"/>
                  </a:cubicBezTo>
                  <a:cubicBezTo>
                    <a:pt x="12478" y="44548"/>
                    <a:pt x="11980" y="45070"/>
                    <a:pt x="11481" y="45544"/>
                  </a:cubicBezTo>
                  <a:cubicBezTo>
                    <a:pt x="11173" y="45924"/>
                    <a:pt x="10770" y="46208"/>
                    <a:pt x="10319" y="46398"/>
                  </a:cubicBezTo>
                  <a:cubicBezTo>
                    <a:pt x="10153" y="46968"/>
                    <a:pt x="9892" y="47513"/>
                    <a:pt x="9560" y="48011"/>
                  </a:cubicBezTo>
                  <a:cubicBezTo>
                    <a:pt x="9418" y="48248"/>
                    <a:pt x="9346" y="48509"/>
                    <a:pt x="9394" y="48770"/>
                  </a:cubicBezTo>
                  <a:cubicBezTo>
                    <a:pt x="9489" y="49506"/>
                    <a:pt x="9560" y="50217"/>
                    <a:pt x="9679" y="50929"/>
                  </a:cubicBezTo>
                  <a:cubicBezTo>
                    <a:pt x="9797" y="51735"/>
                    <a:pt x="9821" y="52566"/>
                    <a:pt x="9773" y="53396"/>
                  </a:cubicBezTo>
                  <a:cubicBezTo>
                    <a:pt x="9773" y="53467"/>
                    <a:pt x="9750" y="53562"/>
                    <a:pt x="9726" y="53633"/>
                  </a:cubicBezTo>
                  <a:cubicBezTo>
                    <a:pt x="9370" y="54321"/>
                    <a:pt x="9228" y="55080"/>
                    <a:pt x="8991" y="55792"/>
                  </a:cubicBezTo>
                  <a:cubicBezTo>
                    <a:pt x="8896" y="56100"/>
                    <a:pt x="8777" y="56385"/>
                    <a:pt x="8635" y="56646"/>
                  </a:cubicBezTo>
                  <a:cubicBezTo>
                    <a:pt x="8327" y="57120"/>
                    <a:pt x="7710" y="57262"/>
                    <a:pt x="7235" y="56954"/>
                  </a:cubicBezTo>
                  <a:cubicBezTo>
                    <a:pt x="6880" y="56717"/>
                    <a:pt x="6571" y="56385"/>
                    <a:pt x="6334" y="56029"/>
                  </a:cubicBezTo>
                  <a:cubicBezTo>
                    <a:pt x="5954" y="55388"/>
                    <a:pt x="5599" y="54724"/>
                    <a:pt x="5219" y="54060"/>
                  </a:cubicBezTo>
                  <a:cubicBezTo>
                    <a:pt x="5077" y="54036"/>
                    <a:pt x="4863" y="54060"/>
                    <a:pt x="4721" y="53894"/>
                  </a:cubicBezTo>
                  <a:cubicBezTo>
                    <a:pt x="4602" y="53752"/>
                    <a:pt x="4531" y="53562"/>
                    <a:pt x="4531" y="53372"/>
                  </a:cubicBezTo>
                  <a:cubicBezTo>
                    <a:pt x="4507" y="53016"/>
                    <a:pt x="4436" y="52637"/>
                    <a:pt x="4389" y="52281"/>
                  </a:cubicBezTo>
                  <a:cubicBezTo>
                    <a:pt x="4365" y="52044"/>
                    <a:pt x="4318" y="51830"/>
                    <a:pt x="4318" y="51593"/>
                  </a:cubicBezTo>
                  <a:cubicBezTo>
                    <a:pt x="4294" y="50739"/>
                    <a:pt x="4223" y="49862"/>
                    <a:pt x="4080" y="49008"/>
                  </a:cubicBezTo>
                  <a:cubicBezTo>
                    <a:pt x="3914" y="47964"/>
                    <a:pt x="3820" y="46896"/>
                    <a:pt x="3772" y="45829"/>
                  </a:cubicBezTo>
                  <a:cubicBezTo>
                    <a:pt x="3725" y="45117"/>
                    <a:pt x="3559" y="44406"/>
                    <a:pt x="3582" y="43670"/>
                  </a:cubicBezTo>
                  <a:cubicBezTo>
                    <a:pt x="3582" y="43386"/>
                    <a:pt x="3606" y="43077"/>
                    <a:pt x="3677" y="42816"/>
                  </a:cubicBezTo>
                  <a:cubicBezTo>
                    <a:pt x="3701" y="42627"/>
                    <a:pt x="3725" y="42437"/>
                    <a:pt x="3725" y="42247"/>
                  </a:cubicBezTo>
                  <a:cubicBezTo>
                    <a:pt x="3748" y="42034"/>
                    <a:pt x="3891" y="41868"/>
                    <a:pt x="4104" y="41820"/>
                  </a:cubicBezTo>
                  <a:cubicBezTo>
                    <a:pt x="4318" y="41725"/>
                    <a:pt x="4555" y="41654"/>
                    <a:pt x="4816" y="41607"/>
                  </a:cubicBezTo>
                  <a:cubicBezTo>
                    <a:pt x="5480" y="41559"/>
                    <a:pt x="6144" y="41369"/>
                    <a:pt x="6808" y="41275"/>
                  </a:cubicBezTo>
                  <a:cubicBezTo>
                    <a:pt x="7496" y="41203"/>
                    <a:pt x="7852" y="41441"/>
                    <a:pt x="8042" y="42223"/>
                  </a:cubicBezTo>
                  <a:cubicBezTo>
                    <a:pt x="8232" y="43006"/>
                    <a:pt x="8374" y="43694"/>
                    <a:pt x="8564" y="44453"/>
                  </a:cubicBezTo>
                  <a:cubicBezTo>
                    <a:pt x="8635" y="44738"/>
                    <a:pt x="8753" y="45046"/>
                    <a:pt x="8825" y="45331"/>
                  </a:cubicBezTo>
                  <a:cubicBezTo>
                    <a:pt x="9157" y="45402"/>
                    <a:pt x="9465" y="45426"/>
                    <a:pt x="9797" y="45378"/>
                  </a:cubicBezTo>
                  <a:cubicBezTo>
                    <a:pt x="10034" y="45331"/>
                    <a:pt x="10248" y="45188"/>
                    <a:pt x="10414" y="45022"/>
                  </a:cubicBezTo>
                  <a:cubicBezTo>
                    <a:pt x="10675" y="44762"/>
                    <a:pt x="10912" y="44501"/>
                    <a:pt x="11173" y="44263"/>
                  </a:cubicBezTo>
                  <a:cubicBezTo>
                    <a:pt x="11671" y="43836"/>
                    <a:pt x="12169" y="43409"/>
                    <a:pt x="12667" y="42959"/>
                  </a:cubicBezTo>
                  <a:cubicBezTo>
                    <a:pt x="13332" y="42295"/>
                    <a:pt x="14019" y="41630"/>
                    <a:pt x="14660" y="40942"/>
                  </a:cubicBezTo>
                  <a:cubicBezTo>
                    <a:pt x="15751" y="39756"/>
                    <a:pt x="16724" y="38523"/>
                    <a:pt x="17625" y="37195"/>
                  </a:cubicBezTo>
                  <a:cubicBezTo>
                    <a:pt x="17791" y="36981"/>
                    <a:pt x="17957" y="36791"/>
                    <a:pt x="18123" y="36578"/>
                  </a:cubicBezTo>
                  <a:cubicBezTo>
                    <a:pt x="18052" y="36436"/>
                    <a:pt x="17933" y="36507"/>
                    <a:pt x="17862" y="36507"/>
                  </a:cubicBezTo>
                  <a:cubicBezTo>
                    <a:pt x="16676" y="36649"/>
                    <a:pt x="15466" y="36673"/>
                    <a:pt x="14257" y="36554"/>
                  </a:cubicBezTo>
                  <a:cubicBezTo>
                    <a:pt x="13426" y="36507"/>
                    <a:pt x="12596" y="36364"/>
                    <a:pt x="11790" y="36198"/>
                  </a:cubicBezTo>
                  <a:cubicBezTo>
                    <a:pt x="10936" y="36009"/>
                    <a:pt x="10106" y="35724"/>
                    <a:pt x="9275" y="35463"/>
                  </a:cubicBezTo>
                  <a:cubicBezTo>
                    <a:pt x="8564" y="35249"/>
                    <a:pt x="7876" y="34965"/>
                    <a:pt x="7259" y="34585"/>
                  </a:cubicBezTo>
                  <a:cubicBezTo>
                    <a:pt x="6120" y="33897"/>
                    <a:pt x="5172" y="32996"/>
                    <a:pt x="4436" y="31905"/>
                  </a:cubicBezTo>
                  <a:cubicBezTo>
                    <a:pt x="4175" y="31525"/>
                    <a:pt x="3914" y="31169"/>
                    <a:pt x="3677" y="30766"/>
                  </a:cubicBezTo>
                  <a:cubicBezTo>
                    <a:pt x="3559" y="30482"/>
                    <a:pt x="3274" y="30292"/>
                    <a:pt x="2942" y="30316"/>
                  </a:cubicBezTo>
                  <a:cubicBezTo>
                    <a:pt x="2539" y="30339"/>
                    <a:pt x="2112" y="30292"/>
                    <a:pt x="1732" y="30173"/>
                  </a:cubicBezTo>
                  <a:cubicBezTo>
                    <a:pt x="973" y="30031"/>
                    <a:pt x="380" y="29462"/>
                    <a:pt x="214" y="28703"/>
                  </a:cubicBezTo>
                  <a:cubicBezTo>
                    <a:pt x="0" y="28015"/>
                    <a:pt x="48" y="27279"/>
                    <a:pt x="333" y="26615"/>
                  </a:cubicBezTo>
                  <a:cubicBezTo>
                    <a:pt x="499" y="26164"/>
                    <a:pt x="926" y="25832"/>
                    <a:pt x="1400" y="25809"/>
                  </a:cubicBezTo>
                  <a:cubicBezTo>
                    <a:pt x="1471" y="25809"/>
                    <a:pt x="1542" y="25785"/>
                    <a:pt x="1590" y="25761"/>
                  </a:cubicBezTo>
                  <a:cubicBezTo>
                    <a:pt x="1590" y="25500"/>
                    <a:pt x="1519" y="25263"/>
                    <a:pt x="1447" y="25026"/>
                  </a:cubicBezTo>
                  <a:cubicBezTo>
                    <a:pt x="1115" y="23863"/>
                    <a:pt x="997" y="22630"/>
                    <a:pt x="1068" y="21420"/>
                  </a:cubicBezTo>
                  <a:cubicBezTo>
                    <a:pt x="1115" y="20661"/>
                    <a:pt x="1210" y="19926"/>
                    <a:pt x="1353" y="19214"/>
                  </a:cubicBezTo>
                  <a:cubicBezTo>
                    <a:pt x="1566" y="18170"/>
                    <a:pt x="1969" y="17174"/>
                    <a:pt x="2539" y="16296"/>
                  </a:cubicBezTo>
                  <a:cubicBezTo>
                    <a:pt x="2752" y="15988"/>
                    <a:pt x="2847" y="15632"/>
                    <a:pt x="2847" y="15253"/>
                  </a:cubicBezTo>
                  <a:cubicBezTo>
                    <a:pt x="2800" y="14541"/>
                    <a:pt x="3037" y="13806"/>
                    <a:pt x="3487" y="13237"/>
                  </a:cubicBezTo>
                  <a:cubicBezTo>
                    <a:pt x="4507" y="11956"/>
                    <a:pt x="5622" y="10722"/>
                    <a:pt x="6808" y="9607"/>
                  </a:cubicBezTo>
                  <a:cubicBezTo>
                    <a:pt x="7259" y="9157"/>
                    <a:pt x="7757" y="8730"/>
                    <a:pt x="8232" y="8303"/>
                  </a:cubicBezTo>
                  <a:cubicBezTo>
                    <a:pt x="8160" y="8137"/>
                    <a:pt x="8018" y="8208"/>
                    <a:pt x="7923" y="8208"/>
                  </a:cubicBezTo>
                  <a:cubicBezTo>
                    <a:pt x="7330" y="8208"/>
                    <a:pt x="6737" y="8279"/>
                    <a:pt x="6120" y="8279"/>
                  </a:cubicBezTo>
                  <a:cubicBezTo>
                    <a:pt x="5480" y="8303"/>
                    <a:pt x="4840" y="8208"/>
                    <a:pt x="4223" y="8065"/>
                  </a:cubicBezTo>
                  <a:cubicBezTo>
                    <a:pt x="4057" y="8018"/>
                    <a:pt x="3891" y="7970"/>
                    <a:pt x="3748" y="7899"/>
                  </a:cubicBezTo>
                  <a:cubicBezTo>
                    <a:pt x="3440" y="7804"/>
                    <a:pt x="3250" y="7472"/>
                    <a:pt x="3321" y="7164"/>
                  </a:cubicBezTo>
                  <a:cubicBezTo>
                    <a:pt x="3345" y="6808"/>
                    <a:pt x="3487" y="6476"/>
                    <a:pt x="3748" y="6239"/>
                  </a:cubicBezTo>
                  <a:cubicBezTo>
                    <a:pt x="4057" y="5978"/>
                    <a:pt x="4365" y="5764"/>
                    <a:pt x="4721" y="5551"/>
                  </a:cubicBezTo>
                  <a:cubicBezTo>
                    <a:pt x="5551" y="5077"/>
                    <a:pt x="6405" y="4697"/>
                    <a:pt x="7307" y="4389"/>
                  </a:cubicBezTo>
                  <a:cubicBezTo>
                    <a:pt x="7710" y="4270"/>
                    <a:pt x="8113" y="4175"/>
                    <a:pt x="8516" y="4104"/>
                  </a:cubicBezTo>
                  <a:cubicBezTo>
                    <a:pt x="9418" y="3890"/>
                    <a:pt x="10295" y="3724"/>
                    <a:pt x="11149" y="3440"/>
                  </a:cubicBezTo>
                  <a:cubicBezTo>
                    <a:pt x="11292" y="3392"/>
                    <a:pt x="11434" y="3369"/>
                    <a:pt x="11576" y="3345"/>
                  </a:cubicBezTo>
                  <a:cubicBezTo>
                    <a:pt x="12596" y="3226"/>
                    <a:pt x="13593" y="3108"/>
                    <a:pt x="14613" y="3037"/>
                  </a:cubicBezTo>
                  <a:cubicBezTo>
                    <a:pt x="15087" y="2989"/>
                    <a:pt x="15561" y="3037"/>
                    <a:pt x="16036" y="3037"/>
                  </a:cubicBezTo>
                  <a:cubicBezTo>
                    <a:pt x="16724" y="3060"/>
                    <a:pt x="17412" y="3155"/>
                    <a:pt x="18076" y="3345"/>
                  </a:cubicBezTo>
                  <a:cubicBezTo>
                    <a:pt x="17910" y="2847"/>
                    <a:pt x="17744" y="2396"/>
                    <a:pt x="17625" y="1969"/>
                  </a:cubicBezTo>
                  <a:cubicBezTo>
                    <a:pt x="17554" y="1756"/>
                    <a:pt x="17530" y="1518"/>
                    <a:pt x="17483" y="1305"/>
                  </a:cubicBezTo>
                  <a:cubicBezTo>
                    <a:pt x="17435" y="1115"/>
                    <a:pt x="17483" y="925"/>
                    <a:pt x="17601" y="783"/>
                  </a:cubicBezTo>
                  <a:cubicBezTo>
                    <a:pt x="17910" y="332"/>
                    <a:pt x="18266" y="0"/>
                    <a:pt x="18859" y="71"/>
                  </a:cubicBezTo>
                  <a:cubicBezTo>
                    <a:pt x="19309" y="95"/>
                    <a:pt x="19736" y="143"/>
                    <a:pt x="20045" y="475"/>
                  </a:cubicBezTo>
                  <a:cubicBezTo>
                    <a:pt x="20092" y="522"/>
                    <a:pt x="20139" y="546"/>
                    <a:pt x="20211" y="593"/>
                  </a:cubicBezTo>
                  <a:cubicBezTo>
                    <a:pt x="20851" y="831"/>
                    <a:pt x="21302" y="1305"/>
                    <a:pt x="21729" y="1827"/>
                  </a:cubicBezTo>
                  <a:cubicBezTo>
                    <a:pt x="21919" y="2040"/>
                    <a:pt x="22108" y="2254"/>
                    <a:pt x="22322" y="2491"/>
                  </a:cubicBezTo>
                  <a:cubicBezTo>
                    <a:pt x="22701" y="2017"/>
                    <a:pt x="23105" y="1590"/>
                    <a:pt x="23460" y="1091"/>
                  </a:cubicBezTo>
                  <a:cubicBezTo>
                    <a:pt x="23721" y="712"/>
                    <a:pt x="24125" y="475"/>
                    <a:pt x="24575" y="404"/>
                  </a:cubicBezTo>
                  <a:cubicBezTo>
                    <a:pt x="25073" y="285"/>
                    <a:pt x="25595" y="237"/>
                    <a:pt x="26117" y="261"/>
                  </a:cubicBezTo>
                  <a:lnTo>
                    <a:pt x="26805" y="261"/>
                  </a:lnTo>
                  <a:cubicBezTo>
                    <a:pt x="27398" y="261"/>
                    <a:pt x="27659" y="546"/>
                    <a:pt x="27683" y="1115"/>
                  </a:cubicBezTo>
                  <a:cubicBezTo>
                    <a:pt x="27754" y="1637"/>
                    <a:pt x="27635" y="2159"/>
                    <a:pt x="27351" y="2586"/>
                  </a:cubicBezTo>
                  <a:cubicBezTo>
                    <a:pt x="27303" y="2681"/>
                    <a:pt x="27279" y="2799"/>
                    <a:pt x="27256" y="2894"/>
                  </a:cubicBezTo>
                  <a:cubicBezTo>
                    <a:pt x="27801" y="3131"/>
                    <a:pt x="28323" y="3369"/>
                    <a:pt x="28869" y="3582"/>
                  </a:cubicBezTo>
                  <a:cubicBezTo>
                    <a:pt x="29628" y="3890"/>
                    <a:pt x="30292" y="4412"/>
                    <a:pt x="30814" y="5053"/>
                  </a:cubicBezTo>
                  <a:cubicBezTo>
                    <a:pt x="31027" y="5337"/>
                    <a:pt x="31170" y="5670"/>
                    <a:pt x="31170" y="6025"/>
                  </a:cubicBezTo>
                  <a:lnTo>
                    <a:pt x="31170" y="7828"/>
                  </a:lnTo>
                  <a:cubicBezTo>
                    <a:pt x="31146" y="8137"/>
                    <a:pt x="31075" y="8445"/>
                    <a:pt x="30932" y="8730"/>
                  </a:cubicBezTo>
                  <a:cubicBezTo>
                    <a:pt x="30814" y="8896"/>
                    <a:pt x="30766" y="9109"/>
                    <a:pt x="30766" y="9323"/>
                  </a:cubicBezTo>
                  <a:cubicBezTo>
                    <a:pt x="31739" y="10343"/>
                    <a:pt x="32617" y="11434"/>
                    <a:pt x="33447" y="12572"/>
                  </a:cubicBezTo>
                  <a:cubicBezTo>
                    <a:pt x="33613" y="12596"/>
                    <a:pt x="33637" y="12477"/>
                    <a:pt x="33708" y="12383"/>
                  </a:cubicBezTo>
                  <a:cubicBezTo>
                    <a:pt x="34040" y="11956"/>
                    <a:pt x="34514" y="11623"/>
                    <a:pt x="35060" y="11481"/>
                  </a:cubicBezTo>
                  <a:cubicBezTo>
                    <a:pt x="35653" y="11291"/>
                    <a:pt x="36293" y="11434"/>
                    <a:pt x="36720" y="11884"/>
                  </a:cubicBezTo>
                  <a:cubicBezTo>
                    <a:pt x="37456" y="12596"/>
                    <a:pt x="37764" y="13616"/>
                    <a:pt x="37527" y="14612"/>
                  </a:cubicBezTo>
                  <a:cubicBezTo>
                    <a:pt x="37384" y="15324"/>
                    <a:pt x="37029" y="15988"/>
                    <a:pt x="36507" y="16486"/>
                  </a:cubicBezTo>
                  <a:cubicBezTo>
                    <a:pt x="36222" y="16818"/>
                    <a:pt x="35866" y="17079"/>
                    <a:pt x="35439" y="17222"/>
                  </a:cubicBezTo>
                  <a:lnTo>
                    <a:pt x="35439" y="18526"/>
                  </a:lnTo>
                  <a:cubicBezTo>
                    <a:pt x="35487" y="19546"/>
                    <a:pt x="35463" y="20566"/>
                    <a:pt x="35368" y="21563"/>
                  </a:cubicBezTo>
                  <a:cubicBezTo>
                    <a:pt x="35250" y="22393"/>
                    <a:pt x="35036" y="23176"/>
                    <a:pt x="34728" y="23958"/>
                  </a:cubicBezTo>
                  <a:cubicBezTo>
                    <a:pt x="34325" y="25168"/>
                    <a:pt x="33731" y="26330"/>
                    <a:pt x="32972" y="27350"/>
                  </a:cubicBezTo>
                  <a:cubicBezTo>
                    <a:pt x="32854" y="27540"/>
                    <a:pt x="32688" y="27706"/>
                    <a:pt x="32545" y="27872"/>
                  </a:cubicBezTo>
                  <a:cubicBezTo>
                    <a:pt x="31810" y="28655"/>
                    <a:pt x="31075" y="29390"/>
                    <a:pt x="30316" y="30173"/>
                  </a:cubicBezTo>
                  <a:cubicBezTo>
                    <a:pt x="30458" y="30434"/>
                    <a:pt x="30648" y="30648"/>
                    <a:pt x="30885" y="30790"/>
                  </a:cubicBezTo>
                  <a:cubicBezTo>
                    <a:pt x="31383" y="31193"/>
                    <a:pt x="31834" y="31644"/>
                    <a:pt x="32237" y="32142"/>
                  </a:cubicBezTo>
                  <a:cubicBezTo>
                    <a:pt x="32664" y="32569"/>
                    <a:pt x="33067" y="33043"/>
                    <a:pt x="33494" y="33494"/>
                  </a:cubicBezTo>
                  <a:cubicBezTo>
                    <a:pt x="34087" y="34135"/>
                    <a:pt x="34514" y="34894"/>
                    <a:pt x="35012" y="35605"/>
                  </a:cubicBezTo>
                  <a:cubicBezTo>
                    <a:pt x="35321" y="36009"/>
                    <a:pt x="35605" y="36412"/>
                    <a:pt x="35914" y="36791"/>
                  </a:cubicBezTo>
                  <a:cubicBezTo>
                    <a:pt x="36388" y="37408"/>
                    <a:pt x="36886" y="38025"/>
                    <a:pt x="37337" y="38665"/>
                  </a:cubicBezTo>
                  <a:cubicBezTo>
                    <a:pt x="37954" y="39495"/>
                    <a:pt x="38452" y="40421"/>
                    <a:pt x="38808" y="41393"/>
                  </a:cubicBezTo>
                  <a:cubicBezTo>
                    <a:pt x="38974" y="41844"/>
                    <a:pt x="39116" y="42318"/>
                    <a:pt x="39258" y="42793"/>
                  </a:cubicBezTo>
                  <a:cubicBezTo>
                    <a:pt x="39472" y="43338"/>
                    <a:pt x="39424" y="43955"/>
                    <a:pt x="39140" y="44477"/>
                  </a:cubicBezTo>
                  <a:cubicBezTo>
                    <a:pt x="39092" y="44572"/>
                    <a:pt x="39092" y="44714"/>
                    <a:pt x="39092" y="44833"/>
                  </a:cubicBezTo>
                  <a:cubicBezTo>
                    <a:pt x="39092" y="46066"/>
                    <a:pt x="39092" y="47300"/>
                    <a:pt x="39116" y="48557"/>
                  </a:cubicBezTo>
                  <a:cubicBezTo>
                    <a:pt x="39116" y="49079"/>
                    <a:pt x="38998" y="49624"/>
                    <a:pt x="38784" y="50099"/>
                  </a:cubicBezTo>
                  <a:cubicBezTo>
                    <a:pt x="38689" y="50288"/>
                    <a:pt x="38594" y="50478"/>
                    <a:pt x="38523" y="50668"/>
                  </a:cubicBezTo>
                  <a:cubicBezTo>
                    <a:pt x="38310" y="51119"/>
                    <a:pt x="37978" y="51498"/>
                    <a:pt x="37574" y="51783"/>
                  </a:cubicBezTo>
                  <a:cubicBezTo>
                    <a:pt x="37052" y="52186"/>
                    <a:pt x="36483" y="52518"/>
                    <a:pt x="35866" y="52755"/>
                  </a:cubicBezTo>
                  <a:cubicBezTo>
                    <a:pt x="35463" y="52921"/>
                    <a:pt x="35060" y="53111"/>
                    <a:pt x="34680" y="53277"/>
                  </a:cubicBezTo>
                  <a:cubicBezTo>
                    <a:pt x="34657" y="53372"/>
                    <a:pt x="34680" y="53443"/>
                    <a:pt x="34799" y="53420"/>
                  </a:cubicBezTo>
                  <a:cubicBezTo>
                    <a:pt x="35084" y="53372"/>
                    <a:pt x="35368" y="53301"/>
                    <a:pt x="35629" y="53230"/>
                  </a:cubicBezTo>
                  <a:cubicBezTo>
                    <a:pt x="36009" y="53088"/>
                    <a:pt x="36412" y="53040"/>
                    <a:pt x="36791" y="53088"/>
                  </a:cubicBezTo>
                  <a:cubicBezTo>
                    <a:pt x="37503" y="53182"/>
                    <a:pt x="38096" y="52921"/>
                    <a:pt x="38713" y="52708"/>
                  </a:cubicBezTo>
                  <a:cubicBezTo>
                    <a:pt x="38998" y="52566"/>
                    <a:pt x="39282" y="52447"/>
                    <a:pt x="39543" y="52281"/>
                  </a:cubicBezTo>
                  <a:lnTo>
                    <a:pt x="40444" y="51830"/>
                  </a:lnTo>
                  <a:cubicBezTo>
                    <a:pt x="40919" y="51569"/>
                    <a:pt x="41417" y="51308"/>
                    <a:pt x="41915" y="51071"/>
                  </a:cubicBezTo>
                  <a:cubicBezTo>
                    <a:pt x="42295" y="50858"/>
                    <a:pt x="42698" y="50692"/>
                    <a:pt x="43125" y="50621"/>
                  </a:cubicBezTo>
                  <a:cubicBezTo>
                    <a:pt x="43457" y="50549"/>
                    <a:pt x="43765" y="50455"/>
                    <a:pt x="44074" y="50312"/>
                  </a:cubicBezTo>
                  <a:cubicBezTo>
                    <a:pt x="44524" y="50051"/>
                    <a:pt x="45023" y="49909"/>
                    <a:pt x="45544" y="49862"/>
                  </a:cubicBezTo>
                  <a:cubicBezTo>
                    <a:pt x="45639" y="49862"/>
                    <a:pt x="45758" y="49838"/>
                    <a:pt x="45853" y="49814"/>
                  </a:cubicBezTo>
                  <a:cubicBezTo>
                    <a:pt x="46612" y="49553"/>
                    <a:pt x="47395" y="49648"/>
                    <a:pt x="48177" y="49648"/>
                  </a:cubicBezTo>
                  <a:cubicBezTo>
                    <a:pt x="48581" y="49648"/>
                    <a:pt x="48960" y="49790"/>
                    <a:pt x="49269" y="50051"/>
                  </a:cubicBezTo>
                  <a:cubicBezTo>
                    <a:pt x="49435" y="50217"/>
                    <a:pt x="49601" y="50336"/>
                    <a:pt x="49790" y="50455"/>
                  </a:cubicBezTo>
                  <a:cubicBezTo>
                    <a:pt x="50289" y="50763"/>
                    <a:pt x="50478" y="51712"/>
                    <a:pt x="50051" y="52305"/>
                  </a:cubicBezTo>
                  <a:cubicBezTo>
                    <a:pt x="49933" y="52423"/>
                    <a:pt x="49814" y="52542"/>
                    <a:pt x="49672" y="52589"/>
                  </a:cubicBezTo>
                  <a:cubicBezTo>
                    <a:pt x="49553" y="52661"/>
                    <a:pt x="49435" y="52684"/>
                    <a:pt x="49292" y="52684"/>
                  </a:cubicBezTo>
                  <a:cubicBezTo>
                    <a:pt x="48486" y="52755"/>
                    <a:pt x="47679" y="52732"/>
                    <a:pt x="46897" y="52661"/>
                  </a:cubicBezTo>
                  <a:cubicBezTo>
                    <a:pt x="46351" y="52542"/>
                    <a:pt x="45853" y="52352"/>
                    <a:pt x="45402" y="52068"/>
                  </a:cubicBezTo>
                  <a:cubicBezTo>
                    <a:pt x="45117" y="51854"/>
                    <a:pt x="44785" y="51735"/>
                    <a:pt x="44430" y="51712"/>
                  </a:cubicBezTo>
                  <a:cubicBezTo>
                    <a:pt x="44382" y="51712"/>
                    <a:pt x="44335" y="51712"/>
                    <a:pt x="44311" y="51712"/>
                  </a:cubicBezTo>
                  <a:cubicBezTo>
                    <a:pt x="44121" y="51664"/>
                    <a:pt x="43931" y="51522"/>
                    <a:pt x="43789" y="51569"/>
                  </a:cubicBezTo>
                  <a:cubicBezTo>
                    <a:pt x="43315" y="51617"/>
                    <a:pt x="42864" y="51759"/>
                    <a:pt x="42437" y="51973"/>
                  </a:cubicBezTo>
                  <a:cubicBezTo>
                    <a:pt x="41915" y="52257"/>
                    <a:pt x="41370" y="52518"/>
                    <a:pt x="40824" y="52779"/>
                  </a:cubicBezTo>
                  <a:cubicBezTo>
                    <a:pt x="40302" y="53064"/>
                    <a:pt x="39757" y="53372"/>
                    <a:pt x="39187" y="53657"/>
                  </a:cubicBezTo>
                  <a:cubicBezTo>
                    <a:pt x="39448" y="53989"/>
                    <a:pt x="39709" y="54297"/>
                    <a:pt x="39946" y="54606"/>
                  </a:cubicBezTo>
                  <a:cubicBezTo>
                    <a:pt x="40065" y="54748"/>
                    <a:pt x="40136" y="54938"/>
                    <a:pt x="40112" y="55128"/>
                  </a:cubicBezTo>
                  <a:lnTo>
                    <a:pt x="40112" y="55602"/>
                  </a:lnTo>
                  <a:cubicBezTo>
                    <a:pt x="40160" y="56171"/>
                    <a:pt x="39685" y="56646"/>
                    <a:pt x="39116" y="56622"/>
                  </a:cubicBezTo>
                  <a:cubicBezTo>
                    <a:pt x="38713" y="56646"/>
                    <a:pt x="38286" y="56622"/>
                    <a:pt x="37883" y="56622"/>
                  </a:cubicBezTo>
                  <a:cubicBezTo>
                    <a:pt x="37574" y="56622"/>
                    <a:pt x="37266" y="56503"/>
                    <a:pt x="37029" y="56290"/>
                  </a:cubicBezTo>
                  <a:cubicBezTo>
                    <a:pt x="36886" y="56148"/>
                    <a:pt x="36744" y="56005"/>
                    <a:pt x="36578" y="55863"/>
                  </a:cubicBezTo>
                  <a:cubicBezTo>
                    <a:pt x="36246" y="55555"/>
                    <a:pt x="35890" y="55270"/>
                    <a:pt x="35511" y="55056"/>
                  </a:cubicBezTo>
                  <a:cubicBezTo>
                    <a:pt x="35439" y="55009"/>
                    <a:pt x="35368" y="54961"/>
                    <a:pt x="35273" y="54961"/>
                  </a:cubicBezTo>
                  <a:cubicBezTo>
                    <a:pt x="34846" y="54890"/>
                    <a:pt x="34419" y="54867"/>
                    <a:pt x="33992" y="54843"/>
                  </a:cubicBezTo>
                  <a:cubicBezTo>
                    <a:pt x="33305" y="54867"/>
                    <a:pt x="32617" y="54985"/>
                    <a:pt x="31976" y="55222"/>
                  </a:cubicBezTo>
                  <a:cubicBezTo>
                    <a:pt x="30956" y="55626"/>
                    <a:pt x="29912" y="55958"/>
                    <a:pt x="28869" y="56242"/>
                  </a:cubicBezTo>
                  <a:cubicBezTo>
                    <a:pt x="27920" y="56480"/>
                    <a:pt x="26995" y="56741"/>
                    <a:pt x="26046" y="56978"/>
                  </a:cubicBezTo>
                  <a:cubicBezTo>
                    <a:pt x="25595" y="57049"/>
                    <a:pt x="25145" y="57120"/>
                    <a:pt x="24694" y="57120"/>
                  </a:cubicBezTo>
                  <a:cubicBezTo>
                    <a:pt x="24053" y="57168"/>
                    <a:pt x="23413" y="57168"/>
                    <a:pt x="22772" y="57168"/>
                  </a:cubicBezTo>
                  <a:cubicBezTo>
                    <a:pt x="22227" y="57191"/>
                    <a:pt x="21705" y="57001"/>
                    <a:pt x="21302" y="56646"/>
                  </a:cubicBezTo>
                  <a:cubicBezTo>
                    <a:pt x="21041" y="56432"/>
                    <a:pt x="20922" y="56124"/>
                    <a:pt x="20946" y="55815"/>
                  </a:cubicBezTo>
                  <a:cubicBezTo>
                    <a:pt x="20970" y="55578"/>
                    <a:pt x="21041" y="55341"/>
                    <a:pt x="21112" y="55104"/>
                  </a:cubicBezTo>
                  <a:cubicBezTo>
                    <a:pt x="21136" y="54985"/>
                    <a:pt x="21159" y="54890"/>
                    <a:pt x="21183" y="54772"/>
                  </a:cubicBezTo>
                  <a:close/>
                  <a:moveTo>
                    <a:pt x="4768" y="30363"/>
                  </a:moveTo>
                  <a:cubicBezTo>
                    <a:pt x="5006" y="30742"/>
                    <a:pt x="5267" y="31075"/>
                    <a:pt x="5504" y="31430"/>
                  </a:cubicBezTo>
                  <a:cubicBezTo>
                    <a:pt x="5931" y="32047"/>
                    <a:pt x="6453" y="32593"/>
                    <a:pt x="7069" y="33020"/>
                  </a:cubicBezTo>
                  <a:cubicBezTo>
                    <a:pt x="7733" y="33565"/>
                    <a:pt x="8516" y="33969"/>
                    <a:pt x="9346" y="34253"/>
                  </a:cubicBezTo>
                  <a:cubicBezTo>
                    <a:pt x="10177" y="34514"/>
                    <a:pt x="10983" y="34799"/>
                    <a:pt x="11837" y="34989"/>
                  </a:cubicBezTo>
                  <a:cubicBezTo>
                    <a:pt x="12881" y="35249"/>
                    <a:pt x="13948" y="35368"/>
                    <a:pt x="15016" y="35416"/>
                  </a:cubicBezTo>
                  <a:cubicBezTo>
                    <a:pt x="16202" y="35487"/>
                    <a:pt x="17412" y="35392"/>
                    <a:pt x="18574" y="35131"/>
                  </a:cubicBezTo>
                  <a:cubicBezTo>
                    <a:pt x="19641" y="34822"/>
                    <a:pt x="20685" y="34490"/>
                    <a:pt x="21705" y="34158"/>
                  </a:cubicBezTo>
                  <a:cubicBezTo>
                    <a:pt x="22630" y="33850"/>
                    <a:pt x="23508" y="33423"/>
                    <a:pt x="24338" y="32901"/>
                  </a:cubicBezTo>
                  <a:cubicBezTo>
                    <a:pt x="24528" y="32806"/>
                    <a:pt x="24670" y="32664"/>
                    <a:pt x="24765" y="32474"/>
                  </a:cubicBezTo>
                  <a:cubicBezTo>
                    <a:pt x="24812" y="32308"/>
                    <a:pt x="24979" y="32213"/>
                    <a:pt x="25145" y="32213"/>
                  </a:cubicBezTo>
                  <a:cubicBezTo>
                    <a:pt x="25453" y="32189"/>
                    <a:pt x="25761" y="32071"/>
                    <a:pt x="25999" y="31857"/>
                  </a:cubicBezTo>
                  <a:cubicBezTo>
                    <a:pt x="26544" y="31525"/>
                    <a:pt x="27090" y="31193"/>
                    <a:pt x="27612" y="30837"/>
                  </a:cubicBezTo>
                  <a:cubicBezTo>
                    <a:pt x="28015" y="30576"/>
                    <a:pt x="28394" y="30292"/>
                    <a:pt x="28750" y="29983"/>
                  </a:cubicBezTo>
                  <a:cubicBezTo>
                    <a:pt x="29628" y="29224"/>
                    <a:pt x="30458" y="28418"/>
                    <a:pt x="31241" y="27564"/>
                  </a:cubicBezTo>
                  <a:cubicBezTo>
                    <a:pt x="31881" y="26923"/>
                    <a:pt x="32403" y="26212"/>
                    <a:pt x="32806" y="25405"/>
                  </a:cubicBezTo>
                  <a:cubicBezTo>
                    <a:pt x="33186" y="24623"/>
                    <a:pt x="33518" y="23792"/>
                    <a:pt x="33803" y="22938"/>
                  </a:cubicBezTo>
                  <a:cubicBezTo>
                    <a:pt x="34064" y="22132"/>
                    <a:pt x="34206" y="21302"/>
                    <a:pt x="34206" y="20448"/>
                  </a:cubicBezTo>
                  <a:cubicBezTo>
                    <a:pt x="34206" y="19570"/>
                    <a:pt x="34230" y="18669"/>
                    <a:pt x="34206" y="17791"/>
                  </a:cubicBezTo>
                  <a:cubicBezTo>
                    <a:pt x="34182" y="16818"/>
                    <a:pt x="33921" y="15846"/>
                    <a:pt x="33471" y="14992"/>
                  </a:cubicBezTo>
                  <a:cubicBezTo>
                    <a:pt x="32878" y="13924"/>
                    <a:pt x="32190" y="12928"/>
                    <a:pt x="31454" y="11979"/>
                  </a:cubicBezTo>
                  <a:cubicBezTo>
                    <a:pt x="30909" y="11220"/>
                    <a:pt x="30339" y="10532"/>
                    <a:pt x="29699" y="9868"/>
                  </a:cubicBezTo>
                  <a:cubicBezTo>
                    <a:pt x="29485" y="9678"/>
                    <a:pt x="29272" y="9489"/>
                    <a:pt x="29035" y="9323"/>
                  </a:cubicBezTo>
                  <a:cubicBezTo>
                    <a:pt x="28940" y="9275"/>
                    <a:pt x="28845" y="9228"/>
                    <a:pt x="28726" y="9228"/>
                  </a:cubicBezTo>
                  <a:cubicBezTo>
                    <a:pt x="28655" y="9773"/>
                    <a:pt x="28632" y="10295"/>
                    <a:pt x="28513" y="10793"/>
                  </a:cubicBezTo>
                  <a:cubicBezTo>
                    <a:pt x="28442" y="11363"/>
                    <a:pt x="28228" y="11908"/>
                    <a:pt x="27872" y="12383"/>
                  </a:cubicBezTo>
                  <a:cubicBezTo>
                    <a:pt x="27683" y="12596"/>
                    <a:pt x="27422" y="12762"/>
                    <a:pt x="27137" y="12786"/>
                  </a:cubicBezTo>
                  <a:cubicBezTo>
                    <a:pt x="26497" y="12904"/>
                    <a:pt x="25880" y="12667"/>
                    <a:pt x="25453" y="12169"/>
                  </a:cubicBezTo>
                  <a:cubicBezTo>
                    <a:pt x="25263" y="11932"/>
                    <a:pt x="25073" y="11718"/>
                    <a:pt x="24860" y="11457"/>
                  </a:cubicBezTo>
                  <a:cubicBezTo>
                    <a:pt x="24694" y="11600"/>
                    <a:pt x="24528" y="11790"/>
                    <a:pt x="24433" y="12003"/>
                  </a:cubicBezTo>
                  <a:cubicBezTo>
                    <a:pt x="23603" y="13284"/>
                    <a:pt x="22464" y="14351"/>
                    <a:pt x="21088" y="15063"/>
                  </a:cubicBezTo>
                  <a:cubicBezTo>
                    <a:pt x="20021" y="15632"/>
                    <a:pt x="18740" y="15680"/>
                    <a:pt x="17649" y="15158"/>
                  </a:cubicBezTo>
                  <a:cubicBezTo>
                    <a:pt x="17364" y="15016"/>
                    <a:pt x="17103" y="14802"/>
                    <a:pt x="16961" y="14541"/>
                  </a:cubicBezTo>
                  <a:cubicBezTo>
                    <a:pt x="16700" y="14162"/>
                    <a:pt x="16558" y="13735"/>
                    <a:pt x="16486" y="13284"/>
                  </a:cubicBezTo>
                  <a:cubicBezTo>
                    <a:pt x="16486" y="13070"/>
                    <a:pt x="16463" y="12857"/>
                    <a:pt x="16439" y="12667"/>
                  </a:cubicBezTo>
                  <a:cubicBezTo>
                    <a:pt x="16439" y="12549"/>
                    <a:pt x="16415" y="12454"/>
                    <a:pt x="16297" y="12430"/>
                  </a:cubicBezTo>
                  <a:lnTo>
                    <a:pt x="14565" y="13426"/>
                  </a:lnTo>
                  <a:cubicBezTo>
                    <a:pt x="14257" y="13592"/>
                    <a:pt x="13925" y="13806"/>
                    <a:pt x="13593" y="13972"/>
                  </a:cubicBezTo>
                  <a:cubicBezTo>
                    <a:pt x="12525" y="14470"/>
                    <a:pt x="11410" y="14968"/>
                    <a:pt x="10343" y="15466"/>
                  </a:cubicBezTo>
                  <a:cubicBezTo>
                    <a:pt x="9038" y="16059"/>
                    <a:pt x="7662" y="16463"/>
                    <a:pt x="6263" y="16676"/>
                  </a:cubicBezTo>
                  <a:cubicBezTo>
                    <a:pt x="5575" y="16818"/>
                    <a:pt x="4887" y="16818"/>
                    <a:pt x="4223" y="16676"/>
                  </a:cubicBezTo>
                  <a:cubicBezTo>
                    <a:pt x="4009" y="16629"/>
                    <a:pt x="3796" y="16605"/>
                    <a:pt x="3559" y="16581"/>
                  </a:cubicBezTo>
                  <a:cubicBezTo>
                    <a:pt x="3487" y="16652"/>
                    <a:pt x="3416" y="16747"/>
                    <a:pt x="3369" y="16842"/>
                  </a:cubicBezTo>
                  <a:cubicBezTo>
                    <a:pt x="3037" y="17411"/>
                    <a:pt x="2776" y="18028"/>
                    <a:pt x="2586" y="18645"/>
                  </a:cubicBezTo>
                  <a:cubicBezTo>
                    <a:pt x="2254" y="19902"/>
                    <a:pt x="2112" y="21183"/>
                    <a:pt x="2159" y="22464"/>
                  </a:cubicBezTo>
                  <a:cubicBezTo>
                    <a:pt x="2159" y="22938"/>
                    <a:pt x="2230" y="23413"/>
                    <a:pt x="2325" y="23863"/>
                  </a:cubicBezTo>
                  <a:cubicBezTo>
                    <a:pt x="2657" y="25382"/>
                    <a:pt x="3084" y="26852"/>
                    <a:pt x="3606" y="28323"/>
                  </a:cubicBezTo>
                  <a:cubicBezTo>
                    <a:pt x="3725" y="28655"/>
                    <a:pt x="3914" y="28987"/>
                    <a:pt x="4128" y="29272"/>
                  </a:cubicBezTo>
                  <a:cubicBezTo>
                    <a:pt x="4389" y="29319"/>
                    <a:pt x="4602" y="29367"/>
                    <a:pt x="4816" y="29438"/>
                  </a:cubicBezTo>
                  <a:cubicBezTo>
                    <a:pt x="5124" y="29509"/>
                    <a:pt x="5243" y="29889"/>
                    <a:pt x="5029" y="30126"/>
                  </a:cubicBezTo>
                  <a:cubicBezTo>
                    <a:pt x="4934" y="30197"/>
                    <a:pt x="4863" y="30268"/>
                    <a:pt x="4768" y="30363"/>
                  </a:cubicBezTo>
                  <a:close/>
                  <a:moveTo>
                    <a:pt x="4104" y="15490"/>
                  </a:moveTo>
                  <a:cubicBezTo>
                    <a:pt x="4436" y="15632"/>
                    <a:pt x="4792" y="15680"/>
                    <a:pt x="5172" y="15656"/>
                  </a:cubicBezTo>
                  <a:cubicBezTo>
                    <a:pt x="5693" y="15656"/>
                    <a:pt x="6239" y="15585"/>
                    <a:pt x="6761" y="15466"/>
                  </a:cubicBezTo>
                  <a:cubicBezTo>
                    <a:pt x="7615" y="15300"/>
                    <a:pt x="8445" y="15063"/>
                    <a:pt x="9252" y="14731"/>
                  </a:cubicBezTo>
                  <a:cubicBezTo>
                    <a:pt x="9892" y="14470"/>
                    <a:pt x="10509" y="14209"/>
                    <a:pt x="11126" y="13924"/>
                  </a:cubicBezTo>
                  <a:cubicBezTo>
                    <a:pt x="12122" y="13474"/>
                    <a:pt x="13094" y="12976"/>
                    <a:pt x="14043" y="12430"/>
                  </a:cubicBezTo>
                  <a:cubicBezTo>
                    <a:pt x="14328" y="12264"/>
                    <a:pt x="14636" y="12098"/>
                    <a:pt x="14897" y="11932"/>
                  </a:cubicBezTo>
                  <a:cubicBezTo>
                    <a:pt x="15300" y="11695"/>
                    <a:pt x="15680" y="11481"/>
                    <a:pt x="16059" y="11197"/>
                  </a:cubicBezTo>
                  <a:cubicBezTo>
                    <a:pt x="16534" y="10864"/>
                    <a:pt x="16913" y="10414"/>
                    <a:pt x="17151" y="9892"/>
                  </a:cubicBezTo>
                  <a:cubicBezTo>
                    <a:pt x="17293" y="9607"/>
                    <a:pt x="17459" y="9346"/>
                    <a:pt x="17673" y="9109"/>
                  </a:cubicBezTo>
                  <a:cubicBezTo>
                    <a:pt x="17720" y="9038"/>
                    <a:pt x="17791" y="8967"/>
                    <a:pt x="17886" y="8919"/>
                  </a:cubicBezTo>
                  <a:cubicBezTo>
                    <a:pt x="18242" y="8658"/>
                    <a:pt x="18740" y="8943"/>
                    <a:pt x="18716" y="9394"/>
                  </a:cubicBezTo>
                  <a:cubicBezTo>
                    <a:pt x="18692" y="9560"/>
                    <a:pt x="18645" y="9750"/>
                    <a:pt x="18574" y="9916"/>
                  </a:cubicBezTo>
                  <a:cubicBezTo>
                    <a:pt x="18408" y="10295"/>
                    <a:pt x="18194" y="10651"/>
                    <a:pt x="17910" y="10959"/>
                  </a:cubicBezTo>
                  <a:cubicBezTo>
                    <a:pt x="17720" y="11125"/>
                    <a:pt x="17625" y="11363"/>
                    <a:pt x="17601" y="11623"/>
                  </a:cubicBezTo>
                  <a:cubicBezTo>
                    <a:pt x="17601" y="11766"/>
                    <a:pt x="17554" y="11908"/>
                    <a:pt x="17530" y="12050"/>
                  </a:cubicBezTo>
                  <a:cubicBezTo>
                    <a:pt x="17483" y="12525"/>
                    <a:pt x="17530" y="12999"/>
                    <a:pt x="17649" y="13450"/>
                  </a:cubicBezTo>
                  <a:cubicBezTo>
                    <a:pt x="17696" y="13758"/>
                    <a:pt x="17862" y="14019"/>
                    <a:pt x="18123" y="14162"/>
                  </a:cubicBezTo>
                  <a:cubicBezTo>
                    <a:pt x="18835" y="14494"/>
                    <a:pt x="19641" y="14494"/>
                    <a:pt x="20353" y="14185"/>
                  </a:cubicBezTo>
                  <a:cubicBezTo>
                    <a:pt x="21183" y="13782"/>
                    <a:pt x="21942" y="13213"/>
                    <a:pt x="22583" y="12525"/>
                  </a:cubicBezTo>
                  <a:cubicBezTo>
                    <a:pt x="23152" y="11908"/>
                    <a:pt x="23650" y="11220"/>
                    <a:pt x="24006" y="10461"/>
                  </a:cubicBezTo>
                  <a:cubicBezTo>
                    <a:pt x="24101" y="10271"/>
                    <a:pt x="24148" y="10058"/>
                    <a:pt x="24219" y="9868"/>
                  </a:cubicBezTo>
                  <a:cubicBezTo>
                    <a:pt x="24314" y="9583"/>
                    <a:pt x="24599" y="9394"/>
                    <a:pt x="24907" y="9417"/>
                  </a:cubicBezTo>
                  <a:cubicBezTo>
                    <a:pt x="25192" y="9417"/>
                    <a:pt x="25334" y="9560"/>
                    <a:pt x="25453" y="9916"/>
                  </a:cubicBezTo>
                  <a:cubicBezTo>
                    <a:pt x="25453" y="9987"/>
                    <a:pt x="25477" y="10034"/>
                    <a:pt x="25500" y="10105"/>
                  </a:cubicBezTo>
                  <a:cubicBezTo>
                    <a:pt x="25595" y="10651"/>
                    <a:pt x="25951" y="11054"/>
                    <a:pt x="26307" y="11457"/>
                  </a:cubicBezTo>
                  <a:cubicBezTo>
                    <a:pt x="26378" y="11505"/>
                    <a:pt x="26449" y="11552"/>
                    <a:pt x="26520" y="11600"/>
                  </a:cubicBezTo>
                  <a:cubicBezTo>
                    <a:pt x="26829" y="11766"/>
                    <a:pt x="27019" y="11695"/>
                    <a:pt x="27161" y="11363"/>
                  </a:cubicBezTo>
                  <a:cubicBezTo>
                    <a:pt x="27398" y="10793"/>
                    <a:pt x="27517" y="10177"/>
                    <a:pt x="27540" y="9560"/>
                  </a:cubicBezTo>
                  <a:cubicBezTo>
                    <a:pt x="27564" y="8564"/>
                    <a:pt x="27540" y="7567"/>
                    <a:pt x="27540" y="6595"/>
                  </a:cubicBezTo>
                  <a:cubicBezTo>
                    <a:pt x="27540" y="6500"/>
                    <a:pt x="27540" y="6405"/>
                    <a:pt x="27564" y="6286"/>
                  </a:cubicBezTo>
                  <a:cubicBezTo>
                    <a:pt x="27612" y="6120"/>
                    <a:pt x="27801" y="6002"/>
                    <a:pt x="27991" y="6049"/>
                  </a:cubicBezTo>
                  <a:cubicBezTo>
                    <a:pt x="28299" y="6144"/>
                    <a:pt x="28560" y="6310"/>
                    <a:pt x="28608" y="6666"/>
                  </a:cubicBezTo>
                  <a:cubicBezTo>
                    <a:pt x="28655" y="7022"/>
                    <a:pt x="28655" y="7377"/>
                    <a:pt x="28679" y="7710"/>
                  </a:cubicBezTo>
                  <a:cubicBezTo>
                    <a:pt x="28703" y="7947"/>
                    <a:pt x="28632" y="8184"/>
                    <a:pt x="28726" y="8350"/>
                  </a:cubicBezTo>
                  <a:lnTo>
                    <a:pt x="29818" y="8801"/>
                  </a:lnTo>
                  <a:cubicBezTo>
                    <a:pt x="29936" y="8469"/>
                    <a:pt x="30007" y="8137"/>
                    <a:pt x="30055" y="7804"/>
                  </a:cubicBezTo>
                  <a:cubicBezTo>
                    <a:pt x="30078" y="7283"/>
                    <a:pt x="30078" y="6761"/>
                    <a:pt x="30055" y="6263"/>
                  </a:cubicBezTo>
                  <a:cubicBezTo>
                    <a:pt x="30055" y="6097"/>
                    <a:pt x="30007" y="5930"/>
                    <a:pt x="29912" y="5812"/>
                  </a:cubicBezTo>
                  <a:cubicBezTo>
                    <a:pt x="29580" y="5337"/>
                    <a:pt x="29153" y="4982"/>
                    <a:pt x="28632" y="4744"/>
                  </a:cubicBezTo>
                  <a:cubicBezTo>
                    <a:pt x="28276" y="4602"/>
                    <a:pt x="27920" y="4460"/>
                    <a:pt x="27564" y="4270"/>
                  </a:cubicBezTo>
                  <a:cubicBezTo>
                    <a:pt x="27374" y="4175"/>
                    <a:pt x="27137" y="4104"/>
                    <a:pt x="26924" y="4128"/>
                  </a:cubicBezTo>
                  <a:cubicBezTo>
                    <a:pt x="26663" y="4151"/>
                    <a:pt x="26425" y="4151"/>
                    <a:pt x="26165" y="4128"/>
                  </a:cubicBezTo>
                  <a:cubicBezTo>
                    <a:pt x="25785" y="4080"/>
                    <a:pt x="25572" y="3677"/>
                    <a:pt x="25714" y="3345"/>
                  </a:cubicBezTo>
                  <a:cubicBezTo>
                    <a:pt x="25809" y="3155"/>
                    <a:pt x="25904" y="2965"/>
                    <a:pt x="26022" y="2799"/>
                  </a:cubicBezTo>
                  <a:cubicBezTo>
                    <a:pt x="26188" y="2491"/>
                    <a:pt x="26378" y="2206"/>
                    <a:pt x="26520" y="1874"/>
                  </a:cubicBezTo>
                  <a:cubicBezTo>
                    <a:pt x="26544" y="1732"/>
                    <a:pt x="26568" y="1590"/>
                    <a:pt x="26568" y="1424"/>
                  </a:cubicBezTo>
                  <a:cubicBezTo>
                    <a:pt x="25927" y="1329"/>
                    <a:pt x="25263" y="1376"/>
                    <a:pt x="24646" y="1542"/>
                  </a:cubicBezTo>
                  <a:cubicBezTo>
                    <a:pt x="24528" y="1590"/>
                    <a:pt x="24409" y="1661"/>
                    <a:pt x="24338" y="1756"/>
                  </a:cubicBezTo>
                  <a:cubicBezTo>
                    <a:pt x="23911" y="2349"/>
                    <a:pt x="23365" y="2847"/>
                    <a:pt x="23057" y="3487"/>
                  </a:cubicBezTo>
                  <a:cubicBezTo>
                    <a:pt x="22986" y="3630"/>
                    <a:pt x="22915" y="3748"/>
                    <a:pt x="22820" y="3867"/>
                  </a:cubicBezTo>
                  <a:cubicBezTo>
                    <a:pt x="22630" y="4151"/>
                    <a:pt x="22203" y="4199"/>
                    <a:pt x="21942" y="3938"/>
                  </a:cubicBezTo>
                  <a:cubicBezTo>
                    <a:pt x="21847" y="3843"/>
                    <a:pt x="21752" y="3724"/>
                    <a:pt x="21681" y="3606"/>
                  </a:cubicBezTo>
                  <a:cubicBezTo>
                    <a:pt x="21349" y="3060"/>
                    <a:pt x="20970" y="2538"/>
                    <a:pt x="20519" y="2088"/>
                  </a:cubicBezTo>
                  <a:cubicBezTo>
                    <a:pt x="20400" y="1969"/>
                    <a:pt x="20258" y="1874"/>
                    <a:pt x="20139" y="1779"/>
                  </a:cubicBezTo>
                  <a:cubicBezTo>
                    <a:pt x="19855" y="1590"/>
                    <a:pt x="19570" y="1424"/>
                    <a:pt x="19286" y="1257"/>
                  </a:cubicBezTo>
                  <a:cubicBezTo>
                    <a:pt x="19119" y="1186"/>
                    <a:pt x="18953" y="1139"/>
                    <a:pt x="18764" y="1115"/>
                  </a:cubicBezTo>
                  <a:cubicBezTo>
                    <a:pt x="18598" y="1091"/>
                    <a:pt x="18455" y="1257"/>
                    <a:pt x="18455" y="1424"/>
                  </a:cubicBezTo>
                  <a:cubicBezTo>
                    <a:pt x="18455" y="1495"/>
                    <a:pt x="18479" y="1542"/>
                    <a:pt x="18503" y="1613"/>
                  </a:cubicBezTo>
                  <a:cubicBezTo>
                    <a:pt x="18716" y="2301"/>
                    <a:pt x="18930" y="2989"/>
                    <a:pt x="19428" y="3535"/>
                  </a:cubicBezTo>
                  <a:cubicBezTo>
                    <a:pt x="19452" y="3558"/>
                    <a:pt x="19475" y="3606"/>
                    <a:pt x="19499" y="3630"/>
                  </a:cubicBezTo>
                  <a:cubicBezTo>
                    <a:pt x="19641" y="3843"/>
                    <a:pt x="19523" y="4128"/>
                    <a:pt x="19286" y="4175"/>
                  </a:cubicBezTo>
                  <a:cubicBezTo>
                    <a:pt x="19143" y="4223"/>
                    <a:pt x="19001" y="4223"/>
                    <a:pt x="18859" y="4151"/>
                  </a:cubicBezTo>
                  <a:cubicBezTo>
                    <a:pt x="18740" y="4080"/>
                    <a:pt x="18621" y="4009"/>
                    <a:pt x="18503" y="3938"/>
                  </a:cubicBezTo>
                  <a:cubicBezTo>
                    <a:pt x="18242" y="4199"/>
                    <a:pt x="17886" y="4294"/>
                    <a:pt x="17530" y="4199"/>
                  </a:cubicBezTo>
                  <a:cubicBezTo>
                    <a:pt x="16700" y="4080"/>
                    <a:pt x="15870" y="4033"/>
                    <a:pt x="15039" y="4104"/>
                  </a:cubicBezTo>
                  <a:cubicBezTo>
                    <a:pt x="13972" y="4199"/>
                    <a:pt x="12905" y="4294"/>
                    <a:pt x="11837" y="4389"/>
                  </a:cubicBezTo>
                  <a:cubicBezTo>
                    <a:pt x="11695" y="4412"/>
                    <a:pt x="11553" y="4436"/>
                    <a:pt x="11410" y="4484"/>
                  </a:cubicBezTo>
                  <a:cubicBezTo>
                    <a:pt x="10604" y="4744"/>
                    <a:pt x="9750" y="4958"/>
                    <a:pt x="8896" y="5124"/>
                  </a:cubicBezTo>
                  <a:cubicBezTo>
                    <a:pt x="7662" y="5385"/>
                    <a:pt x="6476" y="5812"/>
                    <a:pt x="5385" y="6429"/>
                  </a:cubicBezTo>
                  <a:cubicBezTo>
                    <a:pt x="5172" y="6547"/>
                    <a:pt x="4958" y="6690"/>
                    <a:pt x="4745" y="6832"/>
                  </a:cubicBezTo>
                  <a:cubicBezTo>
                    <a:pt x="4673" y="6879"/>
                    <a:pt x="4650" y="6974"/>
                    <a:pt x="4555" y="7117"/>
                  </a:cubicBezTo>
                  <a:cubicBezTo>
                    <a:pt x="5029" y="7164"/>
                    <a:pt x="5433" y="7211"/>
                    <a:pt x="5836" y="7235"/>
                  </a:cubicBezTo>
                  <a:cubicBezTo>
                    <a:pt x="6524" y="7283"/>
                    <a:pt x="7212" y="7306"/>
                    <a:pt x="7876" y="7330"/>
                  </a:cubicBezTo>
                  <a:cubicBezTo>
                    <a:pt x="8564" y="7354"/>
                    <a:pt x="9299" y="7425"/>
                    <a:pt x="9987" y="7235"/>
                  </a:cubicBezTo>
                  <a:cubicBezTo>
                    <a:pt x="10082" y="7211"/>
                    <a:pt x="10177" y="7211"/>
                    <a:pt x="10272" y="7235"/>
                  </a:cubicBezTo>
                  <a:cubicBezTo>
                    <a:pt x="10414" y="7259"/>
                    <a:pt x="10509" y="7377"/>
                    <a:pt x="10509" y="7496"/>
                  </a:cubicBezTo>
                  <a:cubicBezTo>
                    <a:pt x="10533" y="7615"/>
                    <a:pt x="10485" y="7757"/>
                    <a:pt x="10390" y="7828"/>
                  </a:cubicBezTo>
                  <a:cubicBezTo>
                    <a:pt x="10272" y="7876"/>
                    <a:pt x="10153" y="7923"/>
                    <a:pt x="10034" y="7947"/>
                  </a:cubicBezTo>
                  <a:cubicBezTo>
                    <a:pt x="9773" y="8018"/>
                    <a:pt x="9513" y="8065"/>
                    <a:pt x="9252" y="8113"/>
                  </a:cubicBezTo>
                  <a:cubicBezTo>
                    <a:pt x="9299" y="8184"/>
                    <a:pt x="9323" y="8231"/>
                    <a:pt x="9346" y="8303"/>
                  </a:cubicBezTo>
                  <a:cubicBezTo>
                    <a:pt x="9465" y="8658"/>
                    <a:pt x="9394" y="8848"/>
                    <a:pt x="9062" y="8896"/>
                  </a:cubicBezTo>
                  <a:cubicBezTo>
                    <a:pt x="8777" y="8967"/>
                    <a:pt x="8516" y="9109"/>
                    <a:pt x="8327" y="9346"/>
                  </a:cubicBezTo>
                  <a:cubicBezTo>
                    <a:pt x="6951" y="10675"/>
                    <a:pt x="5670" y="12122"/>
                    <a:pt x="4484" y="13616"/>
                  </a:cubicBezTo>
                  <a:cubicBezTo>
                    <a:pt x="4128" y="14019"/>
                    <a:pt x="3914" y="14517"/>
                    <a:pt x="3843" y="15039"/>
                  </a:cubicBezTo>
                  <a:cubicBezTo>
                    <a:pt x="3938" y="15182"/>
                    <a:pt x="4009" y="15324"/>
                    <a:pt x="4104" y="15490"/>
                  </a:cubicBezTo>
                  <a:close/>
                  <a:moveTo>
                    <a:pt x="29130" y="44928"/>
                  </a:moveTo>
                  <a:cubicBezTo>
                    <a:pt x="29272" y="44595"/>
                    <a:pt x="29391" y="44287"/>
                    <a:pt x="29533" y="44026"/>
                  </a:cubicBezTo>
                  <a:cubicBezTo>
                    <a:pt x="29841" y="43433"/>
                    <a:pt x="30031" y="42793"/>
                    <a:pt x="30126" y="42152"/>
                  </a:cubicBezTo>
                  <a:cubicBezTo>
                    <a:pt x="30316" y="41109"/>
                    <a:pt x="30268" y="40041"/>
                    <a:pt x="30316" y="38997"/>
                  </a:cubicBezTo>
                  <a:cubicBezTo>
                    <a:pt x="30339" y="38357"/>
                    <a:pt x="30292" y="37716"/>
                    <a:pt x="30292" y="37076"/>
                  </a:cubicBezTo>
                  <a:cubicBezTo>
                    <a:pt x="30292" y="36151"/>
                    <a:pt x="30197" y="35226"/>
                    <a:pt x="30055" y="34301"/>
                  </a:cubicBezTo>
                  <a:cubicBezTo>
                    <a:pt x="29984" y="33613"/>
                    <a:pt x="29841" y="32925"/>
                    <a:pt x="29723" y="32237"/>
                  </a:cubicBezTo>
                  <a:cubicBezTo>
                    <a:pt x="29675" y="31976"/>
                    <a:pt x="29675" y="31739"/>
                    <a:pt x="29652" y="31502"/>
                  </a:cubicBezTo>
                  <a:cubicBezTo>
                    <a:pt x="29652" y="31359"/>
                    <a:pt x="29628" y="31241"/>
                    <a:pt x="29485" y="31193"/>
                  </a:cubicBezTo>
                  <a:cubicBezTo>
                    <a:pt x="29367" y="31146"/>
                    <a:pt x="29248" y="31169"/>
                    <a:pt x="29153" y="31264"/>
                  </a:cubicBezTo>
                  <a:cubicBezTo>
                    <a:pt x="29106" y="31288"/>
                    <a:pt x="29082" y="31312"/>
                    <a:pt x="29035" y="31336"/>
                  </a:cubicBezTo>
                  <a:cubicBezTo>
                    <a:pt x="28726" y="31573"/>
                    <a:pt x="28418" y="31810"/>
                    <a:pt x="28086" y="32000"/>
                  </a:cubicBezTo>
                  <a:cubicBezTo>
                    <a:pt x="27564" y="32332"/>
                    <a:pt x="27066" y="32640"/>
                    <a:pt x="26544" y="32949"/>
                  </a:cubicBezTo>
                  <a:cubicBezTo>
                    <a:pt x="26449" y="33020"/>
                    <a:pt x="26378" y="33115"/>
                    <a:pt x="26283" y="33186"/>
                  </a:cubicBezTo>
                  <a:cubicBezTo>
                    <a:pt x="26520" y="33542"/>
                    <a:pt x="26663" y="33921"/>
                    <a:pt x="26710" y="34324"/>
                  </a:cubicBezTo>
                  <a:lnTo>
                    <a:pt x="26710" y="35558"/>
                  </a:lnTo>
                  <a:cubicBezTo>
                    <a:pt x="26686" y="35961"/>
                    <a:pt x="26544" y="36341"/>
                    <a:pt x="26283" y="36649"/>
                  </a:cubicBezTo>
                  <a:cubicBezTo>
                    <a:pt x="25951" y="37195"/>
                    <a:pt x="25382" y="37527"/>
                    <a:pt x="24741" y="37574"/>
                  </a:cubicBezTo>
                  <a:cubicBezTo>
                    <a:pt x="24291" y="37622"/>
                    <a:pt x="23840" y="37455"/>
                    <a:pt x="23508" y="37147"/>
                  </a:cubicBezTo>
                  <a:cubicBezTo>
                    <a:pt x="23176" y="36791"/>
                    <a:pt x="22915" y="36388"/>
                    <a:pt x="22725" y="35961"/>
                  </a:cubicBezTo>
                  <a:cubicBezTo>
                    <a:pt x="22654" y="35700"/>
                    <a:pt x="22535" y="35463"/>
                    <a:pt x="22369" y="35249"/>
                  </a:cubicBezTo>
                  <a:lnTo>
                    <a:pt x="19784" y="36103"/>
                  </a:lnTo>
                  <a:cubicBezTo>
                    <a:pt x="19760" y="36175"/>
                    <a:pt x="19760" y="36269"/>
                    <a:pt x="19760" y="36364"/>
                  </a:cubicBezTo>
                  <a:lnTo>
                    <a:pt x="19760" y="38475"/>
                  </a:lnTo>
                  <a:cubicBezTo>
                    <a:pt x="19760" y="39472"/>
                    <a:pt x="19784" y="40492"/>
                    <a:pt x="19760" y="41512"/>
                  </a:cubicBezTo>
                  <a:cubicBezTo>
                    <a:pt x="19689" y="43006"/>
                    <a:pt x="19546" y="44524"/>
                    <a:pt x="19357" y="46019"/>
                  </a:cubicBezTo>
                  <a:cubicBezTo>
                    <a:pt x="19286" y="46968"/>
                    <a:pt x="19262" y="47916"/>
                    <a:pt x="19286" y="48865"/>
                  </a:cubicBezTo>
                  <a:cubicBezTo>
                    <a:pt x="19309" y="49008"/>
                    <a:pt x="19333" y="49174"/>
                    <a:pt x="19380" y="49316"/>
                  </a:cubicBezTo>
                  <a:cubicBezTo>
                    <a:pt x="22654" y="49624"/>
                    <a:pt x="25927" y="49031"/>
                    <a:pt x="28869" y="47608"/>
                  </a:cubicBezTo>
                  <a:cubicBezTo>
                    <a:pt x="28869" y="47276"/>
                    <a:pt x="28987" y="46920"/>
                    <a:pt x="28774" y="46564"/>
                  </a:cubicBezTo>
                  <a:lnTo>
                    <a:pt x="28608" y="46802"/>
                  </a:lnTo>
                  <a:cubicBezTo>
                    <a:pt x="28513" y="46944"/>
                    <a:pt x="28394" y="47110"/>
                    <a:pt x="28276" y="47252"/>
                  </a:cubicBezTo>
                  <a:cubicBezTo>
                    <a:pt x="28133" y="47442"/>
                    <a:pt x="27872" y="47489"/>
                    <a:pt x="27683" y="47371"/>
                  </a:cubicBezTo>
                  <a:cubicBezTo>
                    <a:pt x="27469" y="47228"/>
                    <a:pt x="27374" y="46991"/>
                    <a:pt x="27469" y="46778"/>
                  </a:cubicBezTo>
                  <a:cubicBezTo>
                    <a:pt x="27517" y="46635"/>
                    <a:pt x="27683" y="46541"/>
                    <a:pt x="27588" y="46351"/>
                  </a:cubicBezTo>
                  <a:cubicBezTo>
                    <a:pt x="27398" y="46398"/>
                    <a:pt x="27232" y="46446"/>
                    <a:pt x="27066" y="46493"/>
                  </a:cubicBezTo>
                  <a:cubicBezTo>
                    <a:pt x="26639" y="46635"/>
                    <a:pt x="26165" y="46683"/>
                    <a:pt x="25714" y="46588"/>
                  </a:cubicBezTo>
                  <a:cubicBezTo>
                    <a:pt x="25548" y="46564"/>
                    <a:pt x="25405" y="46446"/>
                    <a:pt x="25382" y="46256"/>
                  </a:cubicBezTo>
                  <a:cubicBezTo>
                    <a:pt x="25358" y="46090"/>
                    <a:pt x="25453" y="45924"/>
                    <a:pt x="25595" y="45853"/>
                  </a:cubicBezTo>
                  <a:cubicBezTo>
                    <a:pt x="25832" y="45734"/>
                    <a:pt x="26046" y="45639"/>
                    <a:pt x="26283" y="45568"/>
                  </a:cubicBezTo>
                  <a:cubicBezTo>
                    <a:pt x="26592" y="45449"/>
                    <a:pt x="26924" y="45402"/>
                    <a:pt x="27232" y="45283"/>
                  </a:cubicBezTo>
                  <a:cubicBezTo>
                    <a:pt x="27849" y="45070"/>
                    <a:pt x="28489" y="44928"/>
                    <a:pt x="29130" y="44904"/>
                  </a:cubicBezTo>
                  <a:close/>
                  <a:moveTo>
                    <a:pt x="29936" y="47205"/>
                  </a:moveTo>
                  <a:cubicBezTo>
                    <a:pt x="30458" y="47039"/>
                    <a:pt x="30932" y="46944"/>
                    <a:pt x="31383" y="46778"/>
                  </a:cubicBezTo>
                  <a:cubicBezTo>
                    <a:pt x="32569" y="46303"/>
                    <a:pt x="33826" y="45995"/>
                    <a:pt x="34989" y="45473"/>
                  </a:cubicBezTo>
                  <a:cubicBezTo>
                    <a:pt x="35107" y="45449"/>
                    <a:pt x="35226" y="45426"/>
                    <a:pt x="35345" y="45378"/>
                  </a:cubicBezTo>
                  <a:cubicBezTo>
                    <a:pt x="36056" y="45117"/>
                    <a:pt x="36744" y="44880"/>
                    <a:pt x="37432" y="44572"/>
                  </a:cubicBezTo>
                  <a:cubicBezTo>
                    <a:pt x="38167" y="44263"/>
                    <a:pt x="38333" y="43836"/>
                    <a:pt x="38120" y="43077"/>
                  </a:cubicBezTo>
                  <a:cubicBezTo>
                    <a:pt x="37978" y="42579"/>
                    <a:pt x="37811" y="42105"/>
                    <a:pt x="37622" y="41630"/>
                  </a:cubicBezTo>
                  <a:cubicBezTo>
                    <a:pt x="37408" y="41156"/>
                    <a:pt x="37195" y="40729"/>
                    <a:pt x="36958" y="40278"/>
                  </a:cubicBezTo>
                  <a:cubicBezTo>
                    <a:pt x="36507" y="39519"/>
                    <a:pt x="36009" y="38784"/>
                    <a:pt x="35439" y="38096"/>
                  </a:cubicBezTo>
                  <a:cubicBezTo>
                    <a:pt x="34989" y="37503"/>
                    <a:pt x="34514" y="36886"/>
                    <a:pt x="34064" y="36269"/>
                  </a:cubicBezTo>
                  <a:cubicBezTo>
                    <a:pt x="33684" y="35748"/>
                    <a:pt x="33376" y="35178"/>
                    <a:pt x="32972" y="34704"/>
                  </a:cubicBezTo>
                  <a:cubicBezTo>
                    <a:pt x="32403" y="34016"/>
                    <a:pt x="31786" y="33376"/>
                    <a:pt x="31193" y="32711"/>
                  </a:cubicBezTo>
                  <a:cubicBezTo>
                    <a:pt x="31098" y="32616"/>
                    <a:pt x="31004" y="32545"/>
                    <a:pt x="30885" y="32474"/>
                  </a:cubicBezTo>
                  <a:lnTo>
                    <a:pt x="30790" y="32474"/>
                  </a:lnTo>
                  <a:cubicBezTo>
                    <a:pt x="30790" y="32522"/>
                    <a:pt x="30790" y="32569"/>
                    <a:pt x="30790" y="32593"/>
                  </a:cubicBezTo>
                  <a:cubicBezTo>
                    <a:pt x="31122" y="33755"/>
                    <a:pt x="31146" y="34965"/>
                    <a:pt x="31359" y="36151"/>
                  </a:cubicBezTo>
                  <a:cubicBezTo>
                    <a:pt x="31383" y="36222"/>
                    <a:pt x="31383" y="36317"/>
                    <a:pt x="31359" y="36388"/>
                  </a:cubicBezTo>
                  <a:cubicBezTo>
                    <a:pt x="31359" y="37337"/>
                    <a:pt x="31407" y="38309"/>
                    <a:pt x="31383" y="39258"/>
                  </a:cubicBezTo>
                  <a:cubicBezTo>
                    <a:pt x="31407" y="40160"/>
                    <a:pt x="31359" y="41061"/>
                    <a:pt x="31241" y="41962"/>
                  </a:cubicBezTo>
                  <a:cubicBezTo>
                    <a:pt x="31170" y="42722"/>
                    <a:pt x="30980" y="43481"/>
                    <a:pt x="30648" y="44168"/>
                  </a:cubicBezTo>
                  <a:cubicBezTo>
                    <a:pt x="30363" y="44809"/>
                    <a:pt x="30102" y="45449"/>
                    <a:pt x="29889" y="46137"/>
                  </a:cubicBezTo>
                  <a:cubicBezTo>
                    <a:pt x="29841" y="46232"/>
                    <a:pt x="29841" y="46327"/>
                    <a:pt x="29841" y="46422"/>
                  </a:cubicBezTo>
                  <a:cubicBezTo>
                    <a:pt x="29889" y="46659"/>
                    <a:pt x="29912" y="46873"/>
                    <a:pt x="29936" y="47181"/>
                  </a:cubicBezTo>
                  <a:close/>
                  <a:moveTo>
                    <a:pt x="20495" y="50526"/>
                  </a:moveTo>
                  <a:cubicBezTo>
                    <a:pt x="20329" y="51071"/>
                    <a:pt x="20092" y="51593"/>
                    <a:pt x="19784" y="52091"/>
                  </a:cubicBezTo>
                  <a:cubicBezTo>
                    <a:pt x="19618" y="52376"/>
                    <a:pt x="19523" y="52708"/>
                    <a:pt x="19499" y="53040"/>
                  </a:cubicBezTo>
                  <a:cubicBezTo>
                    <a:pt x="19879" y="53420"/>
                    <a:pt x="20400" y="53633"/>
                    <a:pt x="20946" y="53633"/>
                  </a:cubicBezTo>
                  <a:cubicBezTo>
                    <a:pt x="21444" y="53609"/>
                    <a:pt x="21942" y="53633"/>
                    <a:pt x="22440" y="53633"/>
                  </a:cubicBezTo>
                  <a:cubicBezTo>
                    <a:pt x="22678" y="53657"/>
                    <a:pt x="22939" y="53609"/>
                    <a:pt x="23152" y="53491"/>
                  </a:cubicBezTo>
                  <a:cubicBezTo>
                    <a:pt x="23437" y="53348"/>
                    <a:pt x="23721" y="53254"/>
                    <a:pt x="24006" y="53159"/>
                  </a:cubicBezTo>
                  <a:cubicBezTo>
                    <a:pt x="24291" y="53088"/>
                    <a:pt x="24528" y="52874"/>
                    <a:pt x="24599" y="52589"/>
                  </a:cubicBezTo>
                  <a:cubicBezTo>
                    <a:pt x="24812" y="52162"/>
                    <a:pt x="25050" y="51759"/>
                    <a:pt x="25311" y="51356"/>
                  </a:cubicBezTo>
                  <a:cubicBezTo>
                    <a:pt x="25429" y="51071"/>
                    <a:pt x="25714" y="50881"/>
                    <a:pt x="26046" y="50881"/>
                  </a:cubicBezTo>
                  <a:cubicBezTo>
                    <a:pt x="26093" y="50881"/>
                    <a:pt x="26141" y="50858"/>
                    <a:pt x="26212" y="50834"/>
                  </a:cubicBezTo>
                  <a:lnTo>
                    <a:pt x="27635" y="50431"/>
                  </a:lnTo>
                  <a:cubicBezTo>
                    <a:pt x="27683" y="50407"/>
                    <a:pt x="27754" y="50407"/>
                    <a:pt x="27801" y="50407"/>
                  </a:cubicBezTo>
                  <a:cubicBezTo>
                    <a:pt x="28110" y="50407"/>
                    <a:pt x="28394" y="50336"/>
                    <a:pt x="28679" y="50217"/>
                  </a:cubicBezTo>
                  <a:cubicBezTo>
                    <a:pt x="29106" y="50099"/>
                    <a:pt x="29509" y="49980"/>
                    <a:pt x="29936" y="49909"/>
                  </a:cubicBezTo>
                  <a:cubicBezTo>
                    <a:pt x="30245" y="49885"/>
                    <a:pt x="30553" y="49814"/>
                    <a:pt x="30838" y="49695"/>
                  </a:cubicBezTo>
                  <a:cubicBezTo>
                    <a:pt x="31193" y="49482"/>
                    <a:pt x="31668" y="49648"/>
                    <a:pt x="31834" y="50028"/>
                  </a:cubicBezTo>
                  <a:cubicBezTo>
                    <a:pt x="31881" y="50194"/>
                    <a:pt x="31929" y="50336"/>
                    <a:pt x="31929" y="50502"/>
                  </a:cubicBezTo>
                  <a:cubicBezTo>
                    <a:pt x="31929" y="50739"/>
                    <a:pt x="31929" y="50953"/>
                    <a:pt x="31929" y="51190"/>
                  </a:cubicBezTo>
                  <a:lnTo>
                    <a:pt x="31929" y="51925"/>
                  </a:lnTo>
                  <a:cubicBezTo>
                    <a:pt x="32142" y="52044"/>
                    <a:pt x="32379" y="52115"/>
                    <a:pt x="32640" y="52091"/>
                  </a:cubicBezTo>
                  <a:lnTo>
                    <a:pt x="34443" y="52091"/>
                  </a:lnTo>
                  <a:cubicBezTo>
                    <a:pt x="34538" y="52115"/>
                    <a:pt x="34633" y="52091"/>
                    <a:pt x="34728" y="52044"/>
                  </a:cubicBezTo>
                  <a:cubicBezTo>
                    <a:pt x="35439" y="51688"/>
                    <a:pt x="36222" y="51451"/>
                    <a:pt x="36863" y="50929"/>
                  </a:cubicBezTo>
                  <a:cubicBezTo>
                    <a:pt x="37147" y="50715"/>
                    <a:pt x="37384" y="50407"/>
                    <a:pt x="37551" y="50075"/>
                  </a:cubicBezTo>
                  <a:cubicBezTo>
                    <a:pt x="37645" y="49862"/>
                    <a:pt x="37740" y="49624"/>
                    <a:pt x="37835" y="49411"/>
                  </a:cubicBezTo>
                  <a:cubicBezTo>
                    <a:pt x="37930" y="49174"/>
                    <a:pt x="37978" y="48936"/>
                    <a:pt x="37978" y="48675"/>
                  </a:cubicBezTo>
                  <a:lnTo>
                    <a:pt x="37978" y="45948"/>
                  </a:lnTo>
                  <a:cubicBezTo>
                    <a:pt x="37978" y="45853"/>
                    <a:pt x="38001" y="45734"/>
                    <a:pt x="37835" y="45663"/>
                  </a:cubicBezTo>
                  <a:cubicBezTo>
                    <a:pt x="37788" y="45687"/>
                    <a:pt x="37693" y="45710"/>
                    <a:pt x="37574" y="45758"/>
                  </a:cubicBezTo>
                  <a:cubicBezTo>
                    <a:pt x="36981" y="45971"/>
                    <a:pt x="36388" y="46208"/>
                    <a:pt x="35795" y="46422"/>
                  </a:cubicBezTo>
                  <a:cubicBezTo>
                    <a:pt x="34609" y="46825"/>
                    <a:pt x="33423" y="47228"/>
                    <a:pt x="32237" y="47655"/>
                  </a:cubicBezTo>
                  <a:lnTo>
                    <a:pt x="30814" y="48154"/>
                  </a:lnTo>
                  <a:cubicBezTo>
                    <a:pt x="30600" y="48225"/>
                    <a:pt x="30387" y="48272"/>
                    <a:pt x="30173" y="48367"/>
                  </a:cubicBezTo>
                  <a:cubicBezTo>
                    <a:pt x="29367" y="48675"/>
                    <a:pt x="28560" y="49008"/>
                    <a:pt x="27754" y="49316"/>
                  </a:cubicBezTo>
                  <a:cubicBezTo>
                    <a:pt x="26995" y="49577"/>
                    <a:pt x="26212" y="49790"/>
                    <a:pt x="25453" y="50004"/>
                  </a:cubicBezTo>
                  <a:cubicBezTo>
                    <a:pt x="24243" y="50360"/>
                    <a:pt x="23010" y="50526"/>
                    <a:pt x="21776" y="50526"/>
                  </a:cubicBezTo>
                  <a:close/>
                  <a:moveTo>
                    <a:pt x="30766" y="50976"/>
                  </a:moveTo>
                  <a:cubicBezTo>
                    <a:pt x="30363" y="50976"/>
                    <a:pt x="29960" y="51024"/>
                    <a:pt x="29580" y="51119"/>
                  </a:cubicBezTo>
                  <a:cubicBezTo>
                    <a:pt x="29011" y="51261"/>
                    <a:pt x="28465" y="51498"/>
                    <a:pt x="27872" y="51498"/>
                  </a:cubicBezTo>
                  <a:cubicBezTo>
                    <a:pt x="27849" y="51498"/>
                    <a:pt x="27801" y="51498"/>
                    <a:pt x="27754" y="51522"/>
                  </a:cubicBezTo>
                  <a:cubicBezTo>
                    <a:pt x="27469" y="51641"/>
                    <a:pt x="27185" y="51712"/>
                    <a:pt x="26876" y="51759"/>
                  </a:cubicBezTo>
                  <a:cubicBezTo>
                    <a:pt x="26449" y="51783"/>
                    <a:pt x="26070" y="52044"/>
                    <a:pt x="25904" y="52447"/>
                  </a:cubicBezTo>
                  <a:cubicBezTo>
                    <a:pt x="25832" y="52661"/>
                    <a:pt x="25738" y="52850"/>
                    <a:pt x="25619" y="53040"/>
                  </a:cubicBezTo>
                  <a:cubicBezTo>
                    <a:pt x="25311" y="53538"/>
                    <a:pt x="25073" y="54131"/>
                    <a:pt x="24362" y="54179"/>
                  </a:cubicBezTo>
                  <a:cubicBezTo>
                    <a:pt x="24314" y="54179"/>
                    <a:pt x="24267" y="54202"/>
                    <a:pt x="24243" y="54226"/>
                  </a:cubicBezTo>
                  <a:cubicBezTo>
                    <a:pt x="23626" y="54558"/>
                    <a:pt x="22915" y="54724"/>
                    <a:pt x="22227" y="54701"/>
                  </a:cubicBezTo>
                  <a:cubicBezTo>
                    <a:pt x="22179" y="54701"/>
                    <a:pt x="22156" y="54748"/>
                    <a:pt x="22037" y="54795"/>
                  </a:cubicBezTo>
                  <a:cubicBezTo>
                    <a:pt x="22346" y="55128"/>
                    <a:pt x="22037" y="55436"/>
                    <a:pt x="21990" y="55768"/>
                  </a:cubicBezTo>
                  <a:cubicBezTo>
                    <a:pt x="22156" y="55981"/>
                    <a:pt x="22417" y="56100"/>
                    <a:pt x="22701" y="56053"/>
                  </a:cubicBezTo>
                  <a:cubicBezTo>
                    <a:pt x="23294" y="56053"/>
                    <a:pt x="23887" y="56029"/>
                    <a:pt x="24504" y="56029"/>
                  </a:cubicBezTo>
                  <a:cubicBezTo>
                    <a:pt x="25002" y="56029"/>
                    <a:pt x="25524" y="55981"/>
                    <a:pt x="26022" y="55863"/>
                  </a:cubicBezTo>
                  <a:cubicBezTo>
                    <a:pt x="26449" y="55721"/>
                    <a:pt x="26900" y="55602"/>
                    <a:pt x="27327" y="55507"/>
                  </a:cubicBezTo>
                  <a:cubicBezTo>
                    <a:pt x="28774" y="55151"/>
                    <a:pt x="30197" y="54724"/>
                    <a:pt x="31597" y="54202"/>
                  </a:cubicBezTo>
                  <a:cubicBezTo>
                    <a:pt x="32024" y="54036"/>
                    <a:pt x="32498" y="53918"/>
                    <a:pt x="32972" y="53847"/>
                  </a:cubicBezTo>
                  <a:cubicBezTo>
                    <a:pt x="33162" y="53823"/>
                    <a:pt x="33352" y="53775"/>
                    <a:pt x="33565" y="53728"/>
                  </a:cubicBezTo>
                  <a:lnTo>
                    <a:pt x="33565" y="53254"/>
                  </a:lnTo>
                  <a:cubicBezTo>
                    <a:pt x="33423" y="53230"/>
                    <a:pt x="33281" y="53230"/>
                    <a:pt x="33138" y="53230"/>
                  </a:cubicBezTo>
                  <a:cubicBezTo>
                    <a:pt x="32498" y="53230"/>
                    <a:pt x="31858" y="53135"/>
                    <a:pt x="31241" y="52945"/>
                  </a:cubicBezTo>
                  <a:cubicBezTo>
                    <a:pt x="30980" y="52898"/>
                    <a:pt x="30743" y="52708"/>
                    <a:pt x="30648" y="52447"/>
                  </a:cubicBezTo>
                  <a:cubicBezTo>
                    <a:pt x="30529" y="52186"/>
                    <a:pt x="30553" y="51878"/>
                    <a:pt x="30695" y="51617"/>
                  </a:cubicBezTo>
                  <a:cubicBezTo>
                    <a:pt x="30838" y="51427"/>
                    <a:pt x="30838" y="51190"/>
                    <a:pt x="30766" y="50976"/>
                  </a:cubicBezTo>
                  <a:close/>
                  <a:moveTo>
                    <a:pt x="4958" y="46825"/>
                  </a:moveTo>
                  <a:cubicBezTo>
                    <a:pt x="4934" y="46896"/>
                    <a:pt x="4911" y="46944"/>
                    <a:pt x="4911" y="46968"/>
                  </a:cubicBezTo>
                  <a:cubicBezTo>
                    <a:pt x="4958" y="47347"/>
                    <a:pt x="4982" y="47703"/>
                    <a:pt x="5029" y="48082"/>
                  </a:cubicBezTo>
                  <a:cubicBezTo>
                    <a:pt x="5243" y="49150"/>
                    <a:pt x="5361" y="50241"/>
                    <a:pt x="5385" y="51332"/>
                  </a:cubicBezTo>
                  <a:cubicBezTo>
                    <a:pt x="5385" y="51854"/>
                    <a:pt x="5480" y="52352"/>
                    <a:pt x="5646" y="52827"/>
                  </a:cubicBezTo>
                  <a:cubicBezTo>
                    <a:pt x="5693" y="52850"/>
                    <a:pt x="5741" y="52874"/>
                    <a:pt x="5788" y="52874"/>
                  </a:cubicBezTo>
                  <a:lnTo>
                    <a:pt x="8659" y="52305"/>
                  </a:lnTo>
                  <a:cubicBezTo>
                    <a:pt x="8753" y="51878"/>
                    <a:pt x="8659" y="50929"/>
                    <a:pt x="8350" y="49197"/>
                  </a:cubicBezTo>
                  <a:cubicBezTo>
                    <a:pt x="8327" y="49174"/>
                    <a:pt x="8303" y="49126"/>
                    <a:pt x="8255" y="49102"/>
                  </a:cubicBezTo>
                  <a:cubicBezTo>
                    <a:pt x="7852" y="48770"/>
                    <a:pt x="7828" y="48747"/>
                    <a:pt x="8137" y="48343"/>
                  </a:cubicBezTo>
                  <a:cubicBezTo>
                    <a:pt x="8232" y="48201"/>
                    <a:pt x="8279" y="48035"/>
                    <a:pt x="8255" y="47869"/>
                  </a:cubicBezTo>
                  <a:cubicBezTo>
                    <a:pt x="8208" y="47584"/>
                    <a:pt x="8160" y="47300"/>
                    <a:pt x="8089" y="47015"/>
                  </a:cubicBezTo>
                  <a:cubicBezTo>
                    <a:pt x="8089" y="46944"/>
                    <a:pt x="8089" y="46802"/>
                    <a:pt x="7923" y="46778"/>
                  </a:cubicBezTo>
                  <a:cubicBezTo>
                    <a:pt x="7852" y="46849"/>
                    <a:pt x="7781" y="46920"/>
                    <a:pt x="7710" y="46991"/>
                  </a:cubicBezTo>
                  <a:cubicBezTo>
                    <a:pt x="7425" y="47252"/>
                    <a:pt x="7164" y="47537"/>
                    <a:pt x="6880" y="47798"/>
                  </a:cubicBezTo>
                  <a:cubicBezTo>
                    <a:pt x="6642" y="47988"/>
                    <a:pt x="6381" y="48177"/>
                    <a:pt x="6120" y="48343"/>
                  </a:cubicBezTo>
                  <a:cubicBezTo>
                    <a:pt x="5883" y="48509"/>
                    <a:pt x="5551" y="48438"/>
                    <a:pt x="5409" y="48201"/>
                  </a:cubicBezTo>
                  <a:cubicBezTo>
                    <a:pt x="5267" y="47988"/>
                    <a:pt x="5314" y="47703"/>
                    <a:pt x="5504" y="47537"/>
                  </a:cubicBezTo>
                  <a:cubicBezTo>
                    <a:pt x="5670" y="47442"/>
                    <a:pt x="5812" y="47323"/>
                    <a:pt x="5978" y="47228"/>
                  </a:cubicBezTo>
                  <a:cubicBezTo>
                    <a:pt x="6144" y="47134"/>
                    <a:pt x="6287" y="46991"/>
                    <a:pt x="6358" y="46802"/>
                  </a:cubicBezTo>
                  <a:cubicBezTo>
                    <a:pt x="5954" y="46802"/>
                    <a:pt x="5599" y="46778"/>
                    <a:pt x="5219" y="46778"/>
                  </a:cubicBezTo>
                  <a:cubicBezTo>
                    <a:pt x="5124" y="46778"/>
                    <a:pt x="5053" y="46802"/>
                    <a:pt x="4958" y="46802"/>
                  </a:cubicBezTo>
                  <a:close/>
                  <a:moveTo>
                    <a:pt x="4531" y="42698"/>
                  </a:moveTo>
                  <a:cubicBezTo>
                    <a:pt x="4555" y="43220"/>
                    <a:pt x="4555" y="43718"/>
                    <a:pt x="4650" y="44192"/>
                  </a:cubicBezTo>
                  <a:cubicBezTo>
                    <a:pt x="4721" y="44667"/>
                    <a:pt x="4697" y="45165"/>
                    <a:pt x="4887" y="45639"/>
                  </a:cubicBezTo>
                  <a:cubicBezTo>
                    <a:pt x="5693" y="45687"/>
                    <a:pt x="6524" y="45639"/>
                    <a:pt x="7330" y="45544"/>
                  </a:cubicBezTo>
                  <a:cubicBezTo>
                    <a:pt x="7449" y="45521"/>
                    <a:pt x="7591" y="45473"/>
                    <a:pt x="7710" y="45402"/>
                  </a:cubicBezTo>
                  <a:cubicBezTo>
                    <a:pt x="7473" y="44335"/>
                    <a:pt x="7235" y="43291"/>
                    <a:pt x="6998" y="42271"/>
                  </a:cubicBezTo>
                  <a:cubicBezTo>
                    <a:pt x="6785" y="42200"/>
                    <a:pt x="6571" y="42200"/>
                    <a:pt x="6358" y="42295"/>
                  </a:cubicBezTo>
                  <a:cubicBezTo>
                    <a:pt x="6026" y="42413"/>
                    <a:pt x="5670" y="42461"/>
                    <a:pt x="5338" y="42461"/>
                  </a:cubicBezTo>
                  <a:cubicBezTo>
                    <a:pt x="5029" y="42461"/>
                    <a:pt x="4768" y="42532"/>
                    <a:pt x="4507" y="42698"/>
                  </a:cubicBezTo>
                  <a:close/>
                  <a:moveTo>
                    <a:pt x="35250" y="16202"/>
                  </a:moveTo>
                  <a:cubicBezTo>
                    <a:pt x="35748" y="15893"/>
                    <a:pt x="36127" y="15443"/>
                    <a:pt x="36341" y="14921"/>
                  </a:cubicBezTo>
                  <a:cubicBezTo>
                    <a:pt x="36602" y="14328"/>
                    <a:pt x="36578" y="13640"/>
                    <a:pt x="36293" y="13070"/>
                  </a:cubicBezTo>
                  <a:cubicBezTo>
                    <a:pt x="36104" y="12572"/>
                    <a:pt x="35511" y="12383"/>
                    <a:pt x="35060" y="12667"/>
                  </a:cubicBezTo>
                  <a:cubicBezTo>
                    <a:pt x="34609" y="12904"/>
                    <a:pt x="34372" y="13308"/>
                    <a:pt x="34135" y="13711"/>
                  </a:cubicBezTo>
                  <a:cubicBezTo>
                    <a:pt x="34253" y="13853"/>
                    <a:pt x="34372" y="13996"/>
                    <a:pt x="34467" y="14162"/>
                  </a:cubicBezTo>
                  <a:cubicBezTo>
                    <a:pt x="34657" y="14565"/>
                    <a:pt x="34799" y="14944"/>
                    <a:pt x="34965" y="15348"/>
                  </a:cubicBezTo>
                  <a:cubicBezTo>
                    <a:pt x="35060" y="15609"/>
                    <a:pt x="35131" y="15870"/>
                    <a:pt x="35250" y="16178"/>
                  </a:cubicBezTo>
                  <a:close/>
                  <a:moveTo>
                    <a:pt x="23365" y="34870"/>
                  </a:moveTo>
                  <a:cubicBezTo>
                    <a:pt x="23532" y="35202"/>
                    <a:pt x="23650" y="35534"/>
                    <a:pt x="23840" y="35842"/>
                  </a:cubicBezTo>
                  <a:cubicBezTo>
                    <a:pt x="23911" y="35985"/>
                    <a:pt x="24030" y="36103"/>
                    <a:pt x="24125" y="36222"/>
                  </a:cubicBezTo>
                  <a:cubicBezTo>
                    <a:pt x="24385" y="36554"/>
                    <a:pt x="24884" y="36578"/>
                    <a:pt x="25168" y="36293"/>
                  </a:cubicBezTo>
                  <a:cubicBezTo>
                    <a:pt x="25429" y="36103"/>
                    <a:pt x="25595" y="35819"/>
                    <a:pt x="25595" y="35510"/>
                  </a:cubicBezTo>
                  <a:cubicBezTo>
                    <a:pt x="25595" y="35131"/>
                    <a:pt x="25643" y="34751"/>
                    <a:pt x="25595" y="34396"/>
                  </a:cubicBezTo>
                  <a:cubicBezTo>
                    <a:pt x="25619" y="34135"/>
                    <a:pt x="25500" y="33897"/>
                    <a:pt x="25263" y="33802"/>
                  </a:cubicBezTo>
                  <a:close/>
                  <a:moveTo>
                    <a:pt x="6358" y="53941"/>
                  </a:moveTo>
                  <a:cubicBezTo>
                    <a:pt x="6642" y="54535"/>
                    <a:pt x="6974" y="55104"/>
                    <a:pt x="7330" y="55649"/>
                  </a:cubicBezTo>
                  <a:cubicBezTo>
                    <a:pt x="7449" y="55792"/>
                    <a:pt x="7544" y="55958"/>
                    <a:pt x="7757" y="56005"/>
                  </a:cubicBezTo>
                  <a:cubicBezTo>
                    <a:pt x="7781" y="55981"/>
                    <a:pt x="7828" y="55981"/>
                    <a:pt x="7852" y="55934"/>
                  </a:cubicBezTo>
                  <a:cubicBezTo>
                    <a:pt x="8066" y="55246"/>
                    <a:pt x="8303" y="54535"/>
                    <a:pt x="8516" y="53847"/>
                  </a:cubicBezTo>
                  <a:cubicBezTo>
                    <a:pt x="8540" y="53728"/>
                    <a:pt x="8540" y="53609"/>
                    <a:pt x="8564" y="53515"/>
                  </a:cubicBezTo>
                  <a:cubicBezTo>
                    <a:pt x="7971" y="53420"/>
                    <a:pt x="7449" y="53657"/>
                    <a:pt x="6903" y="53728"/>
                  </a:cubicBezTo>
                  <a:cubicBezTo>
                    <a:pt x="6690" y="53728"/>
                    <a:pt x="6500" y="53799"/>
                    <a:pt x="6358" y="53941"/>
                  </a:cubicBezTo>
                  <a:close/>
                  <a:moveTo>
                    <a:pt x="49197" y="51617"/>
                  </a:moveTo>
                  <a:cubicBezTo>
                    <a:pt x="49126" y="51451"/>
                    <a:pt x="49103" y="51332"/>
                    <a:pt x="49055" y="51285"/>
                  </a:cubicBezTo>
                  <a:cubicBezTo>
                    <a:pt x="48984" y="51237"/>
                    <a:pt x="48794" y="51119"/>
                    <a:pt x="48699" y="51024"/>
                  </a:cubicBezTo>
                  <a:cubicBezTo>
                    <a:pt x="48486" y="50787"/>
                    <a:pt x="48177" y="50668"/>
                    <a:pt x="47869" y="50692"/>
                  </a:cubicBezTo>
                  <a:lnTo>
                    <a:pt x="46944" y="50692"/>
                  </a:lnTo>
                  <a:cubicBezTo>
                    <a:pt x="46541" y="50715"/>
                    <a:pt x="46137" y="50810"/>
                    <a:pt x="45758" y="50953"/>
                  </a:cubicBezTo>
                  <a:cubicBezTo>
                    <a:pt x="46185" y="51332"/>
                    <a:pt x="46730" y="51546"/>
                    <a:pt x="47300" y="51617"/>
                  </a:cubicBezTo>
                  <a:cubicBezTo>
                    <a:pt x="47893" y="51641"/>
                    <a:pt x="48486" y="51617"/>
                    <a:pt x="49197" y="51617"/>
                  </a:cubicBezTo>
                  <a:close/>
                  <a:moveTo>
                    <a:pt x="1400" y="26900"/>
                  </a:moveTo>
                  <a:cubicBezTo>
                    <a:pt x="1115" y="27208"/>
                    <a:pt x="1139" y="27611"/>
                    <a:pt x="1115" y="27967"/>
                  </a:cubicBezTo>
                  <a:cubicBezTo>
                    <a:pt x="1068" y="28347"/>
                    <a:pt x="1210" y="28703"/>
                    <a:pt x="1519" y="28940"/>
                  </a:cubicBezTo>
                  <a:cubicBezTo>
                    <a:pt x="1851" y="29201"/>
                    <a:pt x="2278" y="29296"/>
                    <a:pt x="2681" y="29248"/>
                  </a:cubicBezTo>
                  <a:cubicBezTo>
                    <a:pt x="2467" y="28608"/>
                    <a:pt x="2278" y="27991"/>
                    <a:pt x="2064" y="27398"/>
                  </a:cubicBezTo>
                  <a:cubicBezTo>
                    <a:pt x="2017" y="27279"/>
                    <a:pt x="1946" y="27184"/>
                    <a:pt x="1851" y="27137"/>
                  </a:cubicBezTo>
                  <a:cubicBezTo>
                    <a:pt x="1708" y="27042"/>
                    <a:pt x="1542" y="26971"/>
                    <a:pt x="1400" y="26900"/>
                  </a:cubicBezTo>
                  <a:close/>
                  <a:moveTo>
                    <a:pt x="38903" y="55507"/>
                  </a:moveTo>
                  <a:cubicBezTo>
                    <a:pt x="38926" y="55460"/>
                    <a:pt x="38950" y="55412"/>
                    <a:pt x="38950" y="55365"/>
                  </a:cubicBezTo>
                  <a:cubicBezTo>
                    <a:pt x="38950" y="55317"/>
                    <a:pt x="38950" y="55270"/>
                    <a:pt x="38950" y="55246"/>
                  </a:cubicBezTo>
                  <a:cubicBezTo>
                    <a:pt x="38737" y="54819"/>
                    <a:pt x="38404" y="54463"/>
                    <a:pt x="37954" y="54274"/>
                  </a:cubicBezTo>
                  <a:cubicBezTo>
                    <a:pt x="37859" y="54226"/>
                    <a:pt x="37764" y="54202"/>
                    <a:pt x="37669" y="54226"/>
                  </a:cubicBezTo>
                  <a:cubicBezTo>
                    <a:pt x="37384" y="54321"/>
                    <a:pt x="37100" y="54463"/>
                    <a:pt x="36886" y="54677"/>
                  </a:cubicBezTo>
                  <a:cubicBezTo>
                    <a:pt x="37740" y="55602"/>
                    <a:pt x="37740" y="55602"/>
                    <a:pt x="38831" y="55531"/>
                  </a:cubicBezTo>
                  <a:cubicBezTo>
                    <a:pt x="38855" y="55531"/>
                    <a:pt x="38903" y="55531"/>
                    <a:pt x="38926" y="555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2113;p73"/>
            <p:cNvSpPr/>
            <p:nvPr/>
          </p:nvSpPr>
          <p:spPr>
            <a:xfrm>
              <a:off x="7454375" y="4426750"/>
              <a:ext cx="271050" cy="176750"/>
            </a:xfrm>
            <a:custGeom>
              <a:avLst/>
              <a:gdLst/>
              <a:ahLst/>
              <a:cxnLst/>
              <a:rect l="l" t="t" r="r" b="b"/>
              <a:pathLst>
                <a:path w="10842" h="7070" extrusionOk="0">
                  <a:moveTo>
                    <a:pt x="5053" y="3132"/>
                  </a:moveTo>
                  <a:cubicBezTo>
                    <a:pt x="5172" y="2776"/>
                    <a:pt x="5267" y="2515"/>
                    <a:pt x="5362" y="2254"/>
                  </a:cubicBezTo>
                  <a:cubicBezTo>
                    <a:pt x="5646" y="1447"/>
                    <a:pt x="6239" y="783"/>
                    <a:pt x="7022" y="404"/>
                  </a:cubicBezTo>
                  <a:cubicBezTo>
                    <a:pt x="7781" y="0"/>
                    <a:pt x="8683" y="48"/>
                    <a:pt x="9394" y="498"/>
                  </a:cubicBezTo>
                  <a:cubicBezTo>
                    <a:pt x="9845" y="736"/>
                    <a:pt x="10177" y="1139"/>
                    <a:pt x="10319" y="1637"/>
                  </a:cubicBezTo>
                  <a:cubicBezTo>
                    <a:pt x="10319" y="1661"/>
                    <a:pt x="10343" y="1708"/>
                    <a:pt x="10367" y="1732"/>
                  </a:cubicBezTo>
                  <a:cubicBezTo>
                    <a:pt x="10818" y="2301"/>
                    <a:pt x="10841" y="2965"/>
                    <a:pt x="10794" y="3630"/>
                  </a:cubicBezTo>
                  <a:cubicBezTo>
                    <a:pt x="10770" y="3819"/>
                    <a:pt x="10723" y="3985"/>
                    <a:pt x="10652" y="4152"/>
                  </a:cubicBezTo>
                  <a:cubicBezTo>
                    <a:pt x="10533" y="4460"/>
                    <a:pt x="10201" y="4578"/>
                    <a:pt x="9940" y="4460"/>
                  </a:cubicBezTo>
                  <a:cubicBezTo>
                    <a:pt x="9845" y="4436"/>
                    <a:pt x="9774" y="4389"/>
                    <a:pt x="9703" y="4341"/>
                  </a:cubicBezTo>
                  <a:cubicBezTo>
                    <a:pt x="9442" y="4199"/>
                    <a:pt x="9347" y="3962"/>
                    <a:pt x="9513" y="3725"/>
                  </a:cubicBezTo>
                  <a:cubicBezTo>
                    <a:pt x="9679" y="3511"/>
                    <a:pt x="9750" y="3226"/>
                    <a:pt x="9679" y="2965"/>
                  </a:cubicBezTo>
                  <a:cubicBezTo>
                    <a:pt x="9655" y="2823"/>
                    <a:pt x="9632" y="2681"/>
                    <a:pt x="9560" y="2562"/>
                  </a:cubicBezTo>
                  <a:cubicBezTo>
                    <a:pt x="9465" y="2325"/>
                    <a:pt x="9347" y="2112"/>
                    <a:pt x="9228" y="1898"/>
                  </a:cubicBezTo>
                  <a:cubicBezTo>
                    <a:pt x="9086" y="1590"/>
                    <a:pt x="8825" y="1376"/>
                    <a:pt x="8493" y="1305"/>
                  </a:cubicBezTo>
                  <a:cubicBezTo>
                    <a:pt x="8018" y="1163"/>
                    <a:pt x="7520" y="1281"/>
                    <a:pt x="7141" y="1590"/>
                  </a:cubicBezTo>
                  <a:cubicBezTo>
                    <a:pt x="6524" y="2135"/>
                    <a:pt x="6168" y="2894"/>
                    <a:pt x="6097" y="3701"/>
                  </a:cubicBezTo>
                  <a:cubicBezTo>
                    <a:pt x="6073" y="3843"/>
                    <a:pt x="6073" y="3985"/>
                    <a:pt x="6073" y="4128"/>
                  </a:cubicBezTo>
                  <a:cubicBezTo>
                    <a:pt x="6002" y="4578"/>
                    <a:pt x="5480" y="4792"/>
                    <a:pt x="5125" y="4555"/>
                  </a:cubicBezTo>
                  <a:cubicBezTo>
                    <a:pt x="4840" y="4341"/>
                    <a:pt x="4555" y="4128"/>
                    <a:pt x="4294" y="3914"/>
                  </a:cubicBezTo>
                  <a:cubicBezTo>
                    <a:pt x="3915" y="3582"/>
                    <a:pt x="3440" y="3440"/>
                    <a:pt x="2966" y="3464"/>
                  </a:cubicBezTo>
                  <a:cubicBezTo>
                    <a:pt x="2610" y="3487"/>
                    <a:pt x="2231" y="3464"/>
                    <a:pt x="1851" y="3464"/>
                  </a:cubicBezTo>
                  <a:cubicBezTo>
                    <a:pt x="1709" y="3464"/>
                    <a:pt x="1566" y="3487"/>
                    <a:pt x="1424" y="3511"/>
                  </a:cubicBezTo>
                  <a:cubicBezTo>
                    <a:pt x="1163" y="3582"/>
                    <a:pt x="1092" y="3677"/>
                    <a:pt x="1068" y="3938"/>
                  </a:cubicBezTo>
                  <a:cubicBezTo>
                    <a:pt x="1045" y="4270"/>
                    <a:pt x="1045" y="4602"/>
                    <a:pt x="1068" y="4934"/>
                  </a:cubicBezTo>
                  <a:cubicBezTo>
                    <a:pt x="1116" y="5219"/>
                    <a:pt x="1234" y="5504"/>
                    <a:pt x="1377" y="5741"/>
                  </a:cubicBezTo>
                  <a:cubicBezTo>
                    <a:pt x="1448" y="5883"/>
                    <a:pt x="1661" y="5954"/>
                    <a:pt x="1780" y="6049"/>
                  </a:cubicBezTo>
                  <a:cubicBezTo>
                    <a:pt x="2468" y="5788"/>
                    <a:pt x="3179" y="5575"/>
                    <a:pt x="3891" y="5409"/>
                  </a:cubicBezTo>
                  <a:cubicBezTo>
                    <a:pt x="4982" y="5100"/>
                    <a:pt x="6073" y="4792"/>
                    <a:pt x="7165" y="4460"/>
                  </a:cubicBezTo>
                  <a:cubicBezTo>
                    <a:pt x="7686" y="4246"/>
                    <a:pt x="8232" y="4152"/>
                    <a:pt x="8801" y="4152"/>
                  </a:cubicBezTo>
                  <a:cubicBezTo>
                    <a:pt x="8872" y="4152"/>
                    <a:pt x="8967" y="4152"/>
                    <a:pt x="9038" y="4175"/>
                  </a:cubicBezTo>
                  <a:cubicBezTo>
                    <a:pt x="9299" y="4199"/>
                    <a:pt x="9489" y="4412"/>
                    <a:pt x="9489" y="4673"/>
                  </a:cubicBezTo>
                  <a:cubicBezTo>
                    <a:pt x="9489" y="4934"/>
                    <a:pt x="9299" y="5148"/>
                    <a:pt x="9038" y="5172"/>
                  </a:cubicBezTo>
                  <a:cubicBezTo>
                    <a:pt x="9015" y="5172"/>
                    <a:pt x="8991" y="5172"/>
                    <a:pt x="8967" y="5172"/>
                  </a:cubicBezTo>
                  <a:cubicBezTo>
                    <a:pt x="8351" y="5124"/>
                    <a:pt x="7805" y="5385"/>
                    <a:pt x="7236" y="5551"/>
                  </a:cubicBezTo>
                  <a:cubicBezTo>
                    <a:pt x="6026" y="5954"/>
                    <a:pt x="4769" y="6263"/>
                    <a:pt x="3535" y="6547"/>
                  </a:cubicBezTo>
                  <a:cubicBezTo>
                    <a:pt x="3132" y="6595"/>
                    <a:pt x="2752" y="6713"/>
                    <a:pt x="2420" y="6951"/>
                  </a:cubicBezTo>
                  <a:cubicBezTo>
                    <a:pt x="2302" y="7022"/>
                    <a:pt x="2136" y="7069"/>
                    <a:pt x="1970" y="7045"/>
                  </a:cubicBezTo>
                  <a:cubicBezTo>
                    <a:pt x="1234" y="6927"/>
                    <a:pt x="594" y="6642"/>
                    <a:pt x="286" y="5859"/>
                  </a:cubicBezTo>
                  <a:cubicBezTo>
                    <a:pt x="143" y="5504"/>
                    <a:pt x="72" y="5148"/>
                    <a:pt x="72" y="4768"/>
                  </a:cubicBezTo>
                  <a:lnTo>
                    <a:pt x="72" y="3914"/>
                  </a:lnTo>
                  <a:cubicBezTo>
                    <a:pt x="1" y="3108"/>
                    <a:pt x="641" y="2444"/>
                    <a:pt x="1424" y="2420"/>
                  </a:cubicBezTo>
                  <a:cubicBezTo>
                    <a:pt x="2159" y="2372"/>
                    <a:pt x="2871" y="2396"/>
                    <a:pt x="3606" y="2420"/>
                  </a:cubicBezTo>
                  <a:cubicBezTo>
                    <a:pt x="3986" y="2444"/>
                    <a:pt x="4365" y="2610"/>
                    <a:pt x="4674" y="2847"/>
                  </a:cubicBezTo>
                  <a:cubicBezTo>
                    <a:pt x="4792" y="2942"/>
                    <a:pt x="4887" y="3013"/>
                    <a:pt x="5053" y="31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2114;p73"/>
            <p:cNvSpPr/>
            <p:nvPr/>
          </p:nvSpPr>
          <p:spPr>
            <a:xfrm>
              <a:off x="7204725" y="4257725"/>
              <a:ext cx="256800" cy="181500"/>
            </a:xfrm>
            <a:custGeom>
              <a:avLst/>
              <a:gdLst/>
              <a:ahLst/>
              <a:cxnLst/>
              <a:rect l="l" t="t" r="r" b="b"/>
              <a:pathLst>
                <a:path w="10272" h="7260" extrusionOk="0">
                  <a:moveTo>
                    <a:pt x="3985" y="2966"/>
                  </a:moveTo>
                  <a:cubicBezTo>
                    <a:pt x="4199" y="3061"/>
                    <a:pt x="4412" y="3156"/>
                    <a:pt x="4602" y="3298"/>
                  </a:cubicBezTo>
                  <a:cubicBezTo>
                    <a:pt x="4768" y="3417"/>
                    <a:pt x="4887" y="3583"/>
                    <a:pt x="5053" y="3725"/>
                  </a:cubicBezTo>
                  <a:cubicBezTo>
                    <a:pt x="5788" y="4318"/>
                    <a:pt x="6334" y="5125"/>
                    <a:pt x="6951" y="5836"/>
                  </a:cubicBezTo>
                  <a:cubicBezTo>
                    <a:pt x="7140" y="6097"/>
                    <a:pt x="7425" y="6240"/>
                    <a:pt x="7757" y="6216"/>
                  </a:cubicBezTo>
                  <a:cubicBezTo>
                    <a:pt x="8255" y="6216"/>
                    <a:pt x="8777" y="6145"/>
                    <a:pt x="9275" y="6026"/>
                  </a:cubicBezTo>
                  <a:cubicBezTo>
                    <a:pt x="9418" y="6002"/>
                    <a:pt x="9560" y="5979"/>
                    <a:pt x="9702" y="5979"/>
                  </a:cubicBezTo>
                  <a:cubicBezTo>
                    <a:pt x="9892" y="5931"/>
                    <a:pt x="10082" y="6026"/>
                    <a:pt x="10177" y="6216"/>
                  </a:cubicBezTo>
                  <a:cubicBezTo>
                    <a:pt x="10272" y="6406"/>
                    <a:pt x="10248" y="6666"/>
                    <a:pt x="10105" y="6833"/>
                  </a:cubicBezTo>
                  <a:cubicBezTo>
                    <a:pt x="9892" y="7093"/>
                    <a:pt x="9607" y="7236"/>
                    <a:pt x="9299" y="7236"/>
                  </a:cubicBezTo>
                  <a:cubicBezTo>
                    <a:pt x="8113" y="7259"/>
                    <a:pt x="6951" y="7236"/>
                    <a:pt x="5765" y="7141"/>
                  </a:cubicBezTo>
                  <a:cubicBezTo>
                    <a:pt x="4579" y="6975"/>
                    <a:pt x="3392" y="6880"/>
                    <a:pt x="2206" y="6761"/>
                  </a:cubicBezTo>
                  <a:cubicBezTo>
                    <a:pt x="1779" y="6714"/>
                    <a:pt x="1352" y="6666"/>
                    <a:pt x="926" y="6595"/>
                  </a:cubicBezTo>
                  <a:cubicBezTo>
                    <a:pt x="783" y="6572"/>
                    <a:pt x="641" y="6548"/>
                    <a:pt x="499" y="6500"/>
                  </a:cubicBezTo>
                  <a:cubicBezTo>
                    <a:pt x="119" y="6382"/>
                    <a:pt x="0" y="5884"/>
                    <a:pt x="285" y="5599"/>
                  </a:cubicBezTo>
                  <a:cubicBezTo>
                    <a:pt x="499" y="5338"/>
                    <a:pt x="759" y="5077"/>
                    <a:pt x="949" y="4793"/>
                  </a:cubicBezTo>
                  <a:cubicBezTo>
                    <a:pt x="1685" y="3796"/>
                    <a:pt x="2467" y="2824"/>
                    <a:pt x="3298" y="1899"/>
                  </a:cubicBezTo>
                  <a:cubicBezTo>
                    <a:pt x="3653" y="1519"/>
                    <a:pt x="3962" y="1068"/>
                    <a:pt x="4223" y="594"/>
                  </a:cubicBezTo>
                  <a:cubicBezTo>
                    <a:pt x="4270" y="475"/>
                    <a:pt x="4365" y="357"/>
                    <a:pt x="4460" y="238"/>
                  </a:cubicBezTo>
                  <a:cubicBezTo>
                    <a:pt x="4579" y="72"/>
                    <a:pt x="4816" y="1"/>
                    <a:pt x="5005" y="96"/>
                  </a:cubicBezTo>
                  <a:cubicBezTo>
                    <a:pt x="5219" y="167"/>
                    <a:pt x="5338" y="357"/>
                    <a:pt x="5338" y="570"/>
                  </a:cubicBezTo>
                  <a:cubicBezTo>
                    <a:pt x="5361" y="641"/>
                    <a:pt x="5338" y="689"/>
                    <a:pt x="5314" y="760"/>
                  </a:cubicBezTo>
                  <a:cubicBezTo>
                    <a:pt x="5195" y="1140"/>
                    <a:pt x="5005" y="1495"/>
                    <a:pt x="4792" y="1851"/>
                  </a:cubicBezTo>
                  <a:cubicBezTo>
                    <a:pt x="4507" y="2207"/>
                    <a:pt x="4270" y="2586"/>
                    <a:pt x="3985" y="2966"/>
                  </a:cubicBezTo>
                  <a:close/>
                  <a:moveTo>
                    <a:pt x="1661" y="5670"/>
                  </a:moveTo>
                  <a:lnTo>
                    <a:pt x="3179" y="5836"/>
                  </a:lnTo>
                  <a:cubicBezTo>
                    <a:pt x="3843" y="5884"/>
                    <a:pt x="4507" y="5955"/>
                    <a:pt x="5148" y="6026"/>
                  </a:cubicBezTo>
                  <a:cubicBezTo>
                    <a:pt x="5290" y="6026"/>
                    <a:pt x="5456" y="6073"/>
                    <a:pt x="5575" y="5907"/>
                  </a:cubicBezTo>
                  <a:cubicBezTo>
                    <a:pt x="5385" y="5623"/>
                    <a:pt x="5172" y="5338"/>
                    <a:pt x="4934" y="5101"/>
                  </a:cubicBezTo>
                  <a:cubicBezTo>
                    <a:pt x="4436" y="4603"/>
                    <a:pt x="3914" y="4176"/>
                    <a:pt x="3582" y="3535"/>
                  </a:cubicBezTo>
                  <a:cubicBezTo>
                    <a:pt x="2823" y="4128"/>
                    <a:pt x="2183" y="4840"/>
                    <a:pt x="1661" y="5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2115;p73"/>
            <p:cNvSpPr/>
            <p:nvPr/>
          </p:nvSpPr>
          <p:spPr>
            <a:xfrm>
              <a:off x="7498850" y="4271975"/>
              <a:ext cx="161925" cy="124550"/>
            </a:xfrm>
            <a:custGeom>
              <a:avLst/>
              <a:gdLst/>
              <a:ahLst/>
              <a:cxnLst/>
              <a:rect l="l" t="t" r="r" b="b"/>
              <a:pathLst>
                <a:path w="6477" h="4982" extrusionOk="0">
                  <a:moveTo>
                    <a:pt x="3132" y="4958"/>
                  </a:moveTo>
                  <a:lnTo>
                    <a:pt x="2705" y="4958"/>
                  </a:lnTo>
                  <a:cubicBezTo>
                    <a:pt x="2112" y="4982"/>
                    <a:pt x="1543" y="4839"/>
                    <a:pt x="1045" y="4531"/>
                  </a:cubicBezTo>
                  <a:cubicBezTo>
                    <a:pt x="404" y="4199"/>
                    <a:pt x="1" y="3535"/>
                    <a:pt x="1" y="2823"/>
                  </a:cubicBezTo>
                  <a:cubicBezTo>
                    <a:pt x="1" y="2467"/>
                    <a:pt x="1" y="2111"/>
                    <a:pt x="1" y="1756"/>
                  </a:cubicBezTo>
                  <a:cubicBezTo>
                    <a:pt x="48" y="1139"/>
                    <a:pt x="380" y="546"/>
                    <a:pt x="926" y="237"/>
                  </a:cubicBezTo>
                  <a:cubicBezTo>
                    <a:pt x="1306" y="0"/>
                    <a:pt x="1804" y="0"/>
                    <a:pt x="2183" y="237"/>
                  </a:cubicBezTo>
                  <a:cubicBezTo>
                    <a:pt x="2302" y="332"/>
                    <a:pt x="2420" y="451"/>
                    <a:pt x="2492" y="593"/>
                  </a:cubicBezTo>
                  <a:cubicBezTo>
                    <a:pt x="2563" y="759"/>
                    <a:pt x="2444" y="949"/>
                    <a:pt x="2254" y="925"/>
                  </a:cubicBezTo>
                  <a:cubicBezTo>
                    <a:pt x="2183" y="925"/>
                    <a:pt x="2136" y="925"/>
                    <a:pt x="2065" y="902"/>
                  </a:cubicBezTo>
                  <a:cubicBezTo>
                    <a:pt x="1946" y="830"/>
                    <a:pt x="1780" y="830"/>
                    <a:pt x="1661" y="902"/>
                  </a:cubicBezTo>
                  <a:cubicBezTo>
                    <a:pt x="1495" y="996"/>
                    <a:pt x="1353" y="1115"/>
                    <a:pt x="1234" y="1257"/>
                  </a:cubicBezTo>
                  <a:cubicBezTo>
                    <a:pt x="1140" y="1447"/>
                    <a:pt x="1068" y="1661"/>
                    <a:pt x="1045" y="1898"/>
                  </a:cubicBezTo>
                  <a:cubicBezTo>
                    <a:pt x="1021" y="2183"/>
                    <a:pt x="1021" y="2467"/>
                    <a:pt x="1045" y="2752"/>
                  </a:cubicBezTo>
                  <a:cubicBezTo>
                    <a:pt x="1045" y="3084"/>
                    <a:pt x="1234" y="3369"/>
                    <a:pt x="1495" y="3535"/>
                  </a:cubicBezTo>
                  <a:cubicBezTo>
                    <a:pt x="1851" y="3748"/>
                    <a:pt x="2254" y="3867"/>
                    <a:pt x="2681" y="3867"/>
                  </a:cubicBezTo>
                  <a:cubicBezTo>
                    <a:pt x="2990" y="3867"/>
                    <a:pt x="3298" y="3843"/>
                    <a:pt x="3606" y="3867"/>
                  </a:cubicBezTo>
                  <a:cubicBezTo>
                    <a:pt x="3891" y="3890"/>
                    <a:pt x="4152" y="3772"/>
                    <a:pt x="4318" y="3558"/>
                  </a:cubicBezTo>
                  <a:cubicBezTo>
                    <a:pt x="4626" y="3226"/>
                    <a:pt x="4911" y="2870"/>
                    <a:pt x="5219" y="2515"/>
                  </a:cubicBezTo>
                  <a:cubicBezTo>
                    <a:pt x="5362" y="2325"/>
                    <a:pt x="5528" y="2135"/>
                    <a:pt x="5694" y="1969"/>
                  </a:cubicBezTo>
                  <a:cubicBezTo>
                    <a:pt x="6002" y="1684"/>
                    <a:pt x="6477" y="1969"/>
                    <a:pt x="6358" y="2349"/>
                  </a:cubicBezTo>
                  <a:cubicBezTo>
                    <a:pt x="6311" y="2657"/>
                    <a:pt x="6192" y="2942"/>
                    <a:pt x="6026" y="3226"/>
                  </a:cubicBezTo>
                  <a:cubicBezTo>
                    <a:pt x="5670" y="3724"/>
                    <a:pt x="5267" y="4199"/>
                    <a:pt x="4793" y="4602"/>
                  </a:cubicBezTo>
                  <a:cubicBezTo>
                    <a:pt x="4555" y="4839"/>
                    <a:pt x="4223" y="4958"/>
                    <a:pt x="3891" y="4934"/>
                  </a:cubicBezTo>
                  <a:lnTo>
                    <a:pt x="3156" y="493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2116;p73"/>
            <p:cNvSpPr/>
            <p:nvPr/>
          </p:nvSpPr>
          <p:spPr>
            <a:xfrm>
              <a:off x="7280025" y="3222325"/>
              <a:ext cx="609075" cy="339825"/>
            </a:xfrm>
            <a:custGeom>
              <a:avLst/>
              <a:gdLst/>
              <a:ahLst/>
              <a:cxnLst/>
              <a:rect l="l" t="t" r="r" b="b"/>
              <a:pathLst>
                <a:path w="24363" h="13593" extrusionOk="0">
                  <a:moveTo>
                    <a:pt x="13498" y="7283"/>
                  </a:moveTo>
                  <a:cubicBezTo>
                    <a:pt x="13261" y="7544"/>
                    <a:pt x="12953" y="7710"/>
                    <a:pt x="12620" y="7757"/>
                  </a:cubicBezTo>
                  <a:cubicBezTo>
                    <a:pt x="12051" y="7876"/>
                    <a:pt x="11529" y="8065"/>
                    <a:pt x="11055" y="8350"/>
                  </a:cubicBezTo>
                  <a:cubicBezTo>
                    <a:pt x="11031" y="8374"/>
                    <a:pt x="11031" y="8421"/>
                    <a:pt x="11007" y="8469"/>
                  </a:cubicBezTo>
                  <a:cubicBezTo>
                    <a:pt x="11102" y="9773"/>
                    <a:pt x="10509" y="10817"/>
                    <a:pt x="9703" y="11766"/>
                  </a:cubicBezTo>
                  <a:cubicBezTo>
                    <a:pt x="9205" y="12359"/>
                    <a:pt x="8540" y="12786"/>
                    <a:pt x="7829" y="13023"/>
                  </a:cubicBezTo>
                  <a:cubicBezTo>
                    <a:pt x="6643" y="13450"/>
                    <a:pt x="5362" y="13592"/>
                    <a:pt x="4105" y="13450"/>
                  </a:cubicBezTo>
                  <a:cubicBezTo>
                    <a:pt x="3322" y="13331"/>
                    <a:pt x="2563" y="13094"/>
                    <a:pt x="1875" y="12762"/>
                  </a:cubicBezTo>
                  <a:cubicBezTo>
                    <a:pt x="1448" y="12549"/>
                    <a:pt x="1092" y="12288"/>
                    <a:pt x="784" y="11956"/>
                  </a:cubicBezTo>
                  <a:cubicBezTo>
                    <a:pt x="286" y="11505"/>
                    <a:pt x="25" y="10888"/>
                    <a:pt x="1" y="10248"/>
                  </a:cubicBezTo>
                  <a:lnTo>
                    <a:pt x="1" y="9014"/>
                  </a:lnTo>
                  <a:cubicBezTo>
                    <a:pt x="25" y="8516"/>
                    <a:pt x="167" y="8065"/>
                    <a:pt x="428" y="7662"/>
                  </a:cubicBezTo>
                  <a:cubicBezTo>
                    <a:pt x="713" y="7188"/>
                    <a:pt x="973" y="6690"/>
                    <a:pt x="1472" y="6405"/>
                  </a:cubicBezTo>
                  <a:cubicBezTo>
                    <a:pt x="1495" y="6215"/>
                    <a:pt x="1543" y="6025"/>
                    <a:pt x="1638" y="5859"/>
                  </a:cubicBezTo>
                  <a:cubicBezTo>
                    <a:pt x="1733" y="5717"/>
                    <a:pt x="1875" y="5598"/>
                    <a:pt x="2041" y="5504"/>
                  </a:cubicBezTo>
                  <a:cubicBezTo>
                    <a:pt x="2254" y="5385"/>
                    <a:pt x="2492" y="5290"/>
                    <a:pt x="2729" y="5219"/>
                  </a:cubicBezTo>
                  <a:cubicBezTo>
                    <a:pt x="3322" y="5005"/>
                    <a:pt x="3962" y="4863"/>
                    <a:pt x="4603" y="4839"/>
                  </a:cubicBezTo>
                  <a:cubicBezTo>
                    <a:pt x="5243" y="4816"/>
                    <a:pt x="5884" y="4816"/>
                    <a:pt x="6524" y="4839"/>
                  </a:cubicBezTo>
                  <a:cubicBezTo>
                    <a:pt x="7710" y="4887"/>
                    <a:pt x="8873" y="5409"/>
                    <a:pt x="9726" y="6263"/>
                  </a:cubicBezTo>
                  <a:cubicBezTo>
                    <a:pt x="10082" y="6595"/>
                    <a:pt x="10414" y="6951"/>
                    <a:pt x="10770" y="7330"/>
                  </a:cubicBezTo>
                  <a:lnTo>
                    <a:pt x="12976" y="6642"/>
                  </a:lnTo>
                  <a:lnTo>
                    <a:pt x="12976" y="5314"/>
                  </a:lnTo>
                  <a:cubicBezTo>
                    <a:pt x="12953" y="4555"/>
                    <a:pt x="13190" y="3819"/>
                    <a:pt x="13664" y="3226"/>
                  </a:cubicBezTo>
                  <a:cubicBezTo>
                    <a:pt x="13949" y="2847"/>
                    <a:pt x="14305" y="2467"/>
                    <a:pt x="14684" y="2159"/>
                  </a:cubicBezTo>
                  <a:cubicBezTo>
                    <a:pt x="14779" y="2040"/>
                    <a:pt x="14898" y="1969"/>
                    <a:pt x="15016" y="1898"/>
                  </a:cubicBezTo>
                  <a:cubicBezTo>
                    <a:pt x="16131" y="1234"/>
                    <a:pt x="17317" y="688"/>
                    <a:pt x="18551" y="261"/>
                  </a:cubicBezTo>
                  <a:cubicBezTo>
                    <a:pt x="19049" y="95"/>
                    <a:pt x="19571" y="0"/>
                    <a:pt x="20069" y="24"/>
                  </a:cubicBezTo>
                  <a:cubicBezTo>
                    <a:pt x="20425" y="48"/>
                    <a:pt x="20780" y="24"/>
                    <a:pt x="21136" y="24"/>
                  </a:cubicBezTo>
                  <a:cubicBezTo>
                    <a:pt x="21539" y="0"/>
                    <a:pt x="21919" y="143"/>
                    <a:pt x="22227" y="404"/>
                  </a:cubicBezTo>
                  <a:cubicBezTo>
                    <a:pt x="22559" y="688"/>
                    <a:pt x="22892" y="949"/>
                    <a:pt x="23224" y="1234"/>
                  </a:cubicBezTo>
                  <a:cubicBezTo>
                    <a:pt x="23508" y="1518"/>
                    <a:pt x="23698" y="1874"/>
                    <a:pt x="23793" y="2254"/>
                  </a:cubicBezTo>
                  <a:cubicBezTo>
                    <a:pt x="23864" y="2515"/>
                    <a:pt x="23935" y="2776"/>
                    <a:pt x="24006" y="3013"/>
                  </a:cubicBezTo>
                  <a:cubicBezTo>
                    <a:pt x="24362" y="3938"/>
                    <a:pt x="24196" y="5005"/>
                    <a:pt x="23579" y="5764"/>
                  </a:cubicBezTo>
                  <a:cubicBezTo>
                    <a:pt x="23129" y="6334"/>
                    <a:pt x="22607" y="6856"/>
                    <a:pt x="22014" y="7259"/>
                  </a:cubicBezTo>
                  <a:cubicBezTo>
                    <a:pt x="20685" y="8137"/>
                    <a:pt x="19191" y="8706"/>
                    <a:pt x="17626" y="8967"/>
                  </a:cubicBezTo>
                  <a:cubicBezTo>
                    <a:pt x="17127" y="9085"/>
                    <a:pt x="16629" y="8991"/>
                    <a:pt x="16202" y="8730"/>
                  </a:cubicBezTo>
                  <a:cubicBezTo>
                    <a:pt x="16012" y="8587"/>
                    <a:pt x="15799" y="8516"/>
                    <a:pt x="15562" y="8492"/>
                  </a:cubicBezTo>
                  <a:cubicBezTo>
                    <a:pt x="15064" y="8397"/>
                    <a:pt x="14589" y="8160"/>
                    <a:pt x="14210" y="7804"/>
                  </a:cubicBezTo>
                  <a:cubicBezTo>
                    <a:pt x="13996" y="7638"/>
                    <a:pt x="13783" y="7496"/>
                    <a:pt x="13498" y="7283"/>
                  </a:cubicBezTo>
                  <a:close/>
                  <a:moveTo>
                    <a:pt x="3962" y="5859"/>
                  </a:moveTo>
                  <a:cubicBezTo>
                    <a:pt x="3939" y="6144"/>
                    <a:pt x="3678" y="6357"/>
                    <a:pt x="3393" y="6357"/>
                  </a:cubicBezTo>
                  <a:cubicBezTo>
                    <a:pt x="3322" y="6357"/>
                    <a:pt x="3227" y="6476"/>
                    <a:pt x="3156" y="6547"/>
                  </a:cubicBezTo>
                  <a:cubicBezTo>
                    <a:pt x="2919" y="6856"/>
                    <a:pt x="2587" y="7093"/>
                    <a:pt x="2231" y="7259"/>
                  </a:cubicBezTo>
                  <a:cubicBezTo>
                    <a:pt x="2112" y="7306"/>
                    <a:pt x="1993" y="7401"/>
                    <a:pt x="1875" y="7496"/>
                  </a:cubicBezTo>
                  <a:cubicBezTo>
                    <a:pt x="1472" y="8042"/>
                    <a:pt x="1068" y="8611"/>
                    <a:pt x="1140" y="9346"/>
                  </a:cubicBezTo>
                  <a:cubicBezTo>
                    <a:pt x="1163" y="9584"/>
                    <a:pt x="1140" y="9844"/>
                    <a:pt x="1140" y="10082"/>
                  </a:cubicBezTo>
                  <a:cubicBezTo>
                    <a:pt x="1140" y="10556"/>
                    <a:pt x="1329" y="10983"/>
                    <a:pt x="1709" y="11268"/>
                  </a:cubicBezTo>
                  <a:cubicBezTo>
                    <a:pt x="2420" y="11837"/>
                    <a:pt x="3274" y="12193"/>
                    <a:pt x="4176" y="12288"/>
                  </a:cubicBezTo>
                  <a:cubicBezTo>
                    <a:pt x="5101" y="12454"/>
                    <a:pt x="6050" y="12406"/>
                    <a:pt x="6927" y="12145"/>
                  </a:cubicBezTo>
                  <a:cubicBezTo>
                    <a:pt x="7592" y="11979"/>
                    <a:pt x="8208" y="11647"/>
                    <a:pt x="8706" y="11197"/>
                  </a:cubicBezTo>
                  <a:cubicBezTo>
                    <a:pt x="9181" y="10698"/>
                    <a:pt x="9560" y="10129"/>
                    <a:pt x="9798" y="9489"/>
                  </a:cubicBezTo>
                  <a:cubicBezTo>
                    <a:pt x="9916" y="9204"/>
                    <a:pt x="9940" y="8872"/>
                    <a:pt x="9893" y="8587"/>
                  </a:cubicBezTo>
                  <a:cubicBezTo>
                    <a:pt x="9869" y="8374"/>
                    <a:pt x="9821" y="8184"/>
                    <a:pt x="9750" y="7994"/>
                  </a:cubicBezTo>
                  <a:cubicBezTo>
                    <a:pt x="9703" y="7804"/>
                    <a:pt x="9608" y="7638"/>
                    <a:pt x="9489" y="7496"/>
                  </a:cubicBezTo>
                  <a:cubicBezTo>
                    <a:pt x="8612" y="6452"/>
                    <a:pt x="7497" y="5788"/>
                    <a:pt x="6073" y="5764"/>
                  </a:cubicBezTo>
                  <a:cubicBezTo>
                    <a:pt x="5409" y="5741"/>
                    <a:pt x="4698" y="5670"/>
                    <a:pt x="3962" y="5859"/>
                  </a:cubicBezTo>
                  <a:close/>
                  <a:moveTo>
                    <a:pt x="20425" y="1068"/>
                  </a:moveTo>
                  <a:cubicBezTo>
                    <a:pt x="19974" y="1044"/>
                    <a:pt x="19523" y="1091"/>
                    <a:pt x="19072" y="1186"/>
                  </a:cubicBezTo>
                  <a:cubicBezTo>
                    <a:pt x="18124" y="1471"/>
                    <a:pt x="17222" y="1874"/>
                    <a:pt x="16345" y="2349"/>
                  </a:cubicBezTo>
                  <a:cubicBezTo>
                    <a:pt x="16179" y="2467"/>
                    <a:pt x="15989" y="2538"/>
                    <a:pt x="15799" y="2657"/>
                  </a:cubicBezTo>
                  <a:cubicBezTo>
                    <a:pt x="15609" y="2752"/>
                    <a:pt x="15419" y="2894"/>
                    <a:pt x="15253" y="3037"/>
                  </a:cubicBezTo>
                  <a:cubicBezTo>
                    <a:pt x="14969" y="3298"/>
                    <a:pt x="14732" y="3630"/>
                    <a:pt x="14471" y="3914"/>
                  </a:cubicBezTo>
                  <a:cubicBezTo>
                    <a:pt x="13949" y="4507"/>
                    <a:pt x="13996" y="5266"/>
                    <a:pt x="14020" y="6002"/>
                  </a:cubicBezTo>
                  <a:cubicBezTo>
                    <a:pt x="14067" y="6524"/>
                    <a:pt x="14518" y="6737"/>
                    <a:pt x="14850" y="7022"/>
                  </a:cubicBezTo>
                  <a:cubicBezTo>
                    <a:pt x="14898" y="7069"/>
                    <a:pt x="14945" y="7093"/>
                    <a:pt x="14992" y="7140"/>
                  </a:cubicBezTo>
                  <a:cubicBezTo>
                    <a:pt x="15372" y="7449"/>
                    <a:pt x="15799" y="7638"/>
                    <a:pt x="16273" y="7686"/>
                  </a:cubicBezTo>
                  <a:cubicBezTo>
                    <a:pt x="16463" y="7710"/>
                    <a:pt x="16653" y="7757"/>
                    <a:pt x="16819" y="7828"/>
                  </a:cubicBezTo>
                  <a:cubicBezTo>
                    <a:pt x="17032" y="7923"/>
                    <a:pt x="17246" y="7947"/>
                    <a:pt x="17483" y="7876"/>
                  </a:cubicBezTo>
                  <a:cubicBezTo>
                    <a:pt x="18503" y="7686"/>
                    <a:pt x="19476" y="7377"/>
                    <a:pt x="20401" y="6927"/>
                  </a:cubicBezTo>
                  <a:cubicBezTo>
                    <a:pt x="21279" y="6524"/>
                    <a:pt x="22038" y="5931"/>
                    <a:pt x="22654" y="5195"/>
                  </a:cubicBezTo>
                  <a:cubicBezTo>
                    <a:pt x="23081" y="4697"/>
                    <a:pt x="23224" y="4033"/>
                    <a:pt x="23010" y="3392"/>
                  </a:cubicBezTo>
                  <a:cubicBezTo>
                    <a:pt x="22939" y="3131"/>
                    <a:pt x="22868" y="2847"/>
                    <a:pt x="22773" y="2562"/>
                  </a:cubicBezTo>
                  <a:cubicBezTo>
                    <a:pt x="22749" y="2396"/>
                    <a:pt x="22654" y="2230"/>
                    <a:pt x="22536" y="2088"/>
                  </a:cubicBezTo>
                  <a:cubicBezTo>
                    <a:pt x="22204" y="1756"/>
                    <a:pt x="21824" y="1447"/>
                    <a:pt x="21468" y="1139"/>
                  </a:cubicBezTo>
                  <a:lnTo>
                    <a:pt x="20496" y="109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2117;p73"/>
            <p:cNvSpPr/>
            <p:nvPr/>
          </p:nvSpPr>
          <p:spPr>
            <a:xfrm>
              <a:off x="7504800" y="3472575"/>
              <a:ext cx="288225" cy="142950"/>
            </a:xfrm>
            <a:custGeom>
              <a:avLst/>
              <a:gdLst/>
              <a:ahLst/>
              <a:cxnLst/>
              <a:rect l="l" t="t" r="r" b="b"/>
              <a:pathLst>
                <a:path w="11529" h="5718" extrusionOk="0">
                  <a:moveTo>
                    <a:pt x="5361" y="5717"/>
                  </a:moveTo>
                  <a:cubicBezTo>
                    <a:pt x="4578" y="5694"/>
                    <a:pt x="4009" y="5646"/>
                    <a:pt x="3463" y="5646"/>
                  </a:cubicBezTo>
                  <a:cubicBezTo>
                    <a:pt x="2870" y="5599"/>
                    <a:pt x="2325" y="5433"/>
                    <a:pt x="1827" y="5100"/>
                  </a:cubicBezTo>
                  <a:cubicBezTo>
                    <a:pt x="1352" y="4792"/>
                    <a:pt x="878" y="4436"/>
                    <a:pt x="403" y="4128"/>
                  </a:cubicBezTo>
                  <a:cubicBezTo>
                    <a:pt x="237" y="4009"/>
                    <a:pt x="95" y="3820"/>
                    <a:pt x="48" y="3630"/>
                  </a:cubicBezTo>
                  <a:cubicBezTo>
                    <a:pt x="0" y="3321"/>
                    <a:pt x="166" y="3132"/>
                    <a:pt x="451" y="3179"/>
                  </a:cubicBezTo>
                  <a:cubicBezTo>
                    <a:pt x="712" y="3227"/>
                    <a:pt x="949" y="3321"/>
                    <a:pt x="1162" y="3416"/>
                  </a:cubicBezTo>
                  <a:cubicBezTo>
                    <a:pt x="1495" y="3606"/>
                    <a:pt x="1827" y="3820"/>
                    <a:pt x="2159" y="4057"/>
                  </a:cubicBezTo>
                  <a:cubicBezTo>
                    <a:pt x="2586" y="4389"/>
                    <a:pt x="3131" y="4602"/>
                    <a:pt x="3701" y="4602"/>
                  </a:cubicBezTo>
                  <a:cubicBezTo>
                    <a:pt x="4649" y="4602"/>
                    <a:pt x="5598" y="4579"/>
                    <a:pt x="6547" y="4555"/>
                  </a:cubicBezTo>
                  <a:cubicBezTo>
                    <a:pt x="7021" y="4507"/>
                    <a:pt x="7472" y="4389"/>
                    <a:pt x="7899" y="4175"/>
                  </a:cubicBezTo>
                  <a:cubicBezTo>
                    <a:pt x="8089" y="4080"/>
                    <a:pt x="8255" y="3962"/>
                    <a:pt x="8445" y="3867"/>
                  </a:cubicBezTo>
                  <a:cubicBezTo>
                    <a:pt x="9014" y="3630"/>
                    <a:pt x="9441" y="3155"/>
                    <a:pt x="9583" y="2562"/>
                  </a:cubicBezTo>
                  <a:cubicBezTo>
                    <a:pt x="9797" y="1851"/>
                    <a:pt x="10129" y="1163"/>
                    <a:pt x="10414" y="451"/>
                  </a:cubicBezTo>
                  <a:cubicBezTo>
                    <a:pt x="10485" y="167"/>
                    <a:pt x="10769" y="1"/>
                    <a:pt x="11054" y="72"/>
                  </a:cubicBezTo>
                  <a:cubicBezTo>
                    <a:pt x="11339" y="143"/>
                    <a:pt x="11528" y="451"/>
                    <a:pt x="11457" y="736"/>
                  </a:cubicBezTo>
                  <a:cubicBezTo>
                    <a:pt x="11362" y="1115"/>
                    <a:pt x="11244" y="1495"/>
                    <a:pt x="11101" y="1851"/>
                  </a:cubicBezTo>
                  <a:cubicBezTo>
                    <a:pt x="10888" y="2420"/>
                    <a:pt x="10651" y="2966"/>
                    <a:pt x="10414" y="3511"/>
                  </a:cubicBezTo>
                  <a:cubicBezTo>
                    <a:pt x="10271" y="3867"/>
                    <a:pt x="10034" y="4175"/>
                    <a:pt x="9749" y="4389"/>
                  </a:cubicBezTo>
                  <a:cubicBezTo>
                    <a:pt x="8943" y="4958"/>
                    <a:pt x="8065" y="5361"/>
                    <a:pt x="7093" y="5575"/>
                  </a:cubicBezTo>
                  <a:cubicBezTo>
                    <a:pt x="6523" y="5646"/>
                    <a:pt x="5954" y="5717"/>
                    <a:pt x="5361" y="57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2118;p73"/>
            <p:cNvSpPr/>
            <p:nvPr/>
          </p:nvSpPr>
          <p:spPr>
            <a:xfrm>
              <a:off x="7416425" y="3426325"/>
              <a:ext cx="47475" cy="50425"/>
            </a:xfrm>
            <a:custGeom>
              <a:avLst/>
              <a:gdLst/>
              <a:ahLst/>
              <a:cxnLst/>
              <a:rect l="l" t="t" r="r" b="b"/>
              <a:pathLst>
                <a:path w="1899" h="2017" extrusionOk="0">
                  <a:moveTo>
                    <a:pt x="1021" y="1993"/>
                  </a:moveTo>
                  <a:cubicBezTo>
                    <a:pt x="760" y="1993"/>
                    <a:pt x="546" y="1874"/>
                    <a:pt x="428" y="1661"/>
                  </a:cubicBezTo>
                  <a:cubicBezTo>
                    <a:pt x="190" y="1305"/>
                    <a:pt x="1" y="949"/>
                    <a:pt x="214" y="522"/>
                  </a:cubicBezTo>
                  <a:cubicBezTo>
                    <a:pt x="333" y="166"/>
                    <a:pt x="712" y="0"/>
                    <a:pt x="1068" y="119"/>
                  </a:cubicBezTo>
                  <a:cubicBezTo>
                    <a:pt x="1329" y="190"/>
                    <a:pt x="1543" y="356"/>
                    <a:pt x="1685" y="593"/>
                  </a:cubicBezTo>
                  <a:cubicBezTo>
                    <a:pt x="1898" y="831"/>
                    <a:pt x="1898" y="1210"/>
                    <a:pt x="1685" y="1447"/>
                  </a:cubicBezTo>
                  <a:cubicBezTo>
                    <a:pt x="1637" y="1542"/>
                    <a:pt x="1566" y="1661"/>
                    <a:pt x="1519" y="1756"/>
                  </a:cubicBezTo>
                  <a:cubicBezTo>
                    <a:pt x="1400" y="1945"/>
                    <a:pt x="1210" y="2017"/>
                    <a:pt x="1021" y="19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2119;p73"/>
            <p:cNvSpPr/>
            <p:nvPr/>
          </p:nvSpPr>
          <p:spPr>
            <a:xfrm>
              <a:off x="7709375" y="3323125"/>
              <a:ext cx="44500" cy="36800"/>
            </a:xfrm>
            <a:custGeom>
              <a:avLst/>
              <a:gdLst/>
              <a:ahLst/>
              <a:cxnLst/>
              <a:rect l="l" t="t" r="r" b="b"/>
              <a:pathLst>
                <a:path w="1780" h="1472" extrusionOk="0">
                  <a:moveTo>
                    <a:pt x="950" y="1472"/>
                  </a:moveTo>
                  <a:cubicBezTo>
                    <a:pt x="475" y="1472"/>
                    <a:pt x="262" y="1306"/>
                    <a:pt x="119" y="902"/>
                  </a:cubicBezTo>
                  <a:cubicBezTo>
                    <a:pt x="1" y="665"/>
                    <a:pt x="119" y="404"/>
                    <a:pt x="357" y="286"/>
                  </a:cubicBezTo>
                  <a:cubicBezTo>
                    <a:pt x="475" y="238"/>
                    <a:pt x="641" y="214"/>
                    <a:pt x="760" y="143"/>
                  </a:cubicBezTo>
                  <a:cubicBezTo>
                    <a:pt x="950" y="1"/>
                    <a:pt x="1211" y="1"/>
                    <a:pt x="1400" y="143"/>
                  </a:cubicBezTo>
                  <a:cubicBezTo>
                    <a:pt x="1638" y="286"/>
                    <a:pt x="1780" y="570"/>
                    <a:pt x="1780" y="855"/>
                  </a:cubicBezTo>
                  <a:cubicBezTo>
                    <a:pt x="1780" y="973"/>
                    <a:pt x="1709" y="1092"/>
                    <a:pt x="1638" y="1187"/>
                  </a:cubicBezTo>
                  <a:cubicBezTo>
                    <a:pt x="1448" y="1353"/>
                    <a:pt x="1211" y="1472"/>
                    <a:pt x="950" y="14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" name="Google Shape;2155;p73"/>
          <p:cNvGrpSpPr/>
          <p:nvPr/>
        </p:nvGrpSpPr>
        <p:grpSpPr>
          <a:xfrm>
            <a:off x="5999678" y="4198162"/>
            <a:ext cx="956750" cy="553975"/>
            <a:chOff x="-1199475" y="2658325"/>
            <a:chExt cx="956750" cy="553975"/>
          </a:xfrm>
        </p:grpSpPr>
        <p:sp>
          <p:nvSpPr>
            <p:cNvPr id="364" name="Google Shape;2156;p73"/>
            <p:cNvSpPr/>
            <p:nvPr/>
          </p:nvSpPr>
          <p:spPr>
            <a:xfrm>
              <a:off x="-1137750" y="2679225"/>
              <a:ext cx="873050" cy="389225"/>
            </a:xfrm>
            <a:custGeom>
              <a:avLst/>
              <a:gdLst/>
              <a:ahLst/>
              <a:cxnLst/>
              <a:rect l="l" t="t" r="r" b="b"/>
              <a:pathLst>
                <a:path w="34922" h="15569" extrusionOk="0">
                  <a:moveTo>
                    <a:pt x="20631" y="1"/>
                  </a:moveTo>
                  <a:cubicBezTo>
                    <a:pt x="21426" y="587"/>
                    <a:pt x="22158" y="1068"/>
                    <a:pt x="22472" y="1989"/>
                  </a:cubicBezTo>
                  <a:cubicBezTo>
                    <a:pt x="22556" y="2261"/>
                    <a:pt x="22723" y="2428"/>
                    <a:pt x="22912" y="2637"/>
                  </a:cubicBezTo>
                  <a:cubicBezTo>
                    <a:pt x="23456" y="3202"/>
                    <a:pt x="24021" y="3725"/>
                    <a:pt x="24460" y="4374"/>
                  </a:cubicBezTo>
                  <a:cubicBezTo>
                    <a:pt x="24586" y="4583"/>
                    <a:pt x="24816" y="4772"/>
                    <a:pt x="25025" y="4918"/>
                  </a:cubicBezTo>
                  <a:cubicBezTo>
                    <a:pt x="25694" y="5357"/>
                    <a:pt x="26343" y="5776"/>
                    <a:pt x="26992" y="6194"/>
                  </a:cubicBezTo>
                  <a:cubicBezTo>
                    <a:pt x="28205" y="6969"/>
                    <a:pt x="29314" y="7805"/>
                    <a:pt x="30340" y="8768"/>
                  </a:cubicBezTo>
                  <a:cubicBezTo>
                    <a:pt x="30946" y="9312"/>
                    <a:pt x="31595" y="9751"/>
                    <a:pt x="32223" y="10254"/>
                  </a:cubicBezTo>
                  <a:cubicBezTo>
                    <a:pt x="32516" y="10484"/>
                    <a:pt x="32767" y="10735"/>
                    <a:pt x="33039" y="10965"/>
                  </a:cubicBezTo>
                  <a:cubicBezTo>
                    <a:pt x="33122" y="11049"/>
                    <a:pt x="33185" y="11174"/>
                    <a:pt x="33290" y="11216"/>
                  </a:cubicBezTo>
                  <a:cubicBezTo>
                    <a:pt x="34022" y="11530"/>
                    <a:pt x="34294" y="12241"/>
                    <a:pt x="34713" y="12827"/>
                  </a:cubicBezTo>
                  <a:cubicBezTo>
                    <a:pt x="34922" y="13078"/>
                    <a:pt x="34901" y="13371"/>
                    <a:pt x="34733" y="13664"/>
                  </a:cubicBezTo>
                  <a:cubicBezTo>
                    <a:pt x="34608" y="13894"/>
                    <a:pt x="34441" y="14145"/>
                    <a:pt x="34273" y="14438"/>
                  </a:cubicBezTo>
                  <a:cubicBezTo>
                    <a:pt x="34210" y="14292"/>
                    <a:pt x="34169" y="14187"/>
                    <a:pt x="34127" y="14083"/>
                  </a:cubicBezTo>
                  <a:cubicBezTo>
                    <a:pt x="34106" y="13831"/>
                    <a:pt x="33980" y="13685"/>
                    <a:pt x="33771" y="13601"/>
                  </a:cubicBezTo>
                  <a:cubicBezTo>
                    <a:pt x="33373" y="13392"/>
                    <a:pt x="32976" y="13183"/>
                    <a:pt x="32557" y="12995"/>
                  </a:cubicBezTo>
                  <a:cubicBezTo>
                    <a:pt x="32411" y="12932"/>
                    <a:pt x="32223" y="12890"/>
                    <a:pt x="32034" y="12869"/>
                  </a:cubicBezTo>
                  <a:cubicBezTo>
                    <a:pt x="31344" y="12785"/>
                    <a:pt x="30612" y="12639"/>
                    <a:pt x="29900" y="12869"/>
                  </a:cubicBezTo>
                  <a:cubicBezTo>
                    <a:pt x="29210" y="12743"/>
                    <a:pt x="28540" y="12953"/>
                    <a:pt x="27829" y="12953"/>
                  </a:cubicBezTo>
                  <a:cubicBezTo>
                    <a:pt x="27264" y="12953"/>
                    <a:pt x="26699" y="13057"/>
                    <a:pt x="26134" y="13141"/>
                  </a:cubicBezTo>
                  <a:cubicBezTo>
                    <a:pt x="25548" y="13204"/>
                    <a:pt x="25004" y="13350"/>
                    <a:pt x="24460" y="13413"/>
                  </a:cubicBezTo>
                  <a:cubicBezTo>
                    <a:pt x="23749" y="13497"/>
                    <a:pt x="23037" y="13685"/>
                    <a:pt x="22347" y="13831"/>
                  </a:cubicBezTo>
                  <a:cubicBezTo>
                    <a:pt x="21217" y="14124"/>
                    <a:pt x="20066" y="14334"/>
                    <a:pt x="18915" y="14606"/>
                  </a:cubicBezTo>
                  <a:cubicBezTo>
                    <a:pt x="18497" y="14668"/>
                    <a:pt x="18099" y="14773"/>
                    <a:pt x="17702" y="14920"/>
                  </a:cubicBezTo>
                  <a:cubicBezTo>
                    <a:pt x="17116" y="15129"/>
                    <a:pt x="16509" y="15275"/>
                    <a:pt x="15881" y="15296"/>
                  </a:cubicBezTo>
                  <a:cubicBezTo>
                    <a:pt x="15358" y="15338"/>
                    <a:pt x="14814" y="15401"/>
                    <a:pt x="14291" y="15484"/>
                  </a:cubicBezTo>
                  <a:cubicBezTo>
                    <a:pt x="13810" y="15568"/>
                    <a:pt x="13266" y="15464"/>
                    <a:pt x="12764" y="15380"/>
                  </a:cubicBezTo>
                  <a:cubicBezTo>
                    <a:pt x="12638" y="15359"/>
                    <a:pt x="12513" y="15233"/>
                    <a:pt x="12408" y="15129"/>
                  </a:cubicBezTo>
                  <a:cubicBezTo>
                    <a:pt x="11508" y="14229"/>
                    <a:pt x="10650" y="13287"/>
                    <a:pt x="9897" y="12304"/>
                  </a:cubicBezTo>
                  <a:cubicBezTo>
                    <a:pt x="9583" y="11907"/>
                    <a:pt x="9207" y="11530"/>
                    <a:pt x="8851" y="11195"/>
                  </a:cubicBezTo>
                  <a:cubicBezTo>
                    <a:pt x="7972" y="10421"/>
                    <a:pt x="7198" y="9542"/>
                    <a:pt x="6466" y="8601"/>
                  </a:cubicBezTo>
                  <a:cubicBezTo>
                    <a:pt x="6131" y="8161"/>
                    <a:pt x="5712" y="7743"/>
                    <a:pt x="5315" y="7345"/>
                  </a:cubicBezTo>
                  <a:cubicBezTo>
                    <a:pt x="4290" y="6341"/>
                    <a:pt x="3160" y="5420"/>
                    <a:pt x="2218" y="4311"/>
                  </a:cubicBezTo>
                  <a:cubicBezTo>
                    <a:pt x="1883" y="3935"/>
                    <a:pt x="1381" y="3642"/>
                    <a:pt x="942" y="3328"/>
                  </a:cubicBezTo>
                  <a:cubicBezTo>
                    <a:pt x="649" y="3119"/>
                    <a:pt x="335" y="2930"/>
                    <a:pt x="0" y="2721"/>
                  </a:cubicBezTo>
                  <a:cubicBezTo>
                    <a:pt x="21" y="2575"/>
                    <a:pt x="84" y="2428"/>
                    <a:pt x="105" y="2324"/>
                  </a:cubicBezTo>
                  <a:cubicBezTo>
                    <a:pt x="210" y="2282"/>
                    <a:pt x="272" y="2261"/>
                    <a:pt x="314" y="2261"/>
                  </a:cubicBezTo>
                  <a:cubicBezTo>
                    <a:pt x="963" y="2365"/>
                    <a:pt x="1632" y="2282"/>
                    <a:pt x="2281" y="2156"/>
                  </a:cubicBezTo>
                  <a:cubicBezTo>
                    <a:pt x="2804" y="2052"/>
                    <a:pt x="3348" y="1989"/>
                    <a:pt x="3871" y="1863"/>
                  </a:cubicBezTo>
                  <a:cubicBezTo>
                    <a:pt x="5043" y="1570"/>
                    <a:pt x="6236" y="1466"/>
                    <a:pt x="7428" y="1424"/>
                  </a:cubicBezTo>
                  <a:cubicBezTo>
                    <a:pt x="9918" y="1277"/>
                    <a:pt x="12408" y="1131"/>
                    <a:pt x="14877" y="963"/>
                  </a:cubicBezTo>
                  <a:cubicBezTo>
                    <a:pt x="15379" y="943"/>
                    <a:pt x="15902" y="922"/>
                    <a:pt x="16425" y="943"/>
                  </a:cubicBezTo>
                  <a:cubicBezTo>
                    <a:pt x="17137" y="963"/>
                    <a:pt x="17806" y="922"/>
                    <a:pt x="18497" y="817"/>
                  </a:cubicBezTo>
                  <a:cubicBezTo>
                    <a:pt x="18832" y="754"/>
                    <a:pt x="19208" y="817"/>
                    <a:pt x="19564" y="838"/>
                  </a:cubicBezTo>
                  <a:cubicBezTo>
                    <a:pt x="19982" y="901"/>
                    <a:pt x="20275" y="796"/>
                    <a:pt x="20401" y="336"/>
                  </a:cubicBezTo>
                  <a:cubicBezTo>
                    <a:pt x="20464" y="273"/>
                    <a:pt x="20505" y="189"/>
                    <a:pt x="20631" y="1"/>
                  </a:cubicBezTo>
                  <a:close/>
                  <a:moveTo>
                    <a:pt x="7240" y="4500"/>
                  </a:moveTo>
                  <a:cubicBezTo>
                    <a:pt x="7303" y="4604"/>
                    <a:pt x="7303" y="4688"/>
                    <a:pt x="7324" y="4709"/>
                  </a:cubicBezTo>
                  <a:cubicBezTo>
                    <a:pt x="7616" y="4813"/>
                    <a:pt x="7721" y="5002"/>
                    <a:pt x="7763" y="5295"/>
                  </a:cubicBezTo>
                  <a:cubicBezTo>
                    <a:pt x="7847" y="5713"/>
                    <a:pt x="8056" y="6048"/>
                    <a:pt x="8286" y="6404"/>
                  </a:cubicBezTo>
                  <a:cubicBezTo>
                    <a:pt x="8600" y="6906"/>
                    <a:pt x="9060" y="7324"/>
                    <a:pt x="9416" y="7764"/>
                  </a:cubicBezTo>
                  <a:cubicBezTo>
                    <a:pt x="9834" y="8287"/>
                    <a:pt x="10378" y="8329"/>
                    <a:pt x="10964" y="8161"/>
                  </a:cubicBezTo>
                  <a:cubicBezTo>
                    <a:pt x="11299" y="8057"/>
                    <a:pt x="11613" y="7910"/>
                    <a:pt x="11927" y="7722"/>
                  </a:cubicBezTo>
                  <a:cubicBezTo>
                    <a:pt x="12345" y="7492"/>
                    <a:pt x="12785" y="7220"/>
                    <a:pt x="13266" y="7241"/>
                  </a:cubicBezTo>
                  <a:cubicBezTo>
                    <a:pt x="13789" y="7282"/>
                    <a:pt x="14249" y="7115"/>
                    <a:pt x="14751" y="6989"/>
                  </a:cubicBezTo>
                  <a:cubicBezTo>
                    <a:pt x="15379" y="6822"/>
                    <a:pt x="16007" y="6571"/>
                    <a:pt x="16697" y="6697"/>
                  </a:cubicBezTo>
                  <a:cubicBezTo>
                    <a:pt x="16802" y="6717"/>
                    <a:pt x="16927" y="6697"/>
                    <a:pt x="17053" y="6655"/>
                  </a:cubicBezTo>
                  <a:cubicBezTo>
                    <a:pt x="17660" y="6466"/>
                    <a:pt x="18288" y="6362"/>
                    <a:pt x="18915" y="6299"/>
                  </a:cubicBezTo>
                  <a:cubicBezTo>
                    <a:pt x="19124" y="6278"/>
                    <a:pt x="19334" y="6278"/>
                    <a:pt x="19543" y="6215"/>
                  </a:cubicBezTo>
                  <a:cubicBezTo>
                    <a:pt x="19773" y="6173"/>
                    <a:pt x="20003" y="6153"/>
                    <a:pt x="20254" y="6069"/>
                  </a:cubicBezTo>
                  <a:cubicBezTo>
                    <a:pt x="20694" y="5881"/>
                    <a:pt x="20798" y="5525"/>
                    <a:pt x="20589" y="5127"/>
                  </a:cubicBezTo>
                  <a:cubicBezTo>
                    <a:pt x="20526" y="5023"/>
                    <a:pt x="20422" y="4939"/>
                    <a:pt x="20380" y="4834"/>
                  </a:cubicBezTo>
                  <a:cubicBezTo>
                    <a:pt x="20275" y="4625"/>
                    <a:pt x="20108" y="4416"/>
                    <a:pt x="20066" y="4207"/>
                  </a:cubicBezTo>
                  <a:cubicBezTo>
                    <a:pt x="19878" y="3391"/>
                    <a:pt x="19271" y="3035"/>
                    <a:pt x="18518" y="2930"/>
                  </a:cubicBezTo>
                  <a:cubicBezTo>
                    <a:pt x="17702" y="2805"/>
                    <a:pt x="16865" y="2637"/>
                    <a:pt x="16028" y="2909"/>
                  </a:cubicBezTo>
                  <a:cubicBezTo>
                    <a:pt x="15965" y="2930"/>
                    <a:pt x="15860" y="2909"/>
                    <a:pt x="15777" y="2909"/>
                  </a:cubicBezTo>
                  <a:cubicBezTo>
                    <a:pt x="15254" y="2909"/>
                    <a:pt x="14772" y="3056"/>
                    <a:pt x="14312" y="3265"/>
                  </a:cubicBezTo>
                  <a:cubicBezTo>
                    <a:pt x="13977" y="3432"/>
                    <a:pt x="13580" y="3558"/>
                    <a:pt x="13203" y="3642"/>
                  </a:cubicBezTo>
                  <a:cubicBezTo>
                    <a:pt x="12429" y="3809"/>
                    <a:pt x="11613" y="3893"/>
                    <a:pt x="10839" y="4081"/>
                  </a:cubicBezTo>
                  <a:cubicBezTo>
                    <a:pt x="9939" y="4311"/>
                    <a:pt x="9081" y="4416"/>
                    <a:pt x="8161" y="4311"/>
                  </a:cubicBezTo>
                  <a:cubicBezTo>
                    <a:pt x="7868" y="4311"/>
                    <a:pt x="7554" y="4290"/>
                    <a:pt x="7240" y="4500"/>
                  </a:cubicBezTo>
                  <a:close/>
                  <a:moveTo>
                    <a:pt x="31867" y="11781"/>
                  </a:moveTo>
                  <a:cubicBezTo>
                    <a:pt x="31532" y="11404"/>
                    <a:pt x="31197" y="11091"/>
                    <a:pt x="30779" y="10881"/>
                  </a:cubicBezTo>
                  <a:cubicBezTo>
                    <a:pt x="30319" y="10651"/>
                    <a:pt x="29921" y="10337"/>
                    <a:pt x="29544" y="10002"/>
                  </a:cubicBezTo>
                  <a:cubicBezTo>
                    <a:pt x="28979" y="9479"/>
                    <a:pt x="28435" y="8914"/>
                    <a:pt x="27745" y="8538"/>
                  </a:cubicBezTo>
                  <a:cubicBezTo>
                    <a:pt x="27536" y="8391"/>
                    <a:pt x="27389" y="8224"/>
                    <a:pt x="27222" y="8057"/>
                  </a:cubicBezTo>
                  <a:lnTo>
                    <a:pt x="25255" y="6090"/>
                  </a:lnTo>
                  <a:cubicBezTo>
                    <a:pt x="25130" y="5964"/>
                    <a:pt x="25004" y="5839"/>
                    <a:pt x="24899" y="5713"/>
                  </a:cubicBezTo>
                  <a:cubicBezTo>
                    <a:pt x="24125" y="4562"/>
                    <a:pt x="22995" y="3725"/>
                    <a:pt x="22117" y="2637"/>
                  </a:cubicBezTo>
                  <a:cubicBezTo>
                    <a:pt x="21970" y="2470"/>
                    <a:pt x="21803" y="2282"/>
                    <a:pt x="21552" y="2324"/>
                  </a:cubicBezTo>
                  <a:cubicBezTo>
                    <a:pt x="21384" y="2512"/>
                    <a:pt x="21447" y="2700"/>
                    <a:pt x="21552" y="2826"/>
                  </a:cubicBezTo>
                  <a:cubicBezTo>
                    <a:pt x="21886" y="3307"/>
                    <a:pt x="22179" y="3788"/>
                    <a:pt x="22598" y="4165"/>
                  </a:cubicBezTo>
                  <a:cubicBezTo>
                    <a:pt x="23205" y="4709"/>
                    <a:pt x="23686" y="5337"/>
                    <a:pt x="24209" y="5964"/>
                  </a:cubicBezTo>
                  <a:cubicBezTo>
                    <a:pt x="24397" y="6173"/>
                    <a:pt x="24565" y="6383"/>
                    <a:pt x="24732" y="6571"/>
                  </a:cubicBezTo>
                  <a:lnTo>
                    <a:pt x="26783" y="8601"/>
                  </a:lnTo>
                  <a:cubicBezTo>
                    <a:pt x="26929" y="8768"/>
                    <a:pt x="27075" y="8914"/>
                    <a:pt x="27243" y="9019"/>
                  </a:cubicBezTo>
                  <a:cubicBezTo>
                    <a:pt x="28059" y="9500"/>
                    <a:pt x="28707" y="10149"/>
                    <a:pt x="29419" y="10756"/>
                  </a:cubicBezTo>
                  <a:cubicBezTo>
                    <a:pt x="30109" y="11321"/>
                    <a:pt x="30904" y="11614"/>
                    <a:pt x="31720" y="11886"/>
                  </a:cubicBezTo>
                  <a:cubicBezTo>
                    <a:pt x="31720" y="11844"/>
                    <a:pt x="31762" y="11823"/>
                    <a:pt x="31867" y="117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2157;p73"/>
            <p:cNvSpPr/>
            <p:nvPr/>
          </p:nvSpPr>
          <p:spPr>
            <a:xfrm>
              <a:off x="-1173850" y="2814725"/>
              <a:ext cx="870975" cy="335325"/>
            </a:xfrm>
            <a:custGeom>
              <a:avLst/>
              <a:gdLst/>
              <a:ahLst/>
              <a:cxnLst/>
              <a:rect l="l" t="t" r="r" b="b"/>
              <a:pathLst>
                <a:path w="34839" h="13413" extrusionOk="0">
                  <a:moveTo>
                    <a:pt x="13601" y="11236"/>
                  </a:moveTo>
                  <a:cubicBezTo>
                    <a:pt x="13643" y="11090"/>
                    <a:pt x="13664" y="10901"/>
                    <a:pt x="13706" y="10713"/>
                  </a:cubicBezTo>
                  <a:cubicBezTo>
                    <a:pt x="14019" y="10755"/>
                    <a:pt x="14312" y="10776"/>
                    <a:pt x="14626" y="10818"/>
                  </a:cubicBezTo>
                  <a:cubicBezTo>
                    <a:pt x="15233" y="10901"/>
                    <a:pt x="15798" y="10964"/>
                    <a:pt x="16405" y="10776"/>
                  </a:cubicBezTo>
                  <a:cubicBezTo>
                    <a:pt x="16698" y="10671"/>
                    <a:pt x="17011" y="10692"/>
                    <a:pt x="17283" y="10692"/>
                  </a:cubicBezTo>
                  <a:cubicBezTo>
                    <a:pt x="18016" y="10671"/>
                    <a:pt x="18727" y="10525"/>
                    <a:pt x="19418" y="10274"/>
                  </a:cubicBezTo>
                  <a:cubicBezTo>
                    <a:pt x="19836" y="10106"/>
                    <a:pt x="20276" y="10064"/>
                    <a:pt x="20715" y="9960"/>
                  </a:cubicBezTo>
                  <a:cubicBezTo>
                    <a:pt x="20799" y="9939"/>
                    <a:pt x="20903" y="9939"/>
                    <a:pt x="20987" y="9918"/>
                  </a:cubicBezTo>
                  <a:cubicBezTo>
                    <a:pt x="22180" y="9646"/>
                    <a:pt x="23393" y="9353"/>
                    <a:pt x="24586" y="9102"/>
                  </a:cubicBezTo>
                  <a:cubicBezTo>
                    <a:pt x="24774" y="9039"/>
                    <a:pt x="24921" y="8997"/>
                    <a:pt x="25109" y="8956"/>
                  </a:cubicBezTo>
                  <a:cubicBezTo>
                    <a:pt x="26322" y="8788"/>
                    <a:pt x="27536" y="8579"/>
                    <a:pt x="28771" y="8391"/>
                  </a:cubicBezTo>
                  <a:cubicBezTo>
                    <a:pt x="28980" y="8370"/>
                    <a:pt x="29189" y="8349"/>
                    <a:pt x="29398" y="8370"/>
                  </a:cubicBezTo>
                  <a:cubicBezTo>
                    <a:pt x="29733" y="8391"/>
                    <a:pt x="30047" y="8286"/>
                    <a:pt x="30361" y="8307"/>
                  </a:cubicBezTo>
                  <a:cubicBezTo>
                    <a:pt x="31867" y="8370"/>
                    <a:pt x="33353" y="8014"/>
                    <a:pt x="34838" y="8474"/>
                  </a:cubicBezTo>
                  <a:cubicBezTo>
                    <a:pt x="34817" y="8684"/>
                    <a:pt x="34797" y="8893"/>
                    <a:pt x="34797" y="9039"/>
                  </a:cubicBezTo>
                  <a:cubicBezTo>
                    <a:pt x="34713" y="9102"/>
                    <a:pt x="34713" y="9123"/>
                    <a:pt x="34692" y="9123"/>
                  </a:cubicBezTo>
                  <a:cubicBezTo>
                    <a:pt x="33248" y="9290"/>
                    <a:pt x="31846" y="9458"/>
                    <a:pt x="30403" y="9562"/>
                  </a:cubicBezTo>
                  <a:cubicBezTo>
                    <a:pt x="28331" y="9730"/>
                    <a:pt x="26260" y="9981"/>
                    <a:pt x="24251" y="10378"/>
                  </a:cubicBezTo>
                  <a:cubicBezTo>
                    <a:pt x="22368" y="10734"/>
                    <a:pt x="20464" y="10964"/>
                    <a:pt x="18560" y="11132"/>
                  </a:cubicBezTo>
                  <a:cubicBezTo>
                    <a:pt x="17576" y="11215"/>
                    <a:pt x="16635" y="11320"/>
                    <a:pt x="15672" y="11404"/>
                  </a:cubicBezTo>
                  <a:cubicBezTo>
                    <a:pt x="15589" y="11404"/>
                    <a:pt x="15526" y="11487"/>
                    <a:pt x="15442" y="11508"/>
                  </a:cubicBezTo>
                  <a:cubicBezTo>
                    <a:pt x="15798" y="11843"/>
                    <a:pt x="16216" y="12031"/>
                    <a:pt x="16802" y="11989"/>
                  </a:cubicBezTo>
                  <a:cubicBezTo>
                    <a:pt x="17304" y="11969"/>
                    <a:pt x="17827" y="11885"/>
                    <a:pt x="18309" y="11864"/>
                  </a:cubicBezTo>
                  <a:cubicBezTo>
                    <a:pt x="18309" y="12094"/>
                    <a:pt x="18141" y="12073"/>
                    <a:pt x="18037" y="12094"/>
                  </a:cubicBezTo>
                  <a:cubicBezTo>
                    <a:pt x="16844" y="12303"/>
                    <a:pt x="15672" y="12513"/>
                    <a:pt x="14438" y="12722"/>
                  </a:cubicBezTo>
                  <a:cubicBezTo>
                    <a:pt x="14145" y="12513"/>
                    <a:pt x="13852" y="12303"/>
                    <a:pt x="13538" y="12073"/>
                  </a:cubicBezTo>
                  <a:cubicBezTo>
                    <a:pt x="13454" y="12031"/>
                    <a:pt x="13350" y="11969"/>
                    <a:pt x="13329" y="11927"/>
                  </a:cubicBezTo>
                  <a:cubicBezTo>
                    <a:pt x="13120" y="11299"/>
                    <a:pt x="12659" y="11445"/>
                    <a:pt x="12178" y="11571"/>
                  </a:cubicBezTo>
                  <a:cubicBezTo>
                    <a:pt x="10546" y="10044"/>
                    <a:pt x="8893" y="8516"/>
                    <a:pt x="7261" y="6968"/>
                  </a:cubicBezTo>
                  <a:lnTo>
                    <a:pt x="7115" y="6842"/>
                  </a:lnTo>
                  <a:cubicBezTo>
                    <a:pt x="6027" y="6110"/>
                    <a:pt x="5127" y="5126"/>
                    <a:pt x="4143" y="4227"/>
                  </a:cubicBezTo>
                  <a:cubicBezTo>
                    <a:pt x="3620" y="3766"/>
                    <a:pt x="3034" y="3285"/>
                    <a:pt x="2490" y="2825"/>
                  </a:cubicBezTo>
                  <a:cubicBezTo>
                    <a:pt x="2239" y="2574"/>
                    <a:pt x="1967" y="2532"/>
                    <a:pt x="1612" y="2678"/>
                  </a:cubicBezTo>
                  <a:cubicBezTo>
                    <a:pt x="1842" y="2888"/>
                    <a:pt x="2051" y="3076"/>
                    <a:pt x="2239" y="3285"/>
                  </a:cubicBezTo>
                  <a:cubicBezTo>
                    <a:pt x="2449" y="3494"/>
                    <a:pt x="2616" y="3725"/>
                    <a:pt x="2825" y="3934"/>
                  </a:cubicBezTo>
                  <a:cubicBezTo>
                    <a:pt x="3348" y="4436"/>
                    <a:pt x="3871" y="4938"/>
                    <a:pt x="4374" y="5461"/>
                  </a:cubicBezTo>
                  <a:cubicBezTo>
                    <a:pt x="4980" y="6068"/>
                    <a:pt x="5587" y="6633"/>
                    <a:pt x="6257" y="7135"/>
                  </a:cubicBezTo>
                  <a:cubicBezTo>
                    <a:pt x="6571" y="7365"/>
                    <a:pt x="6843" y="7658"/>
                    <a:pt x="7115" y="7909"/>
                  </a:cubicBezTo>
                  <a:cubicBezTo>
                    <a:pt x="8349" y="9060"/>
                    <a:pt x="9605" y="10190"/>
                    <a:pt x="10839" y="11341"/>
                  </a:cubicBezTo>
                  <a:cubicBezTo>
                    <a:pt x="11090" y="11571"/>
                    <a:pt x="11362" y="11843"/>
                    <a:pt x="11592" y="12094"/>
                  </a:cubicBezTo>
                  <a:cubicBezTo>
                    <a:pt x="11822" y="12387"/>
                    <a:pt x="12073" y="12617"/>
                    <a:pt x="12492" y="12659"/>
                  </a:cubicBezTo>
                  <a:cubicBezTo>
                    <a:pt x="12722" y="12680"/>
                    <a:pt x="12931" y="12785"/>
                    <a:pt x="13141" y="12868"/>
                  </a:cubicBezTo>
                  <a:cubicBezTo>
                    <a:pt x="13162" y="13182"/>
                    <a:pt x="12952" y="13245"/>
                    <a:pt x="12743" y="13412"/>
                  </a:cubicBezTo>
                  <a:cubicBezTo>
                    <a:pt x="12241" y="13182"/>
                    <a:pt x="11781" y="12889"/>
                    <a:pt x="11362" y="12492"/>
                  </a:cubicBezTo>
                  <a:cubicBezTo>
                    <a:pt x="10860" y="11989"/>
                    <a:pt x="10316" y="11613"/>
                    <a:pt x="9688" y="11299"/>
                  </a:cubicBezTo>
                  <a:cubicBezTo>
                    <a:pt x="9458" y="11152"/>
                    <a:pt x="9207" y="11006"/>
                    <a:pt x="8998" y="10839"/>
                  </a:cubicBezTo>
                  <a:cubicBezTo>
                    <a:pt x="7596" y="9730"/>
                    <a:pt x="6215" y="8600"/>
                    <a:pt x="4813" y="7428"/>
                  </a:cubicBezTo>
                  <a:cubicBezTo>
                    <a:pt x="4081" y="6800"/>
                    <a:pt x="3390" y="6131"/>
                    <a:pt x="2679" y="5482"/>
                  </a:cubicBezTo>
                  <a:cubicBezTo>
                    <a:pt x="2386" y="5231"/>
                    <a:pt x="2093" y="4959"/>
                    <a:pt x="1779" y="4729"/>
                  </a:cubicBezTo>
                  <a:cubicBezTo>
                    <a:pt x="1151" y="4248"/>
                    <a:pt x="586" y="3725"/>
                    <a:pt x="63" y="3097"/>
                  </a:cubicBezTo>
                  <a:cubicBezTo>
                    <a:pt x="1" y="2720"/>
                    <a:pt x="1" y="2344"/>
                    <a:pt x="293" y="2009"/>
                  </a:cubicBezTo>
                  <a:cubicBezTo>
                    <a:pt x="733" y="1507"/>
                    <a:pt x="817" y="963"/>
                    <a:pt x="691" y="335"/>
                  </a:cubicBezTo>
                  <a:cubicBezTo>
                    <a:pt x="670" y="251"/>
                    <a:pt x="712" y="168"/>
                    <a:pt x="733" y="0"/>
                  </a:cubicBezTo>
                  <a:cubicBezTo>
                    <a:pt x="1361" y="879"/>
                    <a:pt x="2281" y="1297"/>
                    <a:pt x="3034" y="1946"/>
                  </a:cubicBezTo>
                  <a:cubicBezTo>
                    <a:pt x="3725" y="2532"/>
                    <a:pt x="4457" y="3076"/>
                    <a:pt x="5169" y="3620"/>
                  </a:cubicBezTo>
                  <a:cubicBezTo>
                    <a:pt x="5315" y="3766"/>
                    <a:pt x="5503" y="3892"/>
                    <a:pt x="5650" y="4018"/>
                  </a:cubicBezTo>
                  <a:cubicBezTo>
                    <a:pt x="7303" y="5503"/>
                    <a:pt x="8956" y="7010"/>
                    <a:pt x="10567" y="8516"/>
                  </a:cubicBezTo>
                  <a:cubicBezTo>
                    <a:pt x="11048" y="8935"/>
                    <a:pt x="11446" y="9437"/>
                    <a:pt x="11885" y="9897"/>
                  </a:cubicBezTo>
                  <a:cubicBezTo>
                    <a:pt x="12283" y="10316"/>
                    <a:pt x="12638" y="10776"/>
                    <a:pt x="13015" y="11194"/>
                  </a:cubicBezTo>
                  <a:cubicBezTo>
                    <a:pt x="13182" y="11383"/>
                    <a:pt x="13371" y="11383"/>
                    <a:pt x="13601" y="1123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2158;p73"/>
            <p:cNvSpPr/>
            <p:nvPr/>
          </p:nvSpPr>
          <p:spPr>
            <a:xfrm>
              <a:off x="-831225" y="3061100"/>
              <a:ext cx="516325" cy="128175"/>
            </a:xfrm>
            <a:custGeom>
              <a:avLst/>
              <a:gdLst/>
              <a:ahLst/>
              <a:cxnLst/>
              <a:rect l="l" t="t" r="r" b="b"/>
              <a:pathLst>
                <a:path w="20653" h="5127" extrusionOk="0">
                  <a:moveTo>
                    <a:pt x="879" y="4310"/>
                  </a:moveTo>
                  <a:cubicBezTo>
                    <a:pt x="1256" y="4896"/>
                    <a:pt x="1884" y="4708"/>
                    <a:pt x="2449" y="4938"/>
                  </a:cubicBezTo>
                  <a:cubicBezTo>
                    <a:pt x="2239" y="5022"/>
                    <a:pt x="2093" y="5127"/>
                    <a:pt x="1946" y="5127"/>
                  </a:cubicBezTo>
                  <a:cubicBezTo>
                    <a:pt x="1528" y="5106"/>
                    <a:pt x="1109" y="5043"/>
                    <a:pt x="691" y="5001"/>
                  </a:cubicBezTo>
                  <a:cubicBezTo>
                    <a:pt x="482" y="4708"/>
                    <a:pt x="252" y="4415"/>
                    <a:pt x="1" y="4080"/>
                  </a:cubicBezTo>
                  <a:cubicBezTo>
                    <a:pt x="84" y="3913"/>
                    <a:pt x="168" y="3746"/>
                    <a:pt x="273" y="3536"/>
                  </a:cubicBezTo>
                  <a:cubicBezTo>
                    <a:pt x="1402" y="3348"/>
                    <a:pt x="2511" y="3160"/>
                    <a:pt x="3641" y="3013"/>
                  </a:cubicBezTo>
                  <a:cubicBezTo>
                    <a:pt x="3767" y="2971"/>
                    <a:pt x="3871" y="3013"/>
                    <a:pt x="4018" y="2971"/>
                  </a:cubicBezTo>
                  <a:cubicBezTo>
                    <a:pt x="6006" y="2448"/>
                    <a:pt x="8056" y="2448"/>
                    <a:pt x="10023" y="1904"/>
                  </a:cubicBezTo>
                  <a:cubicBezTo>
                    <a:pt x="11048" y="1611"/>
                    <a:pt x="12115" y="1611"/>
                    <a:pt x="13141" y="1507"/>
                  </a:cubicBezTo>
                  <a:cubicBezTo>
                    <a:pt x="14187" y="1381"/>
                    <a:pt x="15233" y="1277"/>
                    <a:pt x="16279" y="1151"/>
                  </a:cubicBezTo>
                  <a:cubicBezTo>
                    <a:pt x="16781" y="1088"/>
                    <a:pt x="17263" y="984"/>
                    <a:pt x="17786" y="1067"/>
                  </a:cubicBezTo>
                  <a:cubicBezTo>
                    <a:pt x="18037" y="1088"/>
                    <a:pt x="18267" y="1025"/>
                    <a:pt x="18497" y="984"/>
                  </a:cubicBezTo>
                  <a:cubicBezTo>
                    <a:pt x="18915" y="942"/>
                    <a:pt x="19313" y="858"/>
                    <a:pt x="19857" y="774"/>
                  </a:cubicBezTo>
                  <a:cubicBezTo>
                    <a:pt x="19606" y="565"/>
                    <a:pt x="19459" y="440"/>
                    <a:pt x="19313" y="335"/>
                  </a:cubicBezTo>
                  <a:cubicBezTo>
                    <a:pt x="19334" y="314"/>
                    <a:pt x="19334" y="230"/>
                    <a:pt x="19397" y="230"/>
                  </a:cubicBezTo>
                  <a:cubicBezTo>
                    <a:pt x="19773" y="126"/>
                    <a:pt x="20192" y="0"/>
                    <a:pt x="20652" y="230"/>
                  </a:cubicBezTo>
                  <a:cubicBezTo>
                    <a:pt x="20610" y="565"/>
                    <a:pt x="20589" y="942"/>
                    <a:pt x="20506" y="1277"/>
                  </a:cubicBezTo>
                  <a:cubicBezTo>
                    <a:pt x="20464" y="1590"/>
                    <a:pt x="20296" y="1758"/>
                    <a:pt x="20024" y="1674"/>
                  </a:cubicBezTo>
                  <a:cubicBezTo>
                    <a:pt x="19418" y="1549"/>
                    <a:pt x="18832" y="1779"/>
                    <a:pt x="18246" y="1821"/>
                  </a:cubicBezTo>
                  <a:cubicBezTo>
                    <a:pt x="17681" y="1862"/>
                    <a:pt x="17158" y="1967"/>
                    <a:pt x="16614" y="1883"/>
                  </a:cubicBezTo>
                  <a:cubicBezTo>
                    <a:pt x="16363" y="1862"/>
                    <a:pt x="16091" y="1925"/>
                    <a:pt x="15798" y="1988"/>
                  </a:cubicBezTo>
                  <a:cubicBezTo>
                    <a:pt x="13915" y="2386"/>
                    <a:pt x="12032" y="2804"/>
                    <a:pt x="10128" y="3034"/>
                  </a:cubicBezTo>
                  <a:cubicBezTo>
                    <a:pt x="9709" y="3076"/>
                    <a:pt x="9312" y="3222"/>
                    <a:pt x="8893" y="3264"/>
                  </a:cubicBezTo>
                  <a:cubicBezTo>
                    <a:pt x="7512" y="3453"/>
                    <a:pt x="6089" y="3641"/>
                    <a:pt x="4729" y="3955"/>
                  </a:cubicBezTo>
                  <a:cubicBezTo>
                    <a:pt x="4248" y="4059"/>
                    <a:pt x="3725" y="4101"/>
                    <a:pt x="3223" y="4122"/>
                  </a:cubicBezTo>
                  <a:cubicBezTo>
                    <a:pt x="2825" y="4164"/>
                    <a:pt x="2449" y="4122"/>
                    <a:pt x="2051" y="4101"/>
                  </a:cubicBezTo>
                  <a:cubicBezTo>
                    <a:pt x="1716" y="4080"/>
                    <a:pt x="1319" y="4038"/>
                    <a:pt x="879" y="43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2159;p73"/>
            <p:cNvSpPr/>
            <p:nvPr/>
          </p:nvSpPr>
          <p:spPr>
            <a:xfrm>
              <a:off x="-1156575" y="2763450"/>
              <a:ext cx="254225" cy="244825"/>
            </a:xfrm>
            <a:custGeom>
              <a:avLst/>
              <a:gdLst/>
              <a:ahLst/>
              <a:cxnLst/>
              <a:rect l="l" t="t" r="r" b="b"/>
              <a:pathLst>
                <a:path w="10169" h="9793" extrusionOk="0">
                  <a:moveTo>
                    <a:pt x="126" y="1256"/>
                  </a:moveTo>
                  <a:cubicBezTo>
                    <a:pt x="126" y="984"/>
                    <a:pt x="126" y="733"/>
                    <a:pt x="105" y="503"/>
                  </a:cubicBezTo>
                  <a:cubicBezTo>
                    <a:pt x="84" y="315"/>
                    <a:pt x="0" y="105"/>
                    <a:pt x="209" y="43"/>
                  </a:cubicBezTo>
                  <a:cubicBezTo>
                    <a:pt x="335" y="1"/>
                    <a:pt x="544" y="105"/>
                    <a:pt x="670" y="189"/>
                  </a:cubicBezTo>
                  <a:cubicBezTo>
                    <a:pt x="1507" y="712"/>
                    <a:pt x="2302" y="1319"/>
                    <a:pt x="2888" y="2135"/>
                  </a:cubicBezTo>
                  <a:cubicBezTo>
                    <a:pt x="3285" y="2658"/>
                    <a:pt x="3808" y="3076"/>
                    <a:pt x="4310" y="3516"/>
                  </a:cubicBezTo>
                  <a:cubicBezTo>
                    <a:pt x="5440" y="4499"/>
                    <a:pt x="6445" y="5608"/>
                    <a:pt x="7386" y="6780"/>
                  </a:cubicBezTo>
                  <a:cubicBezTo>
                    <a:pt x="7909" y="7429"/>
                    <a:pt x="8579" y="7952"/>
                    <a:pt x="9165" y="8558"/>
                  </a:cubicBezTo>
                  <a:cubicBezTo>
                    <a:pt x="9520" y="8893"/>
                    <a:pt x="9834" y="9249"/>
                    <a:pt x="10169" y="9605"/>
                  </a:cubicBezTo>
                  <a:cubicBezTo>
                    <a:pt x="9939" y="9793"/>
                    <a:pt x="9855" y="9605"/>
                    <a:pt x="9771" y="9521"/>
                  </a:cubicBezTo>
                  <a:cubicBezTo>
                    <a:pt x="8369" y="8245"/>
                    <a:pt x="6947" y="6905"/>
                    <a:pt x="5503" y="5629"/>
                  </a:cubicBezTo>
                  <a:cubicBezTo>
                    <a:pt x="5043" y="5211"/>
                    <a:pt x="4520" y="4855"/>
                    <a:pt x="4017" y="4457"/>
                  </a:cubicBezTo>
                  <a:cubicBezTo>
                    <a:pt x="3097" y="3767"/>
                    <a:pt x="2239" y="3035"/>
                    <a:pt x="1276" y="2407"/>
                  </a:cubicBezTo>
                  <a:cubicBezTo>
                    <a:pt x="837" y="2156"/>
                    <a:pt x="502" y="1654"/>
                    <a:pt x="126" y="125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2160;p73"/>
            <p:cNvSpPr/>
            <p:nvPr/>
          </p:nvSpPr>
          <p:spPr>
            <a:xfrm>
              <a:off x="-1171750" y="2927700"/>
              <a:ext cx="148050" cy="129750"/>
            </a:xfrm>
            <a:custGeom>
              <a:avLst/>
              <a:gdLst/>
              <a:ahLst/>
              <a:cxnLst/>
              <a:rect l="l" t="t" r="r" b="b"/>
              <a:pathLst>
                <a:path w="5922" h="5190" extrusionOk="0">
                  <a:moveTo>
                    <a:pt x="5838" y="5190"/>
                  </a:moveTo>
                  <a:cubicBezTo>
                    <a:pt x="5524" y="4939"/>
                    <a:pt x="5210" y="4709"/>
                    <a:pt x="4896" y="4499"/>
                  </a:cubicBezTo>
                  <a:cubicBezTo>
                    <a:pt x="4311" y="4144"/>
                    <a:pt x="3787" y="3683"/>
                    <a:pt x="3327" y="3160"/>
                  </a:cubicBezTo>
                  <a:cubicBezTo>
                    <a:pt x="2741" y="2553"/>
                    <a:pt x="2093" y="2030"/>
                    <a:pt x="1528" y="1444"/>
                  </a:cubicBezTo>
                  <a:cubicBezTo>
                    <a:pt x="1130" y="1026"/>
                    <a:pt x="712" y="649"/>
                    <a:pt x="189" y="398"/>
                  </a:cubicBezTo>
                  <a:cubicBezTo>
                    <a:pt x="63" y="315"/>
                    <a:pt x="0" y="168"/>
                    <a:pt x="209" y="1"/>
                  </a:cubicBezTo>
                  <a:cubicBezTo>
                    <a:pt x="921" y="607"/>
                    <a:pt x="1632" y="1172"/>
                    <a:pt x="2302" y="1800"/>
                  </a:cubicBezTo>
                  <a:cubicBezTo>
                    <a:pt x="3306" y="2658"/>
                    <a:pt x="4290" y="3558"/>
                    <a:pt x="5294" y="4416"/>
                  </a:cubicBezTo>
                  <a:cubicBezTo>
                    <a:pt x="5482" y="4604"/>
                    <a:pt x="5712" y="4750"/>
                    <a:pt x="5880" y="4960"/>
                  </a:cubicBezTo>
                  <a:cubicBezTo>
                    <a:pt x="5922" y="4981"/>
                    <a:pt x="5838" y="5106"/>
                    <a:pt x="5838" y="51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2161;p73"/>
            <p:cNvSpPr/>
            <p:nvPr/>
          </p:nvSpPr>
          <p:spPr>
            <a:xfrm>
              <a:off x="-572300" y="3140075"/>
              <a:ext cx="156950" cy="27225"/>
            </a:xfrm>
            <a:custGeom>
              <a:avLst/>
              <a:gdLst/>
              <a:ahLst/>
              <a:cxnLst/>
              <a:rect l="l" t="t" r="r" b="b"/>
              <a:pathLst>
                <a:path w="6278" h="1089" extrusionOk="0">
                  <a:moveTo>
                    <a:pt x="1" y="900"/>
                  </a:moveTo>
                  <a:cubicBezTo>
                    <a:pt x="2093" y="377"/>
                    <a:pt x="4165" y="147"/>
                    <a:pt x="6278" y="1"/>
                  </a:cubicBezTo>
                  <a:cubicBezTo>
                    <a:pt x="6006" y="210"/>
                    <a:pt x="5420" y="461"/>
                    <a:pt x="5085" y="419"/>
                  </a:cubicBezTo>
                  <a:cubicBezTo>
                    <a:pt x="4583" y="398"/>
                    <a:pt x="4144" y="461"/>
                    <a:pt x="3662" y="587"/>
                  </a:cubicBezTo>
                  <a:cubicBezTo>
                    <a:pt x="3453" y="628"/>
                    <a:pt x="3244" y="628"/>
                    <a:pt x="3035" y="628"/>
                  </a:cubicBezTo>
                  <a:cubicBezTo>
                    <a:pt x="2344" y="628"/>
                    <a:pt x="1675" y="775"/>
                    <a:pt x="1005" y="921"/>
                  </a:cubicBezTo>
                  <a:cubicBezTo>
                    <a:pt x="691" y="1005"/>
                    <a:pt x="377" y="1089"/>
                    <a:pt x="1" y="90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2162;p73"/>
            <p:cNvSpPr/>
            <p:nvPr/>
          </p:nvSpPr>
          <p:spPr>
            <a:xfrm>
              <a:off x="-1012725" y="3059000"/>
              <a:ext cx="52850" cy="46575"/>
            </a:xfrm>
            <a:custGeom>
              <a:avLst/>
              <a:gdLst/>
              <a:ahLst/>
              <a:cxnLst/>
              <a:rect l="l" t="t" r="r" b="b"/>
              <a:pathLst>
                <a:path w="2114" h="1863" extrusionOk="0">
                  <a:moveTo>
                    <a:pt x="0" y="1"/>
                  </a:moveTo>
                  <a:cubicBezTo>
                    <a:pt x="732" y="586"/>
                    <a:pt x="1486" y="1130"/>
                    <a:pt x="2113" y="1863"/>
                  </a:cubicBezTo>
                  <a:cubicBezTo>
                    <a:pt x="1988" y="1821"/>
                    <a:pt x="1862" y="1779"/>
                    <a:pt x="1758" y="1737"/>
                  </a:cubicBezTo>
                  <a:cubicBezTo>
                    <a:pt x="1151" y="1340"/>
                    <a:pt x="565" y="921"/>
                    <a:pt x="126" y="314"/>
                  </a:cubicBezTo>
                  <a:cubicBezTo>
                    <a:pt x="84" y="252"/>
                    <a:pt x="42" y="105"/>
                    <a:pt x="21" y="1"/>
                  </a:cubicBez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2163;p73"/>
            <p:cNvSpPr/>
            <p:nvPr/>
          </p:nvSpPr>
          <p:spPr>
            <a:xfrm>
              <a:off x="-1025825" y="3053775"/>
              <a:ext cx="13625" cy="5250"/>
            </a:xfrm>
            <a:custGeom>
              <a:avLst/>
              <a:gdLst/>
              <a:ahLst/>
              <a:cxnLst/>
              <a:rect l="l" t="t" r="r" b="b"/>
              <a:pathLst>
                <a:path w="545" h="210" extrusionOk="0">
                  <a:moveTo>
                    <a:pt x="1" y="147"/>
                  </a:moveTo>
                  <a:cubicBezTo>
                    <a:pt x="210" y="0"/>
                    <a:pt x="357" y="84"/>
                    <a:pt x="524" y="210"/>
                  </a:cubicBezTo>
                  <a:lnTo>
                    <a:pt x="545" y="189"/>
                  </a:lnTo>
                  <a:cubicBezTo>
                    <a:pt x="357" y="168"/>
                    <a:pt x="168" y="147"/>
                    <a:pt x="1" y="147"/>
                  </a:cubicBez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2164;p73"/>
            <p:cNvSpPr/>
            <p:nvPr/>
          </p:nvSpPr>
          <p:spPr>
            <a:xfrm>
              <a:off x="-922775" y="2765025"/>
              <a:ext cx="278850" cy="100450"/>
            </a:xfrm>
            <a:custGeom>
              <a:avLst/>
              <a:gdLst/>
              <a:ahLst/>
              <a:cxnLst/>
              <a:rect l="l" t="t" r="r" b="b"/>
              <a:pathLst>
                <a:path w="11154" h="4018" extrusionOk="0">
                  <a:moveTo>
                    <a:pt x="1" y="1653"/>
                  </a:moveTo>
                  <a:cubicBezTo>
                    <a:pt x="838" y="1800"/>
                    <a:pt x="1528" y="1612"/>
                    <a:pt x="2198" y="1486"/>
                  </a:cubicBezTo>
                  <a:cubicBezTo>
                    <a:pt x="3056" y="1319"/>
                    <a:pt x="3935" y="1193"/>
                    <a:pt x="4771" y="1005"/>
                  </a:cubicBezTo>
                  <a:cubicBezTo>
                    <a:pt x="5211" y="921"/>
                    <a:pt x="5629" y="754"/>
                    <a:pt x="6027" y="565"/>
                  </a:cubicBezTo>
                  <a:cubicBezTo>
                    <a:pt x="6445" y="398"/>
                    <a:pt x="6864" y="231"/>
                    <a:pt x="7324" y="272"/>
                  </a:cubicBezTo>
                  <a:cubicBezTo>
                    <a:pt x="7450" y="272"/>
                    <a:pt x="7596" y="314"/>
                    <a:pt x="7701" y="252"/>
                  </a:cubicBezTo>
                  <a:cubicBezTo>
                    <a:pt x="8349" y="0"/>
                    <a:pt x="8998" y="210"/>
                    <a:pt x="9647" y="231"/>
                  </a:cubicBezTo>
                  <a:cubicBezTo>
                    <a:pt x="10170" y="252"/>
                    <a:pt x="10463" y="565"/>
                    <a:pt x="10693" y="963"/>
                  </a:cubicBezTo>
                  <a:cubicBezTo>
                    <a:pt x="10860" y="1277"/>
                    <a:pt x="10986" y="1612"/>
                    <a:pt x="11153" y="2009"/>
                  </a:cubicBezTo>
                  <a:cubicBezTo>
                    <a:pt x="10902" y="2030"/>
                    <a:pt x="10693" y="2030"/>
                    <a:pt x="10484" y="2093"/>
                  </a:cubicBezTo>
                  <a:cubicBezTo>
                    <a:pt x="9814" y="2239"/>
                    <a:pt x="9124" y="2239"/>
                    <a:pt x="8475" y="2469"/>
                  </a:cubicBezTo>
                  <a:cubicBezTo>
                    <a:pt x="8370" y="2532"/>
                    <a:pt x="8245" y="2553"/>
                    <a:pt x="8140" y="2532"/>
                  </a:cubicBezTo>
                  <a:cubicBezTo>
                    <a:pt x="7324" y="2344"/>
                    <a:pt x="6592" y="2721"/>
                    <a:pt x="5860" y="2867"/>
                  </a:cubicBezTo>
                  <a:cubicBezTo>
                    <a:pt x="5525" y="2951"/>
                    <a:pt x="5190" y="3055"/>
                    <a:pt x="4813" y="3055"/>
                  </a:cubicBezTo>
                  <a:cubicBezTo>
                    <a:pt x="4374" y="3055"/>
                    <a:pt x="3935" y="3160"/>
                    <a:pt x="3537" y="3390"/>
                  </a:cubicBezTo>
                  <a:cubicBezTo>
                    <a:pt x="2993" y="3704"/>
                    <a:pt x="2407" y="3913"/>
                    <a:pt x="1696" y="4018"/>
                  </a:cubicBezTo>
                  <a:cubicBezTo>
                    <a:pt x="1089" y="3369"/>
                    <a:pt x="357" y="2741"/>
                    <a:pt x="1" y="16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2165;p73"/>
            <p:cNvSpPr/>
            <p:nvPr/>
          </p:nvSpPr>
          <p:spPr>
            <a:xfrm>
              <a:off x="-1199475" y="2658325"/>
              <a:ext cx="956750" cy="553975"/>
            </a:xfrm>
            <a:custGeom>
              <a:avLst/>
              <a:gdLst/>
              <a:ahLst/>
              <a:cxnLst/>
              <a:rect l="l" t="t" r="r" b="b"/>
              <a:pathLst>
                <a:path w="38270" h="22159" extrusionOk="0">
                  <a:moveTo>
                    <a:pt x="36156" y="19647"/>
                  </a:moveTo>
                  <a:lnTo>
                    <a:pt x="35529" y="19333"/>
                  </a:lnTo>
                  <a:cubicBezTo>
                    <a:pt x="34482" y="19543"/>
                    <a:pt x="33499" y="19752"/>
                    <a:pt x="32495" y="19961"/>
                  </a:cubicBezTo>
                  <a:cubicBezTo>
                    <a:pt x="32244" y="20003"/>
                    <a:pt x="31972" y="20087"/>
                    <a:pt x="31741" y="20170"/>
                  </a:cubicBezTo>
                  <a:cubicBezTo>
                    <a:pt x="31114" y="20359"/>
                    <a:pt x="30486" y="20589"/>
                    <a:pt x="29796" y="20526"/>
                  </a:cubicBezTo>
                  <a:cubicBezTo>
                    <a:pt x="29754" y="20526"/>
                    <a:pt x="29670" y="20505"/>
                    <a:pt x="29628" y="20526"/>
                  </a:cubicBezTo>
                  <a:cubicBezTo>
                    <a:pt x="28519" y="20694"/>
                    <a:pt x="27431" y="20819"/>
                    <a:pt x="26322" y="21007"/>
                  </a:cubicBezTo>
                  <a:cubicBezTo>
                    <a:pt x="25862" y="21091"/>
                    <a:pt x="25381" y="21154"/>
                    <a:pt x="24878" y="21112"/>
                  </a:cubicBezTo>
                  <a:cubicBezTo>
                    <a:pt x="24648" y="21070"/>
                    <a:pt x="24418" y="21070"/>
                    <a:pt x="24167" y="21133"/>
                  </a:cubicBezTo>
                  <a:cubicBezTo>
                    <a:pt x="23163" y="21258"/>
                    <a:pt x="22158" y="21447"/>
                    <a:pt x="21133" y="21572"/>
                  </a:cubicBezTo>
                  <a:cubicBezTo>
                    <a:pt x="20652" y="21656"/>
                    <a:pt x="20129" y="21698"/>
                    <a:pt x="19627" y="21635"/>
                  </a:cubicBezTo>
                  <a:cubicBezTo>
                    <a:pt x="19355" y="21593"/>
                    <a:pt x="19104" y="21635"/>
                    <a:pt x="18811" y="21677"/>
                  </a:cubicBezTo>
                  <a:cubicBezTo>
                    <a:pt x="18580" y="21698"/>
                    <a:pt x="18350" y="21761"/>
                    <a:pt x="18099" y="21844"/>
                  </a:cubicBezTo>
                  <a:cubicBezTo>
                    <a:pt x="17137" y="22158"/>
                    <a:pt x="16153" y="22074"/>
                    <a:pt x="15170" y="21928"/>
                  </a:cubicBezTo>
                  <a:cubicBezTo>
                    <a:pt x="14710" y="21844"/>
                    <a:pt x="14710" y="21844"/>
                    <a:pt x="14333" y="21342"/>
                  </a:cubicBezTo>
                  <a:cubicBezTo>
                    <a:pt x="14291" y="21321"/>
                    <a:pt x="14228" y="21300"/>
                    <a:pt x="14187" y="21300"/>
                  </a:cubicBezTo>
                  <a:cubicBezTo>
                    <a:pt x="13036" y="21238"/>
                    <a:pt x="12199" y="20505"/>
                    <a:pt x="11341" y="19877"/>
                  </a:cubicBezTo>
                  <a:cubicBezTo>
                    <a:pt x="11194" y="19794"/>
                    <a:pt x="11132" y="19668"/>
                    <a:pt x="10985" y="19626"/>
                  </a:cubicBezTo>
                  <a:cubicBezTo>
                    <a:pt x="10295" y="19250"/>
                    <a:pt x="9562" y="18894"/>
                    <a:pt x="8851" y="18517"/>
                  </a:cubicBezTo>
                  <a:cubicBezTo>
                    <a:pt x="8244" y="18204"/>
                    <a:pt x="7784" y="17743"/>
                    <a:pt x="7303" y="17283"/>
                  </a:cubicBezTo>
                  <a:cubicBezTo>
                    <a:pt x="6989" y="17011"/>
                    <a:pt x="6675" y="16739"/>
                    <a:pt x="6340" y="16509"/>
                  </a:cubicBezTo>
                  <a:cubicBezTo>
                    <a:pt x="5754" y="16111"/>
                    <a:pt x="5168" y="15776"/>
                    <a:pt x="4645" y="15337"/>
                  </a:cubicBezTo>
                  <a:cubicBezTo>
                    <a:pt x="3955" y="14751"/>
                    <a:pt x="3348" y="14082"/>
                    <a:pt x="2699" y="13454"/>
                  </a:cubicBezTo>
                  <a:cubicBezTo>
                    <a:pt x="2176" y="12931"/>
                    <a:pt x="1653" y="12366"/>
                    <a:pt x="1005" y="11989"/>
                  </a:cubicBezTo>
                  <a:cubicBezTo>
                    <a:pt x="565" y="11717"/>
                    <a:pt x="356" y="11382"/>
                    <a:pt x="461" y="10859"/>
                  </a:cubicBezTo>
                  <a:cubicBezTo>
                    <a:pt x="523" y="10483"/>
                    <a:pt x="419" y="10148"/>
                    <a:pt x="272" y="9813"/>
                  </a:cubicBezTo>
                  <a:cubicBezTo>
                    <a:pt x="189" y="9625"/>
                    <a:pt x="105" y="9416"/>
                    <a:pt x="0" y="9206"/>
                  </a:cubicBezTo>
                  <a:cubicBezTo>
                    <a:pt x="314" y="8767"/>
                    <a:pt x="628" y="8286"/>
                    <a:pt x="942" y="7846"/>
                  </a:cubicBezTo>
                  <a:cubicBezTo>
                    <a:pt x="1109" y="7616"/>
                    <a:pt x="1193" y="7344"/>
                    <a:pt x="1026" y="7093"/>
                  </a:cubicBezTo>
                  <a:cubicBezTo>
                    <a:pt x="816" y="6758"/>
                    <a:pt x="837" y="6403"/>
                    <a:pt x="900" y="6047"/>
                  </a:cubicBezTo>
                  <a:cubicBezTo>
                    <a:pt x="942" y="5566"/>
                    <a:pt x="1026" y="5105"/>
                    <a:pt x="837" y="4624"/>
                  </a:cubicBezTo>
                  <a:cubicBezTo>
                    <a:pt x="691" y="4185"/>
                    <a:pt x="1005" y="3829"/>
                    <a:pt x="1298" y="3536"/>
                  </a:cubicBezTo>
                  <a:cubicBezTo>
                    <a:pt x="1570" y="3243"/>
                    <a:pt x="1946" y="3013"/>
                    <a:pt x="2281" y="2783"/>
                  </a:cubicBezTo>
                  <a:cubicBezTo>
                    <a:pt x="2448" y="2678"/>
                    <a:pt x="2679" y="2595"/>
                    <a:pt x="2888" y="2595"/>
                  </a:cubicBezTo>
                  <a:cubicBezTo>
                    <a:pt x="3850" y="2595"/>
                    <a:pt x="4792" y="2385"/>
                    <a:pt x="5733" y="2155"/>
                  </a:cubicBezTo>
                  <a:cubicBezTo>
                    <a:pt x="7282" y="1737"/>
                    <a:pt x="8851" y="1569"/>
                    <a:pt x="10441" y="1486"/>
                  </a:cubicBezTo>
                  <a:lnTo>
                    <a:pt x="17262" y="1109"/>
                  </a:lnTo>
                  <a:cubicBezTo>
                    <a:pt x="18057" y="1046"/>
                    <a:pt x="18832" y="1067"/>
                    <a:pt x="19627" y="1046"/>
                  </a:cubicBezTo>
                  <a:cubicBezTo>
                    <a:pt x="20443" y="1025"/>
                    <a:pt x="21238" y="1025"/>
                    <a:pt x="22075" y="1004"/>
                  </a:cubicBezTo>
                  <a:cubicBezTo>
                    <a:pt x="22263" y="753"/>
                    <a:pt x="22472" y="481"/>
                    <a:pt x="22682" y="167"/>
                  </a:cubicBezTo>
                  <a:cubicBezTo>
                    <a:pt x="23184" y="0"/>
                    <a:pt x="23581" y="167"/>
                    <a:pt x="23895" y="523"/>
                  </a:cubicBezTo>
                  <a:cubicBezTo>
                    <a:pt x="24062" y="753"/>
                    <a:pt x="24272" y="963"/>
                    <a:pt x="24481" y="1214"/>
                  </a:cubicBezTo>
                  <a:cubicBezTo>
                    <a:pt x="24648" y="1381"/>
                    <a:pt x="24774" y="1590"/>
                    <a:pt x="24983" y="1737"/>
                  </a:cubicBezTo>
                  <a:cubicBezTo>
                    <a:pt x="25318" y="1967"/>
                    <a:pt x="25506" y="2281"/>
                    <a:pt x="25715" y="2615"/>
                  </a:cubicBezTo>
                  <a:cubicBezTo>
                    <a:pt x="26008" y="3055"/>
                    <a:pt x="26343" y="3473"/>
                    <a:pt x="26720" y="3892"/>
                  </a:cubicBezTo>
                  <a:cubicBezTo>
                    <a:pt x="26992" y="4248"/>
                    <a:pt x="27410" y="4457"/>
                    <a:pt x="27578" y="4917"/>
                  </a:cubicBezTo>
                  <a:cubicBezTo>
                    <a:pt x="27619" y="5084"/>
                    <a:pt x="27891" y="5210"/>
                    <a:pt x="28038" y="5315"/>
                  </a:cubicBezTo>
                  <a:lnTo>
                    <a:pt x="30235" y="6717"/>
                  </a:lnTo>
                  <a:cubicBezTo>
                    <a:pt x="31323" y="7407"/>
                    <a:pt x="32285" y="8181"/>
                    <a:pt x="33248" y="9018"/>
                  </a:cubicBezTo>
                  <a:cubicBezTo>
                    <a:pt x="33897" y="9583"/>
                    <a:pt x="34566" y="10169"/>
                    <a:pt x="35319" y="10587"/>
                  </a:cubicBezTo>
                  <a:cubicBezTo>
                    <a:pt x="35508" y="10692"/>
                    <a:pt x="35633" y="10859"/>
                    <a:pt x="35780" y="11006"/>
                  </a:cubicBezTo>
                  <a:cubicBezTo>
                    <a:pt x="36052" y="11278"/>
                    <a:pt x="36240" y="11571"/>
                    <a:pt x="36658" y="11634"/>
                  </a:cubicBezTo>
                  <a:cubicBezTo>
                    <a:pt x="36784" y="11675"/>
                    <a:pt x="36889" y="11822"/>
                    <a:pt x="36993" y="11927"/>
                  </a:cubicBezTo>
                  <a:cubicBezTo>
                    <a:pt x="37202" y="12136"/>
                    <a:pt x="37433" y="12345"/>
                    <a:pt x="37642" y="12554"/>
                  </a:cubicBezTo>
                  <a:cubicBezTo>
                    <a:pt x="38039" y="12931"/>
                    <a:pt x="38270" y="13349"/>
                    <a:pt x="38186" y="13893"/>
                  </a:cubicBezTo>
                  <a:cubicBezTo>
                    <a:pt x="38081" y="14709"/>
                    <a:pt x="37872" y="15463"/>
                    <a:pt x="37412" y="16174"/>
                  </a:cubicBezTo>
                  <a:cubicBezTo>
                    <a:pt x="37182" y="16530"/>
                    <a:pt x="37035" y="16906"/>
                    <a:pt x="37014" y="17346"/>
                  </a:cubicBezTo>
                  <a:cubicBezTo>
                    <a:pt x="36993" y="17764"/>
                    <a:pt x="36910" y="18183"/>
                    <a:pt x="36679" y="18538"/>
                  </a:cubicBezTo>
                  <a:cubicBezTo>
                    <a:pt x="36554" y="18748"/>
                    <a:pt x="36554" y="19020"/>
                    <a:pt x="36449" y="19229"/>
                  </a:cubicBezTo>
                  <a:cubicBezTo>
                    <a:pt x="36386" y="19271"/>
                    <a:pt x="36282" y="19438"/>
                    <a:pt x="36156" y="19647"/>
                  </a:cubicBezTo>
                  <a:close/>
                  <a:moveTo>
                    <a:pt x="7470" y="16028"/>
                  </a:moveTo>
                  <a:cubicBezTo>
                    <a:pt x="7303" y="15902"/>
                    <a:pt x="7135" y="15818"/>
                    <a:pt x="6947" y="15965"/>
                  </a:cubicBezTo>
                  <a:cubicBezTo>
                    <a:pt x="6968" y="15881"/>
                    <a:pt x="7031" y="15756"/>
                    <a:pt x="6989" y="15714"/>
                  </a:cubicBezTo>
                  <a:cubicBezTo>
                    <a:pt x="6821" y="15546"/>
                    <a:pt x="6612" y="15358"/>
                    <a:pt x="6403" y="15170"/>
                  </a:cubicBezTo>
                  <a:cubicBezTo>
                    <a:pt x="5399" y="14312"/>
                    <a:pt x="4415" y="13412"/>
                    <a:pt x="3411" y="12554"/>
                  </a:cubicBezTo>
                  <a:cubicBezTo>
                    <a:pt x="2699" y="11947"/>
                    <a:pt x="2009" y="11362"/>
                    <a:pt x="1318" y="10755"/>
                  </a:cubicBezTo>
                  <a:cubicBezTo>
                    <a:pt x="1109" y="10901"/>
                    <a:pt x="1172" y="11090"/>
                    <a:pt x="1298" y="11152"/>
                  </a:cubicBezTo>
                  <a:cubicBezTo>
                    <a:pt x="1800" y="11424"/>
                    <a:pt x="2218" y="11801"/>
                    <a:pt x="2637" y="12199"/>
                  </a:cubicBezTo>
                  <a:cubicBezTo>
                    <a:pt x="3202" y="12784"/>
                    <a:pt x="3892" y="13307"/>
                    <a:pt x="4436" y="13914"/>
                  </a:cubicBezTo>
                  <a:cubicBezTo>
                    <a:pt x="4896" y="14437"/>
                    <a:pt x="5420" y="14856"/>
                    <a:pt x="6005" y="15253"/>
                  </a:cubicBezTo>
                  <a:cubicBezTo>
                    <a:pt x="6319" y="15463"/>
                    <a:pt x="6633" y="15693"/>
                    <a:pt x="6968" y="15902"/>
                  </a:cubicBezTo>
                  <a:lnTo>
                    <a:pt x="7512" y="15986"/>
                  </a:lnTo>
                  <a:cubicBezTo>
                    <a:pt x="7554" y="16090"/>
                    <a:pt x="7554" y="16216"/>
                    <a:pt x="7617" y="16300"/>
                  </a:cubicBezTo>
                  <a:cubicBezTo>
                    <a:pt x="8035" y="16906"/>
                    <a:pt x="8642" y="17325"/>
                    <a:pt x="9249" y="17701"/>
                  </a:cubicBezTo>
                  <a:cubicBezTo>
                    <a:pt x="9353" y="17785"/>
                    <a:pt x="9479" y="17806"/>
                    <a:pt x="9604" y="17848"/>
                  </a:cubicBezTo>
                  <a:cubicBezTo>
                    <a:pt x="8956" y="17157"/>
                    <a:pt x="8202" y="16613"/>
                    <a:pt x="7470" y="16028"/>
                  </a:cubicBezTo>
                  <a:close/>
                  <a:moveTo>
                    <a:pt x="23100" y="837"/>
                  </a:moveTo>
                  <a:cubicBezTo>
                    <a:pt x="22974" y="1025"/>
                    <a:pt x="22891" y="1109"/>
                    <a:pt x="22891" y="1172"/>
                  </a:cubicBezTo>
                  <a:cubicBezTo>
                    <a:pt x="22786" y="1632"/>
                    <a:pt x="22472" y="1695"/>
                    <a:pt x="22054" y="1674"/>
                  </a:cubicBezTo>
                  <a:cubicBezTo>
                    <a:pt x="21698" y="1653"/>
                    <a:pt x="21321" y="1590"/>
                    <a:pt x="20987" y="1653"/>
                  </a:cubicBezTo>
                  <a:cubicBezTo>
                    <a:pt x="20317" y="1758"/>
                    <a:pt x="19627" y="1799"/>
                    <a:pt x="18915" y="1779"/>
                  </a:cubicBezTo>
                  <a:cubicBezTo>
                    <a:pt x="18392" y="1758"/>
                    <a:pt x="17911" y="1779"/>
                    <a:pt x="17388" y="1799"/>
                  </a:cubicBezTo>
                  <a:cubicBezTo>
                    <a:pt x="14898" y="1946"/>
                    <a:pt x="12408" y="2113"/>
                    <a:pt x="9918" y="2260"/>
                  </a:cubicBezTo>
                  <a:cubicBezTo>
                    <a:pt x="8725" y="2323"/>
                    <a:pt x="7512" y="2427"/>
                    <a:pt x="6361" y="2699"/>
                  </a:cubicBezTo>
                  <a:cubicBezTo>
                    <a:pt x="5838" y="2825"/>
                    <a:pt x="5294" y="2867"/>
                    <a:pt x="4771" y="2992"/>
                  </a:cubicBezTo>
                  <a:cubicBezTo>
                    <a:pt x="4122" y="3118"/>
                    <a:pt x="3453" y="3201"/>
                    <a:pt x="2804" y="3097"/>
                  </a:cubicBezTo>
                  <a:cubicBezTo>
                    <a:pt x="2762" y="3097"/>
                    <a:pt x="2699" y="3139"/>
                    <a:pt x="2595" y="3160"/>
                  </a:cubicBezTo>
                  <a:cubicBezTo>
                    <a:pt x="2574" y="3264"/>
                    <a:pt x="2553" y="3390"/>
                    <a:pt x="2490" y="3557"/>
                  </a:cubicBezTo>
                  <a:cubicBezTo>
                    <a:pt x="2846" y="3766"/>
                    <a:pt x="3160" y="3955"/>
                    <a:pt x="3432" y="4164"/>
                  </a:cubicBezTo>
                  <a:cubicBezTo>
                    <a:pt x="3892" y="4478"/>
                    <a:pt x="4352" y="4771"/>
                    <a:pt x="4729" y="5147"/>
                  </a:cubicBezTo>
                  <a:cubicBezTo>
                    <a:pt x="5671" y="6256"/>
                    <a:pt x="6780" y="7177"/>
                    <a:pt x="7805" y="8181"/>
                  </a:cubicBezTo>
                  <a:cubicBezTo>
                    <a:pt x="8202" y="8579"/>
                    <a:pt x="8621" y="8997"/>
                    <a:pt x="8956" y="9437"/>
                  </a:cubicBezTo>
                  <a:cubicBezTo>
                    <a:pt x="9688" y="10357"/>
                    <a:pt x="10462" y="11215"/>
                    <a:pt x="11341" y="12031"/>
                  </a:cubicBezTo>
                  <a:cubicBezTo>
                    <a:pt x="11697" y="12366"/>
                    <a:pt x="12094" y="12743"/>
                    <a:pt x="12387" y="13140"/>
                  </a:cubicBezTo>
                  <a:cubicBezTo>
                    <a:pt x="13140" y="14123"/>
                    <a:pt x="13998" y="15065"/>
                    <a:pt x="14898" y="15965"/>
                  </a:cubicBezTo>
                  <a:cubicBezTo>
                    <a:pt x="15003" y="16069"/>
                    <a:pt x="15128" y="16195"/>
                    <a:pt x="15254" y="16216"/>
                  </a:cubicBezTo>
                  <a:cubicBezTo>
                    <a:pt x="15756" y="16300"/>
                    <a:pt x="16279" y="16404"/>
                    <a:pt x="16781" y="16320"/>
                  </a:cubicBezTo>
                  <a:cubicBezTo>
                    <a:pt x="17304" y="16216"/>
                    <a:pt x="17848" y="16174"/>
                    <a:pt x="18371" y="16132"/>
                  </a:cubicBezTo>
                  <a:cubicBezTo>
                    <a:pt x="18999" y="16111"/>
                    <a:pt x="19606" y="15965"/>
                    <a:pt x="20213" y="15756"/>
                  </a:cubicBezTo>
                  <a:cubicBezTo>
                    <a:pt x="20589" y="15609"/>
                    <a:pt x="21008" y="15546"/>
                    <a:pt x="21405" y="15442"/>
                  </a:cubicBezTo>
                  <a:cubicBezTo>
                    <a:pt x="22556" y="15170"/>
                    <a:pt x="23707" y="14960"/>
                    <a:pt x="24837" y="14667"/>
                  </a:cubicBezTo>
                  <a:cubicBezTo>
                    <a:pt x="25548" y="14500"/>
                    <a:pt x="26218" y="14333"/>
                    <a:pt x="26950" y="14249"/>
                  </a:cubicBezTo>
                  <a:cubicBezTo>
                    <a:pt x="27536" y="14186"/>
                    <a:pt x="28080" y="14040"/>
                    <a:pt x="28624" y="13977"/>
                  </a:cubicBezTo>
                  <a:cubicBezTo>
                    <a:pt x="29210" y="13893"/>
                    <a:pt x="29754" y="13789"/>
                    <a:pt x="30319" y="13789"/>
                  </a:cubicBezTo>
                  <a:cubicBezTo>
                    <a:pt x="31009" y="13789"/>
                    <a:pt x="31679" y="13579"/>
                    <a:pt x="32390" y="13705"/>
                  </a:cubicBezTo>
                  <a:cubicBezTo>
                    <a:pt x="33101" y="13475"/>
                    <a:pt x="33834" y="13663"/>
                    <a:pt x="34545" y="13705"/>
                  </a:cubicBezTo>
                  <a:cubicBezTo>
                    <a:pt x="34713" y="13726"/>
                    <a:pt x="34901" y="13768"/>
                    <a:pt x="35068" y="13831"/>
                  </a:cubicBezTo>
                  <a:cubicBezTo>
                    <a:pt x="35487" y="14019"/>
                    <a:pt x="35863" y="14228"/>
                    <a:pt x="36261" y="14437"/>
                  </a:cubicBezTo>
                  <a:cubicBezTo>
                    <a:pt x="36449" y="14542"/>
                    <a:pt x="36596" y="14667"/>
                    <a:pt x="36638" y="14919"/>
                  </a:cubicBezTo>
                  <a:cubicBezTo>
                    <a:pt x="36638" y="15023"/>
                    <a:pt x="36700" y="15128"/>
                    <a:pt x="36763" y="15274"/>
                  </a:cubicBezTo>
                  <a:cubicBezTo>
                    <a:pt x="36951" y="14960"/>
                    <a:pt x="37098" y="14730"/>
                    <a:pt x="37223" y="14500"/>
                  </a:cubicBezTo>
                  <a:cubicBezTo>
                    <a:pt x="37391" y="14207"/>
                    <a:pt x="37412" y="13914"/>
                    <a:pt x="37202" y="13663"/>
                  </a:cubicBezTo>
                  <a:cubicBezTo>
                    <a:pt x="36763" y="13098"/>
                    <a:pt x="36491" y="12366"/>
                    <a:pt x="35801" y="12052"/>
                  </a:cubicBezTo>
                  <a:cubicBezTo>
                    <a:pt x="35696" y="12010"/>
                    <a:pt x="35633" y="11885"/>
                    <a:pt x="35529" y="11801"/>
                  </a:cubicBezTo>
                  <a:cubicBezTo>
                    <a:pt x="35278" y="11571"/>
                    <a:pt x="35006" y="11320"/>
                    <a:pt x="34713" y="11090"/>
                  </a:cubicBezTo>
                  <a:cubicBezTo>
                    <a:pt x="34085" y="10587"/>
                    <a:pt x="33415" y="10127"/>
                    <a:pt x="32829" y="9604"/>
                  </a:cubicBezTo>
                  <a:cubicBezTo>
                    <a:pt x="31783" y="8641"/>
                    <a:pt x="30674" y="7805"/>
                    <a:pt x="29482" y="7030"/>
                  </a:cubicBezTo>
                  <a:cubicBezTo>
                    <a:pt x="28833" y="6612"/>
                    <a:pt x="28184" y="6193"/>
                    <a:pt x="27536" y="5754"/>
                  </a:cubicBezTo>
                  <a:cubicBezTo>
                    <a:pt x="27327" y="5608"/>
                    <a:pt x="27075" y="5440"/>
                    <a:pt x="26950" y="5210"/>
                  </a:cubicBezTo>
                  <a:cubicBezTo>
                    <a:pt x="26531" y="4561"/>
                    <a:pt x="25967" y="4038"/>
                    <a:pt x="25402" y="3473"/>
                  </a:cubicBezTo>
                  <a:cubicBezTo>
                    <a:pt x="25213" y="3264"/>
                    <a:pt x="25046" y="3118"/>
                    <a:pt x="24962" y="2825"/>
                  </a:cubicBezTo>
                  <a:cubicBezTo>
                    <a:pt x="24627" y="1904"/>
                    <a:pt x="23895" y="1423"/>
                    <a:pt x="23100" y="837"/>
                  </a:cubicBezTo>
                  <a:close/>
                  <a:moveTo>
                    <a:pt x="14626" y="17492"/>
                  </a:moveTo>
                  <a:cubicBezTo>
                    <a:pt x="14417" y="17660"/>
                    <a:pt x="14207" y="17639"/>
                    <a:pt x="14061" y="17471"/>
                  </a:cubicBezTo>
                  <a:cubicBezTo>
                    <a:pt x="13663" y="17053"/>
                    <a:pt x="13308" y="16613"/>
                    <a:pt x="12931" y="16195"/>
                  </a:cubicBezTo>
                  <a:cubicBezTo>
                    <a:pt x="12513" y="15714"/>
                    <a:pt x="12094" y="15253"/>
                    <a:pt x="11634" y="14814"/>
                  </a:cubicBezTo>
                  <a:cubicBezTo>
                    <a:pt x="10002" y="13287"/>
                    <a:pt x="8349" y="11801"/>
                    <a:pt x="6717" y="10315"/>
                  </a:cubicBezTo>
                  <a:cubicBezTo>
                    <a:pt x="6549" y="10169"/>
                    <a:pt x="6403" y="10043"/>
                    <a:pt x="6215" y="9918"/>
                  </a:cubicBezTo>
                  <a:cubicBezTo>
                    <a:pt x="5503" y="9374"/>
                    <a:pt x="4771" y="8809"/>
                    <a:pt x="4101" y="8244"/>
                  </a:cubicBezTo>
                  <a:cubicBezTo>
                    <a:pt x="3327" y="7616"/>
                    <a:pt x="2427" y="7198"/>
                    <a:pt x="1800" y="6277"/>
                  </a:cubicBezTo>
                  <a:cubicBezTo>
                    <a:pt x="1758" y="6465"/>
                    <a:pt x="1716" y="6570"/>
                    <a:pt x="1737" y="6612"/>
                  </a:cubicBezTo>
                  <a:cubicBezTo>
                    <a:pt x="1904" y="7240"/>
                    <a:pt x="1800" y="7825"/>
                    <a:pt x="1339" y="8286"/>
                  </a:cubicBezTo>
                  <a:cubicBezTo>
                    <a:pt x="1067" y="8600"/>
                    <a:pt x="1067" y="8997"/>
                    <a:pt x="1109" y="9395"/>
                  </a:cubicBezTo>
                  <a:cubicBezTo>
                    <a:pt x="1632" y="10002"/>
                    <a:pt x="2218" y="10546"/>
                    <a:pt x="2846" y="11006"/>
                  </a:cubicBezTo>
                  <a:cubicBezTo>
                    <a:pt x="3160" y="11236"/>
                    <a:pt x="3432" y="11508"/>
                    <a:pt x="3725" y="11759"/>
                  </a:cubicBezTo>
                  <a:cubicBezTo>
                    <a:pt x="4436" y="12387"/>
                    <a:pt x="5148" y="13077"/>
                    <a:pt x="5880" y="13705"/>
                  </a:cubicBezTo>
                  <a:cubicBezTo>
                    <a:pt x="7261" y="14856"/>
                    <a:pt x="8663" y="15986"/>
                    <a:pt x="10065" y="17136"/>
                  </a:cubicBezTo>
                  <a:cubicBezTo>
                    <a:pt x="10274" y="17283"/>
                    <a:pt x="10504" y="17450"/>
                    <a:pt x="10734" y="17576"/>
                  </a:cubicBezTo>
                  <a:cubicBezTo>
                    <a:pt x="11362" y="17890"/>
                    <a:pt x="11906" y="18287"/>
                    <a:pt x="12408" y="18789"/>
                  </a:cubicBezTo>
                  <a:cubicBezTo>
                    <a:pt x="12806" y="19166"/>
                    <a:pt x="13308" y="19459"/>
                    <a:pt x="13789" y="19689"/>
                  </a:cubicBezTo>
                  <a:cubicBezTo>
                    <a:pt x="13998" y="19522"/>
                    <a:pt x="14207" y="19438"/>
                    <a:pt x="14187" y="19145"/>
                  </a:cubicBezTo>
                  <a:cubicBezTo>
                    <a:pt x="13977" y="19061"/>
                    <a:pt x="13768" y="18957"/>
                    <a:pt x="13538" y="18936"/>
                  </a:cubicBezTo>
                  <a:cubicBezTo>
                    <a:pt x="13140" y="18873"/>
                    <a:pt x="12889" y="18664"/>
                    <a:pt x="12638" y="18392"/>
                  </a:cubicBezTo>
                  <a:cubicBezTo>
                    <a:pt x="12408" y="18099"/>
                    <a:pt x="12157" y="17869"/>
                    <a:pt x="11885" y="17618"/>
                  </a:cubicBezTo>
                  <a:cubicBezTo>
                    <a:pt x="10650" y="16467"/>
                    <a:pt x="9395" y="15358"/>
                    <a:pt x="8181" y="14207"/>
                  </a:cubicBezTo>
                  <a:cubicBezTo>
                    <a:pt x="7889" y="13935"/>
                    <a:pt x="7617" y="13642"/>
                    <a:pt x="7303" y="13412"/>
                  </a:cubicBezTo>
                  <a:cubicBezTo>
                    <a:pt x="6633" y="12910"/>
                    <a:pt x="6026" y="12345"/>
                    <a:pt x="5420" y="11738"/>
                  </a:cubicBezTo>
                  <a:cubicBezTo>
                    <a:pt x="4938" y="11215"/>
                    <a:pt x="4373" y="10755"/>
                    <a:pt x="3892" y="10232"/>
                  </a:cubicBezTo>
                  <a:cubicBezTo>
                    <a:pt x="3683" y="10022"/>
                    <a:pt x="3495" y="9771"/>
                    <a:pt x="3285" y="9562"/>
                  </a:cubicBezTo>
                  <a:cubicBezTo>
                    <a:pt x="3076" y="9353"/>
                    <a:pt x="2867" y="9186"/>
                    <a:pt x="2658" y="8976"/>
                  </a:cubicBezTo>
                  <a:cubicBezTo>
                    <a:pt x="3013" y="8809"/>
                    <a:pt x="3285" y="8872"/>
                    <a:pt x="3536" y="9102"/>
                  </a:cubicBezTo>
                  <a:cubicBezTo>
                    <a:pt x="4101" y="9562"/>
                    <a:pt x="4645" y="10022"/>
                    <a:pt x="5189" y="10504"/>
                  </a:cubicBezTo>
                  <a:cubicBezTo>
                    <a:pt x="6152" y="11403"/>
                    <a:pt x="7072" y="12387"/>
                    <a:pt x="8181" y="13119"/>
                  </a:cubicBezTo>
                  <a:cubicBezTo>
                    <a:pt x="8223" y="13161"/>
                    <a:pt x="8244" y="13203"/>
                    <a:pt x="8307" y="13266"/>
                  </a:cubicBezTo>
                  <a:cubicBezTo>
                    <a:pt x="9960" y="14793"/>
                    <a:pt x="11592" y="16341"/>
                    <a:pt x="13224" y="17869"/>
                  </a:cubicBezTo>
                  <a:cubicBezTo>
                    <a:pt x="13726" y="17722"/>
                    <a:pt x="14166" y="17576"/>
                    <a:pt x="14375" y="18204"/>
                  </a:cubicBezTo>
                  <a:cubicBezTo>
                    <a:pt x="14396" y="18287"/>
                    <a:pt x="14500" y="18308"/>
                    <a:pt x="14584" y="18350"/>
                  </a:cubicBezTo>
                  <a:cubicBezTo>
                    <a:pt x="14898" y="18601"/>
                    <a:pt x="15212" y="18810"/>
                    <a:pt x="15505" y="19020"/>
                  </a:cubicBezTo>
                  <a:cubicBezTo>
                    <a:pt x="16697" y="18810"/>
                    <a:pt x="17911" y="18622"/>
                    <a:pt x="19083" y="18392"/>
                  </a:cubicBezTo>
                  <a:cubicBezTo>
                    <a:pt x="19187" y="18350"/>
                    <a:pt x="19376" y="18413"/>
                    <a:pt x="19376" y="18162"/>
                  </a:cubicBezTo>
                  <a:cubicBezTo>
                    <a:pt x="18852" y="18204"/>
                    <a:pt x="18350" y="18266"/>
                    <a:pt x="17848" y="18287"/>
                  </a:cubicBezTo>
                  <a:cubicBezTo>
                    <a:pt x="17283" y="18308"/>
                    <a:pt x="16865" y="18162"/>
                    <a:pt x="16488" y="17785"/>
                  </a:cubicBezTo>
                  <a:cubicBezTo>
                    <a:pt x="16572" y="17743"/>
                    <a:pt x="16656" y="17680"/>
                    <a:pt x="16718" y="17680"/>
                  </a:cubicBezTo>
                  <a:cubicBezTo>
                    <a:pt x="17702" y="17576"/>
                    <a:pt x="18643" y="17492"/>
                    <a:pt x="19606" y="17429"/>
                  </a:cubicBezTo>
                  <a:cubicBezTo>
                    <a:pt x="21510" y="17241"/>
                    <a:pt x="23414" y="17032"/>
                    <a:pt x="25297" y="16655"/>
                  </a:cubicBezTo>
                  <a:cubicBezTo>
                    <a:pt x="27347" y="16279"/>
                    <a:pt x="29377" y="15986"/>
                    <a:pt x="31448" y="15860"/>
                  </a:cubicBezTo>
                  <a:cubicBezTo>
                    <a:pt x="32892" y="15756"/>
                    <a:pt x="34294" y="15567"/>
                    <a:pt x="35738" y="15400"/>
                  </a:cubicBezTo>
                  <a:cubicBezTo>
                    <a:pt x="35759" y="15400"/>
                    <a:pt x="35801" y="15379"/>
                    <a:pt x="35842" y="15337"/>
                  </a:cubicBezTo>
                  <a:cubicBezTo>
                    <a:pt x="35863" y="15149"/>
                    <a:pt x="35905" y="14960"/>
                    <a:pt x="35905" y="14751"/>
                  </a:cubicBezTo>
                  <a:cubicBezTo>
                    <a:pt x="34399" y="14333"/>
                    <a:pt x="32913" y="14667"/>
                    <a:pt x="31428" y="14605"/>
                  </a:cubicBezTo>
                  <a:cubicBezTo>
                    <a:pt x="31114" y="14605"/>
                    <a:pt x="30779" y="14667"/>
                    <a:pt x="30444" y="14647"/>
                  </a:cubicBezTo>
                  <a:cubicBezTo>
                    <a:pt x="30256" y="14626"/>
                    <a:pt x="30026" y="14647"/>
                    <a:pt x="29816" y="14667"/>
                  </a:cubicBezTo>
                  <a:cubicBezTo>
                    <a:pt x="28603" y="14856"/>
                    <a:pt x="27389" y="15044"/>
                    <a:pt x="26155" y="15253"/>
                  </a:cubicBezTo>
                  <a:cubicBezTo>
                    <a:pt x="25987" y="15274"/>
                    <a:pt x="25820" y="15337"/>
                    <a:pt x="25632" y="15379"/>
                  </a:cubicBezTo>
                  <a:cubicBezTo>
                    <a:pt x="24439" y="15651"/>
                    <a:pt x="23226" y="15923"/>
                    <a:pt x="22033" y="16195"/>
                  </a:cubicBezTo>
                  <a:cubicBezTo>
                    <a:pt x="21949" y="16216"/>
                    <a:pt x="21845" y="16216"/>
                    <a:pt x="21782" y="16237"/>
                  </a:cubicBezTo>
                  <a:cubicBezTo>
                    <a:pt x="21321" y="16341"/>
                    <a:pt x="20882" y="16425"/>
                    <a:pt x="20464" y="16551"/>
                  </a:cubicBezTo>
                  <a:cubicBezTo>
                    <a:pt x="19794" y="16802"/>
                    <a:pt x="19083" y="16948"/>
                    <a:pt x="18350" y="16969"/>
                  </a:cubicBezTo>
                  <a:cubicBezTo>
                    <a:pt x="18057" y="16969"/>
                    <a:pt x="17723" y="16969"/>
                    <a:pt x="17451" y="17053"/>
                  </a:cubicBezTo>
                  <a:cubicBezTo>
                    <a:pt x="16865" y="17262"/>
                    <a:pt x="16279" y="17178"/>
                    <a:pt x="15672" y="17116"/>
                  </a:cubicBezTo>
                  <a:cubicBezTo>
                    <a:pt x="15400" y="17074"/>
                    <a:pt x="15086" y="17032"/>
                    <a:pt x="14772" y="17011"/>
                  </a:cubicBezTo>
                  <a:cubicBezTo>
                    <a:pt x="14689" y="17157"/>
                    <a:pt x="14668" y="17346"/>
                    <a:pt x="14626" y="17492"/>
                  </a:cubicBezTo>
                  <a:close/>
                  <a:moveTo>
                    <a:pt x="15609" y="20421"/>
                  </a:moveTo>
                  <a:cubicBezTo>
                    <a:pt x="16049" y="20108"/>
                    <a:pt x="16446" y="20170"/>
                    <a:pt x="16823" y="20191"/>
                  </a:cubicBezTo>
                  <a:cubicBezTo>
                    <a:pt x="17220" y="20212"/>
                    <a:pt x="17618" y="20254"/>
                    <a:pt x="18016" y="20212"/>
                  </a:cubicBezTo>
                  <a:cubicBezTo>
                    <a:pt x="18497" y="20191"/>
                    <a:pt x="19020" y="20149"/>
                    <a:pt x="19522" y="20045"/>
                  </a:cubicBezTo>
                  <a:cubicBezTo>
                    <a:pt x="20903" y="19731"/>
                    <a:pt x="22305" y="19543"/>
                    <a:pt x="23686" y="19354"/>
                  </a:cubicBezTo>
                  <a:cubicBezTo>
                    <a:pt x="24104" y="19313"/>
                    <a:pt x="24502" y="19166"/>
                    <a:pt x="24920" y="19124"/>
                  </a:cubicBezTo>
                  <a:cubicBezTo>
                    <a:pt x="26824" y="18894"/>
                    <a:pt x="28708" y="18476"/>
                    <a:pt x="30591" y="18078"/>
                  </a:cubicBezTo>
                  <a:cubicBezTo>
                    <a:pt x="30842" y="18015"/>
                    <a:pt x="31135" y="17953"/>
                    <a:pt x="31407" y="17973"/>
                  </a:cubicBezTo>
                  <a:cubicBezTo>
                    <a:pt x="31951" y="18015"/>
                    <a:pt x="32474" y="17953"/>
                    <a:pt x="33018" y="17911"/>
                  </a:cubicBezTo>
                  <a:cubicBezTo>
                    <a:pt x="33625" y="17890"/>
                    <a:pt x="34189" y="17660"/>
                    <a:pt x="34796" y="17764"/>
                  </a:cubicBezTo>
                  <a:cubicBezTo>
                    <a:pt x="35089" y="17806"/>
                    <a:pt x="35236" y="17660"/>
                    <a:pt x="35298" y="17367"/>
                  </a:cubicBezTo>
                  <a:cubicBezTo>
                    <a:pt x="35340" y="17032"/>
                    <a:pt x="35382" y="16655"/>
                    <a:pt x="35424" y="16320"/>
                  </a:cubicBezTo>
                  <a:cubicBezTo>
                    <a:pt x="34985" y="16069"/>
                    <a:pt x="34566" y="16216"/>
                    <a:pt x="34169" y="16320"/>
                  </a:cubicBezTo>
                  <a:cubicBezTo>
                    <a:pt x="34148" y="16320"/>
                    <a:pt x="34127" y="16404"/>
                    <a:pt x="34085" y="16425"/>
                  </a:cubicBezTo>
                  <a:cubicBezTo>
                    <a:pt x="34252" y="16551"/>
                    <a:pt x="34378" y="16655"/>
                    <a:pt x="34650" y="16864"/>
                  </a:cubicBezTo>
                  <a:cubicBezTo>
                    <a:pt x="34085" y="16948"/>
                    <a:pt x="33708" y="17032"/>
                    <a:pt x="33290" y="17074"/>
                  </a:cubicBezTo>
                  <a:cubicBezTo>
                    <a:pt x="33039" y="17116"/>
                    <a:pt x="32809" y="17178"/>
                    <a:pt x="32578" y="17157"/>
                  </a:cubicBezTo>
                  <a:cubicBezTo>
                    <a:pt x="32055" y="17074"/>
                    <a:pt x="31553" y="17178"/>
                    <a:pt x="31051" y="17241"/>
                  </a:cubicBezTo>
                  <a:cubicBezTo>
                    <a:pt x="30005" y="17367"/>
                    <a:pt x="28959" y="17471"/>
                    <a:pt x="27912" y="17597"/>
                  </a:cubicBezTo>
                  <a:cubicBezTo>
                    <a:pt x="26866" y="17743"/>
                    <a:pt x="25799" y="17743"/>
                    <a:pt x="24816" y="17994"/>
                  </a:cubicBezTo>
                  <a:cubicBezTo>
                    <a:pt x="22849" y="18538"/>
                    <a:pt x="20757" y="18517"/>
                    <a:pt x="18790" y="19061"/>
                  </a:cubicBezTo>
                  <a:cubicBezTo>
                    <a:pt x="18685" y="19103"/>
                    <a:pt x="18560" y="19103"/>
                    <a:pt x="18434" y="19103"/>
                  </a:cubicBezTo>
                  <a:cubicBezTo>
                    <a:pt x="17304" y="19271"/>
                    <a:pt x="16174" y="19438"/>
                    <a:pt x="15044" y="19626"/>
                  </a:cubicBezTo>
                  <a:cubicBezTo>
                    <a:pt x="14940" y="19836"/>
                    <a:pt x="14877" y="20003"/>
                    <a:pt x="14793" y="20170"/>
                  </a:cubicBezTo>
                  <a:cubicBezTo>
                    <a:pt x="15044" y="20505"/>
                    <a:pt x="15254" y="20798"/>
                    <a:pt x="15463" y="21091"/>
                  </a:cubicBezTo>
                  <a:cubicBezTo>
                    <a:pt x="15881" y="21133"/>
                    <a:pt x="16300" y="21196"/>
                    <a:pt x="16718" y="21217"/>
                  </a:cubicBezTo>
                  <a:cubicBezTo>
                    <a:pt x="16865" y="21217"/>
                    <a:pt x="17011" y="21112"/>
                    <a:pt x="17220" y="21028"/>
                  </a:cubicBezTo>
                  <a:cubicBezTo>
                    <a:pt x="16656" y="20819"/>
                    <a:pt x="16028" y="21028"/>
                    <a:pt x="15609" y="20421"/>
                  </a:cubicBezTo>
                  <a:close/>
                  <a:moveTo>
                    <a:pt x="1842" y="5461"/>
                  </a:moveTo>
                  <a:cubicBezTo>
                    <a:pt x="2218" y="5859"/>
                    <a:pt x="2553" y="6361"/>
                    <a:pt x="3013" y="6654"/>
                  </a:cubicBezTo>
                  <a:cubicBezTo>
                    <a:pt x="3997" y="7281"/>
                    <a:pt x="4855" y="8014"/>
                    <a:pt x="5775" y="8683"/>
                  </a:cubicBezTo>
                  <a:cubicBezTo>
                    <a:pt x="6256" y="9081"/>
                    <a:pt x="6780" y="9437"/>
                    <a:pt x="7261" y="9855"/>
                  </a:cubicBezTo>
                  <a:cubicBezTo>
                    <a:pt x="8705" y="11152"/>
                    <a:pt x="10085" y="12450"/>
                    <a:pt x="11529" y="13768"/>
                  </a:cubicBezTo>
                  <a:cubicBezTo>
                    <a:pt x="11592" y="13831"/>
                    <a:pt x="11676" y="14019"/>
                    <a:pt x="11906" y="13831"/>
                  </a:cubicBezTo>
                  <a:cubicBezTo>
                    <a:pt x="11571" y="13475"/>
                    <a:pt x="11257" y="13140"/>
                    <a:pt x="10922" y="12784"/>
                  </a:cubicBezTo>
                  <a:cubicBezTo>
                    <a:pt x="10316" y="12199"/>
                    <a:pt x="9667" y="11675"/>
                    <a:pt x="9144" y="11006"/>
                  </a:cubicBezTo>
                  <a:cubicBezTo>
                    <a:pt x="8202" y="9834"/>
                    <a:pt x="7177" y="8746"/>
                    <a:pt x="6047" y="7742"/>
                  </a:cubicBezTo>
                  <a:cubicBezTo>
                    <a:pt x="5566" y="7302"/>
                    <a:pt x="5064" y="6884"/>
                    <a:pt x="4645" y="6361"/>
                  </a:cubicBezTo>
                  <a:cubicBezTo>
                    <a:pt x="4018" y="5545"/>
                    <a:pt x="3264" y="4938"/>
                    <a:pt x="2427" y="4415"/>
                  </a:cubicBezTo>
                  <a:cubicBezTo>
                    <a:pt x="2281" y="4352"/>
                    <a:pt x="2072" y="4248"/>
                    <a:pt x="1946" y="4268"/>
                  </a:cubicBezTo>
                  <a:cubicBezTo>
                    <a:pt x="1737" y="4310"/>
                    <a:pt x="1821" y="4561"/>
                    <a:pt x="1842" y="4729"/>
                  </a:cubicBezTo>
                  <a:close/>
                  <a:moveTo>
                    <a:pt x="25088" y="20170"/>
                  </a:moveTo>
                  <a:cubicBezTo>
                    <a:pt x="25464" y="20359"/>
                    <a:pt x="25778" y="20296"/>
                    <a:pt x="26092" y="20212"/>
                  </a:cubicBezTo>
                  <a:cubicBezTo>
                    <a:pt x="26762" y="20066"/>
                    <a:pt x="27452" y="19919"/>
                    <a:pt x="28122" y="19919"/>
                  </a:cubicBezTo>
                  <a:cubicBezTo>
                    <a:pt x="28331" y="19919"/>
                    <a:pt x="28540" y="19919"/>
                    <a:pt x="28749" y="19877"/>
                  </a:cubicBezTo>
                  <a:cubicBezTo>
                    <a:pt x="29231" y="19752"/>
                    <a:pt x="29691" y="19668"/>
                    <a:pt x="30172" y="19710"/>
                  </a:cubicBezTo>
                  <a:cubicBezTo>
                    <a:pt x="30507" y="19752"/>
                    <a:pt x="31072" y="19501"/>
                    <a:pt x="31365" y="19292"/>
                  </a:cubicBezTo>
                  <a:cubicBezTo>
                    <a:pt x="29252" y="19417"/>
                    <a:pt x="27159" y="19626"/>
                    <a:pt x="25088" y="201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2166;p73"/>
            <p:cNvSpPr/>
            <p:nvPr/>
          </p:nvSpPr>
          <p:spPr>
            <a:xfrm>
              <a:off x="-956775" y="2745150"/>
              <a:ext cx="339000" cy="142825"/>
            </a:xfrm>
            <a:custGeom>
              <a:avLst/>
              <a:gdLst/>
              <a:ahLst/>
              <a:cxnLst/>
              <a:rect l="l" t="t" r="r" b="b"/>
              <a:pathLst>
                <a:path w="13560" h="5713" extrusionOk="0">
                  <a:moveTo>
                    <a:pt x="1" y="1863"/>
                  </a:moveTo>
                  <a:cubicBezTo>
                    <a:pt x="315" y="1632"/>
                    <a:pt x="629" y="1674"/>
                    <a:pt x="922" y="1716"/>
                  </a:cubicBezTo>
                  <a:cubicBezTo>
                    <a:pt x="1842" y="1842"/>
                    <a:pt x="2700" y="1716"/>
                    <a:pt x="3600" y="1465"/>
                  </a:cubicBezTo>
                  <a:cubicBezTo>
                    <a:pt x="4374" y="1256"/>
                    <a:pt x="5190" y="1193"/>
                    <a:pt x="5964" y="1026"/>
                  </a:cubicBezTo>
                  <a:cubicBezTo>
                    <a:pt x="6341" y="942"/>
                    <a:pt x="6738" y="816"/>
                    <a:pt x="7073" y="670"/>
                  </a:cubicBezTo>
                  <a:cubicBezTo>
                    <a:pt x="7533" y="461"/>
                    <a:pt x="8015" y="293"/>
                    <a:pt x="8538" y="293"/>
                  </a:cubicBezTo>
                  <a:cubicBezTo>
                    <a:pt x="8621" y="293"/>
                    <a:pt x="8726" y="314"/>
                    <a:pt x="8789" y="293"/>
                  </a:cubicBezTo>
                  <a:cubicBezTo>
                    <a:pt x="9626" y="0"/>
                    <a:pt x="10463" y="189"/>
                    <a:pt x="11279" y="314"/>
                  </a:cubicBezTo>
                  <a:cubicBezTo>
                    <a:pt x="12032" y="419"/>
                    <a:pt x="12618" y="795"/>
                    <a:pt x="12827" y="1611"/>
                  </a:cubicBezTo>
                  <a:cubicBezTo>
                    <a:pt x="12869" y="1842"/>
                    <a:pt x="13015" y="2030"/>
                    <a:pt x="13141" y="2239"/>
                  </a:cubicBezTo>
                  <a:cubicBezTo>
                    <a:pt x="13183" y="2344"/>
                    <a:pt x="13287" y="2407"/>
                    <a:pt x="13350" y="2511"/>
                  </a:cubicBezTo>
                  <a:cubicBezTo>
                    <a:pt x="13559" y="2909"/>
                    <a:pt x="13455" y="3306"/>
                    <a:pt x="13015" y="3453"/>
                  </a:cubicBezTo>
                  <a:cubicBezTo>
                    <a:pt x="12806" y="3536"/>
                    <a:pt x="12534" y="3599"/>
                    <a:pt x="12304" y="3620"/>
                  </a:cubicBezTo>
                  <a:lnTo>
                    <a:pt x="11676" y="3704"/>
                  </a:lnTo>
                  <a:cubicBezTo>
                    <a:pt x="11049" y="3746"/>
                    <a:pt x="10442" y="3850"/>
                    <a:pt x="9814" y="4039"/>
                  </a:cubicBezTo>
                  <a:cubicBezTo>
                    <a:pt x="9709" y="4060"/>
                    <a:pt x="9584" y="4080"/>
                    <a:pt x="9458" y="4080"/>
                  </a:cubicBezTo>
                  <a:cubicBezTo>
                    <a:pt x="8768" y="3955"/>
                    <a:pt x="8140" y="4227"/>
                    <a:pt x="7512" y="4373"/>
                  </a:cubicBezTo>
                  <a:cubicBezTo>
                    <a:pt x="7010" y="4499"/>
                    <a:pt x="6550" y="4666"/>
                    <a:pt x="6027" y="4645"/>
                  </a:cubicBezTo>
                  <a:cubicBezTo>
                    <a:pt x="5525" y="4604"/>
                    <a:pt x="5106" y="4896"/>
                    <a:pt x="4688" y="5106"/>
                  </a:cubicBezTo>
                  <a:cubicBezTo>
                    <a:pt x="4374" y="5273"/>
                    <a:pt x="4060" y="5441"/>
                    <a:pt x="3725" y="5545"/>
                  </a:cubicBezTo>
                  <a:cubicBezTo>
                    <a:pt x="3139" y="5713"/>
                    <a:pt x="2616" y="5692"/>
                    <a:pt x="2177" y="5168"/>
                  </a:cubicBezTo>
                  <a:cubicBezTo>
                    <a:pt x="1821" y="4687"/>
                    <a:pt x="1361" y="4290"/>
                    <a:pt x="1047" y="3808"/>
                  </a:cubicBezTo>
                  <a:cubicBezTo>
                    <a:pt x="817" y="3432"/>
                    <a:pt x="608" y="3076"/>
                    <a:pt x="524" y="2679"/>
                  </a:cubicBezTo>
                  <a:cubicBezTo>
                    <a:pt x="482" y="2386"/>
                    <a:pt x="357" y="2197"/>
                    <a:pt x="85" y="2093"/>
                  </a:cubicBezTo>
                  <a:cubicBezTo>
                    <a:pt x="64" y="2072"/>
                    <a:pt x="64" y="1967"/>
                    <a:pt x="1" y="1863"/>
                  </a:cubicBezTo>
                  <a:close/>
                  <a:moveTo>
                    <a:pt x="1361" y="2448"/>
                  </a:moveTo>
                  <a:cubicBezTo>
                    <a:pt x="1717" y="3557"/>
                    <a:pt x="2449" y="4164"/>
                    <a:pt x="3014" y="4855"/>
                  </a:cubicBezTo>
                  <a:cubicBezTo>
                    <a:pt x="3704" y="4750"/>
                    <a:pt x="4290" y="4541"/>
                    <a:pt x="4855" y="4227"/>
                  </a:cubicBezTo>
                  <a:cubicBezTo>
                    <a:pt x="5232" y="3976"/>
                    <a:pt x="5692" y="3871"/>
                    <a:pt x="6131" y="3871"/>
                  </a:cubicBezTo>
                  <a:cubicBezTo>
                    <a:pt x="6487" y="3871"/>
                    <a:pt x="6843" y="3767"/>
                    <a:pt x="7178" y="3704"/>
                  </a:cubicBezTo>
                  <a:cubicBezTo>
                    <a:pt x="7931" y="3536"/>
                    <a:pt x="8642" y="3181"/>
                    <a:pt x="9458" y="3348"/>
                  </a:cubicBezTo>
                  <a:cubicBezTo>
                    <a:pt x="9563" y="3390"/>
                    <a:pt x="9688" y="3327"/>
                    <a:pt x="9793" y="3306"/>
                  </a:cubicBezTo>
                  <a:cubicBezTo>
                    <a:pt x="10442" y="3076"/>
                    <a:pt x="11132" y="3034"/>
                    <a:pt x="11802" y="2909"/>
                  </a:cubicBezTo>
                  <a:cubicBezTo>
                    <a:pt x="11990" y="2867"/>
                    <a:pt x="12199" y="2867"/>
                    <a:pt x="12450" y="2825"/>
                  </a:cubicBezTo>
                  <a:cubicBezTo>
                    <a:pt x="12304" y="2448"/>
                    <a:pt x="12178" y="2093"/>
                    <a:pt x="12011" y="1779"/>
                  </a:cubicBezTo>
                  <a:cubicBezTo>
                    <a:pt x="11802" y="1360"/>
                    <a:pt x="11488" y="1088"/>
                    <a:pt x="10965" y="1047"/>
                  </a:cubicBezTo>
                  <a:cubicBezTo>
                    <a:pt x="10316" y="1026"/>
                    <a:pt x="9647" y="816"/>
                    <a:pt x="8998" y="1088"/>
                  </a:cubicBezTo>
                  <a:cubicBezTo>
                    <a:pt x="8893" y="1130"/>
                    <a:pt x="8768" y="1109"/>
                    <a:pt x="8642" y="1109"/>
                  </a:cubicBezTo>
                  <a:cubicBezTo>
                    <a:pt x="8161" y="1088"/>
                    <a:pt x="7743" y="1214"/>
                    <a:pt x="7324" y="1402"/>
                  </a:cubicBezTo>
                  <a:cubicBezTo>
                    <a:pt x="6906" y="1570"/>
                    <a:pt x="6487" y="1737"/>
                    <a:pt x="6069" y="1842"/>
                  </a:cubicBezTo>
                  <a:cubicBezTo>
                    <a:pt x="5232" y="2030"/>
                    <a:pt x="4374" y="2155"/>
                    <a:pt x="3516" y="2302"/>
                  </a:cubicBezTo>
                  <a:cubicBezTo>
                    <a:pt x="2888" y="2407"/>
                    <a:pt x="2198" y="2595"/>
                    <a:pt x="1361" y="24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2167;p73"/>
            <p:cNvSpPr/>
            <p:nvPr/>
          </p:nvSpPr>
          <p:spPr>
            <a:xfrm>
              <a:off x="-604200" y="2736250"/>
              <a:ext cx="263125" cy="239075"/>
            </a:xfrm>
            <a:custGeom>
              <a:avLst/>
              <a:gdLst/>
              <a:ahLst/>
              <a:cxnLst/>
              <a:rect l="l" t="t" r="r" b="b"/>
              <a:pathLst>
                <a:path w="10525" h="9563" extrusionOk="0">
                  <a:moveTo>
                    <a:pt x="10525" y="9500"/>
                  </a:moveTo>
                  <a:cubicBezTo>
                    <a:pt x="10420" y="9542"/>
                    <a:pt x="10378" y="9563"/>
                    <a:pt x="10358" y="9563"/>
                  </a:cubicBezTo>
                  <a:cubicBezTo>
                    <a:pt x="9542" y="9291"/>
                    <a:pt x="8705" y="9019"/>
                    <a:pt x="8056" y="8454"/>
                  </a:cubicBezTo>
                  <a:cubicBezTo>
                    <a:pt x="7345" y="7847"/>
                    <a:pt x="6696" y="7157"/>
                    <a:pt x="5880" y="6717"/>
                  </a:cubicBezTo>
                  <a:cubicBezTo>
                    <a:pt x="5713" y="6613"/>
                    <a:pt x="5566" y="6424"/>
                    <a:pt x="5420" y="6299"/>
                  </a:cubicBezTo>
                  <a:lnTo>
                    <a:pt x="3369" y="4248"/>
                  </a:lnTo>
                  <a:cubicBezTo>
                    <a:pt x="3202" y="4081"/>
                    <a:pt x="3013" y="3872"/>
                    <a:pt x="2846" y="3662"/>
                  </a:cubicBezTo>
                  <a:cubicBezTo>
                    <a:pt x="2323" y="3035"/>
                    <a:pt x="1842" y="2407"/>
                    <a:pt x="1235" y="1842"/>
                  </a:cubicBezTo>
                  <a:cubicBezTo>
                    <a:pt x="816" y="1486"/>
                    <a:pt x="523" y="963"/>
                    <a:pt x="189" y="524"/>
                  </a:cubicBezTo>
                  <a:cubicBezTo>
                    <a:pt x="84" y="377"/>
                    <a:pt x="0" y="210"/>
                    <a:pt x="189" y="22"/>
                  </a:cubicBezTo>
                  <a:cubicBezTo>
                    <a:pt x="440" y="1"/>
                    <a:pt x="628" y="189"/>
                    <a:pt x="754" y="335"/>
                  </a:cubicBezTo>
                  <a:cubicBezTo>
                    <a:pt x="1653" y="1403"/>
                    <a:pt x="2741" y="2239"/>
                    <a:pt x="3536" y="3390"/>
                  </a:cubicBezTo>
                  <a:cubicBezTo>
                    <a:pt x="3641" y="3558"/>
                    <a:pt x="3767" y="3662"/>
                    <a:pt x="3892" y="3788"/>
                  </a:cubicBezTo>
                  <a:lnTo>
                    <a:pt x="5859" y="5755"/>
                  </a:lnTo>
                  <a:cubicBezTo>
                    <a:pt x="6026" y="5901"/>
                    <a:pt x="6194" y="6110"/>
                    <a:pt x="6382" y="6215"/>
                  </a:cubicBezTo>
                  <a:cubicBezTo>
                    <a:pt x="7073" y="6613"/>
                    <a:pt x="7617" y="7157"/>
                    <a:pt x="8182" y="7680"/>
                  </a:cubicBezTo>
                  <a:cubicBezTo>
                    <a:pt x="8558" y="8035"/>
                    <a:pt x="8956" y="8349"/>
                    <a:pt x="9416" y="8579"/>
                  </a:cubicBezTo>
                  <a:cubicBezTo>
                    <a:pt x="9855" y="8789"/>
                    <a:pt x="10211" y="9123"/>
                    <a:pt x="10525" y="95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6" name="Google Shape;2224;p73"/>
          <p:cNvGrpSpPr/>
          <p:nvPr/>
        </p:nvGrpSpPr>
        <p:grpSpPr>
          <a:xfrm>
            <a:off x="6876425" y="1268933"/>
            <a:ext cx="1561487" cy="1065909"/>
            <a:chOff x="6876425" y="1268933"/>
            <a:chExt cx="1561487" cy="1065909"/>
          </a:xfrm>
        </p:grpSpPr>
        <p:grpSp>
          <p:nvGrpSpPr>
            <p:cNvPr id="377" name="Google Shape;2225;p73"/>
            <p:cNvGrpSpPr/>
            <p:nvPr/>
          </p:nvGrpSpPr>
          <p:grpSpPr>
            <a:xfrm rot="1400853">
              <a:off x="7594471" y="1724483"/>
              <a:ext cx="781309" cy="474987"/>
              <a:chOff x="10471811" y="1727339"/>
              <a:chExt cx="781324" cy="474996"/>
            </a:xfrm>
          </p:grpSpPr>
          <p:sp>
            <p:nvSpPr>
              <p:cNvPr id="387" name="Google Shape;2226;p73"/>
              <p:cNvSpPr/>
              <p:nvPr/>
            </p:nvSpPr>
            <p:spPr>
              <a:xfrm flipH="1">
                <a:off x="11173365" y="1727339"/>
                <a:ext cx="53741" cy="51853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93" extrusionOk="0">
                    <a:moveTo>
                      <a:pt x="649" y="1"/>
                    </a:moveTo>
                    <a:cubicBezTo>
                      <a:pt x="356" y="1"/>
                      <a:pt x="105" y="210"/>
                      <a:pt x="21" y="461"/>
                    </a:cubicBezTo>
                    <a:cubicBezTo>
                      <a:pt x="0" y="566"/>
                      <a:pt x="0" y="691"/>
                      <a:pt x="21" y="796"/>
                    </a:cubicBezTo>
                    <a:cubicBezTo>
                      <a:pt x="84" y="984"/>
                      <a:pt x="189" y="1089"/>
                      <a:pt x="314" y="1194"/>
                    </a:cubicBezTo>
                    <a:cubicBezTo>
                      <a:pt x="335" y="1194"/>
                      <a:pt x="335" y="1214"/>
                      <a:pt x="356" y="1214"/>
                    </a:cubicBezTo>
                    <a:cubicBezTo>
                      <a:pt x="440" y="1267"/>
                      <a:pt x="544" y="1293"/>
                      <a:pt x="649" y="1293"/>
                    </a:cubicBezTo>
                    <a:cubicBezTo>
                      <a:pt x="754" y="1293"/>
                      <a:pt x="858" y="1267"/>
                      <a:pt x="942" y="1214"/>
                    </a:cubicBezTo>
                    <a:cubicBezTo>
                      <a:pt x="963" y="1214"/>
                      <a:pt x="963" y="1194"/>
                      <a:pt x="984" y="1194"/>
                    </a:cubicBezTo>
                    <a:cubicBezTo>
                      <a:pt x="1088" y="1152"/>
                      <a:pt x="1172" y="1068"/>
                      <a:pt x="1214" y="963"/>
                    </a:cubicBezTo>
                    <a:cubicBezTo>
                      <a:pt x="1298" y="838"/>
                      <a:pt x="1339" y="649"/>
                      <a:pt x="1277" y="461"/>
                    </a:cubicBezTo>
                    <a:cubicBezTo>
                      <a:pt x="1193" y="168"/>
                      <a:pt x="942" y="1"/>
                      <a:pt x="6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2227;p73"/>
              <p:cNvSpPr/>
              <p:nvPr/>
            </p:nvSpPr>
            <p:spPr>
              <a:xfrm flipH="1">
                <a:off x="11198553" y="1897703"/>
                <a:ext cx="54583" cy="53737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340" extrusionOk="0">
                    <a:moveTo>
                      <a:pt x="670" y="0"/>
                    </a:moveTo>
                    <a:cubicBezTo>
                      <a:pt x="273" y="0"/>
                      <a:pt x="1" y="398"/>
                      <a:pt x="63" y="795"/>
                    </a:cubicBezTo>
                    <a:cubicBezTo>
                      <a:pt x="63" y="837"/>
                      <a:pt x="105" y="900"/>
                      <a:pt x="105" y="921"/>
                    </a:cubicBezTo>
                    <a:cubicBezTo>
                      <a:pt x="147" y="1151"/>
                      <a:pt x="377" y="1339"/>
                      <a:pt x="649" y="1339"/>
                    </a:cubicBezTo>
                    <a:cubicBezTo>
                      <a:pt x="900" y="1339"/>
                      <a:pt x="1151" y="1151"/>
                      <a:pt x="1193" y="921"/>
                    </a:cubicBezTo>
                    <a:cubicBezTo>
                      <a:pt x="1193" y="879"/>
                      <a:pt x="1214" y="816"/>
                      <a:pt x="1214" y="795"/>
                    </a:cubicBezTo>
                    <a:cubicBezTo>
                      <a:pt x="1361" y="398"/>
                      <a:pt x="1068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2228;p73"/>
              <p:cNvSpPr/>
              <p:nvPr/>
            </p:nvSpPr>
            <p:spPr>
              <a:xfrm flipH="1">
                <a:off x="11055049" y="2028324"/>
                <a:ext cx="48687" cy="42749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066" extrusionOk="0">
                    <a:moveTo>
                      <a:pt x="501" y="1"/>
                    </a:moveTo>
                    <a:cubicBezTo>
                      <a:pt x="419" y="1"/>
                      <a:pt x="346" y="21"/>
                      <a:pt x="272" y="70"/>
                    </a:cubicBezTo>
                    <a:cubicBezTo>
                      <a:pt x="105" y="175"/>
                      <a:pt x="0" y="342"/>
                      <a:pt x="0" y="551"/>
                    </a:cubicBezTo>
                    <a:cubicBezTo>
                      <a:pt x="0" y="677"/>
                      <a:pt x="63" y="823"/>
                      <a:pt x="167" y="907"/>
                    </a:cubicBezTo>
                    <a:cubicBezTo>
                      <a:pt x="265" y="1019"/>
                      <a:pt x="372" y="1065"/>
                      <a:pt x="494" y="1065"/>
                    </a:cubicBezTo>
                    <a:cubicBezTo>
                      <a:pt x="556" y="1065"/>
                      <a:pt x="621" y="1054"/>
                      <a:pt x="691" y="1033"/>
                    </a:cubicBezTo>
                    <a:cubicBezTo>
                      <a:pt x="732" y="1033"/>
                      <a:pt x="795" y="1012"/>
                      <a:pt x="837" y="1012"/>
                    </a:cubicBezTo>
                    <a:cubicBezTo>
                      <a:pt x="1046" y="991"/>
                      <a:pt x="1214" y="719"/>
                      <a:pt x="1214" y="510"/>
                    </a:cubicBezTo>
                    <a:cubicBezTo>
                      <a:pt x="1214" y="300"/>
                      <a:pt x="1046" y="70"/>
                      <a:pt x="837" y="49"/>
                    </a:cubicBezTo>
                    <a:cubicBezTo>
                      <a:pt x="795" y="49"/>
                      <a:pt x="732" y="28"/>
                      <a:pt x="691" y="28"/>
                    </a:cubicBezTo>
                    <a:cubicBezTo>
                      <a:pt x="621" y="11"/>
                      <a:pt x="559" y="1"/>
                      <a:pt x="5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2229;p73"/>
              <p:cNvSpPr/>
              <p:nvPr/>
            </p:nvSpPr>
            <p:spPr>
              <a:xfrm flipH="1">
                <a:off x="10860369" y="2063014"/>
                <a:ext cx="57912" cy="40303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005" extrusionOk="0">
                    <a:moveTo>
                      <a:pt x="586" y="0"/>
                    </a:moveTo>
                    <a:cubicBezTo>
                      <a:pt x="398" y="21"/>
                      <a:pt x="188" y="105"/>
                      <a:pt x="105" y="272"/>
                    </a:cubicBezTo>
                    <a:cubicBezTo>
                      <a:pt x="0" y="419"/>
                      <a:pt x="0" y="586"/>
                      <a:pt x="105" y="733"/>
                    </a:cubicBezTo>
                    <a:cubicBezTo>
                      <a:pt x="188" y="900"/>
                      <a:pt x="398" y="984"/>
                      <a:pt x="586" y="1005"/>
                    </a:cubicBezTo>
                    <a:cubicBezTo>
                      <a:pt x="712" y="1005"/>
                      <a:pt x="879" y="1005"/>
                      <a:pt x="1005" y="963"/>
                    </a:cubicBezTo>
                    <a:cubicBezTo>
                      <a:pt x="1444" y="774"/>
                      <a:pt x="1444" y="230"/>
                      <a:pt x="1005" y="42"/>
                    </a:cubicBezTo>
                    <a:cubicBezTo>
                      <a:pt x="879" y="0"/>
                      <a:pt x="712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2230;p73"/>
              <p:cNvSpPr/>
              <p:nvPr/>
            </p:nvSpPr>
            <p:spPr>
              <a:xfrm flipH="1">
                <a:off x="10651412" y="2055435"/>
                <a:ext cx="78887" cy="55542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1385" extrusionOk="0">
                    <a:moveTo>
                      <a:pt x="1088" y="1"/>
                    </a:moveTo>
                    <a:cubicBezTo>
                      <a:pt x="1004" y="1"/>
                      <a:pt x="879" y="1"/>
                      <a:pt x="795" y="22"/>
                    </a:cubicBezTo>
                    <a:cubicBezTo>
                      <a:pt x="711" y="43"/>
                      <a:pt x="628" y="85"/>
                      <a:pt x="565" y="127"/>
                    </a:cubicBezTo>
                    <a:cubicBezTo>
                      <a:pt x="0" y="294"/>
                      <a:pt x="42" y="1089"/>
                      <a:pt x="586" y="1256"/>
                    </a:cubicBezTo>
                    <a:cubicBezTo>
                      <a:pt x="607" y="1256"/>
                      <a:pt x="607" y="1277"/>
                      <a:pt x="628" y="1277"/>
                    </a:cubicBezTo>
                    <a:cubicBezTo>
                      <a:pt x="774" y="1361"/>
                      <a:pt x="900" y="1361"/>
                      <a:pt x="1025" y="1382"/>
                    </a:cubicBezTo>
                    <a:cubicBezTo>
                      <a:pt x="1040" y="1384"/>
                      <a:pt x="1056" y="1385"/>
                      <a:pt x="1072" y="1385"/>
                    </a:cubicBezTo>
                    <a:cubicBezTo>
                      <a:pt x="1236" y="1385"/>
                      <a:pt x="1455" y="1293"/>
                      <a:pt x="1569" y="1235"/>
                    </a:cubicBezTo>
                    <a:cubicBezTo>
                      <a:pt x="1967" y="963"/>
                      <a:pt x="1967" y="419"/>
                      <a:pt x="1569" y="147"/>
                    </a:cubicBezTo>
                    <a:cubicBezTo>
                      <a:pt x="1444" y="43"/>
                      <a:pt x="1235" y="1"/>
                      <a:pt x="1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2231;p73"/>
              <p:cNvSpPr/>
              <p:nvPr/>
            </p:nvSpPr>
            <p:spPr>
              <a:xfrm flipH="1">
                <a:off x="10471811" y="2149440"/>
                <a:ext cx="69702" cy="5289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1319" extrusionOk="0">
                    <a:moveTo>
                      <a:pt x="880" y="0"/>
                    </a:moveTo>
                    <a:cubicBezTo>
                      <a:pt x="1" y="0"/>
                      <a:pt x="1" y="1319"/>
                      <a:pt x="880" y="1319"/>
                    </a:cubicBezTo>
                    <a:cubicBezTo>
                      <a:pt x="886" y="1319"/>
                      <a:pt x="893" y="1319"/>
                      <a:pt x="899" y="1319"/>
                    </a:cubicBezTo>
                    <a:cubicBezTo>
                      <a:pt x="1737" y="1319"/>
                      <a:pt x="1731" y="0"/>
                      <a:pt x="8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8" name="Google Shape;2232;p73"/>
            <p:cNvGrpSpPr/>
            <p:nvPr/>
          </p:nvGrpSpPr>
          <p:grpSpPr>
            <a:xfrm>
              <a:off x="6907063" y="1389007"/>
              <a:ext cx="626852" cy="654662"/>
              <a:chOff x="6907063" y="1389007"/>
              <a:chExt cx="626852" cy="654662"/>
            </a:xfrm>
          </p:grpSpPr>
          <p:sp>
            <p:nvSpPr>
              <p:cNvPr id="380" name="Google Shape;2233;p73"/>
              <p:cNvSpPr/>
              <p:nvPr/>
            </p:nvSpPr>
            <p:spPr>
              <a:xfrm>
                <a:off x="7008200" y="1636200"/>
                <a:ext cx="336322" cy="287712"/>
              </a:xfrm>
              <a:custGeom>
                <a:avLst/>
                <a:gdLst/>
                <a:ahLst/>
                <a:cxnLst/>
                <a:rect l="l" t="t" r="r" b="b"/>
                <a:pathLst>
                  <a:path w="16907" h="14004" extrusionOk="0">
                    <a:moveTo>
                      <a:pt x="4184" y="1"/>
                    </a:moveTo>
                    <a:cubicBezTo>
                      <a:pt x="2780" y="1"/>
                      <a:pt x="1460" y="547"/>
                      <a:pt x="733" y="1960"/>
                    </a:cubicBezTo>
                    <a:cubicBezTo>
                      <a:pt x="440" y="2525"/>
                      <a:pt x="356" y="3278"/>
                      <a:pt x="419" y="4052"/>
                    </a:cubicBezTo>
                    <a:lnTo>
                      <a:pt x="335" y="4283"/>
                    </a:lnTo>
                    <a:cubicBezTo>
                      <a:pt x="126" y="4806"/>
                      <a:pt x="1" y="5371"/>
                      <a:pt x="1" y="5956"/>
                    </a:cubicBezTo>
                    <a:cubicBezTo>
                      <a:pt x="1" y="6375"/>
                      <a:pt x="168" y="6835"/>
                      <a:pt x="440" y="7170"/>
                    </a:cubicBezTo>
                    <a:cubicBezTo>
                      <a:pt x="524" y="7316"/>
                      <a:pt x="587" y="7505"/>
                      <a:pt x="670" y="7672"/>
                    </a:cubicBezTo>
                    <a:cubicBezTo>
                      <a:pt x="1214" y="8656"/>
                      <a:pt x="2470" y="9283"/>
                      <a:pt x="3495" y="9765"/>
                    </a:cubicBezTo>
                    <a:cubicBezTo>
                      <a:pt x="6069" y="11773"/>
                      <a:pt x="9730" y="12694"/>
                      <a:pt x="12806" y="13740"/>
                    </a:cubicBezTo>
                    <a:cubicBezTo>
                      <a:pt x="13274" y="13899"/>
                      <a:pt x="13794" y="14003"/>
                      <a:pt x="14300" y="14003"/>
                    </a:cubicBezTo>
                    <a:cubicBezTo>
                      <a:pt x="15127" y="14003"/>
                      <a:pt x="15916" y="13724"/>
                      <a:pt x="16384" y="12945"/>
                    </a:cubicBezTo>
                    <a:cubicBezTo>
                      <a:pt x="16907" y="12066"/>
                      <a:pt x="16698" y="11062"/>
                      <a:pt x="16258" y="10225"/>
                    </a:cubicBezTo>
                    <a:cubicBezTo>
                      <a:pt x="15965" y="9534"/>
                      <a:pt x="15484" y="8886"/>
                      <a:pt x="14856" y="8321"/>
                    </a:cubicBezTo>
                    <a:cubicBezTo>
                      <a:pt x="14229" y="7568"/>
                      <a:pt x="13601" y="6793"/>
                      <a:pt x="12931" y="6103"/>
                    </a:cubicBezTo>
                    <a:cubicBezTo>
                      <a:pt x="11927" y="4136"/>
                      <a:pt x="9835" y="2588"/>
                      <a:pt x="8182" y="1353"/>
                    </a:cubicBezTo>
                    <a:cubicBezTo>
                      <a:pt x="7118" y="563"/>
                      <a:pt x="5608" y="1"/>
                      <a:pt x="41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2234;p73"/>
              <p:cNvSpPr/>
              <p:nvPr/>
            </p:nvSpPr>
            <p:spPr>
              <a:xfrm>
                <a:off x="7200974" y="1405675"/>
                <a:ext cx="305423" cy="400854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0151" extrusionOk="0">
                    <a:moveTo>
                      <a:pt x="2073" y="1"/>
                    </a:moveTo>
                    <a:cubicBezTo>
                      <a:pt x="1829" y="1"/>
                      <a:pt x="1581" y="149"/>
                      <a:pt x="1525" y="429"/>
                    </a:cubicBezTo>
                    <a:cubicBezTo>
                      <a:pt x="1127" y="2751"/>
                      <a:pt x="709" y="5116"/>
                      <a:pt x="374" y="7459"/>
                    </a:cubicBezTo>
                    <a:cubicBezTo>
                      <a:pt x="60" y="9677"/>
                      <a:pt x="39" y="11874"/>
                      <a:pt x="39" y="14113"/>
                    </a:cubicBezTo>
                    <a:cubicBezTo>
                      <a:pt x="1" y="14976"/>
                      <a:pt x="613" y="15400"/>
                      <a:pt x="1280" y="15400"/>
                    </a:cubicBezTo>
                    <a:cubicBezTo>
                      <a:pt x="1340" y="15400"/>
                      <a:pt x="1401" y="15396"/>
                      <a:pt x="1462" y="15389"/>
                    </a:cubicBezTo>
                    <a:cubicBezTo>
                      <a:pt x="1629" y="15536"/>
                      <a:pt x="1859" y="15682"/>
                      <a:pt x="2090" y="15724"/>
                    </a:cubicBezTo>
                    <a:cubicBezTo>
                      <a:pt x="2571" y="16247"/>
                      <a:pt x="3115" y="16645"/>
                      <a:pt x="3743" y="16979"/>
                    </a:cubicBezTo>
                    <a:cubicBezTo>
                      <a:pt x="4328" y="17314"/>
                      <a:pt x="4893" y="17712"/>
                      <a:pt x="5500" y="18005"/>
                    </a:cubicBezTo>
                    <a:cubicBezTo>
                      <a:pt x="5751" y="18298"/>
                      <a:pt x="6065" y="18570"/>
                      <a:pt x="6316" y="18842"/>
                    </a:cubicBezTo>
                    <a:cubicBezTo>
                      <a:pt x="6860" y="19490"/>
                      <a:pt x="7488" y="20034"/>
                      <a:pt x="8367" y="20139"/>
                    </a:cubicBezTo>
                    <a:cubicBezTo>
                      <a:pt x="8430" y="20147"/>
                      <a:pt x="8494" y="20151"/>
                      <a:pt x="8558" y="20151"/>
                    </a:cubicBezTo>
                    <a:cubicBezTo>
                      <a:pt x="9322" y="20151"/>
                      <a:pt x="10115" y="19587"/>
                      <a:pt x="9999" y="18737"/>
                    </a:cubicBezTo>
                    <a:cubicBezTo>
                      <a:pt x="9915" y="18130"/>
                      <a:pt x="9664" y="17795"/>
                      <a:pt x="9308" y="17314"/>
                    </a:cubicBezTo>
                    <a:cubicBezTo>
                      <a:pt x="9162" y="17147"/>
                      <a:pt x="8974" y="17063"/>
                      <a:pt x="8869" y="16854"/>
                    </a:cubicBezTo>
                    <a:lnTo>
                      <a:pt x="8869" y="16854"/>
                    </a:lnTo>
                    <a:cubicBezTo>
                      <a:pt x="9831" y="17377"/>
                      <a:pt x="10710" y="17942"/>
                      <a:pt x="11903" y="17984"/>
                    </a:cubicBezTo>
                    <a:cubicBezTo>
                      <a:pt x="11912" y="17984"/>
                      <a:pt x="11922" y="17984"/>
                      <a:pt x="11931" y="17984"/>
                    </a:cubicBezTo>
                    <a:cubicBezTo>
                      <a:pt x="12671" y="17984"/>
                      <a:pt x="13262" y="17180"/>
                      <a:pt x="13221" y="16477"/>
                    </a:cubicBezTo>
                    <a:cubicBezTo>
                      <a:pt x="13221" y="16415"/>
                      <a:pt x="13221" y="16331"/>
                      <a:pt x="13179" y="16226"/>
                    </a:cubicBezTo>
                    <a:cubicBezTo>
                      <a:pt x="13101" y="15368"/>
                      <a:pt x="12465" y="14952"/>
                      <a:pt x="11808" y="14952"/>
                    </a:cubicBezTo>
                    <a:cubicBezTo>
                      <a:pt x="11584" y="14952"/>
                      <a:pt x="11357" y="15001"/>
                      <a:pt x="11150" y="15096"/>
                    </a:cubicBezTo>
                    <a:cubicBezTo>
                      <a:pt x="10668" y="15013"/>
                      <a:pt x="10250" y="14845"/>
                      <a:pt x="9831" y="14741"/>
                    </a:cubicBezTo>
                    <a:cubicBezTo>
                      <a:pt x="10564" y="14280"/>
                      <a:pt x="11254" y="13841"/>
                      <a:pt x="11903" y="13234"/>
                    </a:cubicBezTo>
                    <a:cubicBezTo>
                      <a:pt x="12970" y="12230"/>
                      <a:pt x="14811" y="10137"/>
                      <a:pt x="13535" y="8631"/>
                    </a:cubicBezTo>
                    <a:cubicBezTo>
                      <a:pt x="13079" y="8096"/>
                      <a:pt x="12516" y="7892"/>
                      <a:pt x="11914" y="7892"/>
                    </a:cubicBezTo>
                    <a:cubicBezTo>
                      <a:pt x="10611" y="7892"/>
                      <a:pt x="9124" y="8846"/>
                      <a:pt x="8137" y="9447"/>
                    </a:cubicBezTo>
                    <a:cubicBezTo>
                      <a:pt x="7090" y="10096"/>
                      <a:pt x="6379" y="11309"/>
                      <a:pt x="5396" y="11979"/>
                    </a:cubicBezTo>
                    <a:cubicBezTo>
                      <a:pt x="5877" y="11016"/>
                      <a:pt x="6337" y="10033"/>
                      <a:pt x="6588" y="8987"/>
                    </a:cubicBezTo>
                    <a:cubicBezTo>
                      <a:pt x="6797" y="8108"/>
                      <a:pt x="6274" y="7543"/>
                      <a:pt x="5605" y="7355"/>
                    </a:cubicBezTo>
                    <a:cubicBezTo>
                      <a:pt x="5605" y="7334"/>
                      <a:pt x="5626" y="7271"/>
                      <a:pt x="5626" y="7250"/>
                    </a:cubicBezTo>
                    <a:cubicBezTo>
                      <a:pt x="5919" y="6162"/>
                      <a:pt x="6379" y="4446"/>
                      <a:pt x="5312" y="3609"/>
                    </a:cubicBezTo>
                    <a:cubicBezTo>
                      <a:pt x="5015" y="3389"/>
                      <a:pt x="4695" y="3282"/>
                      <a:pt x="4386" y="3282"/>
                    </a:cubicBezTo>
                    <a:cubicBezTo>
                      <a:pt x="4021" y="3282"/>
                      <a:pt x="3670" y="3431"/>
                      <a:pt x="3387" y="3714"/>
                    </a:cubicBezTo>
                    <a:lnTo>
                      <a:pt x="3387" y="3651"/>
                    </a:lnTo>
                    <a:cubicBezTo>
                      <a:pt x="3387" y="2438"/>
                      <a:pt x="2927" y="1475"/>
                      <a:pt x="2571" y="345"/>
                    </a:cubicBezTo>
                    <a:cubicBezTo>
                      <a:pt x="2493" y="112"/>
                      <a:pt x="2285" y="1"/>
                      <a:pt x="20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2235;p73"/>
              <p:cNvSpPr/>
              <p:nvPr/>
            </p:nvSpPr>
            <p:spPr>
              <a:xfrm>
                <a:off x="7315391" y="1878639"/>
                <a:ext cx="193733" cy="151342"/>
              </a:xfrm>
              <a:custGeom>
                <a:avLst/>
                <a:gdLst/>
                <a:ahLst/>
                <a:cxnLst/>
                <a:rect l="l" t="t" r="r" b="b"/>
                <a:pathLst>
                  <a:path w="9739" h="7608" extrusionOk="0">
                    <a:moveTo>
                      <a:pt x="6299" y="1"/>
                    </a:moveTo>
                    <a:cubicBezTo>
                      <a:pt x="5625" y="1"/>
                      <a:pt x="4947" y="50"/>
                      <a:pt x="4269" y="130"/>
                    </a:cubicBezTo>
                    <a:cubicBezTo>
                      <a:pt x="3934" y="193"/>
                      <a:pt x="3662" y="298"/>
                      <a:pt x="3453" y="486"/>
                    </a:cubicBezTo>
                    <a:cubicBezTo>
                      <a:pt x="3243" y="486"/>
                      <a:pt x="3013" y="528"/>
                      <a:pt x="2804" y="611"/>
                    </a:cubicBezTo>
                    <a:cubicBezTo>
                      <a:pt x="2093" y="863"/>
                      <a:pt x="1758" y="1365"/>
                      <a:pt x="1632" y="1992"/>
                    </a:cubicBezTo>
                    <a:cubicBezTo>
                      <a:pt x="733" y="2013"/>
                      <a:pt x="0" y="2955"/>
                      <a:pt x="607" y="3959"/>
                    </a:cubicBezTo>
                    <a:cubicBezTo>
                      <a:pt x="1214" y="4901"/>
                      <a:pt x="1235" y="6052"/>
                      <a:pt x="1925" y="6993"/>
                    </a:cubicBezTo>
                    <a:cubicBezTo>
                      <a:pt x="2214" y="7405"/>
                      <a:pt x="2690" y="7607"/>
                      <a:pt x="3161" y="7607"/>
                    </a:cubicBezTo>
                    <a:cubicBezTo>
                      <a:pt x="3815" y="7607"/>
                      <a:pt x="4461" y="7216"/>
                      <a:pt x="4583" y="6449"/>
                    </a:cubicBezTo>
                    <a:cubicBezTo>
                      <a:pt x="4687" y="5717"/>
                      <a:pt x="4603" y="4984"/>
                      <a:pt x="4478" y="4252"/>
                    </a:cubicBezTo>
                    <a:lnTo>
                      <a:pt x="4478" y="4252"/>
                    </a:lnTo>
                    <a:cubicBezTo>
                      <a:pt x="4750" y="4500"/>
                      <a:pt x="5088" y="4617"/>
                      <a:pt x="5426" y="4617"/>
                    </a:cubicBezTo>
                    <a:cubicBezTo>
                      <a:pt x="5946" y="4617"/>
                      <a:pt x="6467" y="4340"/>
                      <a:pt x="6759" y="3834"/>
                    </a:cubicBezTo>
                    <a:cubicBezTo>
                      <a:pt x="6947" y="3520"/>
                      <a:pt x="6989" y="3227"/>
                      <a:pt x="6968" y="2913"/>
                    </a:cubicBezTo>
                    <a:cubicBezTo>
                      <a:pt x="7093" y="2913"/>
                      <a:pt x="7198" y="2934"/>
                      <a:pt x="7324" y="2955"/>
                    </a:cubicBezTo>
                    <a:cubicBezTo>
                      <a:pt x="7421" y="2971"/>
                      <a:pt x="7515" y="2978"/>
                      <a:pt x="7606" y="2978"/>
                    </a:cubicBezTo>
                    <a:cubicBezTo>
                      <a:pt x="9302" y="2978"/>
                      <a:pt x="9739" y="328"/>
                      <a:pt x="7951" y="109"/>
                    </a:cubicBezTo>
                    <a:cubicBezTo>
                      <a:pt x="7404" y="34"/>
                      <a:pt x="6853" y="1"/>
                      <a:pt x="62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2236;p73"/>
              <p:cNvSpPr/>
              <p:nvPr/>
            </p:nvSpPr>
            <p:spPr>
              <a:xfrm>
                <a:off x="6941597" y="1650822"/>
                <a:ext cx="89835" cy="78695"/>
              </a:xfrm>
              <a:custGeom>
                <a:avLst/>
                <a:gdLst/>
                <a:ahLst/>
                <a:cxnLst/>
                <a:rect l="l" t="t" r="r" b="b"/>
                <a:pathLst>
                  <a:path w="4516" h="3956" extrusionOk="0">
                    <a:moveTo>
                      <a:pt x="3951" y="2157"/>
                    </a:moveTo>
                    <a:cubicBezTo>
                      <a:pt x="3952" y="2157"/>
                      <a:pt x="3943" y="2184"/>
                      <a:pt x="3932" y="2205"/>
                    </a:cubicBezTo>
                    <a:lnTo>
                      <a:pt x="3932" y="2205"/>
                    </a:lnTo>
                    <a:cubicBezTo>
                      <a:pt x="3945" y="2169"/>
                      <a:pt x="3951" y="2157"/>
                      <a:pt x="3951" y="2157"/>
                    </a:cubicBezTo>
                    <a:close/>
                    <a:moveTo>
                      <a:pt x="3920" y="2225"/>
                    </a:moveTo>
                    <a:lnTo>
                      <a:pt x="3920" y="2225"/>
                    </a:lnTo>
                    <a:cubicBezTo>
                      <a:pt x="3918" y="2228"/>
                      <a:pt x="3915" y="2229"/>
                      <a:pt x="3914" y="2229"/>
                    </a:cubicBezTo>
                    <a:cubicBezTo>
                      <a:pt x="3916" y="2228"/>
                      <a:pt x="3918" y="2226"/>
                      <a:pt x="3920" y="2225"/>
                    </a:cubicBezTo>
                    <a:close/>
                    <a:moveTo>
                      <a:pt x="1714" y="0"/>
                    </a:moveTo>
                    <a:cubicBezTo>
                      <a:pt x="1668" y="0"/>
                      <a:pt x="1620" y="4"/>
                      <a:pt x="1570" y="11"/>
                    </a:cubicBezTo>
                    <a:cubicBezTo>
                      <a:pt x="1382" y="11"/>
                      <a:pt x="1194" y="53"/>
                      <a:pt x="1005" y="74"/>
                    </a:cubicBezTo>
                    <a:cubicBezTo>
                      <a:pt x="231" y="179"/>
                      <a:pt x="1" y="890"/>
                      <a:pt x="189" y="1434"/>
                    </a:cubicBezTo>
                    <a:cubicBezTo>
                      <a:pt x="168" y="1434"/>
                      <a:pt x="168" y="1413"/>
                      <a:pt x="147" y="1413"/>
                    </a:cubicBezTo>
                    <a:cubicBezTo>
                      <a:pt x="189" y="1623"/>
                      <a:pt x="336" y="1769"/>
                      <a:pt x="482" y="1874"/>
                    </a:cubicBezTo>
                    <a:cubicBezTo>
                      <a:pt x="608" y="2146"/>
                      <a:pt x="754" y="2397"/>
                      <a:pt x="901" y="2669"/>
                    </a:cubicBezTo>
                    <a:cubicBezTo>
                      <a:pt x="1194" y="3171"/>
                      <a:pt x="1717" y="3694"/>
                      <a:pt x="2261" y="3882"/>
                    </a:cubicBezTo>
                    <a:cubicBezTo>
                      <a:pt x="2398" y="3930"/>
                      <a:pt x="2548" y="3956"/>
                      <a:pt x="2696" y="3956"/>
                    </a:cubicBezTo>
                    <a:cubicBezTo>
                      <a:pt x="3066" y="3956"/>
                      <a:pt x="3429" y="3796"/>
                      <a:pt x="3579" y="3422"/>
                    </a:cubicBezTo>
                    <a:cubicBezTo>
                      <a:pt x="3683" y="3150"/>
                      <a:pt x="3746" y="2878"/>
                      <a:pt x="3830" y="2564"/>
                    </a:cubicBezTo>
                    <a:cubicBezTo>
                      <a:pt x="3830" y="2565"/>
                      <a:pt x="3830" y="2565"/>
                      <a:pt x="3830" y="2565"/>
                    </a:cubicBezTo>
                    <a:cubicBezTo>
                      <a:pt x="3834" y="2565"/>
                      <a:pt x="3900" y="2305"/>
                      <a:pt x="3896" y="2305"/>
                    </a:cubicBezTo>
                    <a:lnTo>
                      <a:pt x="3896" y="2305"/>
                    </a:lnTo>
                    <a:cubicBezTo>
                      <a:pt x="3896" y="2305"/>
                      <a:pt x="3895" y="2306"/>
                      <a:pt x="3895" y="2307"/>
                    </a:cubicBezTo>
                    <a:lnTo>
                      <a:pt x="3895" y="2307"/>
                    </a:lnTo>
                    <a:cubicBezTo>
                      <a:pt x="3908" y="2271"/>
                      <a:pt x="3918" y="2242"/>
                      <a:pt x="3926" y="2221"/>
                    </a:cubicBezTo>
                    <a:lnTo>
                      <a:pt x="3926" y="2221"/>
                    </a:lnTo>
                    <a:cubicBezTo>
                      <a:pt x="4500" y="1817"/>
                      <a:pt x="4515" y="784"/>
                      <a:pt x="3788" y="535"/>
                    </a:cubicBezTo>
                    <a:cubicBezTo>
                      <a:pt x="3307" y="346"/>
                      <a:pt x="2846" y="242"/>
                      <a:pt x="2344" y="137"/>
                    </a:cubicBezTo>
                    <a:cubicBezTo>
                      <a:pt x="2105" y="69"/>
                      <a:pt x="1922" y="0"/>
                      <a:pt x="1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2237;p73"/>
              <p:cNvSpPr/>
              <p:nvPr/>
            </p:nvSpPr>
            <p:spPr>
              <a:xfrm>
                <a:off x="7071480" y="1725083"/>
                <a:ext cx="66600" cy="70738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56" extrusionOk="0">
                    <a:moveTo>
                      <a:pt x="1642" y="1"/>
                    </a:moveTo>
                    <a:cubicBezTo>
                      <a:pt x="1611" y="1"/>
                      <a:pt x="1580" y="1"/>
                      <a:pt x="1548" y="3"/>
                    </a:cubicBezTo>
                    <a:cubicBezTo>
                      <a:pt x="1109" y="45"/>
                      <a:pt x="711" y="233"/>
                      <a:pt x="419" y="568"/>
                    </a:cubicBezTo>
                    <a:cubicBezTo>
                      <a:pt x="126" y="882"/>
                      <a:pt x="21" y="1237"/>
                      <a:pt x="21" y="1656"/>
                    </a:cubicBezTo>
                    <a:cubicBezTo>
                      <a:pt x="0" y="1760"/>
                      <a:pt x="0" y="1886"/>
                      <a:pt x="21" y="1991"/>
                    </a:cubicBezTo>
                    <a:cubicBezTo>
                      <a:pt x="84" y="2597"/>
                      <a:pt x="419" y="3100"/>
                      <a:pt x="942" y="3392"/>
                    </a:cubicBezTo>
                    <a:cubicBezTo>
                      <a:pt x="1169" y="3502"/>
                      <a:pt x="1429" y="3556"/>
                      <a:pt x="1687" y="3556"/>
                    </a:cubicBezTo>
                    <a:cubicBezTo>
                      <a:pt x="2022" y="3556"/>
                      <a:pt x="2356" y="3465"/>
                      <a:pt x="2615" y="3288"/>
                    </a:cubicBezTo>
                    <a:cubicBezTo>
                      <a:pt x="2971" y="3016"/>
                      <a:pt x="3222" y="2660"/>
                      <a:pt x="3327" y="2242"/>
                    </a:cubicBezTo>
                    <a:cubicBezTo>
                      <a:pt x="3348" y="1970"/>
                      <a:pt x="3348" y="1719"/>
                      <a:pt x="3306" y="1467"/>
                    </a:cubicBezTo>
                    <a:cubicBezTo>
                      <a:pt x="3222" y="1049"/>
                      <a:pt x="3097" y="693"/>
                      <a:pt x="2741" y="400"/>
                    </a:cubicBezTo>
                    <a:cubicBezTo>
                      <a:pt x="2449" y="128"/>
                      <a:pt x="2050" y="1"/>
                      <a:pt x="16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2238;p73"/>
              <p:cNvSpPr/>
              <p:nvPr/>
            </p:nvSpPr>
            <p:spPr>
              <a:xfrm>
                <a:off x="6907063" y="1389007"/>
                <a:ext cx="626852" cy="654662"/>
              </a:xfrm>
              <a:custGeom>
                <a:avLst/>
                <a:gdLst/>
                <a:ahLst/>
                <a:cxnLst/>
                <a:rect l="l" t="t" r="r" b="b"/>
                <a:pathLst>
                  <a:path w="31512" h="32910" extrusionOk="0">
                    <a:moveTo>
                      <a:pt x="17370" y="1026"/>
                    </a:moveTo>
                    <a:cubicBezTo>
                      <a:pt x="17881" y="1026"/>
                      <a:pt x="18254" y="2077"/>
                      <a:pt x="18308" y="2460"/>
                    </a:cubicBezTo>
                    <a:cubicBezTo>
                      <a:pt x="18392" y="3192"/>
                      <a:pt x="18308" y="3924"/>
                      <a:pt x="18225" y="4657"/>
                    </a:cubicBezTo>
                    <a:cubicBezTo>
                      <a:pt x="18195" y="5026"/>
                      <a:pt x="18489" y="5343"/>
                      <a:pt x="18797" y="5343"/>
                    </a:cubicBezTo>
                    <a:cubicBezTo>
                      <a:pt x="18925" y="5343"/>
                      <a:pt x="19055" y="5288"/>
                      <a:pt x="19166" y="5159"/>
                    </a:cubicBezTo>
                    <a:cubicBezTo>
                      <a:pt x="19283" y="5029"/>
                      <a:pt x="19404" y="4976"/>
                      <a:pt x="19519" y="4976"/>
                    </a:cubicBezTo>
                    <a:cubicBezTo>
                      <a:pt x="19793" y="4976"/>
                      <a:pt x="20034" y="5282"/>
                      <a:pt x="20108" y="5577"/>
                    </a:cubicBezTo>
                    <a:cubicBezTo>
                      <a:pt x="20275" y="6079"/>
                      <a:pt x="20192" y="6477"/>
                      <a:pt x="19752" y="6812"/>
                    </a:cubicBezTo>
                    <a:cubicBezTo>
                      <a:pt x="19355" y="7126"/>
                      <a:pt x="19480" y="7628"/>
                      <a:pt x="19940" y="7774"/>
                    </a:cubicBezTo>
                    <a:cubicBezTo>
                      <a:pt x="20673" y="8025"/>
                      <a:pt x="21363" y="8716"/>
                      <a:pt x="20945" y="9553"/>
                    </a:cubicBezTo>
                    <a:cubicBezTo>
                      <a:pt x="20610" y="10243"/>
                      <a:pt x="20003" y="10724"/>
                      <a:pt x="19857" y="11478"/>
                    </a:cubicBezTo>
                    <a:cubicBezTo>
                      <a:pt x="19836" y="11645"/>
                      <a:pt x="19857" y="11750"/>
                      <a:pt x="19940" y="11854"/>
                    </a:cubicBezTo>
                    <a:cubicBezTo>
                      <a:pt x="18831" y="13110"/>
                      <a:pt x="17911" y="14512"/>
                      <a:pt x="16760" y="15725"/>
                    </a:cubicBezTo>
                    <a:cubicBezTo>
                      <a:pt x="16509" y="15495"/>
                      <a:pt x="16237" y="15244"/>
                      <a:pt x="15944" y="15014"/>
                    </a:cubicBezTo>
                    <a:cubicBezTo>
                      <a:pt x="16216" y="13633"/>
                      <a:pt x="16216" y="12189"/>
                      <a:pt x="16174" y="10787"/>
                    </a:cubicBezTo>
                    <a:cubicBezTo>
                      <a:pt x="16090" y="9030"/>
                      <a:pt x="16132" y="7230"/>
                      <a:pt x="16216" y="5473"/>
                    </a:cubicBezTo>
                    <a:cubicBezTo>
                      <a:pt x="16258" y="4573"/>
                      <a:pt x="16237" y="3673"/>
                      <a:pt x="16425" y="2794"/>
                    </a:cubicBezTo>
                    <a:cubicBezTo>
                      <a:pt x="16530" y="2313"/>
                      <a:pt x="16655" y="1392"/>
                      <a:pt x="17137" y="1100"/>
                    </a:cubicBezTo>
                    <a:cubicBezTo>
                      <a:pt x="17217" y="1048"/>
                      <a:pt x="17295" y="1026"/>
                      <a:pt x="17370" y="1026"/>
                    </a:cubicBezTo>
                    <a:close/>
                    <a:moveTo>
                      <a:pt x="2090" y="14127"/>
                    </a:moveTo>
                    <a:cubicBezTo>
                      <a:pt x="3094" y="14127"/>
                      <a:pt x="4137" y="14377"/>
                      <a:pt x="5106" y="14553"/>
                    </a:cubicBezTo>
                    <a:cubicBezTo>
                      <a:pt x="4478" y="15390"/>
                      <a:pt x="4038" y="16374"/>
                      <a:pt x="3850" y="17420"/>
                    </a:cubicBezTo>
                    <a:cubicBezTo>
                      <a:pt x="3348" y="16792"/>
                      <a:pt x="2825" y="16206"/>
                      <a:pt x="2323" y="15600"/>
                    </a:cubicBezTo>
                    <a:cubicBezTo>
                      <a:pt x="2072" y="15286"/>
                      <a:pt x="1800" y="14867"/>
                      <a:pt x="1486" y="14574"/>
                    </a:cubicBezTo>
                    <a:cubicBezTo>
                      <a:pt x="1256" y="14365"/>
                      <a:pt x="1130" y="14219"/>
                      <a:pt x="1528" y="14156"/>
                    </a:cubicBezTo>
                    <a:cubicBezTo>
                      <a:pt x="1713" y="14136"/>
                      <a:pt x="1901" y="14127"/>
                      <a:pt x="2090" y="14127"/>
                    </a:cubicBezTo>
                    <a:close/>
                    <a:moveTo>
                      <a:pt x="27722" y="9224"/>
                    </a:moveTo>
                    <a:cubicBezTo>
                      <a:pt x="28300" y="9224"/>
                      <a:pt x="28877" y="9308"/>
                      <a:pt x="29335" y="9574"/>
                    </a:cubicBezTo>
                    <a:cubicBezTo>
                      <a:pt x="30214" y="10076"/>
                      <a:pt x="29586" y="11080"/>
                      <a:pt x="29126" y="11666"/>
                    </a:cubicBezTo>
                    <a:cubicBezTo>
                      <a:pt x="27933" y="13298"/>
                      <a:pt x="26469" y="14763"/>
                      <a:pt x="24397" y="15118"/>
                    </a:cubicBezTo>
                    <a:cubicBezTo>
                      <a:pt x="23686" y="15265"/>
                      <a:pt x="23539" y="16227"/>
                      <a:pt x="24293" y="16437"/>
                    </a:cubicBezTo>
                    <a:cubicBezTo>
                      <a:pt x="25088" y="16646"/>
                      <a:pt x="26050" y="16771"/>
                      <a:pt x="26615" y="17399"/>
                    </a:cubicBezTo>
                    <a:cubicBezTo>
                      <a:pt x="26782" y="17566"/>
                      <a:pt x="27034" y="17817"/>
                      <a:pt x="27013" y="18089"/>
                    </a:cubicBezTo>
                    <a:cubicBezTo>
                      <a:pt x="26992" y="18257"/>
                      <a:pt x="26406" y="18257"/>
                      <a:pt x="26301" y="18257"/>
                    </a:cubicBezTo>
                    <a:cubicBezTo>
                      <a:pt x="26067" y="18257"/>
                      <a:pt x="25802" y="18239"/>
                      <a:pt x="25534" y="18239"/>
                    </a:cubicBezTo>
                    <a:cubicBezTo>
                      <a:pt x="25036" y="18239"/>
                      <a:pt x="24528" y="18301"/>
                      <a:pt x="24188" y="18654"/>
                    </a:cubicBezTo>
                    <a:cubicBezTo>
                      <a:pt x="23749" y="19136"/>
                      <a:pt x="23853" y="19742"/>
                      <a:pt x="24041" y="20328"/>
                    </a:cubicBezTo>
                    <a:cubicBezTo>
                      <a:pt x="24083" y="20517"/>
                      <a:pt x="24167" y="20684"/>
                      <a:pt x="24209" y="20872"/>
                    </a:cubicBezTo>
                    <a:cubicBezTo>
                      <a:pt x="23539" y="20663"/>
                      <a:pt x="22932" y="20245"/>
                      <a:pt x="22388" y="19868"/>
                    </a:cubicBezTo>
                    <a:cubicBezTo>
                      <a:pt x="21677" y="19282"/>
                      <a:pt x="20924" y="18780"/>
                      <a:pt x="20192" y="18236"/>
                    </a:cubicBezTo>
                    <a:cubicBezTo>
                      <a:pt x="19438" y="17692"/>
                      <a:pt x="18727" y="17064"/>
                      <a:pt x="17890" y="16667"/>
                    </a:cubicBezTo>
                    <a:cubicBezTo>
                      <a:pt x="17869" y="16646"/>
                      <a:pt x="17806" y="16646"/>
                      <a:pt x="17785" y="16646"/>
                    </a:cubicBezTo>
                    <a:lnTo>
                      <a:pt x="17534" y="16374"/>
                    </a:lnTo>
                    <a:cubicBezTo>
                      <a:pt x="18162" y="15892"/>
                      <a:pt x="18727" y="15328"/>
                      <a:pt x="19229" y="14700"/>
                    </a:cubicBezTo>
                    <a:cubicBezTo>
                      <a:pt x="19899" y="13905"/>
                      <a:pt x="20568" y="13068"/>
                      <a:pt x="21280" y="12273"/>
                    </a:cubicBezTo>
                    <a:cubicBezTo>
                      <a:pt x="22660" y="10871"/>
                      <a:pt x="24523" y="9615"/>
                      <a:pt x="26490" y="9322"/>
                    </a:cubicBezTo>
                    <a:cubicBezTo>
                      <a:pt x="26871" y="9269"/>
                      <a:pt x="27297" y="9224"/>
                      <a:pt x="27722" y="9224"/>
                    </a:cubicBezTo>
                    <a:close/>
                    <a:moveTo>
                      <a:pt x="9450" y="13192"/>
                    </a:moveTo>
                    <a:cubicBezTo>
                      <a:pt x="12032" y="13192"/>
                      <a:pt x="14387" y="14899"/>
                      <a:pt x="16237" y="16646"/>
                    </a:cubicBezTo>
                    <a:cubicBezTo>
                      <a:pt x="16300" y="16771"/>
                      <a:pt x="16404" y="16876"/>
                      <a:pt x="16530" y="16897"/>
                    </a:cubicBezTo>
                    <a:lnTo>
                      <a:pt x="16760" y="17127"/>
                    </a:lnTo>
                    <a:cubicBezTo>
                      <a:pt x="17974" y="18320"/>
                      <a:pt x="19083" y="19596"/>
                      <a:pt x="20066" y="21019"/>
                    </a:cubicBezTo>
                    <a:cubicBezTo>
                      <a:pt x="20945" y="22316"/>
                      <a:pt x="22075" y="23927"/>
                      <a:pt x="21740" y="25580"/>
                    </a:cubicBezTo>
                    <a:lnTo>
                      <a:pt x="21740" y="25727"/>
                    </a:lnTo>
                    <a:cubicBezTo>
                      <a:pt x="21426" y="25727"/>
                      <a:pt x="21091" y="25685"/>
                      <a:pt x="20756" y="25664"/>
                    </a:cubicBezTo>
                    <a:cubicBezTo>
                      <a:pt x="20736" y="25653"/>
                      <a:pt x="20709" y="25648"/>
                      <a:pt x="20683" y="25648"/>
                    </a:cubicBezTo>
                    <a:cubicBezTo>
                      <a:pt x="20657" y="25648"/>
                      <a:pt x="20631" y="25653"/>
                      <a:pt x="20610" y="25664"/>
                    </a:cubicBezTo>
                    <a:cubicBezTo>
                      <a:pt x="17974" y="25538"/>
                      <a:pt x="15295" y="25266"/>
                      <a:pt x="12764" y="24576"/>
                    </a:cubicBezTo>
                    <a:cubicBezTo>
                      <a:pt x="11320" y="24157"/>
                      <a:pt x="9918" y="23592"/>
                      <a:pt x="8600" y="22839"/>
                    </a:cubicBezTo>
                    <a:cubicBezTo>
                      <a:pt x="7344" y="22107"/>
                      <a:pt x="5963" y="21270"/>
                      <a:pt x="5252" y="19973"/>
                    </a:cubicBezTo>
                    <a:cubicBezTo>
                      <a:pt x="3850" y="17273"/>
                      <a:pt x="6298" y="13277"/>
                      <a:pt x="9311" y="13193"/>
                    </a:cubicBezTo>
                    <a:cubicBezTo>
                      <a:pt x="9358" y="13192"/>
                      <a:pt x="9404" y="13192"/>
                      <a:pt x="9450" y="13192"/>
                    </a:cubicBezTo>
                    <a:close/>
                    <a:moveTo>
                      <a:pt x="24188" y="26040"/>
                    </a:moveTo>
                    <a:cubicBezTo>
                      <a:pt x="24878" y="26040"/>
                      <a:pt x="25527" y="26061"/>
                      <a:pt x="26176" y="26103"/>
                    </a:cubicBezTo>
                    <a:cubicBezTo>
                      <a:pt x="26866" y="26166"/>
                      <a:pt x="27578" y="26145"/>
                      <a:pt x="28247" y="26166"/>
                    </a:cubicBezTo>
                    <a:lnTo>
                      <a:pt x="28310" y="26166"/>
                    </a:lnTo>
                    <a:cubicBezTo>
                      <a:pt x="27598" y="26877"/>
                      <a:pt x="26322" y="27108"/>
                      <a:pt x="26448" y="28363"/>
                    </a:cubicBezTo>
                    <a:cubicBezTo>
                      <a:pt x="26469" y="28656"/>
                      <a:pt x="26573" y="28907"/>
                      <a:pt x="26678" y="29137"/>
                    </a:cubicBezTo>
                    <a:cubicBezTo>
                      <a:pt x="26699" y="29179"/>
                      <a:pt x="26699" y="29221"/>
                      <a:pt x="26741" y="29263"/>
                    </a:cubicBezTo>
                    <a:cubicBezTo>
                      <a:pt x="26678" y="29263"/>
                      <a:pt x="26594" y="29242"/>
                      <a:pt x="26552" y="29242"/>
                    </a:cubicBezTo>
                    <a:lnTo>
                      <a:pt x="26448" y="29200"/>
                    </a:lnTo>
                    <a:cubicBezTo>
                      <a:pt x="26218" y="29116"/>
                      <a:pt x="25966" y="29012"/>
                      <a:pt x="25736" y="28991"/>
                    </a:cubicBezTo>
                    <a:cubicBezTo>
                      <a:pt x="25672" y="28985"/>
                      <a:pt x="25610" y="28982"/>
                      <a:pt x="25549" y="28982"/>
                    </a:cubicBezTo>
                    <a:cubicBezTo>
                      <a:pt x="24545" y="28982"/>
                      <a:pt x="24062" y="29782"/>
                      <a:pt x="24397" y="30769"/>
                    </a:cubicBezTo>
                    <a:cubicBezTo>
                      <a:pt x="24460" y="30916"/>
                      <a:pt x="24544" y="31104"/>
                      <a:pt x="24585" y="31250"/>
                    </a:cubicBezTo>
                    <a:cubicBezTo>
                      <a:pt x="24447" y="31236"/>
                      <a:pt x="24311" y="31226"/>
                      <a:pt x="24177" y="31226"/>
                    </a:cubicBezTo>
                    <a:cubicBezTo>
                      <a:pt x="23926" y="31226"/>
                      <a:pt x="23680" y="31260"/>
                      <a:pt x="23435" y="31355"/>
                    </a:cubicBezTo>
                    <a:cubicBezTo>
                      <a:pt x="23330" y="31418"/>
                      <a:pt x="23205" y="31460"/>
                      <a:pt x="23100" y="31522"/>
                    </a:cubicBezTo>
                    <a:cubicBezTo>
                      <a:pt x="23026" y="31555"/>
                      <a:pt x="23000" y="31579"/>
                      <a:pt x="22993" y="31588"/>
                    </a:cubicBezTo>
                    <a:lnTo>
                      <a:pt x="22993" y="31588"/>
                    </a:lnTo>
                    <a:cubicBezTo>
                      <a:pt x="22995" y="31579"/>
                      <a:pt x="22996" y="31558"/>
                      <a:pt x="22974" y="31522"/>
                    </a:cubicBezTo>
                    <a:cubicBezTo>
                      <a:pt x="22786" y="31292"/>
                      <a:pt x="22619" y="31083"/>
                      <a:pt x="22493" y="30811"/>
                    </a:cubicBezTo>
                    <a:cubicBezTo>
                      <a:pt x="22179" y="30267"/>
                      <a:pt x="21928" y="29681"/>
                      <a:pt x="21719" y="29116"/>
                    </a:cubicBezTo>
                    <a:cubicBezTo>
                      <a:pt x="21468" y="28551"/>
                      <a:pt x="21300" y="27944"/>
                      <a:pt x="21112" y="27338"/>
                    </a:cubicBezTo>
                    <a:cubicBezTo>
                      <a:pt x="21091" y="27233"/>
                      <a:pt x="21049" y="27149"/>
                      <a:pt x="21028" y="27045"/>
                    </a:cubicBezTo>
                    <a:lnTo>
                      <a:pt x="21028" y="27045"/>
                    </a:lnTo>
                    <a:cubicBezTo>
                      <a:pt x="21245" y="27062"/>
                      <a:pt x="21458" y="27072"/>
                      <a:pt x="21671" y="27072"/>
                    </a:cubicBezTo>
                    <a:cubicBezTo>
                      <a:pt x="21971" y="27072"/>
                      <a:pt x="22270" y="27052"/>
                      <a:pt x="22577" y="27003"/>
                    </a:cubicBezTo>
                    <a:cubicBezTo>
                      <a:pt x="23079" y="26919"/>
                      <a:pt x="23246" y="26480"/>
                      <a:pt x="23121" y="26124"/>
                    </a:cubicBezTo>
                    <a:cubicBezTo>
                      <a:pt x="23497" y="26103"/>
                      <a:pt x="23853" y="26040"/>
                      <a:pt x="24188" y="26040"/>
                    </a:cubicBezTo>
                    <a:close/>
                    <a:moveTo>
                      <a:pt x="17332" y="1"/>
                    </a:moveTo>
                    <a:cubicBezTo>
                      <a:pt x="16052" y="1"/>
                      <a:pt x="15467" y="2188"/>
                      <a:pt x="15358" y="3171"/>
                    </a:cubicBezTo>
                    <a:cubicBezTo>
                      <a:pt x="15086" y="5305"/>
                      <a:pt x="15191" y="7460"/>
                      <a:pt x="15128" y="9636"/>
                    </a:cubicBezTo>
                    <a:cubicBezTo>
                      <a:pt x="15086" y="10703"/>
                      <a:pt x="15233" y="11791"/>
                      <a:pt x="15274" y="12900"/>
                    </a:cubicBezTo>
                    <a:cubicBezTo>
                      <a:pt x="15295" y="13444"/>
                      <a:pt x="15358" y="14030"/>
                      <a:pt x="15400" y="14595"/>
                    </a:cubicBezTo>
                    <a:cubicBezTo>
                      <a:pt x="14626" y="13988"/>
                      <a:pt x="13789" y="13465"/>
                      <a:pt x="12868" y="13047"/>
                    </a:cubicBezTo>
                    <a:cubicBezTo>
                      <a:pt x="11885" y="12590"/>
                      <a:pt x="10710" y="12207"/>
                      <a:pt x="9591" y="12207"/>
                    </a:cubicBezTo>
                    <a:cubicBezTo>
                      <a:pt x="9376" y="12207"/>
                      <a:pt x="9164" y="12222"/>
                      <a:pt x="8956" y="12252"/>
                    </a:cubicBezTo>
                    <a:cubicBezTo>
                      <a:pt x="7595" y="12461"/>
                      <a:pt x="6340" y="13131"/>
                      <a:pt x="5440" y="14177"/>
                    </a:cubicBezTo>
                    <a:cubicBezTo>
                      <a:pt x="4771" y="13612"/>
                      <a:pt x="3787" y="13612"/>
                      <a:pt x="2950" y="13507"/>
                    </a:cubicBezTo>
                    <a:cubicBezTo>
                      <a:pt x="2623" y="13464"/>
                      <a:pt x="2232" y="13397"/>
                      <a:pt x="1857" y="13397"/>
                    </a:cubicBezTo>
                    <a:cubicBezTo>
                      <a:pt x="1513" y="13397"/>
                      <a:pt x="1181" y="13453"/>
                      <a:pt x="921" y="13633"/>
                    </a:cubicBezTo>
                    <a:cubicBezTo>
                      <a:pt x="0" y="14177"/>
                      <a:pt x="733" y="14993"/>
                      <a:pt x="1172" y="15600"/>
                    </a:cubicBezTo>
                    <a:cubicBezTo>
                      <a:pt x="1904" y="16604"/>
                      <a:pt x="2616" y="17629"/>
                      <a:pt x="3453" y="18613"/>
                    </a:cubicBezTo>
                    <a:cubicBezTo>
                      <a:pt x="3557" y="18696"/>
                      <a:pt x="3662" y="18759"/>
                      <a:pt x="3766" y="18759"/>
                    </a:cubicBezTo>
                    <a:cubicBezTo>
                      <a:pt x="3850" y="20077"/>
                      <a:pt x="4499" y="21228"/>
                      <a:pt x="5461" y="22128"/>
                    </a:cubicBezTo>
                    <a:cubicBezTo>
                      <a:pt x="7616" y="24178"/>
                      <a:pt x="10525" y="25434"/>
                      <a:pt x="13370" y="26103"/>
                    </a:cubicBezTo>
                    <a:cubicBezTo>
                      <a:pt x="14835" y="26480"/>
                      <a:pt x="16321" y="26668"/>
                      <a:pt x="17806" y="26815"/>
                    </a:cubicBezTo>
                    <a:cubicBezTo>
                      <a:pt x="18518" y="26898"/>
                      <a:pt x="19229" y="26940"/>
                      <a:pt x="19940" y="27003"/>
                    </a:cubicBezTo>
                    <a:cubicBezTo>
                      <a:pt x="19857" y="28154"/>
                      <a:pt x="20401" y="29388"/>
                      <a:pt x="20819" y="30393"/>
                    </a:cubicBezTo>
                    <a:cubicBezTo>
                      <a:pt x="21185" y="31235"/>
                      <a:pt x="21888" y="32909"/>
                      <a:pt x="23010" y="32909"/>
                    </a:cubicBezTo>
                    <a:cubicBezTo>
                      <a:pt x="23171" y="32909"/>
                      <a:pt x="23340" y="32875"/>
                      <a:pt x="23518" y="32799"/>
                    </a:cubicBezTo>
                    <a:cubicBezTo>
                      <a:pt x="23734" y="32701"/>
                      <a:pt x="23967" y="32567"/>
                      <a:pt x="24219" y="32567"/>
                    </a:cubicBezTo>
                    <a:cubicBezTo>
                      <a:pt x="24236" y="32567"/>
                      <a:pt x="24254" y="32567"/>
                      <a:pt x="24272" y="32569"/>
                    </a:cubicBezTo>
                    <a:cubicBezTo>
                      <a:pt x="24523" y="32631"/>
                      <a:pt x="24816" y="32652"/>
                      <a:pt x="25109" y="32652"/>
                    </a:cubicBezTo>
                    <a:cubicBezTo>
                      <a:pt x="25736" y="32631"/>
                      <a:pt x="26134" y="32066"/>
                      <a:pt x="26071" y="31481"/>
                    </a:cubicBezTo>
                    <a:cubicBezTo>
                      <a:pt x="26050" y="31104"/>
                      <a:pt x="25799" y="30748"/>
                      <a:pt x="25715" y="30372"/>
                    </a:cubicBezTo>
                    <a:lnTo>
                      <a:pt x="25715" y="30372"/>
                    </a:lnTo>
                    <a:cubicBezTo>
                      <a:pt x="25820" y="30393"/>
                      <a:pt x="25925" y="30434"/>
                      <a:pt x="26008" y="30476"/>
                    </a:cubicBezTo>
                    <a:cubicBezTo>
                      <a:pt x="26238" y="30581"/>
                      <a:pt x="26531" y="30644"/>
                      <a:pt x="26782" y="30665"/>
                    </a:cubicBezTo>
                    <a:cubicBezTo>
                      <a:pt x="26830" y="30667"/>
                      <a:pt x="26878" y="30669"/>
                      <a:pt x="26926" y="30669"/>
                    </a:cubicBezTo>
                    <a:cubicBezTo>
                      <a:pt x="27571" y="30669"/>
                      <a:pt x="28205" y="30399"/>
                      <a:pt x="28205" y="29639"/>
                    </a:cubicBezTo>
                    <a:cubicBezTo>
                      <a:pt x="28205" y="29346"/>
                      <a:pt x="28122" y="29033"/>
                      <a:pt x="28017" y="28781"/>
                    </a:cubicBezTo>
                    <a:cubicBezTo>
                      <a:pt x="27954" y="28677"/>
                      <a:pt x="27808" y="28300"/>
                      <a:pt x="27829" y="28258"/>
                    </a:cubicBezTo>
                    <a:cubicBezTo>
                      <a:pt x="28017" y="27965"/>
                      <a:pt x="28582" y="27819"/>
                      <a:pt x="28854" y="27610"/>
                    </a:cubicBezTo>
                    <a:cubicBezTo>
                      <a:pt x="29021" y="27463"/>
                      <a:pt x="29231" y="27296"/>
                      <a:pt x="29398" y="27108"/>
                    </a:cubicBezTo>
                    <a:cubicBezTo>
                      <a:pt x="29712" y="26773"/>
                      <a:pt x="30109" y="26166"/>
                      <a:pt x="29900" y="25664"/>
                    </a:cubicBezTo>
                    <a:cubicBezTo>
                      <a:pt x="29628" y="25057"/>
                      <a:pt x="29189" y="24890"/>
                      <a:pt x="28561" y="24848"/>
                    </a:cubicBezTo>
                    <a:cubicBezTo>
                      <a:pt x="28129" y="24848"/>
                      <a:pt x="27687" y="24866"/>
                      <a:pt x="27248" y="24866"/>
                    </a:cubicBezTo>
                    <a:cubicBezTo>
                      <a:pt x="27029" y="24866"/>
                      <a:pt x="26810" y="24862"/>
                      <a:pt x="26594" y="24848"/>
                    </a:cubicBezTo>
                    <a:cubicBezTo>
                      <a:pt x="26136" y="24837"/>
                      <a:pt x="25678" y="24814"/>
                      <a:pt x="25217" y="24814"/>
                    </a:cubicBezTo>
                    <a:cubicBezTo>
                      <a:pt x="24814" y="24814"/>
                      <a:pt x="24409" y="24831"/>
                      <a:pt x="24000" y="24890"/>
                    </a:cubicBezTo>
                    <a:cubicBezTo>
                      <a:pt x="23644" y="24931"/>
                      <a:pt x="23205" y="24973"/>
                      <a:pt x="22807" y="25120"/>
                    </a:cubicBezTo>
                    <a:cubicBezTo>
                      <a:pt x="22849" y="23927"/>
                      <a:pt x="22409" y="22839"/>
                      <a:pt x="21803" y="21814"/>
                    </a:cubicBezTo>
                    <a:cubicBezTo>
                      <a:pt x="21552" y="21374"/>
                      <a:pt x="21280" y="20956"/>
                      <a:pt x="21008" y="20538"/>
                    </a:cubicBezTo>
                    <a:lnTo>
                      <a:pt x="21008" y="20538"/>
                    </a:lnTo>
                    <a:cubicBezTo>
                      <a:pt x="21552" y="20935"/>
                      <a:pt x="22116" y="21312"/>
                      <a:pt x="22702" y="21626"/>
                    </a:cubicBezTo>
                    <a:cubicBezTo>
                      <a:pt x="23179" y="21902"/>
                      <a:pt x="23927" y="22315"/>
                      <a:pt x="24580" y="22315"/>
                    </a:cubicBezTo>
                    <a:cubicBezTo>
                      <a:pt x="24816" y="22315"/>
                      <a:pt x="25040" y="22261"/>
                      <a:pt x="25234" y="22128"/>
                    </a:cubicBezTo>
                    <a:cubicBezTo>
                      <a:pt x="25841" y="21730"/>
                      <a:pt x="25694" y="20935"/>
                      <a:pt x="25506" y="20349"/>
                    </a:cubicBezTo>
                    <a:cubicBezTo>
                      <a:pt x="25422" y="20119"/>
                      <a:pt x="25297" y="19826"/>
                      <a:pt x="25276" y="19575"/>
                    </a:cubicBezTo>
                    <a:lnTo>
                      <a:pt x="25297" y="19575"/>
                    </a:lnTo>
                    <a:cubicBezTo>
                      <a:pt x="25360" y="19575"/>
                      <a:pt x="25443" y="19533"/>
                      <a:pt x="25548" y="19533"/>
                    </a:cubicBezTo>
                    <a:lnTo>
                      <a:pt x="26134" y="19533"/>
                    </a:lnTo>
                    <a:cubicBezTo>
                      <a:pt x="26204" y="19537"/>
                      <a:pt x="26277" y="19539"/>
                      <a:pt x="26350" y="19539"/>
                    </a:cubicBezTo>
                    <a:cubicBezTo>
                      <a:pt x="27168" y="19539"/>
                      <a:pt x="28121" y="19304"/>
                      <a:pt x="28352" y="18382"/>
                    </a:cubicBezTo>
                    <a:cubicBezTo>
                      <a:pt x="28561" y="17525"/>
                      <a:pt x="27996" y="16750"/>
                      <a:pt x="27389" y="16227"/>
                    </a:cubicBezTo>
                    <a:cubicBezTo>
                      <a:pt x="27159" y="16018"/>
                      <a:pt x="26908" y="15851"/>
                      <a:pt x="26636" y="15746"/>
                    </a:cubicBezTo>
                    <a:cubicBezTo>
                      <a:pt x="28142" y="14993"/>
                      <a:pt x="29377" y="13758"/>
                      <a:pt x="30339" y="12294"/>
                    </a:cubicBezTo>
                    <a:cubicBezTo>
                      <a:pt x="30883" y="11457"/>
                      <a:pt x="31511" y="10201"/>
                      <a:pt x="30863" y="9260"/>
                    </a:cubicBezTo>
                    <a:cubicBezTo>
                      <a:pt x="30256" y="8339"/>
                      <a:pt x="29168" y="8067"/>
                      <a:pt x="28142" y="7983"/>
                    </a:cubicBezTo>
                    <a:cubicBezTo>
                      <a:pt x="27935" y="7966"/>
                      <a:pt x="27729" y="7957"/>
                      <a:pt x="27523" y="7957"/>
                    </a:cubicBezTo>
                    <a:cubicBezTo>
                      <a:pt x="25554" y="7957"/>
                      <a:pt x="23687" y="8752"/>
                      <a:pt x="22096" y="9908"/>
                    </a:cubicBezTo>
                    <a:cubicBezTo>
                      <a:pt x="22242" y="9594"/>
                      <a:pt x="22284" y="9260"/>
                      <a:pt x="22263" y="8946"/>
                    </a:cubicBezTo>
                    <a:cubicBezTo>
                      <a:pt x="22158" y="8088"/>
                      <a:pt x="21656" y="7460"/>
                      <a:pt x="20945" y="7063"/>
                    </a:cubicBezTo>
                    <a:cubicBezTo>
                      <a:pt x="21363" y="6393"/>
                      <a:pt x="21447" y="5556"/>
                      <a:pt x="20987" y="4824"/>
                    </a:cubicBezTo>
                    <a:cubicBezTo>
                      <a:pt x="20610" y="4259"/>
                      <a:pt x="20045" y="3903"/>
                      <a:pt x="19459" y="3903"/>
                    </a:cubicBezTo>
                    <a:cubicBezTo>
                      <a:pt x="19543" y="2439"/>
                      <a:pt x="19375" y="869"/>
                      <a:pt x="17953" y="158"/>
                    </a:cubicBezTo>
                    <a:cubicBezTo>
                      <a:pt x="17730" y="49"/>
                      <a:pt x="17523" y="1"/>
                      <a:pt x="1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2239;p73"/>
              <p:cNvSpPr/>
              <p:nvPr/>
            </p:nvSpPr>
            <p:spPr>
              <a:xfrm>
                <a:off x="7063980" y="1667910"/>
                <a:ext cx="67853" cy="75631"/>
              </a:xfrm>
              <a:custGeom>
                <a:avLst/>
                <a:gdLst/>
                <a:ahLst/>
                <a:cxnLst/>
                <a:rect l="l" t="t" r="r" b="b"/>
                <a:pathLst>
                  <a:path w="3411" h="3802" extrusionOk="0">
                    <a:moveTo>
                      <a:pt x="1899" y="1"/>
                    </a:moveTo>
                    <a:cubicBezTo>
                      <a:pt x="1390" y="1"/>
                      <a:pt x="887" y="245"/>
                      <a:pt x="586" y="659"/>
                    </a:cubicBezTo>
                    <a:cubicBezTo>
                      <a:pt x="461" y="868"/>
                      <a:pt x="293" y="1056"/>
                      <a:pt x="189" y="1266"/>
                    </a:cubicBezTo>
                    <a:cubicBezTo>
                      <a:pt x="126" y="1454"/>
                      <a:pt x="126" y="1684"/>
                      <a:pt x="63" y="1872"/>
                    </a:cubicBezTo>
                    <a:cubicBezTo>
                      <a:pt x="0" y="2087"/>
                      <a:pt x="172" y="2233"/>
                      <a:pt x="356" y="2233"/>
                    </a:cubicBezTo>
                    <a:cubicBezTo>
                      <a:pt x="477" y="2233"/>
                      <a:pt x="603" y="2169"/>
                      <a:pt x="670" y="2019"/>
                    </a:cubicBezTo>
                    <a:cubicBezTo>
                      <a:pt x="816" y="1726"/>
                      <a:pt x="921" y="1517"/>
                      <a:pt x="1214" y="1328"/>
                    </a:cubicBezTo>
                    <a:cubicBezTo>
                      <a:pt x="1324" y="1266"/>
                      <a:pt x="1565" y="1096"/>
                      <a:pt x="1757" y="1096"/>
                    </a:cubicBezTo>
                    <a:cubicBezTo>
                      <a:pt x="1820" y="1096"/>
                      <a:pt x="1879" y="1114"/>
                      <a:pt x="1925" y="1161"/>
                    </a:cubicBezTo>
                    <a:cubicBezTo>
                      <a:pt x="2365" y="1600"/>
                      <a:pt x="1946" y="2312"/>
                      <a:pt x="1737" y="2751"/>
                    </a:cubicBezTo>
                    <a:cubicBezTo>
                      <a:pt x="1549" y="3107"/>
                      <a:pt x="1528" y="3756"/>
                      <a:pt x="2051" y="3797"/>
                    </a:cubicBezTo>
                    <a:cubicBezTo>
                      <a:pt x="2071" y="3800"/>
                      <a:pt x="2091" y="3801"/>
                      <a:pt x="2111" y="3801"/>
                    </a:cubicBezTo>
                    <a:cubicBezTo>
                      <a:pt x="2598" y="3801"/>
                      <a:pt x="2894" y="3072"/>
                      <a:pt x="3055" y="2709"/>
                    </a:cubicBezTo>
                    <a:cubicBezTo>
                      <a:pt x="3411" y="1831"/>
                      <a:pt x="3327" y="136"/>
                      <a:pt x="2072" y="10"/>
                    </a:cubicBezTo>
                    <a:cubicBezTo>
                      <a:pt x="2014" y="4"/>
                      <a:pt x="1957" y="1"/>
                      <a:pt x="18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9" name="Google Shape;2240;p73"/>
            <p:cNvSpPr/>
            <p:nvPr/>
          </p:nvSpPr>
          <p:spPr>
            <a:xfrm>
              <a:off x="6876425" y="1268933"/>
              <a:ext cx="119223" cy="209809"/>
            </a:xfrm>
            <a:custGeom>
              <a:avLst/>
              <a:gdLst/>
              <a:ahLst/>
              <a:cxnLst/>
              <a:rect l="l" t="t" r="r" b="b"/>
              <a:pathLst>
                <a:path w="7931" h="13957" extrusionOk="0">
                  <a:moveTo>
                    <a:pt x="7868" y="4185"/>
                  </a:moveTo>
                  <a:cubicBezTo>
                    <a:pt x="7826" y="3913"/>
                    <a:pt x="7742" y="3662"/>
                    <a:pt x="7721" y="3390"/>
                  </a:cubicBezTo>
                  <a:cubicBezTo>
                    <a:pt x="7575" y="2700"/>
                    <a:pt x="7219" y="2323"/>
                    <a:pt x="6487" y="2281"/>
                  </a:cubicBezTo>
                  <a:cubicBezTo>
                    <a:pt x="6047" y="2239"/>
                    <a:pt x="5587" y="2302"/>
                    <a:pt x="5169" y="2281"/>
                  </a:cubicBezTo>
                  <a:cubicBezTo>
                    <a:pt x="3746" y="2114"/>
                    <a:pt x="3034" y="1821"/>
                    <a:pt x="2930" y="607"/>
                  </a:cubicBezTo>
                  <a:cubicBezTo>
                    <a:pt x="2930" y="566"/>
                    <a:pt x="2909" y="524"/>
                    <a:pt x="2909" y="503"/>
                  </a:cubicBezTo>
                  <a:cubicBezTo>
                    <a:pt x="2742" y="22"/>
                    <a:pt x="2511" y="1"/>
                    <a:pt x="1967" y="335"/>
                  </a:cubicBezTo>
                  <a:cubicBezTo>
                    <a:pt x="2072" y="942"/>
                    <a:pt x="1905" y="1591"/>
                    <a:pt x="2218" y="2198"/>
                  </a:cubicBezTo>
                  <a:cubicBezTo>
                    <a:pt x="2281" y="2302"/>
                    <a:pt x="2281" y="2449"/>
                    <a:pt x="2281" y="2595"/>
                  </a:cubicBezTo>
                  <a:cubicBezTo>
                    <a:pt x="2218" y="3139"/>
                    <a:pt x="2407" y="3662"/>
                    <a:pt x="2532" y="4185"/>
                  </a:cubicBezTo>
                  <a:cubicBezTo>
                    <a:pt x="2658" y="4708"/>
                    <a:pt x="2804" y="5231"/>
                    <a:pt x="2825" y="5776"/>
                  </a:cubicBezTo>
                  <a:cubicBezTo>
                    <a:pt x="2846" y="6466"/>
                    <a:pt x="3014" y="7115"/>
                    <a:pt x="3223" y="7763"/>
                  </a:cubicBezTo>
                  <a:cubicBezTo>
                    <a:pt x="3265" y="7952"/>
                    <a:pt x="3453" y="8098"/>
                    <a:pt x="3265" y="8391"/>
                  </a:cubicBezTo>
                  <a:cubicBezTo>
                    <a:pt x="2616" y="8265"/>
                    <a:pt x="2030" y="8475"/>
                    <a:pt x="1695" y="9123"/>
                  </a:cubicBezTo>
                  <a:cubicBezTo>
                    <a:pt x="1674" y="9144"/>
                    <a:pt x="1654" y="9186"/>
                    <a:pt x="1612" y="9186"/>
                  </a:cubicBezTo>
                  <a:cubicBezTo>
                    <a:pt x="1089" y="9416"/>
                    <a:pt x="858" y="9939"/>
                    <a:pt x="565" y="10379"/>
                  </a:cubicBezTo>
                  <a:cubicBezTo>
                    <a:pt x="126" y="11111"/>
                    <a:pt x="1" y="11948"/>
                    <a:pt x="42" y="12806"/>
                  </a:cubicBezTo>
                  <a:cubicBezTo>
                    <a:pt x="84" y="13099"/>
                    <a:pt x="210" y="13308"/>
                    <a:pt x="461" y="13475"/>
                  </a:cubicBezTo>
                  <a:cubicBezTo>
                    <a:pt x="1256" y="13957"/>
                    <a:pt x="1779" y="13957"/>
                    <a:pt x="2511" y="13413"/>
                  </a:cubicBezTo>
                  <a:cubicBezTo>
                    <a:pt x="3265" y="12848"/>
                    <a:pt x="4102" y="12262"/>
                    <a:pt x="4395" y="11278"/>
                  </a:cubicBezTo>
                  <a:cubicBezTo>
                    <a:pt x="4395" y="11237"/>
                    <a:pt x="4436" y="11216"/>
                    <a:pt x="4436" y="11195"/>
                  </a:cubicBezTo>
                  <a:cubicBezTo>
                    <a:pt x="4499" y="10923"/>
                    <a:pt x="4625" y="10672"/>
                    <a:pt x="4583" y="10400"/>
                  </a:cubicBezTo>
                  <a:cubicBezTo>
                    <a:pt x="4520" y="9981"/>
                    <a:pt x="4520" y="9625"/>
                    <a:pt x="4750" y="9249"/>
                  </a:cubicBezTo>
                  <a:cubicBezTo>
                    <a:pt x="4939" y="8998"/>
                    <a:pt x="4897" y="8663"/>
                    <a:pt x="4792" y="8370"/>
                  </a:cubicBezTo>
                  <a:cubicBezTo>
                    <a:pt x="4687" y="8098"/>
                    <a:pt x="4520" y="7889"/>
                    <a:pt x="4436" y="7638"/>
                  </a:cubicBezTo>
                  <a:cubicBezTo>
                    <a:pt x="4290" y="7115"/>
                    <a:pt x="4060" y="6612"/>
                    <a:pt x="4018" y="6089"/>
                  </a:cubicBezTo>
                  <a:cubicBezTo>
                    <a:pt x="3976" y="5273"/>
                    <a:pt x="3788" y="4499"/>
                    <a:pt x="3558" y="3704"/>
                  </a:cubicBezTo>
                  <a:cubicBezTo>
                    <a:pt x="3537" y="3599"/>
                    <a:pt x="3495" y="3474"/>
                    <a:pt x="3474" y="3327"/>
                  </a:cubicBezTo>
                  <a:cubicBezTo>
                    <a:pt x="3997" y="3369"/>
                    <a:pt x="4436" y="3453"/>
                    <a:pt x="4897" y="3495"/>
                  </a:cubicBezTo>
                  <a:cubicBezTo>
                    <a:pt x="5378" y="3558"/>
                    <a:pt x="5901" y="3432"/>
                    <a:pt x="6382" y="3641"/>
                  </a:cubicBezTo>
                  <a:cubicBezTo>
                    <a:pt x="6403" y="3788"/>
                    <a:pt x="6424" y="3913"/>
                    <a:pt x="6424" y="4060"/>
                  </a:cubicBezTo>
                  <a:cubicBezTo>
                    <a:pt x="6466" y="4478"/>
                    <a:pt x="6717" y="4729"/>
                    <a:pt x="7031" y="4939"/>
                  </a:cubicBezTo>
                  <a:cubicBezTo>
                    <a:pt x="7366" y="5148"/>
                    <a:pt x="7826" y="4918"/>
                    <a:pt x="7847" y="4520"/>
                  </a:cubicBezTo>
                  <a:cubicBezTo>
                    <a:pt x="7931" y="4374"/>
                    <a:pt x="7889" y="4269"/>
                    <a:pt x="7868" y="41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3" name="Google Shape;1273;p56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1274" name="Google Shape;1274;p56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6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1276;p56"/>
          <p:cNvGrpSpPr/>
          <p:nvPr/>
        </p:nvGrpSpPr>
        <p:grpSpPr>
          <a:xfrm>
            <a:off x="7832550" y="325325"/>
            <a:ext cx="741250" cy="792000"/>
            <a:chOff x="-3118700" y="2365900"/>
            <a:chExt cx="741250" cy="792000"/>
          </a:xfrm>
        </p:grpSpPr>
        <p:sp>
          <p:nvSpPr>
            <p:cNvPr id="1277" name="Google Shape;1277;p56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6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6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6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6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6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6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6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6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6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56"/>
          <p:cNvGrpSpPr/>
          <p:nvPr/>
        </p:nvGrpSpPr>
        <p:grpSpPr>
          <a:xfrm rot="8281202" flipH="1">
            <a:off x="1629071" y="646289"/>
            <a:ext cx="407382" cy="1159252"/>
            <a:chOff x="1474325" y="1168675"/>
            <a:chExt cx="407425" cy="1159375"/>
          </a:xfrm>
        </p:grpSpPr>
        <p:sp>
          <p:nvSpPr>
            <p:cNvPr id="1296" name="Google Shape;1296;p56"/>
            <p:cNvSpPr/>
            <p:nvPr/>
          </p:nvSpPr>
          <p:spPr>
            <a:xfrm flipH="1">
              <a:off x="1751250" y="1216700"/>
              <a:ext cx="55175" cy="52225"/>
            </a:xfrm>
            <a:custGeom>
              <a:avLst/>
              <a:gdLst/>
              <a:ahLst/>
              <a:cxnLst/>
              <a:rect l="l" t="t" r="r" b="b"/>
              <a:pathLst>
                <a:path w="2207" h="2089" extrusionOk="0">
                  <a:moveTo>
                    <a:pt x="1661" y="190"/>
                  </a:moveTo>
                  <a:cubicBezTo>
                    <a:pt x="2206" y="499"/>
                    <a:pt x="2183" y="949"/>
                    <a:pt x="1850" y="1543"/>
                  </a:cubicBezTo>
                  <a:cubicBezTo>
                    <a:pt x="1589" y="1922"/>
                    <a:pt x="1068" y="2088"/>
                    <a:pt x="641" y="1875"/>
                  </a:cubicBezTo>
                  <a:cubicBezTo>
                    <a:pt x="237" y="1685"/>
                    <a:pt x="0" y="1234"/>
                    <a:pt x="95" y="807"/>
                  </a:cubicBezTo>
                  <a:cubicBezTo>
                    <a:pt x="166" y="333"/>
                    <a:pt x="593" y="1"/>
                    <a:pt x="1068" y="24"/>
                  </a:cubicBezTo>
                  <a:cubicBezTo>
                    <a:pt x="1281" y="48"/>
                    <a:pt x="1471" y="119"/>
                    <a:pt x="1661" y="19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6"/>
            <p:cNvSpPr/>
            <p:nvPr/>
          </p:nvSpPr>
          <p:spPr>
            <a:xfrm flipH="1">
              <a:off x="1594700" y="1504900"/>
              <a:ext cx="51025" cy="51025"/>
            </a:xfrm>
            <a:custGeom>
              <a:avLst/>
              <a:gdLst/>
              <a:ahLst/>
              <a:cxnLst/>
              <a:rect l="l" t="t" r="r" b="b"/>
              <a:pathLst>
                <a:path w="2041" h="2041" extrusionOk="0">
                  <a:moveTo>
                    <a:pt x="1495" y="262"/>
                  </a:moveTo>
                  <a:cubicBezTo>
                    <a:pt x="1922" y="523"/>
                    <a:pt x="2041" y="1092"/>
                    <a:pt x="1780" y="1495"/>
                  </a:cubicBezTo>
                  <a:cubicBezTo>
                    <a:pt x="1495" y="1922"/>
                    <a:pt x="949" y="2041"/>
                    <a:pt x="522" y="1756"/>
                  </a:cubicBezTo>
                  <a:cubicBezTo>
                    <a:pt x="119" y="1495"/>
                    <a:pt x="1" y="926"/>
                    <a:pt x="261" y="523"/>
                  </a:cubicBezTo>
                  <a:cubicBezTo>
                    <a:pt x="522" y="120"/>
                    <a:pt x="1092" y="1"/>
                    <a:pt x="1495" y="262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6"/>
            <p:cNvSpPr/>
            <p:nvPr/>
          </p:nvSpPr>
          <p:spPr>
            <a:xfrm flipH="1">
              <a:off x="1592925" y="1618775"/>
              <a:ext cx="74150" cy="68225"/>
            </a:xfrm>
            <a:custGeom>
              <a:avLst/>
              <a:gdLst/>
              <a:ahLst/>
              <a:cxnLst/>
              <a:rect l="l" t="t" r="r" b="b"/>
              <a:pathLst>
                <a:path w="2966" h="2729" extrusionOk="0">
                  <a:moveTo>
                    <a:pt x="1922" y="570"/>
                  </a:moveTo>
                  <a:cubicBezTo>
                    <a:pt x="2966" y="1139"/>
                    <a:pt x="2088" y="2728"/>
                    <a:pt x="1044" y="2159"/>
                  </a:cubicBezTo>
                  <a:cubicBezTo>
                    <a:pt x="1" y="1566"/>
                    <a:pt x="855" y="0"/>
                    <a:pt x="1922" y="57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6"/>
            <p:cNvSpPr/>
            <p:nvPr/>
          </p:nvSpPr>
          <p:spPr>
            <a:xfrm flipH="1">
              <a:off x="1800475" y="1719000"/>
              <a:ext cx="58725" cy="61100"/>
            </a:xfrm>
            <a:custGeom>
              <a:avLst/>
              <a:gdLst/>
              <a:ahLst/>
              <a:cxnLst/>
              <a:rect l="l" t="t" r="r" b="b"/>
              <a:pathLst>
                <a:path w="2349" h="2444" extrusionOk="0">
                  <a:moveTo>
                    <a:pt x="1755" y="237"/>
                  </a:moveTo>
                  <a:cubicBezTo>
                    <a:pt x="2182" y="475"/>
                    <a:pt x="2348" y="996"/>
                    <a:pt x="2087" y="1423"/>
                  </a:cubicBezTo>
                  <a:cubicBezTo>
                    <a:pt x="1518" y="2443"/>
                    <a:pt x="0" y="1566"/>
                    <a:pt x="569" y="570"/>
                  </a:cubicBezTo>
                  <a:cubicBezTo>
                    <a:pt x="807" y="143"/>
                    <a:pt x="1352" y="0"/>
                    <a:pt x="1755" y="23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6"/>
            <p:cNvSpPr/>
            <p:nvPr/>
          </p:nvSpPr>
          <p:spPr>
            <a:xfrm flipH="1">
              <a:off x="1585800" y="2272875"/>
              <a:ext cx="51025" cy="55175"/>
            </a:xfrm>
            <a:custGeom>
              <a:avLst/>
              <a:gdLst/>
              <a:ahLst/>
              <a:cxnLst/>
              <a:rect l="l" t="t" r="r" b="b"/>
              <a:pathLst>
                <a:path w="2041" h="2207" extrusionOk="0">
                  <a:moveTo>
                    <a:pt x="1779" y="1566"/>
                  </a:moveTo>
                  <a:cubicBezTo>
                    <a:pt x="1400" y="2207"/>
                    <a:pt x="404" y="2088"/>
                    <a:pt x="214" y="1353"/>
                  </a:cubicBezTo>
                  <a:cubicBezTo>
                    <a:pt x="0" y="594"/>
                    <a:pt x="807" y="0"/>
                    <a:pt x="1471" y="380"/>
                  </a:cubicBezTo>
                  <a:cubicBezTo>
                    <a:pt x="1898" y="594"/>
                    <a:pt x="2040" y="1139"/>
                    <a:pt x="1779" y="15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6"/>
            <p:cNvSpPr/>
            <p:nvPr/>
          </p:nvSpPr>
          <p:spPr>
            <a:xfrm flipH="1">
              <a:off x="1474325" y="2036250"/>
              <a:ext cx="43900" cy="49250"/>
            </a:xfrm>
            <a:custGeom>
              <a:avLst/>
              <a:gdLst/>
              <a:ahLst/>
              <a:cxnLst/>
              <a:rect l="l" t="t" r="r" b="b"/>
              <a:pathLst>
                <a:path w="1756" h="1970" extrusionOk="0">
                  <a:moveTo>
                    <a:pt x="451" y="1804"/>
                  </a:moveTo>
                  <a:cubicBezTo>
                    <a:pt x="167" y="1614"/>
                    <a:pt x="1" y="1258"/>
                    <a:pt x="72" y="926"/>
                  </a:cubicBezTo>
                  <a:cubicBezTo>
                    <a:pt x="238" y="96"/>
                    <a:pt x="1353" y="1"/>
                    <a:pt x="1661" y="784"/>
                  </a:cubicBezTo>
                  <a:cubicBezTo>
                    <a:pt x="1708" y="950"/>
                    <a:pt x="1732" y="1116"/>
                    <a:pt x="1732" y="1282"/>
                  </a:cubicBezTo>
                  <a:cubicBezTo>
                    <a:pt x="1756" y="1638"/>
                    <a:pt x="1471" y="1922"/>
                    <a:pt x="1115" y="1946"/>
                  </a:cubicBezTo>
                  <a:cubicBezTo>
                    <a:pt x="878" y="1970"/>
                    <a:pt x="665" y="1899"/>
                    <a:pt x="451" y="180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6"/>
            <p:cNvSpPr/>
            <p:nvPr/>
          </p:nvSpPr>
          <p:spPr>
            <a:xfrm flipH="1">
              <a:off x="1735250" y="1797875"/>
              <a:ext cx="58125" cy="55750"/>
            </a:xfrm>
            <a:custGeom>
              <a:avLst/>
              <a:gdLst/>
              <a:ahLst/>
              <a:cxnLst/>
              <a:rect l="l" t="t" r="r" b="b"/>
              <a:pathLst>
                <a:path w="2325" h="2230" extrusionOk="0">
                  <a:moveTo>
                    <a:pt x="546" y="1684"/>
                  </a:moveTo>
                  <a:cubicBezTo>
                    <a:pt x="142" y="1471"/>
                    <a:pt x="0" y="949"/>
                    <a:pt x="261" y="546"/>
                  </a:cubicBezTo>
                  <a:cubicBezTo>
                    <a:pt x="451" y="142"/>
                    <a:pt x="973" y="0"/>
                    <a:pt x="1376" y="261"/>
                  </a:cubicBezTo>
                  <a:cubicBezTo>
                    <a:pt x="2325" y="807"/>
                    <a:pt x="1471" y="2230"/>
                    <a:pt x="546" y="168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6"/>
            <p:cNvSpPr/>
            <p:nvPr/>
          </p:nvSpPr>
          <p:spPr>
            <a:xfrm flipH="1">
              <a:off x="1723975" y="1648425"/>
              <a:ext cx="46275" cy="36200"/>
            </a:xfrm>
            <a:custGeom>
              <a:avLst/>
              <a:gdLst/>
              <a:ahLst/>
              <a:cxnLst/>
              <a:rect l="l" t="t" r="r" b="b"/>
              <a:pathLst>
                <a:path w="1851" h="1448" extrusionOk="0">
                  <a:moveTo>
                    <a:pt x="1305" y="95"/>
                  </a:moveTo>
                  <a:cubicBezTo>
                    <a:pt x="1850" y="427"/>
                    <a:pt x="1779" y="1068"/>
                    <a:pt x="1423" y="1258"/>
                  </a:cubicBezTo>
                  <a:cubicBezTo>
                    <a:pt x="1115" y="1424"/>
                    <a:pt x="759" y="1447"/>
                    <a:pt x="427" y="1329"/>
                  </a:cubicBezTo>
                  <a:cubicBezTo>
                    <a:pt x="142" y="1186"/>
                    <a:pt x="0" y="902"/>
                    <a:pt x="48" y="593"/>
                  </a:cubicBezTo>
                  <a:cubicBezTo>
                    <a:pt x="95" y="285"/>
                    <a:pt x="332" y="48"/>
                    <a:pt x="641" y="0"/>
                  </a:cubicBezTo>
                  <a:cubicBezTo>
                    <a:pt x="854" y="24"/>
                    <a:pt x="1068" y="48"/>
                    <a:pt x="1305" y="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6"/>
            <p:cNvSpPr/>
            <p:nvPr/>
          </p:nvSpPr>
          <p:spPr>
            <a:xfrm flipH="1">
              <a:off x="1504550" y="2170275"/>
              <a:ext cx="41550" cy="42125"/>
            </a:xfrm>
            <a:custGeom>
              <a:avLst/>
              <a:gdLst/>
              <a:ahLst/>
              <a:cxnLst/>
              <a:rect l="l" t="t" r="r" b="b"/>
              <a:pathLst>
                <a:path w="1662" h="1685" extrusionOk="0">
                  <a:moveTo>
                    <a:pt x="1448" y="1234"/>
                  </a:moveTo>
                  <a:cubicBezTo>
                    <a:pt x="1234" y="1590"/>
                    <a:pt x="783" y="1685"/>
                    <a:pt x="451" y="1471"/>
                  </a:cubicBezTo>
                  <a:cubicBezTo>
                    <a:pt x="119" y="1258"/>
                    <a:pt x="1" y="831"/>
                    <a:pt x="190" y="475"/>
                  </a:cubicBezTo>
                  <a:cubicBezTo>
                    <a:pt x="404" y="119"/>
                    <a:pt x="878" y="1"/>
                    <a:pt x="1234" y="238"/>
                  </a:cubicBezTo>
                  <a:cubicBezTo>
                    <a:pt x="1566" y="451"/>
                    <a:pt x="1661" y="902"/>
                    <a:pt x="1448" y="123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6"/>
            <p:cNvSpPr/>
            <p:nvPr/>
          </p:nvSpPr>
          <p:spPr>
            <a:xfrm flipH="1">
              <a:off x="1657550" y="1759325"/>
              <a:ext cx="51025" cy="48050"/>
            </a:xfrm>
            <a:custGeom>
              <a:avLst/>
              <a:gdLst/>
              <a:ahLst/>
              <a:cxnLst/>
              <a:rect l="l" t="t" r="r" b="b"/>
              <a:pathLst>
                <a:path w="2041" h="1922" extrusionOk="0">
                  <a:moveTo>
                    <a:pt x="807" y="1708"/>
                  </a:moveTo>
                  <a:cubicBezTo>
                    <a:pt x="0" y="1210"/>
                    <a:pt x="735" y="0"/>
                    <a:pt x="1542" y="475"/>
                  </a:cubicBezTo>
                  <a:cubicBezTo>
                    <a:pt x="1922" y="664"/>
                    <a:pt x="2040" y="1139"/>
                    <a:pt x="1803" y="1495"/>
                  </a:cubicBezTo>
                  <a:cubicBezTo>
                    <a:pt x="1589" y="1827"/>
                    <a:pt x="1139" y="1922"/>
                    <a:pt x="807" y="1708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6"/>
            <p:cNvSpPr/>
            <p:nvPr/>
          </p:nvSpPr>
          <p:spPr>
            <a:xfrm flipH="1">
              <a:off x="1554375" y="1686975"/>
              <a:ext cx="54575" cy="58725"/>
            </a:xfrm>
            <a:custGeom>
              <a:avLst/>
              <a:gdLst/>
              <a:ahLst/>
              <a:cxnLst/>
              <a:rect l="l" t="t" r="r" b="b"/>
              <a:pathLst>
                <a:path w="2183" h="2349" extrusionOk="0">
                  <a:moveTo>
                    <a:pt x="498" y="783"/>
                  </a:moveTo>
                  <a:cubicBezTo>
                    <a:pt x="973" y="0"/>
                    <a:pt x="2183" y="688"/>
                    <a:pt x="1732" y="1518"/>
                  </a:cubicBezTo>
                  <a:cubicBezTo>
                    <a:pt x="1257" y="2349"/>
                    <a:pt x="0" y="1613"/>
                    <a:pt x="498" y="78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6"/>
            <p:cNvSpPr/>
            <p:nvPr/>
          </p:nvSpPr>
          <p:spPr>
            <a:xfrm flipH="1">
              <a:off x="1511075" y="1793725"/>
              <a:ext cx="37975" cy="39750"/>
            </a:xfrm>
            <a:custGeom>
              <a:avLst/>
              <a:gdLst/>
              <a:ahLst/>
              <a:cxnLst/>
              <a:rect l="l" t="t" r="r" b="b"/>
              <a:pathLst>
                <a:path w="1519" h="1590" extrusionOk="0">
                  <a:moveTo>
                    <a:pt x="474" y="1376"/>
                  </a:moveTo>
                  <a:cubicBezTo>
                    <a:pt x="166" y="1234"/>
                    <a:pt x="0" y="854"/>
                    <a:pt x="142" y="522"/>
                  </a:cubicBezTo>
                  <a:cubicBezTo>
                    <a:pt x="261" y="190"/>
                    <a:pt x="617" y="0"/>
                    <a:pt x="949" y="71"/>
                  </a:cubicBezTo>
                  <a:cubicBezTo>
                    <a:pt x="1305" y="166"/>
                    <a:pt x="1518" y="498"/>
                    <a:pt x="1494" y="830"/>
                  </a:cubicBezTo>
                  <a:cubicBezTo>
                    <a:pt x="1471" y="925"/>
                    <a:pt x="1447" y="996"/>
                    <a:pt x="1423" y="1067"/>
                  </a:cubicBezTo>
                  <a:cubicBezTo>
                    <a:pt x="1352" y="1400"/>
                    <a:pt x="996" y="1589"/>
                    <a:pt x="688" y="1471"/>
                  </a:cubicBezTo>
                  <a:cubicBezTo>
                    <a:pt x="593" y="1447"/>
                    <a:pt x="522" y="1400"/>
                    <a:pt x="474" y="137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6"/>
            <p:cNvSpPr/>
            <p:nvPr/>
          </p:nvSpPr>
          <p:spPr>
            <a:xfrm flipH="1">
              <a:off x="1620200" y="1401125"/>
              <a:ext cx="40350" cy="45700"/>
            </a:xfrm>
            <a:custGeom>
              <a:avLst/>
              <a:gdLst/>
              <a:ahLst/>
              <a:cxnLst/>
              <a:rect l="l" t="t" r="r" b="b"/>
              <a:pathLst>
                <a:path w="1614" h="1828" extrusionOk="0">
                  <a:moveTo>
                    <a:pt x="404" y="1495"/>
                  </a:moveTo>
                  <a:cubicBezTo>
                    <a:pt x="95" y="1282"/>
                    <a:pt x="1" y="879"/>
                    <a:pt x="167" y="546"/>
                  </a:cubicBezTo>
                  <a:cubicBezTo>
                    <a:pt x="475" y="1"/>
                    <a:pt x="1305" y="119"/>
                    <a:pt x="1471" y="736"/>
                  </a:cubicBezTo>
                  <a:cubicBezTo>
                    <a:pt x="1614" y="1353"/>
                    <a:pt x="949" y="1827"/>
                    <a:pt x="404" y="14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56"/>
            <p:cNvSpPr/>
            <p:nvPr/>
          </p:nvSpPr>
          <p:spPr>
            <a:xfrm flipH="1">
              <a:off x="1663500" y="1304475"/>
              <a:ext cx="40350" cy="39750"/>
            </a:xfrm>
            <a:custGeom>
              <a:avLst/>
              <a:gdLst/>
              <a:ahLst/>
              <a:cxnLst/>
              <a:rect l="l" t="t" r="r" b="b"/>
              <a:pathLst>
                <a:path w="1614" h="1590" extrusionOk="0">
                  <a:moveTo>
                    <a:pt x="1424" y="1163"/>
                  </a:moveTo>
                  <a:cubicBezTo>
                    <a:pt x="1234" y="1471"/>
                    <a:pt x="807" y="1590"/>
                    <a:pt x="499" y="1424"/>
                  </a:cubicBezTo>
                  <a:cubicBezTo>
                    <a:pt x="143" y="1234"/>
                    <a:pt x="1" y="783"/>
                    <a:pt x="214" y="451"/>
                  </a:cubicBezTo>
                  <a:cubicBezTo>
                    <a:pt x="380" y="119"/>
                    <a:pt x="807" y="0"/>
                    <a:pt x="1139" y="190"/>
                  </a:cubicBezTo>
                  <a:cubicBezTo>
                    <a:pt x="1495" y="356"/>
                    <a:pt x="1614" y="807"/>
                    <a:pt x="1424" y="116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56"/>
            <p:cNvSpPr/>
            <p:nvPr/>
          </p:nvSpPr>
          <p:spPr>
            <a:xfrm flipH="1">
              <a:off x="1842575" y="1168675"/>
              <a:ext cx="39175" cy="39150"/>
            </a:xfrm>
            <a:custGeom>
              <a:avLst/>
              <a:gdLst/>
              <a:ahLst/>
              <a:cxnLst/>
              <a:rect l="l" t="t" r="r" b="b"/>
              <a:pathLst>
                <a:path w="1567" h="1566" extrusionOk="0">
                  <a:moveTo>
                    <a:pt x="1092" y="166"/>
                  </a:moveTo>
                  <a:cubicBezTo>
                    <a:pt x="1448" y="356"/>
                    <a:pt x="1566" y="759"/>
                    <a:pt x="1400" y="1115"/>
                  </a:cubicBezTo>
                  <a:cubicBezTo>
                    <a:pt x="1210" y="1447"/>
                    <a:pt x="807" y="1566"/>
                    <a:pt x="475" y="1400"/>
                  </a:cubicBezTo>
                  <a:cubicBezTo>
                    <a:pt x="119" y="1234"/>
                    <a:pt x="1" y="807"/>
                    <a:pt x="167" y="475"/>
                  </a:cubicBezTo>
                  <a:cubicBezTo>
                    <a:pt x="333" y="119"/>
                    <a:pt x="760" y="0"/>
                    <a:pt x="1092" y="1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56"/>
            <p:cNvSpPr/>
            <p:nvPr/>
          </p:nvSpPr>
          <p:spPr>
            <a:xfrm flipH="1">
              <a:off x="1483200" y="1905200"/>
              <a:ext cx="33850" cy="40350"/>
            </a:xfrm>
            <a:custGeom>
              <a:avLst/>
              <a:gdLst/>
              <a:ahLst/>
              <a:cxnLst/>
              <a:rect l="l" t="t" r="r" b="b"/>
              <a:pathLst>
                <a:path w="1354" h="1614" extrusionOk="0">
                  <a:moveTo>
                    <a:pt x="1140" y="1187"/>
                  </a:moveTo>
                  <a:cubicBezTo>
                    <a:pt x="997" y="1471"/>
                    <a:pt x="689" y="1614"/>
                    <a:pt x="404" y="1519"/>
                  </a:cubicBezTo>
                  <a:cubicBezTo>
                    <a:pt x="167" y="1448"/>
                    <a:pt x="1" y="1210"/>
                    <a:pt x="1" y="973"/>
                  </a:cubicBezTo>
                  <a:cubicBezTo>
                    <a:pt x="1" y="807"/>
                    <a:pt x="48" y="617"/>
                    <a:pt x="96" y="475"/>
                  </a:cubicBezTo>
                  <a:cubicBezTo>
                    <a:pt x="191" y="167"/>
                    <a:pt x="499" y="1"/>
                    <a:pt x="807" y="72"/>
                  </a:cubicBezTo>
                  <a:cubicBezTo>
                    <a:pt x="1140" y="167"/>
                    <a:pt x="1353" y="475"/>
                    <a:pt x="1282" y="807"/>
                  </a:cubicBezTo>
                  <a:cubicBezTo>
                    <a:pt x="1258" y="949"/>
                    <a:pt x="1211" y="1068"/>
                    <a:pt x="1140" y="118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75" y="392562"/>
            <a:ext cx="7622565" cy="427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45"/>
          <p:cNvSpPr/>
          <p:nvPr/>
        </p:nvSpPr>
        <p:spPr>
          <a:xfrm>
            <a:off x="6642275" y="2566313"/>
            <a:ext cx="80050" cy="125050"/>
          </a:xfrm>
          <a:custGeom>
            <a:avLst/>
            <a:gdLst/>
            <a:ahLst/>
            <a:cxnLst/>
            <a:rect l="l" t="t" r="r" b="b"/>
            <a:pathLst>
              <a:path w="3202" h="5002" extrusionOk="0">
                <a:moveTo>
                  <a:pt x="649" y="5001"/>
                </a:moveTo>
                <a:cubicBezTo>
                  <a:pt x="84" y="4457"/>
                  <a:pt x="126" y="3746"/>
                  <a:pt x="63" y="3118"/>
                </a:cubicBezTo>
                <a:cubicBezTo>
                  <a:pt x="0" y="2365"/>
                  <a:pt x="168" y="1570"/>
                  <a:pt x="565" y="900"/>
                </a:cubicBezTo>
                <a:cubicBezTo>
                  <a:pt x="837" y="398"/>
                  <a:pt x="1193" y="1"/>
                  <a:pt x="1821" y="42"/>
                </a:cubicBezTo>
                <a:cubicBezTo>
                  <a:pt x="1925" y="42"/>
                  <a:pt x="2072" y="42"/>
                  <a:pt x="2135" y="105"/>
                </a:cubicBezTo>
                <a:cubicBezTo>
                  <a:pt x="2574" y="482"/>
                  <a:pt x="2992" y="838"/>
                  <a:pt x="3181" y="1423"/>
                </a:cubicBezTo>
                <a:cubicBezTo>
                  <a:pt x="3202" y="1549"/>
                  <a:pt x="3181" y="1675"/>
                  <a:pt x="3139" y="1842"/>
                </a:cubicBezTo>
                <a:cubicBezTo>
                  <a:pt x="3139" y="1884"/>
                  <a:pt x="3097" y="1947"/>
                  <a:pt x="3076" y="1988"/>
                </a:cubicBezTo>
                <a:cubicBezTo>
                  <a:pt x="2846" y="2407"/>
                  <a:pt x="1130" y="4541"/>
                  <a:pt x="649" y="50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45"/>
          <p:cNvSpPr/>
          <p:nvPr/>
        </p:nvSpPr>
        <p:spPr>
          <a:xfrm>
            <a:off x="6623450" y="4256413"/>
            <a:ext cx="137600" cy="45550"/>
          </a:xfrm>
          <a:custGeom>
            <a:avLst/>
            <a:gdLst/>
            <a:ahLst/>
            <a:cxnLst/>
            <a:rect l="l" t="t" r="r" b="b"/>
            <a:pathLst>
              <a:path w="5504" h="1822" extrusionOk="0">
                <a:moveTo>
                  <a:pt x="5503" y="377"/>
                </a:moveTo>
                <a:cubicBezTo>
                  <a:pt x="5398" y="880"/>
                  <a:pt x="5106" y="1068"/>
                  <a:pt x="4771" y="1193"/>
                </a:cubicBezTo>
                <a:cubicBezTo>
                  <a:pt x="3515" y="1696"/>
                  <a:pt x="2197" y="1821"/>
                  <a:pt x="900" y="1549"/>
                </a:cubicBezTo>
                <a:cubicBezTo>
                  <a:pt x="565" y="1507"/>
                  <a:pt x="293" y="1277"/>
                  <a:pt x="0" y="1005"/>
                </a:cubicBezTo>
                <a:cubicBezTo>
                  <a:pt x="398" y="461"/>
                  <a:pt x="942" y="252"/>
                  <a:pt x="1528" y="168"/>
                </a:cubicBezTo>
                <a:cubicBezTo>
                  <a:pt x="2176" y="64"/>
                  <a:pt x="2825" y="1"/>
                  <a:pt x="3494" y="147"/>
                </a:cubicBezTo>
                <a:cubicBezTo>
                  <a:pt x="4143" y="252"/>
                  <a:pt x="4792" y="294"/>
                  <a:pt x="5503" y="377"/>
                </a:cubicBezTo>
                <a:close/>
              </a:path>
            </a:pathLst>
          </a:custGeom>
          <a:solidFill>
            <a:srgbClr val="F175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0" name="Google Shape;730;p45"/>
          <p:cNvGrpSpPr/>
          <p:nvPr/>
        </p:nvGrpSpPr>
        <p:grpSpPr>
          <a:xfrm>
            <a:off x="7483150" y="3800626"/>
            <a:ext cx="643950" cy="195675"/>
            <a:chOff x="806663" y="3241275"/>
            <a:chExt cx="643950" cy="195675"/>
          </a:xfrm>
        </p:grpSpPr>
        <p:sp>
          <p:nvSpPr>
            <p:cNvPr id="731" name="Google Shape;731;p45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45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" name="Google Shape;409;p39"/>
          <p:cNvSpPr txBox="1">
            <a:spLocks/>
          </p:cNvSpPr>
          <p:nvPr/>
        </p:nvSpPr>
        <p:spPr>
          <a:xfrm>
            <a:off x="611844" y="381393"/>
            <a:ext cx="3736221" cy="4135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1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1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52689" y="1088176"/>
            <a:ext cx="439256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+ Cây bắp cải có màu gì</a:t>
            </a:r>
            <a:r>
              <a:rPr lang="vi-VN" dirty="0" smtClean="0">
                <a:solidFill>
                  <a:srgbClr val="00B0F0"/>
                </a:solidFill>
              </a:rPr>
              <a:t>?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endParaRPr lang="vi-VN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 smtClean="0">
                <a:solidFill>
                  <a:srgbClr val="00B0F0"/>
                </a:solidFill>
              </a:rPr>
              <a:t>+ </a:t>
            </a:r>
            <a:r>
              <a:rPr lang="vi-VN" dirty="0">
                <a:solidFill>
                  <a:srgbClr val="00B0F0"/>
                </a:solidFill>
              </a:rPr>
              <a:t>Lá cải được sắp xếp như thế nào? 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endParaRPr lang="vi-VN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 smtClean="0">
                <a:solidFill>
                  <a:srgbClr val="00B0F0"/>
                </a:solidFill>
              </a:rPr>
              <a:t>+ </a:t>
            </a:r>
            <a:r>
              <a:rPr lang="vi-VN" dirty="0">
                <a:solidFill>
                  <a:srgbClr val="00B0F0"/>
                </a:solidFill>
              </a:rPr>
              <a:t>Và ở giữa gọi là gì?   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- Giảng từ khó: Màu xanh man mát là xanh rất </a:t>
            </a:r>
            <a:r>
              <a:rPr lang="vi-VN" dirty="0" smtClean="0">
                <a:solidFill>
                  <a:srgbClr val="00B0F0"/>
                </a:solidFill>
              </a:rPr>
              <a:t>nh</a:t>
            </a:r>
            <a:r>
              <a:rPr lang="en-US" dirty="0" smtClean="0">
                <a:solidFill>
                  <a:srgbClr val="00B0F0"/>
                </a:solidFill>
              </a:rPr>
              <a:t>ẹ.</a:t>
            </a:r>
            <a:endParaRPr lang="vi-VN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792" y="2190349"/>
            <a:ext cx="3836965" cy="2142497"/>
          </a:xfrm>
          <a:prstGeom prst="rect">
            <a:avLst/>
          </a:prstGeom>
        </p:spPr>
      </p:pic>
      <p:grpSp>
        <p:nvGrpSpPr>
          <p:cNvPr id="29" name="Google Shape;513;p41"/>
          <p:cNvGrpSpPr/>
          <p:nvPr/>
        </p:nvGrpSpPr>
        <p:grpSpPr>
          <a:xfrm>
            <a:off x="516805" y="3013808"/>
            <a:ext cx="381375" cy="358350"/>
            <a:chOff x="7723450" y="2617900"/>
            <a:chExt cx="381375" cy="358350"/>
          </a:xfrm>
        </p:grpSpPr>
        <p:sp>
          <p:nvSpPr>
            <p:cNvPr id="30" name="Google Shape;514;p4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15;p4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16;p4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17;p4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513;p41"/>
          <p:cNvGrpSpPr/>
          <p:nvPr/>
        </p:nvGrpSpPr>
        <p:grpSpPr>
          <a:xfrm>
            <a:off x="7837510" y="3486217"/>
            <a:ext cx="381375" cy="358350"/>
            <a:chOff x="7723450" y="2617900"/>
            <a:chExt cx="381375" cy="358350"/>
          </a:xfrm>
        </p:grpSpPr>
        <p:sp>
          <p:nvSpPr>
            <p:cNvPr id="35" name="Google Shape;514;p4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15;p4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16;p4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17;p4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513;p41"/>
          <p:cNvGrpSpPr/>
          <p:nvPr/>
        </p:nvGrpSpPr>
        <p:grpSpPr>
          <a:xfrm>
            <a:off x="7472369" y="3536219"/>
            <a:ext cx="381375" cy="358350"/>
            <a:chOff x="7723450" y="2617900"/>
            <a:chExt cx="381375" cy="358350"/>
          </a:xfrm>
        </p:grpSpPr>
        <p:sp>
          <p:nvSpPr>
            <p:cNvPr id="40" name="Google Shape;514;p4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15;p4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16;p4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17;p4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513;p41"/>
          <p:cNvGrpSpPr/>
          <p:nvPr/>
        </p:nvGrpSpPr>
        <p:grpSpPr>
          <a:xfrm>
            <a:off x="7631987" y="3257040"/>
            <a:ext cx="381375" cy="358350"/>
            <a:chOff x="7723450" y="2617900"/>
            <a:chExt cx="381375" cy="358350"/>
          </a:xfrm>
        </p:grpSpPr>
        <p:sp>
          <p:nvSpPr>
            <p:cNvPr id="45" name="Google Shape;514;p4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15;p4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16;p4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17;p4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674;p44"/>
          <p:cNvGrpSpPr/>
          <p:nvPr/>
        </p:nvGrpSpPr>
        <p:grpSpPr>
          <a:xfrm>
            <a:off x="320330" y="2468475"/>
            <a:ext cx="643950" cy="195675"/>
            <a:chOff x="806663" y="3241275"/>
            <a:chExt cx="643950" cy="195675"/>
          </a:xfrm>
        </p:grpSpPr>
        <p:sp>
          <p:nvSpPr>
            <p:cNvPr id="50" name="Google Shape;675;p44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76;p44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674;p44"/>
          <p:cNvGrpSpPr/>
          <p:nvPr/>
        </p:nvGrpSpPr>
        <p:grpSpPr>
          <a:xfrm>
            <a:off x="361921" y="1844865"/>
            <a:ext cx="643950" cy="195675"/>
            <a:chOff x="806663" y="3241275"/>
            <a:chExt cx="643950" cy="195675"/>
          </a:xfrm>
        </p:grpSpPr>
        <p:sp>
          <p:nvSpPr>
            <p:cNvPr id="53" name="Google Shape;675;p44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76;p44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674;p44"/>
          <p:cNvGrpSpPr/>
          <p:nvPr/>
        </p:nvGrpSpPr>
        <p:grpSpPr>
          <a:xfrm>
            <a:off x="385518" y="1219394"/>
            <a:ext cx="643950" cy="195675"/>
            <a:chOff x="806663" y="3241275"/>
            <a:chExt cx="643950" cy="195675"/>
          </a:xfrm>
        </p:grpSpPr>
        <p:sp>
          <p:nvSpPr>
            <p:cNvPr id="56" name="Google Shape;675;p44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76;p44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48"/>
          <p:cNvSpPr/>
          <p:nvPr/>
        </p:nvSpPr>
        <p:spPr>
          <a:xfrm flipH="1">
            <a:off x="3927362" y="2354375"/>
            <a:ext cx="1071045" cy="7022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6" name="Google Shape;816;p48"/>
          <p:cNvGrpSpPr/>
          <p:nvPr/>
        </p:nvGrpSpPr>
        <p:grpSpPr>
          <a:xfrm rot="-5400000">
            <a:off x="3882082" y="1341472"/>
            <a:ext cx="279350" cy="312825"/>
            <a:chOff x="1835200" y="3337050"/>
            <a:chExt cx="279350" cy="312825"/>
          </a:xfrm>
        </p:grpSpPr>
        <p:sp>
          <p:nvSpPr>
            <p:cNvPr id="817" name="Google Shape;817;p48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48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48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3" name="Google Shape;823;p48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824" name="Google Shape;824;p48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48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" name="Google Shape;826;p48"/>
          <p:cNvGrpSpPr/>
          <p:nvPr/>
        </p:nvGrpSpPr>
        <p:grpSpPr>
          <a:xfrm>
            <a:off x="392900" y="284075"/>
            <a:ext cx="855800" cy="746475"/>
            <a:chOff x="7711700" y="384600"/>
            <a:chExt cx="855800" cy="746475"/>
          </a:xfrm>
        </p:grpSpPr>
        <p:sp>
          <p:nvSpPr>
            <p:cNvPr id="827" name="Google Shape;827;p48"/>
            <p:cNvSpPr/>
            <p:nvPr/>
          </p:nvSpPr>
          <p:spPr>
            <a:xfrm>
              <a:off x="7996275" y="410750"/>
              <a:ext cx="245350" cy="269425"/>
            </a:xfrm>
            <a:custGeom>
              <a:avLst/>
              <a:gdLst/>
              <a:ahLst/>
              <a:cxnLst/>
              <a:rect l="l" t="t" r="r" b="b"/>
              <a:pathLst>
                <a:path w="9814" h="10777" extrusionOk="0">
                  <a:moveTo>
                    <a:pt x="5712" y="10776"/>
                  </a:moveTo>
                  <a:cubicBezTo>
                    <a:pt x="5022" y="10713"/>
                    <a:pt x="4373" y="10525"/>
                    <a:pt x="3767" y="10190"/>
                  </a:cubicBezTo>
                  <a:cubicBezTo>
                    <a:pt x="3557" y="10044"/>
                    <a:pt x="3411" y="9897"/>
                    <a:pt x="3369" y="9625"/>
                  </a:cubicBezTo>
                  <a:cubicBezTo>
                    <a:pt x="3118" y="8161"/>
                    <a:pt x="2093" y="7219"/>
                    <a:pt x="1046" y="6277"/>
                  </a:cubicBezTo>
                  <a:cubicBezTo>
                    <a:pt x="126" y="5482"/>
                    <a:pt x="0" y="4541"/>
                    <a:pt x="314" y="3620"/>
                  </a:cubicBezTo>
                  <a:cubicBezTo>
                    <a:pt x="544" y="2972"/>
                    <a:pt x="921" y="2344"/>
                    <a:pt x="1214" y="1716"/>
                  </a:cubicBezTo>
                  <a:cubicBezTo>
                    <a:pt x="1235" y="1632"/>
                    <a:pt x="1319" y="1549"/>
                    <a:pt x="1360" y="1507"/>
                  </a:cubicBezTo>
                  <a:cubicBezTo>
                    <a:pt x="2072" y="984"/>
                    <a:pt x="2741" y="398"/>
                    <a:pt x="3620" y="147"/>
                  </a:cubicBezTo>
                  <a:cubicBezTo>
                    <a:pt x="4039" y="0"/>
                    <a:pt x="4457" y="42"/>
                    <a:pt x="4813" y="251"/>
                  </a:cubicBezTo>
                  <a:cubicBezTo>
                    <a:pt x="5503" y="628"/>
                    <a:pt x="6194" y="1026"/>
                    <a:pt x="6717" y="1653"/>
                  </a:cubicBezTo>
                  <a:cubicBezTo>
                    <a:pt x="6926" y="1925"/>
                    <a:pt x="7114" y="2176"/>
                    <a:pt x="7240" y="2469"/>
                  </a:cubicBezTo>
                  <a:cubicBezTo>
                    <a:pt x="7449" y="2909"/>
                    <a:pt x="7512" y="3348"/>
                    <a:pt x="7303" y="3829"/>
                  </a:cubicBezTo>
                  <a:cubicBezTo>
                    <a:pt x="7093" y="4352"/>
                    <a:pt x="6905" y="4876"/>
                    <a:pt x="6675" y="5399"/>
                  </a:cubicBezTo>
                  <a:cubicBezTo>
                    <a:pt x="6487" y="5796"/>
                    <a:pt x="6194" y="6026"/>
                    <a:pt x="5754" y="6131"/>
                  </a:cubicBezTo>
                  <a:cubicBezTo>
                    <a:pt x="5127" y="6277"/>
                    <a:pt x="4499" y="6466"/>
                    <a:pt x="3892" y="6675"/>
                  </a:cubicBezTo>
                  <a:cubicBezTo>
                    <a:pt x="3662" y="6759"/>
                    <a:pt x="3432" y="6905"/>
                    <a:pt x="3243" y="7093"/>
                  </a:cubicBezTo>
                  <a:cubicBezTo>
                    <a:pt x="3055" y="7303"/>
                    <a:pt x="3013" y="7554"/>
                    <a:pt x="3139" y="7826"/>
                  </a:cubicBezTo>
                  <a:cubicBezTo>
                    <a:pt x="3264" y="8077"/>
                    <a:pt x="3474" y="8140"/>
                    <a:pt x="3725" y="8119"/>
                  </a:cubicBezTo>
                  <a:cubicBezTo>
                    <a:pt x="3997" y="8077"/>
                    <a:pt x="4290" y="8014"/>
                    <a:pt x="4562" y="7909"/>
                  </a:cubicBezTo>
                  <a:cubicBezTo>
                    <a:pt x="5043" y="7658"/>
                    <a:pt x="5545" y="7407"/>
                    <a:pt x="6047" y="7135"/>
                  </a:cubicBezTo>
                  <a:cubicBezTo>
                    <a:pt x="6675" y="6821"/>
                    <a:pt x="7826" y="6884"/>
                    <a:pt x="8433" y="7219"/>
                  </a:cubicBezTo>
                  <a:cubicBezTo>
                    <a:pt x="8684" y="7386"/>
                    <a:pt x="8956" y="7512"/>
                    <a:pt x="9186" y="7658"/>
                  </a:cubicBezTo>
                  <a:cubicBezTo>
                    <a:pt x="9793" y="8119"/>
                    <a:pt x="9813" y="8663"/>
                    <a:pt x="9416" y="9102"/>
                  </a:cubicBezTo>
                  <a:cubicBezTo>
                    <a:pt x="8997" y="9625"/>
                    <a:pt x="8537" y="10127"/>
                    <a:pt x="7805" y="10232"/>
                  </a:cubicBezTo>
                  <a:cubicBezTo>
                    <a:pt x="7303" y="10316"/>
                    <a:pt x="6821" y="10483"/>
                    <a:pt x="6361" y="10630"/>
                  </a:cubicBezTo>
                  <a:cubicBezTo>
                    <a:pt x="6152" y="10734"/>
                    <a:pt x="5922" y="10734"/>
                    <a:pt x="5712" y="107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48"/>
            <p:cNvSpPr/>
            <p:nvPr/>
          </p:nvSpPr>
          <p:spPr>
            <a:xfrm>
              <a:off x="7733675" y="580750"/>
              <a:ext cx="256875" cy="229675"/>
            </a:xfrm>
            <a:custGeom>
              <a:avLst/>
              <a:gdLst/>
              <a:ahLst/>
              <a:cxnLst/>
              <a:rect l="l" t="t" r="r" b="b"/>
              <a:pathLst>
                <a:path w="10275" h="9187" extrusionOk="0">
                  <a:moveTo>
                    <a:pt x="6215" y="8433"/>
                  </a:moveTo>
                  <a:cubicBezTo>
                    <a:pt x="5755" y="7428"/>
                    <a:pt x="5985" y="6529"/>
                    <a:pt x="6299" y="5629"/>
                  </a:cubicBezTo>
                  <a:cubicBezTo>
                    <a:pt x="6341" y="5483"/>
                    <a:pt x="6445" y="5315"/>
                    <a:pt x="6592" y="5211"/>
                  </a:cubicBezTo>
                  <a:cubicBezTo>
                    <a:pt x="6905" y="4980"/>
                    <a:pt x="6968" y="4646"/>
                    <a:pt x="7073" y="4290"/>
                  </a:cubicBezTo>
                  <a:cubicBezTo>
                    <a:pt x="7157" y="3976"/>
                    <a:pt x="7052" y="3725"/>
                    <a:pt x="6843" y="3620"/>
                  </a:cubicBezTo>
                  <a:cubicBezTo>
                    <a:pt x="6550" y="3453"/>
                    <a:pt x="6194" y="3558"/>
                    <a:pt x="5985" y="3850"/>
                  </a:cubicBezTo>
                  <a:lnTo>
                    <a:pt x="5901" y="4018"/>
                  </a:lnTo>
                  <a:cubicBezTo>
                    <a:pt x="5797" y="4374"/>
                    <a:pt x="5504" y="4562"/>
                    <a:pt x="5190" y="4771"/>
                  </a:cubicBezTo>
                  <a:cubicBezTo>
                    <a:pt x="4729" y="5085"/>
                    <a:pt x="4248" y="5211"/>
                    <a:pt x="3704" y="5190"/>
                  </a:cubicBezTo>
                  <a:cubicBezTo>
                    <a:pt x="3118" y="5169"/>
                    <a:pt x="2532" y="5169"/>
                    <a:pt x="1926" y="5190"/>
                  </a:cubicBezTo>
                  <a:cubicBezTo>
                    <a:pt x="1507" y="5190"/>
                    <a:pt x="1110" y="5085"/>
                    <a:pt x="712" y="4897"/>
                  </a:cubicBezTo>
                  <a:cubicBezTo>
                    <a:pt x="231" y="4667"/>
                    <a:pt x="1" y="4122"/>
                    <a:pt x="273" y="3662"/>
                  </a:cubicBezTo>
                  <a:cubicBezTo>
                    <a:pt x="691" y="3014"/>
                    <a:pt x="984" y="2281"/>
                    <a:pt x="1549" y="1674"/>
                  </a:cubicBezTo>
                  <a:cubicBezTo>
                    <a:pt x="2219" y="984"/>
                    <a:pt x="3014" y="607"/>
                    <a:pt x="3830" y="189"/>
                  </a:cubicBezTo>
                  <a:cubicBezTo>
                    <a:pt x="4583" y="105"/>
                    <a:pt x="5378" y="1"/>
                    <a:pt x="6089" y="356"/>
                  </a:cubicBezTo>
                  <a:cubicBezTo>
                    <a:pt x="6529" y="565"/>
                    <a:pt x="7010" y="733"/>
                    <a:pt x="7491" y="817"/>
                  </a:cubicBezTo>
                  <a:cubicBezTo>
                    <a:pt x="7763" y="879"/>
                    <a:pt x="7952" y="1005"/>
                    <a:pt x="8056" y="1214"/>
                  </a:cubicBezTo>
                  <a:cubicBezTo>
                    <a:pt x="8203" y="1465"/>
                    <a:pt x="8370" y="1716"/>
                    <a:pt x="8475" y="1988"/>
                  </a:cubicBezTo>
                  <a:cubicBezTo>
                    <a:pt x="8705" y="2658"/>
                    <a:pt x="9040" y="3223"/>
                    <a:pt x="9437" y="3767"/>
                  </a:cubicBezTo>
                  <a:cubicBezTo>
                    <a:pt x="9563" y="3934"/>
                    <a:pt x="9667" y="4122"/>
                    <a:pt x="9772" y="4290"/>
                  </a:cubicBezTo>
                  <a:cubicBezTo>
                    <a:pt x="10065" y="4771"/>
                    <a:pt x="10274" y="5231"/>
                    <a:pt x="10170" y="5796"/>
                  </a:cubicBezTo>
                  <a:cubicBezTo>
                    <a:pt x="10149" y="5943"/>
                    <a:pt x="10149" y="6068"/>
                    <a:pt x="10170" y="6236"/>
                  </a:cubicBezTo>
                  <a:cubicBezTo>
                    <a:pt x="10274" y="7156"/>
                    <a:pt x="9793" y="7805"/>
                    <a:pt x="9207" y="8412"/>
                  </a:cubicBezTo>
                  <a:cubicBezTo>
                    <a:pt x="8475" y="9144"/>
                    <a:pt x="7659" y="9186"/>
                    <a:pt x="6759" y="8788"/>
                  </a:cubicBezTo>
                  <a:cubicBezTo>
                    <a:pt x="6592" y="8642"/>
                    <a:pt x="6382" y="8516"/>
                    <a:pt x="6215" y="84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48"/>
            <p:cNvSpPr/>
            <p:nvPr/>
          </p:nvSpPr>
          <p:spPr>
            <a:xfrm>
              <a:off x="7951275" y="568725"/>
              <a:ext cx="118775" cy="160600"/>
            </a:xfrm>
            <a:custGeom>
              <a:avLst/>
              <a:gdLst/>
              <a:ahLst/>
              <a:cxnLst/>
              <a:rect l="l" t="t" r="r" b="b"/>
              <a:pathLst>
                <a:path w="4751" h="6424" extrusionOk="0">
                  <a:moveTo>
                    <a:pt x="43" y="314"/>
                  </a:moveTo>
                  <a:cubicBezTo>
                    <a:pt x="461" y="0"/>
                    <a:pt x="859" y="42"/>
                    <a:pt x="1298" y="147"/>
                  </a:cubicBezTo>
                  <a:cubicBezTo>
                    <a:pt x="2135" y="356"/>
                    <a:pt x="2658" y="942"/>
                    <a:pt x="3202" y="1507"/>
                  </a:cubicBezTo>
                  <a:cubicBezTo>
                    <a:pt x="3725" y="2093"/>
                    <a:pt x="4123" y="2720"/>
                    <a:pt x="4290" y="3495"/>
                  </a:cubicBezTo>
                  <a:cubicBezTo>
                    <a:pt x="4499" y="4352"/>
                    <a:pt x="4751" y="5189"/>
                    <a:pt x="4541" y="6110"/>
                  </a:cubicBezTo>
                  <a:cubicBezTo>
                    <a:pt x="4060" y="6424"/>
                    <a:pt x="3976" y="6424"/>
                    <a:pt x="3642" y="6131"/>
                  </a:cubicBezTo>
                  <a:cubicBezTo>
                    <a:pt x="3286" y="5859"/>
                    <a:pt x="2972" y="5566"/>
                    <a:pt x="2637" y="5252"/>
                  </a:cubicBezTo>
                  <a:cubicBezTo>
                    <a:pt x="2554" y="5168"/>
                    <a:pt x="2491" y="5064"/>
                    <a:pt x="2449" y="4959"/>
                  </a:cubicBezTo>
                  <a:cubicBezTo>
                    <a:pt x="2323" y="4541"/>
                    <a:pt x="2072" y="4248"/>
                    <a:pt x="1779" y="3934"/>
                  </a:cubicBezTo>
                  <a:cubicBezTo>
                    <a:pt x="1445" y="3578"/>
                    <a:pt x="1194" y="3139"/>
                    <a:pt x="942" y="2679"/>
                  </a:cubicBezTo>
                  <a:cubicBezTo>
                    <a:pt x="650" y="2135"/>
                    <a:pt x="378" y="1590"/>
                    <a:pt x="126" y="1005"/>
                  </a:cubicBezTo>
                  <a:cubicBezTo>
                    <a:pt x="64" y="879"/>
                    <a:pt x="22" y="733"/>
                    <a:pt x="1" y="586"/>
                  </a:cubicBezTo>
                  <a:cubicBezTo>
                    <a:pt x="43" y="523"/>
                    <a:pt x="43" y="419"/>
                    <a:pt x="43" y="3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48"/>
            <p:cNvSpPr/>
            <p:nvPr/>
          </p:nvSpPr>
          <p:spPr>
            <a:xfrm>
              <a:off x="7711700" y="384600"/>
              <a:ext cx="553475" cy="449350"/>
            </a:xfrm>
            <a:custGeom>
              <a:avLst/>
              <a:gdLst/>
              <a:ahLst/>
              <a:cxnLst/>
              <a:rect l="l" t="t" r="r" b="b"/>
              <a:pathLst>
                <a:path w="22139" h="17974" extrusionOk="0">
                  <a:moveTo>
                    <a:pt x="15317" y="12492"/>
                  </a:moveTo>
                  <a:cubicBezTo>
                    <a:pt x="15066" y="12805"/>
                    <a:pt x="15212" y="13077"/>
                    <a:pt x="15212" y="13370"/>
                  </a:cubicBezTo>
                  <a:cubicBezTo>
                    <a:pt x="15233" y="13914"/>
                    <a:pt x="15003" y="14270"/>
                    <a:pt x="14543" y="14521"/>
                  </a:cubicBezTo>
                  <a:cubicBezTo>
                    <a:pt x="13873" y="14898"/>
                    <a:pt x="13246" y="14835"/>
                    <a:pt x="12618" y="14291"/>
                  </a:cubicBezTo>
                  <a:cubicBezTo>
                    <a:pt x="12513" y="14186"/>
                    <a:pt x="12409" y="14103"/>
                    <a:pt x="12283" y="13998"/>
                  </a:cubicBezTo>
                  <a:cubicBezTo>
                    <a:pt x="12032" y="14186"/>
                    <a:pt x="12116" y="14396"/>
                    <a:pt x="12116" y="14584"/>
                  </a:cubicBezTo>
                  <a:cubicBezTo>
                    <a:pt x="12137" y="14961"/>
                    <a:pt x="11990" y="15337"/>
                    <a:pt x="11802" y="15672"/>
                  </a:cubicBezTo>
                  <a:cubicBezTo>
                    <a:pt x="11341" y="16530"/>
                    <a:pt x="10651" y="17137"/>
                    <a:pt x="9835" y="17660"/>
                  </a:cubicBezTo>
                  <a:cubicBezTo>
                    <a:pt x="9709" y="17743"/>
                    <a:pt x="9584" y="17785"/>
                    <a:pt x="9458" y="17827"/>
                  </a:cubicBezTo>
                  <a:cubicBezTo>
                    <a:pt x="8349" y="17974"/>
                    <a:pt x="7366" y="17681"/>
                    <a:pt x="6424" y="17116"/>
                  </a:cubicBezTo>
                  <a:cubicBezTo>
                    <a:pt x="6215" y="16990"/>
                    <a:pt x="6111" y="16781"/>
                    <a:pt x="6027" y="16530"/>
                  </a:cubicBezTo>
                  <a:cubicBezTo>
                    <a:pt x="5859" y="15902"/>
                    <a:pt x="5734" y="15274"/>
                    <a:pt x="5839" y="14605"/>
                  </a:cubicBezTo>
                  <a:cubicBezTo>
                    <a:pt x="5859" y="14417"/>
                    <a:pt x="5859" y="14270"/>
                    <a:pt x="5901" y="14019"/>
                  </a:cubicBezTo>
                  <a:lnTo>
                    <a:pt x="5441" y="14019"/>
                  </a:lnTo>
                  <a:cubicBezTo>
                    <a:pt x="4499" y="14019"/>
                    <a:pt x="3558" y="14040"/>
                    <a:pt x="2616" y="14019"/>
                  </a:cubicBezTo>
                  <a:cubicBezTo>
                    <a:pt x="1821" y="13998"/>
                    <a:pt x="1047" y="13747"/>
                    <a:pt x="461" y="13161"/>
                  </a:cubicBezTo>
                  <a:cubicBezTo>
                    <a:pt x="189" y="12910"/>
                    <a:pt x="1" y="12617"/>
                    <a:pt x="43" y="12220"/>
                  </a:cubicBezTo>
                  <a:cubicBezTo>
                    <a:pt x="64" y="11989"/>
                    <a:pt x="43" y="11759"/>
                    <a:pt x="64" y="11508"/>
                  </a:cubicBezTo>
                  <a:cubicBezTo>
                    <a:pt x="64" y="11383"/>
                    <a:pt x="85" y="11194"/>
                    <a:pt x="168" y="11090"/>
                  </a:cubicBezTo>
                  <a:cubicBezTo>
                    <a:pt x="796" y="10295"/>
                    <a:pt x="1152" y="9290"/>
                    <a:pt x="1947" y="8579"/>
                  </a:cubicBezTo>
                  <a:cubicBezTo>
                    <a:pt x="2261" y="8307"/>
                    <a:pt x="2574" y="8056"/>
                    <a:pt x="2909" y="7847"/>
                  </a:cubicBezTo>
                  <a:cubicBezTo>
                    <a:pt x="3307" y="7616"/>
                    <a:pt x="3746" y="7428"/>
                    <a:pt x="4165" y="7219"/>
                  </a:cubicBezTo>
                  <a:cubicBezTo>
                    <a:pt x="4227" y="7198"/>
                    <a:pt x="4269" y="7177"/>
                    <a:pt x="4332" y="7177"/>
                  </a:cubicBezTo>
                  <a:cubicBezTo>
                    <a:pt x="5295" y="7072"/>
                    <a:pt x="6257" y="6926"/>
                    <a:pt x="7199" y="7303"/>
                  </a:cubicBezTo>
                  <a:cubicBezTo>
                    <a:pt x="7701" y="7512"/>
                    <a:pt x="8203" y="7637"/>
                    <a:pt x="8726" y="7616"/>
                  </a:cubicBezTo>
                  <a:cubicBezTo>
                    <a:pt x="8956" y="7365"/>
                    <a:pt x="9207" y="7093"/>
                    <a:pt x="9458" y="6863"/>
                  </a:cubicBezTo>
                  <a:cubicBezTo>
                    <a:pt x="9165" y="6256"/>
                    <a:pt x="8600" y="5838"/>
                    <a:pt x="8119" y="5357"/>
                  </a:cubicBezTo>
                  <a:cubicBezTo>
                    <a:pt x="7994" y="5231"/>
                    <a:pt x="7826" y="5189"/>
                    <a:pt x="7659" y="5106"/>
                  </a:cubicBezTo>
                  <a:cubicBezTo>
                    <a:pt x="7512" y="5022"/>
                    <a:pt x="7324" y="5001"/>
                    <a:pt x="7199" y="4896"/>
                  </a:cubicBezTo>
                  <a:cubicBezTo>
                    <a:pt x="6571" y="4436"/>
                    <a:pt x="5818" y="4269"/>
                    <a:pt x="5043" y="4143"/>
                  </a:cubicBezTo>
                  <a:cubicBezTo>
                    <a:pt x="4939" y="4122"/>
                    <a:pt x="4834" y="3997"/>
                    <a:pt x="4688" y="3934"/>
                  </a:cubicBezTo>
                  <a:cubicBezTo>
                    <a:pt x="4813" y="3829"/>
                    <a:pt x="4876" y="3746"/>
                    <a:pt x="4939" y="3746"/>
                  </a:cubicBezTo>
                  <a:cubicBezTo>
                    <a:pt x="5776" y="3578"/>
                    <a:pt x="6592" y="3662"/>
                    <a:pt x="7324" y="4122"/>
                  </a:cubicBezTo>
                  <a:cubicBezTo>
                    <a:pt x="7471" y="4185"/>
                    <a:pt x="7596" y="4290"/>
                    <a:pt x="7722" y="4310"/>
                  </a:cubicBezTo>
                  <a:cubicBezTo>
                    <a:pt x="8182" y="4457"/>
                    <a:pt x="8580" y="4687"/>
                    <a:pt x="8893" y="5001"/>
                  </a:cubicBezTo>
                  <a:cubicBezTo>
                    <a:pt x="9124" y="4938"/>
                    <a:pt x="9061" y="4813"/>
                    <a:pt x="9061" y="4708"/>
                  </a:cubicBezTo>
                  <a:cubicBezTo>
                    <a:pt x="9061" y="4603"/>
                    <a:pt x="9040" y="4478"/>
                    <a:pt x="9040" y="4373"/>
                  </a:cubicBezTo>
                  <a:cubicBezTo>
                    <a:pt x="8789" y="3201"/>
                    <a:pt x="8956" y="2030"/>
                    <a:pt x="8935" y="837"/>
                  </a:cubicBezTo>
                  <a:cubicBezTo>
                    <a:pt x="8935" y="523"/>
                    <a:pt x="9061" y="272"/>
                    <a:pt x="9375" y="126"/>
                  </a:cubicBezTo>
                  <a:cubicBezTo>
                    <a:pt x="9521" y="63"/>
                    <a:pt x="9730" y="0"/>
                    <a:pt x="9877" y="168"/>
                  </a:cubicBezTo>
                  <a:cubicBezTo>
                    <a:pt x="9981" y="293"/>
                    <a:pt x="10107" y="502"/>
                    <a:pt x="10044" y="607"/>
                  </a:cubicBezTo>
                  <a:cubicBezTo>
                    <a:pt x="9772" y="1444"/>
                    <a:pt x="9940" y="2302"/>
                    <a:pt x="9919" y="3139"/>
                  </a:cubicBezTo>
                  <a:cubicBezTo>
                    <a:pt x="9898" y="4038"/>
                    <a:pt x="10107" y="4896"/>
                    <a:pt x="10253" y="5754"/>
                  </a:cubicBezTo>
                  <a:cubicBezTo>
                    <a:pt x="10316" y="6005"/>
                    <a:pt x="10316" y="6235"/>
                    <a:pt x="10358" y="6466"/>
                  </a:cubicBezTo>
                  <a:cubicBezTo>
                    <a:pt x="10400" y="6528"/>
                    <a:pt x="10463" y="6570"/>
                    <a:pt x="10525" y="6612"/>
                  </a:cubicBezTo>
                  <a:cubicBezTo>
                    <a:pt x="10756" y="6487"/>
                    <a:pt x="10651" y="6277"/>
                    <a:pt x="10651" y="6152"/>
                  </a:cubicBezTo>
                  <a:cubicBezTo>
                    <a:pt x="10546" y="5085"/>
                    <a:pt x="10818" y="4143"/>
                    <a:pt x="11300" y="3201"/>
                  </a:cubicBezTo>
                  <a:cubicBezTo>
                    <a:pt x="12095" y="1758"/>
                    <a:pt x="11697" y="2176"/>
                    <a:pt x="13057" y="1172"/>
                  </a:cubicBezTo>
                  <a:cubicBezTo>
                    <a:pt x="13538" y="816"/>
                    <a:pt x="14082" y="607"/>
                    <a:pt x="14626" y="398"/>
                  </a:cubicBezTo>
                  <a:cubicBezTo>
                    <a:pt x="15359" y="105"/>
                    <a:pt x="16049" y="209"/>
                    <a:pt x="16677" y="565"/>
                  </a:cubicBezTo>
                  <a:cubicBezTo>
                    <a:pt x="17367" y="942"/>
                    <a:pt x="18079" y="1423"/>
                    <a:pt x="18623" y="2051"/>
                  </a:cubicBezTo>
                  <a:cubicBezTo>
                    <a:pt x="19020" y="2490"/>
                    <a:pt x="19355" y="2971"/>
                    <a:pt x="19544" y="3536"/>
                  </a:cubicBezTo>
                  <a:cubicBezTo>
                    <a:pt x="19711" y="4080"/>
                    <a:pt x="19732" y="4645"/>
                    <a:pt x="19523" y="5189"/>
                  </a:cubicBezTo>
                  <a:cubicBezTo>
                    <a:pt x="19292" y="5754"/>
                    <a:pt x="19104" y="6340"/>
                    <a:pt x="18832" y="6989"/>
                  </a:cubicBezTo>
                  <a:cubicBezTo>
                    <a:pt x="19816" y="7010"/>
                    <a:pt x="20506" y="7595"/>
                    <a:pt x="21217" y="8056"/>
                  </a:cubicBezTo>
                  <a:cubicBezTo>
                    <a:pt x="21824" y="8453"/>
                    <a:pt x="22138" y="9102"/>
                    <a:pt x="22033" y="9897"/>
                  </a:cubicBezTo>
                  <a:cubicBezTo>
                    <a:pt x="21950" y="10420"/>
                    <a:pt x="21761" y="10860"/>
                    <a:pt x="21343" y="11194"/>
                  </a:cubicBezTo>
                  <a:lnTo>
                    <a:pt x="21029" y="11508"/>
                  </a:lnTo>
                  <a:cubicBezTo>
                    <a:pt x="20673" y="11968"/>
                    <a:pt x="20171" y="12220"/>
                    <a:pt x="19627" y="12324"/>
                  </a:cubicBezTo>
                  <a:cubicBezTo>
                    <a:pt x="19146" y="12429"/>
                    <a:pt x="18707" y="12554"/>
                    <a:pt x="18267" y="12701"/>
                  </a:cubicBezTo>
                  <a:cubicBezTo>
                    <a:pt x="17451" y="12952"/>
                    <a:pt x="16635" y="12952"/>
                    <a:pt x="15840" y="12638"/>
                  </a:cubicBezTo>
                  <a:cubicBezTo>
                    <a:pt x="15694" y="12533"/>
                    <a:pt x="15484" y="12513"/>
                    <a:pt x="15317" y="12492"/>
                  </a:cubicBezTo>
                  <a:close/>
                  <a:moveTo>
                    <a:pt x="17095" y="11822"/>
                  </a:moveTo>
                  <a:cubicBezTo>
                    <a:pt x="17326" y="11801"/>
                    <a:pt x="17556" y="11780"/>
                    <a:pt x="17765" y="11717"/>
                  </a:cubicBezTo>
                  <a:cubicBezTo>
                    <a:pt x="18246" y="11592"/>
                    <a:pt x="18707" y="11383"/>
                    <a:pt x="19209" y="11341"/>
                  </a:cubicBezTo>
                  <a:cubicBezTo>
                    <a:pt x="19962" y="11215"/>
                    <a:pt x="20401" y="10734"/>
                    <a:pt x="20820" y="10211"/>
                  </a:cubicBezTo>
                  <a:cubicBezTo>
                    <a:pt x="21196" y="9730"/>
                    <a:pt x="21196" y="9207"/>
                    <a:pt x="20590" y="8767"/>
                  </a:cubicBezTo>
                  <a:cubicBezTo>
                    <a:pt x="20360" y="8579"/>
                    <a:pt x="20088" y="8453"/>
                    <a:pt x="19836" y="8328"/>
                  </a:cubicBezTo>
                  <a:cubicBezTo>
                    <a:pt x="19230" y="7972"/>
                    <a:pt x="18079" y="7930"/>
                    <a:pt x="17451" y="8244"/>
                  </a:cubicBezTo>
                  <a:cubicBezTo>
                    <a:pt x="16949" y="8474"/>
                    <a:pt x="16468" y="8767"/>
                    <a:pt x="15966" y="8997"/>
                  </a:cubicBezTo>
                  <a:cubicBezTo>
                    <a:pt x="15694" y="9102"/>
                    <a:pt x="15422" y="9186"/>
                    <a:pt x="15129" y="9207"/>
                  </a:cubicBezTo>
                  <a:cubicBezTo>
                    <a:pt x="14898" y="9248"/>
                    <a:pt x="14647" y="9165"/>
                    <a:pt x="14543" y="8935"/>
                  </a:cubicBezTo>
                  <a:cubicBezTo>
                    <a:pt x="14417" y="8663"/>
                    <a:pt x="14480" y="8370"/>
                    <a:pt x="14647" y="8202"/>
                  </a:cubicBezTo>
                  <a:cubicBezTo>
                    <a:pt x="14836" y="8014"/>
                    <a:pt x="15066" y="7847"/>
                    <a:pt x="15317" y="7784"/>
                  </a:cubicBezTo>
                  <a:cubicBezTo>
                    <a:pt x="15903" y="7575"/>
                    <a:pt x="16531" y="7365"/>
                    <a:pt x="17158" y="7219"/>
                  </a:cubicBezTo>
                  <a:cubicBezTo>
                    <a:pt x="17619" y="7114"/>
                    <a:pt x="17932" y="6884"/>
                    <a:pt x="18079" y="6487"/>
                  </a:cubicBezTo>
                  <a:cubicBezTo>
                    <a:pt x="18309" y="5963"/>
                    <a:pt x="18476" y="5440"/>
                    <a:pt x="18707" y="4917"/>
                  </a:cubicBezTo>
                  <a:cubicBezTo>
                    <a:pt x="18916" y="4457"/>
                    <a:pt x="18874" y="3976"/>
                    <a:pt x="18644" y="3557"/>
                  </a:cubicBezTo>
                  <a:cubicBezTo>
                    <a:pt x="18518" y="3285"/>
                    <a:pt x="18330" y="3013"/>
                    <a:pt x="18121" y="2762"/>
                  </a:cubicBezTo>
                  <a:cubicBezTo>
                    <a:pt x="17639" y="2134"/>
                    <a:pt x="16928" y="1737"/>
                    <a:pt x="16217" y="1339"/>
                  </a:cubicBezTo>
                  <a:cubicBezTo>
                    <a:pt x="15861" y="1130"/>
                    <a:pt x="15463" y="1130"/>
                    <a:pt x="15024" y="1235"/>
                  </a:cubicBezTo>
                  <a:cubicBezTo>
                    <a:pt x="14124" y="1507"/>
                    <a:pt x="13476" y="2051"/>
                    <a:pt x="12764" y="2595"/>
                  </a:cubicBezTo>
                  <a:cubicBezTo>
                    <a:pt x="12702" y="2657"/>
                    <a:pt x="12639" y="2720"/>
                    <a:pt x="12618" y="2804"/>
                  </a:cubicBezTo>
                  <a:cubicBezTo>
                    <a:pt x="12304" y="3432"/>
                    <a:pt x="11927" y="4059"/>
                    <a:pt x="11718" y="4708"/>
                  </a:cubicBezTo>
                  <a:cubicBezTo>
                    <a:pt x="11404" y="5650"/>
                    <a:pt x="11530" y="6570"/>
                    <a:pt x="12450" y="7386"/>
                  </a:cubicBezTo>
                  <a:cubicBezTo>
                    <a:pt x="13497" y="8307"/>
                    <a:pt x="14522" y="9269"/>
                    <a:pt x="14773" y="10734"/>
                  </a:cubicBezTo>
                  <a:cubicBezTo>
                    <a:pt x="14836" y="10985"/>
                    <a:pt x="14961" y="11152"/>
                    <a:pt x="15170" y="11278"/>
                  </a:cubicBezTo>
                  <a:cubicBezTo>
                    <a:pt x="15756" y="11550"/>
                    <a:pt x="16384" y="11717"/>
                    <a:pt x="17095" y="11822"/>
                  </a:cubicBezTo>
                  <a:close/>
                  <a:moveTo>
                    <a:pt x="7094" y="16279"/>
                  </a:moveTo>
                  <a:cubicBezTo>
                    <a:pt x="7261" y="16362"/>
                    <a:pt x="7471" y="16488"/>
                    <a:pt x="7680" y="16593"/>
                  </a:cubicBezTo>
                  <a:cubicBezTo>
                    <a:pt x="8559" y="16990"/>
                    <a:pt x="9375" y="16927"/>
                    <a:pt x="10107" y="16195"/>
                  </a:cubicBezTo>
                  <a:cubicBezTo>
                    <a:pt x="10693" y="15588"/>
                    <a:pt x="11195" y="14961"/>
                    <a:pt x="11069" y="14019"/>
                  </a:cubicBezTo>
                  <a:cubicBezTo>
                    <a:pt x="11049" y="13873"/>
                    <a:pt x="11049" y="13747"/>
                    <a:pt x="11069" y="13580"/>
                  </a:cubicBezTo>
                  <a:cubicBezTo>
                    <a:pt x="11153" y="13036"/>
                    <a:pt x="10944" y="12533"/>
                    <a:pt x="10672" y="12094"/>
                  </a:cubicBezTo>
                  <a:cubicBezTo>
                    <a:pt x="10567" y="11906"/>
                    <a:pt x="10463" y="11759"/>
                    <a:pt x="10337" y="11571"/>
                  </a:cubicBezTo>
                  <a:cubicBezTo>
                    <a:pt x="9940" y="11027"/>
                    <a:pt x="9605" y="10441"/>
                    <a:pt x="9375" y="9792"/>
                  </a:cubicBezTo>
                  <a:cubicBezTo>
                    <a:pt x="9270" y="9520"/>
                    <a:pt x="9103" y="9269"/>
                    <a:pt x="8956" y="8997"/>
                  </a:cubicBezTo>
                  <a:cubicBezTo>
                    <a:pt x="8831" y="8788"/>
                    <a:pt x="8663" y="8663"/>
                    <a:pt x="8412" y="8621"/>
                  </a:cubicBezTo>
                  <a:cubicBezTo>
                    <a:pt x="7910" y="8537"/>
                    <a:pt x="7471" y="8370"/>
                    <a:pt x="6989" y="8139"/>
                  </a:cubicBezTo>
                  <a:cubicBezTo>
                    <a:pt x="6278" y="7805"/>
                    <a:pt x="5504" y="7909"/>
                    <a:pt x="4730" y="7993"/>
                  </a:cubicBezTo>
                  <a:cubicBezTo>
                    <a:pt x="3935" y="8411"/>
                    <a:pt x="3118" y="8767"/>
                    <a:pt x="2470" y="9479"/>
                  </a:cubicBezTo>
                  <a:cubicBezTo>
                    <a:pt x="1905" y="10085"/>
                    <a:pt x="1633" y="10818"/>
                    <a:pt x="1173" y="11466"/>
                  </a:cubicBezTo>
                  <a:cubicBezTo>
                    <a:pt x="901" y="11906"/>
                    <a:pt x="1131" y="12450"/>
                    <a:pt x="1633" y="12701"/>
                  </a:cubicBezTo>
                  <a:cubicBezTo>
                    <a:pt x="1989" y="12868"/>
                    <a:pt x="2386" y="12973"/>
                    <a:pt x="2826" y="12973"/>
                  </a:cubicBezTo>
                  <a:cubicBezTo>
                    <a:pt x="3432" y="12952"/>
                    <a:pt x="4018" y="12952"/>
                    <a:pt x="4604" y="12973"/>
                  </a:cubicBezTo>
                  <a:cubicBezTo>
                    <a:pt x="5169" y="13015"/>
                    <a:pt x="5629" y="12868"/>
                    <a:pt x="6111" y="12554"/>
                  </a:cubicBezTo>
                  <a:cubicBezTo>
                    <a:pt x="6424" y="12345"/>
                    <a:pt x="6696" y="12199"/>
                    <a:pt x="6801" y="11801"/>
                  </a:cubicBezTo>
                  <a:lnTo>
                    <a:pt x="6885" y="11655"/>
                  </a:lnTo>
                  <a:cubicBezTo>
                    <a:pt x="7073" y="11362"/>
                    <a:pt x="7429" y="11257"/>
                    <a:pt x="7743" y="11404"/>
                  </a:cubicBezTo>
                  <a:cubicBezTo>
                    <a:pt x="7994" y="11508"/>
                    <a:pt x="8077" y="11780"/>
                    <a:pt x="7994" y="12094"/>
                  </a:cubicBezTo>
                  <a:cubicBezTo>
                    <a:pt x="7889" y="12429"/>
                    <a:pt x="7805" y="12764"/>
                    <a:pt x="7492" y="13015"/>
                  </a:cubicBezTo>
                  <a:cubicBezTo>
                    <a:pt x="7366" y="13119"/>
                    <a:pt x="7261" y="13266"/>
                    <a:pt x="7199" y="13433"/>
                  </a:cubicBezTo>
                  <a:cubicBezTo>
                    <a:pt x="6864" y="14375"/>
                    <a:pt x="6634" y="15274"/>
                    <a:pt x="7094" y="16279"/>
                  </a:cubicBezTo>
                  <a:close/>
                  <a:moveTo>
                    <a:pt x="9626" y="7679"/>
                  </a:moveTo>
                  <a:cubicBezTo>
                    <a:pt x="9626" y="7784"/>
                    <a:pt x="9605" y="7888"/>
                    <a:pt x="9626" y="7993"/>
                  </a:cubicBezTo>
                  <a:cubicBezTo>
                    <a:pt x="9668" y="8119"/>
                    <a:pt x="9709" y="8265"/>
                    <a:pt x="9772" y="8411"/>
                  </a:cubicBezTo>
                  <a:cubicBezTo>
                    <a:pt x="10023" y="8955"/>
                    <a:pt x="10253" y="9520"/>
                    <a:pt x="10567" y="10085"/>
                  </a:cubicBezTo>
                  <a:cubicBezTo>
                    <a:pt x="10818" y="10525"/>
                    <a:pt x="11069" y="10964"/>
                    <a:pt x="11404" y="11341"/>
                  </a:cubicBezTo>
                  <a:cubicBezTo>
                    <a:pt x="11697" y="11655"/>
                    <a:pt x="11969" y="11927"/>
                    <a:pt x="12095" y="12345"/>
                  </a:cubicBezTo>
                  <a:cubicBezTo>
                    <a:pt x="12116" y="12450"/>
                    <a:pt x="12199" y="12554"/>
                    <a:pt x="12283" y="12638"/>
                  </a:cubicBezTo>
                  <a:cubicBezTo>
                    <a:pt x="12597" y="12931"/>
                    <a:pt x="12932" y="13224"/>
                    <a:pt x="13266" y="13538"/>
                  </a:cubicBezTo>
                  <a:cubicBezTo>
                    <a:pt x="13601" y="13810"/>
                    <a:pt x="13685" y="13810"/>
                    <a:pt x="14187" y="13496"/>
                  </a:cubicBezTo>
                  <a:cubicBezTo>
                    <a:pt x="14396" y="12617"/>
                    <a:pt x="14103" y="11759"/>
                    <a:pt x="13915" y="10880"/>
                  </a:cubicBezTo>
                  <a:cubicBezTo>
                    <a:pt x="13748" y="10106"/>
                    <a:pt x="13371" y="9479"/>
                    <a:pt x="12848" y="8893"/>
                  </a:cubicBezTo>
                  <a:cubicBezTo>
                    <a:pt x="12304" y="8328"/>
                    <a:pt x="11781" y="7742"/>
                    <a:pt x="10944" y="7533"/>
                  </a:cubicBezTo>
                  <a:cubicBezTo>
                    <a:pt x="10442" y="7407"/>
                    <a:pt x="10044" y="7365"/>
                    <a:pt x="9626" y="7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8"/>
            <p:cNvSpPr/>
            <p:nvPr/>
          </p:nvSpPr>
          <p:spPr>
            <a:xfrm>
              <a:off x="8365575" y="904025"/>
              <a:ext cx="56525" cy="31400"/>
            </a:xfrm>
            <a:custGeom>
              <a:avLst/>
              <a:gdLst/>
              <a:ahLst/>
              <a:cxnLst/>
              <a:rect l="l" t="t" r="r" b="b"/>
              <a:pathLst>
                <a:path w="2261" h="1256" extrusionOk="0">
                  <a:moveTo>
                    <a:pt x="1130" y="0"/>
                  </a:moveTo>
                  <a:cubicBezTo>
                    <a:pt x="1423" y="84"/>
                    <a:pt x="1674" y="105"/>
                    <a:pt x="1946" y="168"/>
                  </a:cubicBezTo>
                  <a:cubicBezTo>
                    <a:pt x="2156" y="251"/>
                    <a:pt x="2260" y="419"/>
                    <a:pt x="2260" y="649"/>
                  </a:cubicBezTo>
                  <a:cubicBezTo>
                    <a:pt x="2239" y="837"/>
                    <a:pt x="2135" y="984"/>
                    <a:pt x="1967" y="1047"/>
                  </a:cubicBezTo>
                  <a:cubicBezTo>
                    <a:pt x="1402" y="1256"/>
                    <a:pt x="816" y="1214"/>
                    <a:pt x="272" y="1026"/>
                  </a:cubicBezTo>
                  <a:cubicBezTo>
                    <a:pt x="147" y="963"/>
                    <a:pt x="0" y="754"/>
                    <a:pt x="0" y="628"/>
                  </a:cubicBezTo>
                  <a:cubicBezTo>
                    <a:pt x="0" y="503"/>
                    <a:pt x="147" y="293"/>
                    <a:pt x="272" y="230"/>
                  </a:cubicBezTo>
                  <a:cubicBezTo>
                    <a:pt x="523" y="126"/>
                    <a:pt x="879" y="84"/>
                    <a:pt x="1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8"/>
            <p:cNvSpPr/>
            <p:nvPr/>
          </p:nvSpPr>
          <p:spPr>
            <a:xfrm>
              <a:off x="8156325" y="868450"/>
              <a:ext cx="51825" cy="37175"/>
            </a:xfrm>
            <a:custGeom>
              <a:avLst/>
              <a:gdLst/>
              <a:ahLst/>
              <a:cxnLst/>
              <a:rect l="l" t="t" r="r" b="b"/>
              <a:pathLst>
                <a:path w="2073" h="1487" extrusionOk="0">
                  <a:moveTo>
                    <a:pt x="712" y="42"/>
                  </a:moveTo>
                  <a:cubicBezTo>
                    <a:pt x="1047" y="42"/>
                    <a:pt x="1445" y="252"/>
                    <a:pt x="1821" y="503"/>
                  </a:cubicBezTo>
                  <a:cubicBezTo>
                    <a:pt x="2072" y="691"/>
                    <a:pt x="2031" y="1151"/>
                    <a:pt x="1717" y="1319"/>
                  </a:cubicBezTo>
                  <a:cubicBezTo>
                    <a:pt x="1466" y="1444"/>
                    <a:pt x="1215" y="1486"/>
                    <a:pt x="943" y="1402"/>
                  </a:cubicBezTo>
                  <a:cubicBezTo>
                    <a:pt x="712" y="1298"/>
                    <a:pt x="482" y="1151"/>
                    <a:pt x="273" y="1026"/>
                  </a:cubicBezTo>
                  <a:cubicBezTo>
                    <a:pt x="64" y="900"/>
                    <a:pt x="1" y="628"/>
                    <a:pt x="85" y="398"/>
                  </a:cubicBezTo>
                  <a:cubicBezTo>
                    <a:pt x="147" y="147"/>
                    <a:pt x="315" y="1"/>
                    <a:pt x="712" y="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8"/>
            <p:cNvSpPr/>
            <p:nvPr/>
          </p:nvSpPr>
          <p:spPr>
            <a:xfrm>
              <a:off x="8513600" y="990325"/>
              <a:ext cx="35075" cy="42925"/>
            </a:xfrm>
            <a:custGeom>
              <a:avLst/>
              <a:gdLst/>
              <a:ahLst/>
              <a:cxnLst/>
              <a:rect l="l" t="t" r="r" b="b"/>
              <a:pathLst>
                <a:path w="1403" h="1717" extrusionOk="0">
                  <a:moveTo>
                    <a:pt x="1" y="461"/>
                  </a:moveTo>
                  <a:cubicBezTo>
                    <a:pt x="43" y="377"/>
                    <a:pt x="126" y="231"/>
                    <a:pt x="252" y="126"/>
                  </a:cubicBezTo>
                  <a:cubicBezTo>
                    <a:pt x="461" y="1"/>
                    <a:pt x="775" y="22"/>
                    <a:pt x="921" y="210"/>
                  </a:cubicBezTo>
                  <a:cubicBezTo>
                    <a:pt x="1068" y="440"/>
                    <a:pt x="1235" y="712"/>
                    <a:pt x="1340" y="963"/>
                  </a:cubicBezTo>
                  <a:cubicBezTo>
                    <a:pt x="1403" y="1172"/>
                    <a:pt x="1277" y="1465"/>
                    <a:pt x="1089" y="1591"/>
                  </a:cubicBezTo>
                  <a:cubicBezTo>
                    <a:pt x="921" y="1716"/>
                    <a:pt x="649" y="1696"/>
                    <a:pt x="440" y="1549"/>
                  </a:cubicBezTo>
                  <a:cubicBezTo>
                    <a:pt x="105" y="1298"/>
                    <a:pt x="22" y="963"/>
                    <a:pt x="1" y="4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8"/>
            <p:cNvSpPr/>
            <p:nvPr/>
          </p:nvSpPr>
          <p:spPr>
            <a:xfrm>
              <a:off x="8464425" y="918150"/>
              <a:ext cx="37175" cy="39250"/>
            </a:xfrm>
            <a:custGeom>
              <a:avLst/>
              <a:gdLst/>
              <a:ahLst/>
              <a:cxnLst/>
              <a:rect l="l" t="t" r="r" b="b"/>
              <a:pathLst>
                <a:path w="1487" h="1570" extrusionOk="0">
                  <a:moveTo>
                    <a:pt x="1487" y="1088"/>
                  </a:moveTo>
                  <a:cubicBezTo>
                    <a:pt x="1445" y="1151"/>
                    <a:pt x="1361" y="1339"/>
                    <a:pt x="1235" y="1423"/>
                  </a:cubicBezTo>
                  <a:cubicBezTo>
                    <a:pt x="1026" y="1570"/>
                    <a:pt x="754" y="1549"/>
                    <a:pt x="587" y="1402"/>
                  </a:cubicBezTo>
                  <a:cubicBezTo>
                    <a:pt x="419" y="1235"/>
                    <a:pt x="294" y="1026"/>
                    <a:pt x="168" y="837"/>
                  </a:cubicBezTo>
                  <a:cubicBezTo>
                    <a:pt x="1" y="607"/>
                    <a:pt x="1" y="419"/>
                    <a:pt x="126" y="293"/>
                  </a:cubicBezTo>
                  <a:cubicBezTo>
                    <a:pt x="315" y="105"/>
                    <a:pt x="503" y="0"/>
                    <a:pt x="754" y="84"/>
                  </a:cubicBezTo>
                  <a:cubicBezTo>
                    <a:pt x="1131" y="189"/>
                    <a:pt x="1466" y="607"/>
                    <a:pt x="1487" y="10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48"/>
            <p:cNvSpPr/>
            <p:nvPr/>
          </p:nvSpPr>
          <p:spPr>
            <a:xfrm>
              <a:off x="8255200" y="894600"/>
              <a:ext cx="44475" cy="32975"/>
            </a:xfrm>
            <a:custGeom>
              <a:avLst/>
              <a:gdLst/>
              <a:ahLst/>
              <a:cxnLst/>
              <a:rect l="l" t="t" r="r" b="b"/>
              <a:pathLst>
                <a:path w="1779" h="1319" extrusionOk="0">
                  <a:moveTo>
                    <a:pt x="942" y="1319"/>
                  </a:moveTo>
                  <a:cubicBezTo>
                    <a:pt x="314" y="1319"/>
                    <a:pt x="1" y="942"/>
                    <a:pt x="105" y="482"/>
                  </a:cubicBezTo>
                  <a:cubicBezTo>
                    <a:pt x="168" y="210"/>
                    <a:pt x="440" y="1"/>
                    <a:pt x="691" y="84"/>
                  </a:cubicBezTo>
                  <a:cubicBezTo>
                    <a:pt x="942" y="168"/>
                    <a:pt x="1172" y="252"/>
                    <a:pt x="1423" y="398"/>
                  </a:cubicBezTo>
                  <a:cubicBezTo>
                    <a:pt x="1779" y="607"/>
                    <a:pt x="1737" y="1047"/>
                    <a:pt x="1340" y="1235"/>
                  </a:cubicBezTo>
                  <a:cubicBezTo>
                    <a:pt x="1214" y="1256"/>
                    <a:pt x="1026" y="1298"/>
                    <a:pt x="942" y="13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8"/>
            <p:cNvSpPr/>
            <p:nvPr/>
          </p:nvSpPr>
          <p:spPr>
            <a:xfrm>
              <a:off x="8539250" y="1095475"/>
              <a:ext cx="28250" cy="35600"/>
            </a:xfrm>
            <a:custGeom>
              <a:avLst/>
              <a:gdLst/>
              <a:ahLst/>
              <a:cxnLst/>
              <a:rect l="l" t="t" r="r" b="b"/>
              <a:pathLst>
                <a:path w="1130" h="1424" extrusionOk="0">
                  <a:moveTo>
                    <a:pt x="460" y="1423"/>
                  </a:moveTo>
                  <a:cubicBezTo>
                    <a:pt x="335" y="1277"/>
                    <a:pt x="146" y="1172"/>
                    <a:pt x="42" y="1026"/>
                  </a:cubicBezTo>
                  <a:cubicBezTo>
                    <a:pt x="0" y="942"/>
                    <a:pt x="0" y="775"/>
                    <a:pt x="0" y="670"/>
                  </a:cubicBezTo>
                  <a:cubicBezTo>
                    <a:pt x="21" y="335"/>
                    <a:pt x="188" y="42"/>
                    <a:pt x="460" y="21"/>
                  </a:cubicBezTo>
                  <a:cubicBezTo>
                    <a:pt x="670" y="0"/>
                    <a:pt x="879" y="126"/>
                    <a:pt x="983" y="398"/>
                  </a:cubicBezTo>
                  <a:cubicBezTo>
                    <a:pt x="1130" y="754"/>
                    <a:pt x="1088" y="1067"/>
                    <a:pt x="816" y="1256"/>
                  </a:cubicBezTo>
                  <a:cubicBezTo>
                    <a:pt x="753" y="1339"/>
                    <a:pt x="628" y="1360"/>
                    <a:pt x="460" y="14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48"/>
            <p:cNvSpPr/>
            <p:nvPr/>
          </p:nvSpPr>
          <p:spPr>
            <a:xfrm>
              <a:off x="8098275" y="803575"/>
              <a:ext cx="31400" cy="29850"/>
            </a:xfrm>
            <a:custGeom>
              <a:avLst/>
              <a:gdLst/>
              <a:ahLst/>
              <a:cxnLst/>
              <a:rect l="l" t="t" r="r" b="b"/>
              <a:pathLst>
                <a:path w="1256" h="1194" extrusionOk="0">
                  <a:moveTo>
                    <a:pt x="712" y="1194"/>
                  </a:moveTo>
                  <a:cubicBezTo>
                    <a:pt x="524" y="1110"/>
                    <a:pt x="293" y="1089"/>
                    <a:pt x="168" y="963"/>
                  </a:cubicBezTo>
                  <a:cubicBezTo>
                    <a:pt x="63" y="859"/>
                    <a:pt x="0" y="650"/>
                    <a:pt x="0" y="482"/>
                  </a:cubicBezTo>
                  <a:cubicBezTo>
                    <a:pt x="0" y="294"/>
                    <a:pt x="126" y="168"/>
                    <a:pt x="314" y="127"/>
                  </a:cubicBezTo>
                  <a:cubicBezTo>
                    <a:pt x="712" y="1"/>
                    <a:pt x="1256" y="399"/>
                    <a:pt x="1256" y="817"/>
                  </a:cubicBezTo>
                  <a:cubicBezTo>
                    <a:pt x="1256" y="901"/>
                    <a:pt x="1214" y="1005"/>
                    <a:pt x="1130" y="1026"/>
                  </a:cubicBezTo>
                  <a:cubicBezTo>
                    <a:pt x="1005" y="1110"/>
                    <a:pt x="858" y="1131"/>
                    <a:pt x="712" y="11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8" name="Google Shape;838;p48"/>
          <p:cNvGrpSpPr/>
          <p:nvPr/>
        </p:nvGrpSpPr>
        <p:grpSpPr>
          <a:xfrm flipH="1">
            <a:off x="7964313" y="277600"/>
            <a:ext cx="608900" cy="407500"/>
            <a:chOff x="4137713" y="525925"/>
            <a:chExt cx="608900" cy="407500"/>
          </a:xfrm>
        </p:grpSpPr>
        <p:sp>
          <p:nvSpPr>
            <p:cNvPr id="839" name="Google Shape;839;p48"/>
            <p:cNvSpPr/>
            <p:nvPr/>
          </p:nvSpPr>
          <p:spPr>
            <a:xfrm>
              <a:off x="4168063" y="559925"/>
              <a:ext cx="556575" cy="353625"/>
            </a:xfrm>
            <a:custGeom>
              <a:avLst/>
              <a:gdLst/>
              <a:ahLst/>
              <a:cxnLst/>
              <a:rect l="l" t="t" r="r" b="b"/>
              <a:pathLst>
                <a:path w="22263" h="14145" extrusionOk="0">
                  <a:moveTo>
                    <a:pt x="8913" y="11257"/>
                  </a:moveTo>
                  <a:cubicBezTo>
                    <a:pt x="8495" y="11069"/>
                    <a:pt x="8160" y="11195"/>
                    <a:pt x="7825" y="11487"/>
                  </a:cubicBezTo>
                  <a:cubicBezTo>
                    <a:pt x="7302" y="11948"/>
                    <a:pt x="6696" y="12345"/>
                    <a:pt x="6110" y="12764"/>
                  </a:cubicBezTo>
                  <a:cubicBezTo>
                    <a:pt x="5670" y="13078"/>
                    <a:pt x="5147" y="13161"/>
                    <a:pt x="4603" y="13057"/>
                  </a:cubicBezTo>
                  <a:cubicBezTo>
                    <a:pt x="4101" y="12952"/>
                    <a:pt x="3599" y="12889"/>
                    <a:pt x="3118" y="12827"/>
                  </a:cubicBezTo>
                  <a:cubicBezTo>
                    <a:pt x="2825" y="12764"/>
                    <a:pt x="2678" y="12638"/>
                    <a:pt x="2657" y="12345"/>
                  </a:cubicBezTo>
                  <a:cubicBezTo>
                    <a:pt x="2657" y="12136"/>
                    <a:pt x="2615" y="11927"/>
                    <a:pt x="2678" y="11739"/>
                  </a:cubicBezTo>
                  <a:cubicBezTo>
                    <a:pt x="3013" y="10881"/>
                    <a:pt x="3139" y="9960"/>
                    <a:pt x="3724" y="9228"/>
                  </a:cubicBezTo>
                  <a:cubicBezTo>
                    <a:pt x="3829" y="9102"/>
                    <a:pt x="3913" y="8956"/>
                    <a:pt x="3996" y="8788"/>
                  </a:cubicBezTo>
                  <a:lnTo>
                    <a:pt x="3996" y="8684"/>
                  </a:lnTo>
                  <a:cubicBezTo>
                    <a:pt x="3913" y="8663"/>
                    <a:pt x="3829" y="8600"/>
                    <a:pt x="3766" y="8642"/>
                  </a:cubicBezTo>
                  <a:cubicBezTo>
                    <a:pt x="3578" y="8705"/>
                    <a:pt x="3369" y="8767"/>
                    <a:pt x="3201" y="8893"/>
                  </a:cubicBezTo>
                  <a:cubicBezTo>
                    <a:pt x="2762" y="9270"/>
                    <a:pt x="2323" y="9270"/>
                    <a:pt x="1799" y="9165"/>
                  </a:cubicBezTo>
                  <a:cubicBezTo>
                    <a:pt x="1193" y="9018"/>
                    <a:pt x="670" y="8809"/>
                    <a:pt x="251" y="8349"/>
                  </a:cubicBezTo>
                  <a:cubicBezTo>
                    <a:pt x="126" y="8182"/>
                    <a:pt x="63" y="7972"/>
                    <a:pt x="21" y="7805"/>
                  </a:cubicBezTo>
                  <a:cubicBezTo>
                    <a:pt x="0" y="7638"/>
                    <a:pt x="0" y="7449"/>
                    <a:pt x="21" y="7282"/>
                  </a:cubicBezTo>
                  <a:cubicBezTo>
                    <a:pt x="84" y="6591"/>
                    <a:pt x="356" y="5985"/>
                    <a:pt x="983" y="5671"/>
                  </a:cubicBezTo>
                  <a:cubicBezTo>
                    <a:pt x="1465" y="5441"/>
                    <a:pt x="2511" y="5566"/>
                    <a:pt x="3013" y="6236"/>
                  </a:cubicBezTo>
                  <a:cubicBezTo>
                    <a:pt x="3055" y="6298"/>
                    <a:pt x="3118" y="6403"/>
                    <a:pt x="3160" y="6403"/>
                  </a:cubicBezTo>
                  <a:cubicBezTo>
                    <a:pt x="3264" y="6445"/>
                    <a:pt x="3390" y="6403"/>
                    <a:pt x="3452" y="6361"/>
                  </a:cubicBezTo>
                  <a:cubicBezTo>
                    <a:pt x="3536" y="6277"/>
                    <a:pt x="3536" y="6152"/>
                    <a:pt x="3536" y="6026"/>
                  </a:cubicBezTo>
                  <a:cubicBezTo>
                    <a:pt x="3557" y="5566"/>
                    <a:pt x="3536" y="5127"/>
                    <a:pt x="3557" y="4687"/>
                  </a:cubicBezTo>
                  <a:cubicBezTo>
                    <a:pt x="3662" y="2951"/>
                    <a:pt x="4415" y="1591"/>
                    <a:pt x="5754" y="523"/>
                  </a:cubicBezTo>
                  <a:cubicBezTo>
                    <a:pt x="6193" y="168"/>
                    <a:pt x="6717" y="0"/>
                    <a:pt x="7323" y="0"/>
                  </a:cubicBezTo>
                  <a:cubicBezTo>
                    <a:pt x="8558" y="0"/>
                    <a:pt x="9520" y="900"/>
                    <a:pt x="9541" y="2156"/>
                  </a:cubicBezTo>
                  <a:lnTo>
                    <a:pt x="9541" y="3118"/>
                  </a:lnTo>
                  <a:cubicBezTo>
                    <a:pt x="9541" y="3327"/>
                    <a:pt x="9625" y="3536"/>
                    <a:pt x="9834" y="3620"/>
                  </a:cubicBezTo>
                  <a:cubicBezTo>
                    <a:pt x="10043" y="3725"/>
                    <a:pt x="10274" y="3620"/>
                    <a:pt x="10441" y="3390"/>
                  </a:cubicBezTo>
                  <a:cubicBezTo>
                    <a:pt x="10504" y="3285"/>
                    <a:pt x="10546" y="3181"/>
                    <a:pt x="10608" y="3097"/>
                  </a:cubicBezTo>
                  <a:cubicBezTo>
                    <a:pt x="10818" y="2804"/>
                    <a:pt x="11090" y="2532"/>
                    <a:pt x="11424" y="2428"/>
                  </a:cubicBezTo>
                  <a:cubicBezTo>
                    <a:pt x="12387" y="2156"/>
                    <a:pt x="13328" y="2176"/>
                    <a:pt x="14228" y="2783"/>
                  </a:cubicBezTo>
                  <a:cubicBezTo>
                    <a:pt x="14751" y="3139"/>
                    <a:pt x="15044" y="3641"/>
                    <a:pt x="15044" y="4269"/>
                  </a:cubicBezTo>
                  <a:lnTo>
                    <a:pt x="15044" y="5336"/>
                  </a:lnTo>
                  <a:cubicBezTo>
                    <a:pt x="15065" y="5775"/>
                    <a:pt x="15295" y="5964"/>
                    <a:pt x="15735" y="5943"/>
                  </a:cubicBezTo>
                  <a:cubicBezTo>
                    <a:pt x="15923" y="5922"/>
                    <a:pt x="16090" y="5880"/>
                    <a:pt x="16258" y="5817"/>
                  </a:cubicBezTo>
                  <a:cubicBezTo>
                    <a:pt x="16990" y="5545"/>
                    <a:pt x="17785" y="5503"/>
                    <a:pt x="18538" y="5587"/>
                  </a:cubicBezTo>
                  <a:cubicBezTo>
                    <a:pt x="19898" y="5754"/>
                    <a:pt x="21007" y="6424"/>
                    <a:pt x="21761" y="7554"/>
                  </a:cubicBezTo>
                  <a:cubicBezTo>
                    <a:pt x="22263" y="8286"/>
                    <a:pt x="22179" y="9186"/>
                    <a:pt x="21593" y="9855"/>
                  </a:cubicBezTo>
                  <a:cubicBezTo>
                    <a:pt x="20714" y="10943"/>
                    <a:pt x="19543" y="11508"/>
                    <a:pt x="18204" y="11780"/>
                  </a:cubicBezTo>
                  <a:cubicBezTo>
                    <a:pt x="17932" y="11822"/>
                    <a:pt x="17680" y="11843"/>
                    <a:pt x="17408" y="11906"/>
                  </a:cubicBezTo>
                  <a:cubicBezTo>
                    <a:pt x="16718" y="12052"/>
                    <a:pt x="16237" y="11801"/>
                    <a:pt x="15881" y="11195"/>
                  </a:cubicBezTo>
                  <a:cubicBezTo>
                    <a:pt x="15588" y="10734"/>
                    <a:pt x="15149" y="10755"/>
                    <a:pt x="14835" y="11195"/>
                  </a:cubicBezTo>
                  <a:cubicBezTo>
                    <a:pt x="14542" y="11634"/>
                    <a:pt x="14228" y="12052"/>
                    <a:pt x="13914" y="12513"/>
                  </a:cubicBezTo>
                  <a:cubicBezTo>
                    <a:pt x="13642" y="12889"/>
                    <a:pt x="13266" y="13182"/>
                    <a:pt x="12889" y="13475"/>
                  </a:cubicBezTo>
                  <a:cubicBezTo>
                    <a:pt x="12073" y="14145"/>
                    <a:pt x="10755" y="13915"/>
                    <a:pt x="10127" y="13308"/>
                  </a:cubicBezTo>
                  <a:cubicBezTo>
                    <a:pt x="9562" y="12764"/>
                    <a:pt x="9123" y="12094"/>
                    <a:pt x="8913" y="11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8"/>
            <p:cNvSpPr/>
            <p:nvPr/>
          </p:nvSpPr>
          <p:spPr>
            <a:xfrm>
              <a:off x="4137713" y="525925"/>
              <a:ext cx="608900" cy="407500"/>
            </a:xfrm>
            <a:custGeom>
              <a:avLst/>
              <a:gdLst/>
              <a:ahLst/>
              <a:cxnLst/>
              <a:rect l="l" t="t" r="r" b="b"/>
              <a:pathLst>
                <a:path w="24356" h="16300" extrusionOk="0">
                  <a:moveTo>
                    <a:pt x="3976" y="6194"/>
                  </a:moveTo>
                  <a:cubicBezTo>
                    <a:pt x="3913" y="4896"/>
                    <a:pt x="4353" y="3788"/>
                    <a:pt x="5001" y="2741"/>
                  </a:cubicBezTo>
                  <a:cubicBezTo>
                    <a:pt x="5336" y="2218"/>
                    <a:pt x="5713" y="1737"/>
                    <a:pt x="6215" y="1360"/>
                  </a:cubicBezTo>
                  <a:cubicBezTo>
                    <a:pt x="6529" y="1130"/>
                    <a:pt x="6884" y="858"/>
                    <a:pt x="7261" y="712"/>
                  </a:cubicBezTo>
                  <a:cubicBezTo>
                    <a:pt x="9081" y="0"/>
                    <a:pt x="10567" y="544"/>
                    <a:pt x="11488" y="2281"/>
                  </a:cubicBezTo>
                  <a:cubicBezTo>
                    <a:pt x="11613" y="2511"/>
                    <a:pt x="11697" y="2741"/>
                    <a:pt x="11780" y="2992"/>
                  </a:cubicBezTo>
                  <a:cubicBezTo>
                    <a:pt x="11864" y="3013"/>
                    <a:pt x="11927" y="3034"/>
                    <a:pt x="11969" y="3013"/>
                  </a:cubicBezTo>
                  <a:cubicBezTo>
                    <a:pt x="12806" y="2574"/>
                    <a:pt x="13685" y="2616"/>
                    <a:pt x="14542" y="2720"/>
                  </a:cubicBezTo>
                  <a:cubicBezTo>
                    <a:pt x="15944" y="2888"/>
                    <a:pt x="17032" y="3997"/>
                    <a:pt x="17221" y="5378"/>
                  </a:cubicBezTo>
                  <a:cubicBezTo>
                    <a:pt x="17242" y="5629"/>
                    <a:pt x="17262" y="5838"/>
                    <a:pt x="17304" y="6089"/>
                  </a:cubicBezTo>
                  <a:cubicBezTo>
                    <a:pt x="17723" y="6047"/>
                    <a:pt x="18099" y="5985"/>
                    <a:pt x="18476" y="5943"/>
                  </a:cubicBezTo>
                  <a:cubicBezTo>
                    <a:pt x="20464" y="5692"/>
                    <a:pt x="22117" y="6424"/>
                    <a:pt x="23435" y="7868"/>
                  </a:cubicBezTo>
                  <a:cubicBezTo>
                    <a:pt x="24230" y="8746"/>
                    <a:pt x="24356" y="9751"/>
                    <a:pt x="24125" y="10860"/>
                  </a:cubicBezTo>
                  <a:cubicBezTo>
                    <a:pt x="24042" y="11215"/>
                    <a:pt x="23812" y="11529"/>
                    <a:pt x="23581" y="11843"/>
                  </a:cubicBezTo>
                  <a:cubicBezTo>
                    <a:pt x="22786" y="12889"/>
                    <a:pt x="21719" y="13559"/>
                    <a:pt x="20464" y="13935"/>
                  </a:cubicBezTo>
                  <a:cubicBezTo>
                    <a:pt x="19941" y="14103"/>
                    <a:pt x="19418" y="14354"/>
                    <a:pt x="18832" y="14354"/>
                  </a:cubicBezTo>
                  <a:cubicBezTo>
                    <a:pt x="18204" y="14354"/>
                    <a:pt x="17618" y="14249"/>
                    <a:pt x="17095" y="13894"/>
                  </a:cubicBezTo>
                  <a:cubicBezTo>
                    <a:pt x="16949" y="13789"/>
                    <a:pt x="16802" y="13705"/>
                    <a:pt x="16614" y="13601"/>
                  </a:cubicBezTo>
                  <a:cubicBezTo>
                    <a:pt x="16321" y="13998"/>
                    <a:pt x="15840" y="14145"/>
                    <a:pt x="15756" y="14710"/>
                  </a:cubicBezTo>
                  <a:cubicBezTo>
                    <a:pt x="15756" y="14814"/>
                    <a:pt x="15589" y="14877"/>
                    <a:pt x="15526" y="14961"/>
                  </a:cubicBezTo>
                  <a:cubicBezTo>
                    <a:pt x="15317" y="15107"/>
                    <a:pt x="15107" y="15275"/>
                    <a:pt x="14898" y="15463"/>
                  </a:cubicBezTo>
                  <a:cubicBezTo>
                    <a:pt x="14082" y="16216"/>
                    <a:pt x="13120" y="16300"/>
                    <a:pt x="12073" y="16112"/>
                  </a:cubicBezTo>
                  <a:cubicBezTo>
                    <a:pt x="11718" y="16070"/>
                    <a:pt x="11383" y="15881"/>
                    <a:pt x="11090" y="15714"/>
                  </a:cubicBezTo>
                  <a:cubicBezTo>
                    <a:pt x="10567" y="15400"/>
                    <a:pt x="10211" y="14961"/>
                    <a:pt x="9876" y="14459"/>
                  </a:cubicBezTo>
                  <a:cubicBezTo>
                    <a:pt x="9709" y="14249"/>
                    <a:pt x="9583" y="14019"/>
                    <a:pt x="9416" y="13768"/>
                  </a:cubicBezTo>
                  <a:cubicBezTo>
                    <a:pt x="9270" y="13873"/>
                    <a:pt x="9102" y="13935"/>
                    <a:pt x="8977" y="14040"/>
                  </a:cubicBezTo>
                  <a:cubicBezTo>
                    <a:pt x="8726" y="14228"/>
                    <a:pt x="8454" y="14438"/>
                    <a:pt x="8203" y="14626"/>
                  </a:cubicBezTo>
                  <a:cubicBezTo>
                    <a:pt x="6738" y="15693"/>
                    <a:pt x="5169" y="15588"/>
                    <a:pt x="3599" y="14940"/>
                  </a:cubicBezTo>
                  <a:cubicBezTo>
                    <a:pt x="3390" y="14856"/>
                    <a:pt x="3181" y="14689"/>
                    <a:pt x="2993" y="14563"/>
                  </a:cubicBezTo>
                  <a:cubicBezTo>
                    <a:pt x="2721" y="14354"/>
                    <a:pt x="2595" y="14061"/>
                    <a:pt x="2595" y="13726"/>
                  </a:cubicBezTo>
                  <a:cubicBezTo>
                    <a:pt x="2595" y="13119"/>
                    <a:pt x="2595" y="12555"/>
                    <a:pt x="2888" y="12011"/>
                  </a:cubicBezTo>
                  <a:cubicBezTo>
                    <a:pt x="2909" y="11927"/>
                    <a:pt x="2930" y="11843"/>
                    <a:pt x="2972" y="11718"/>
                  </a:cubicBezTo>
                  <a:cubicBezTo>
                    <a:pt x="2762" y="11487"/>
                    <a:pt x="2449" y="11508"/>
                    <a:pt x="2177" y="11425"/>
                  </a:cubicBezTo>
                  <a:cubicBezTo>
                    <a:pt x="1570" y="11215"/>
                    <a:pt x="1047" y="10902"/>
                    <a:pt x="628" y="10441"/>
                  </a:cubicBezTo>
                  <a:cubicBezTo>
                    <a:pt x="398" y="10190"/>
                    <a:pt x="252" y="9918"/>
                    <a:pt x="189" y="9562"/>
                  </a:cubicBezTo>
                  <a:cubicBezTo>
                    <a:pt x="0" y="8474"/>
                    <a:pt x="210" y="7449"/>
                    <a:pt x="1026" y="6612"/>
                  </a:cubicBezTo>
                  <a:cubicBezTo>
                    <a:pt x="1402" y="6215"/>
                    <a:pt x="1821" y="5985"/>
                    <a:pt x="2365" y="6047"/>
                  </a:cubicBezTo>
                  <a:cubicBezTo>
                    <a:pt x="2888" y="6089"/>
                    <a:pt x="3369" y="6152"/>
                    <a:pt x="3976" y="6194"/>
                  </a:cubicBezTo>
                  <a:close/>
                  <a:moveTo>
                    <a:pt x="10127" y="12617"/>
                  </a:moveTo>
                  <a:cubicBezTo>
                    <a:pt x="10316" y="13454"/>
                    <a:pt x="10755" y="14124"/>
                    <a:pt x="11383" y="14668"/>
                  </a:cubicBezTo>
                  <a:cubicBezTo>
                    <a:pt x="12011" y="15275"/>
                    <a:pt x="13350" y="15484"/>
                    <a:pt x="14166" y="14835"/>
                  </a:cubicBezTo>
                  <a:cubicBezTo>
                    <a:pt x="14521" y="14542"/>
                    <a:pt x="14877" y="14249"/>
                    <a:pt x="15170" y="13873"/>
                  </a:cubicBezTo>
                  <a:cubicBezTo>
                    <a:pt x="15463" y="13412"/>
                    <a:pt x="15777" y="12994"/>
                    <a:pt x="16091" y="12555"/>
                  </a:cubicBezTo>
                  <a:cubicBezTo>
                    <a:pt x="16405" y="12094"/>
                    <a:pt x="16844" y="12094"/>
                    <a:pt x="17137" y="12555"/>
                  </a:cubicBezTo>
                  <a:cubicBezTo>
                    <a:pt x="17493" y="13161"/>
                    <a:pt x="17974" y="13412"/>
                    <a:pt x="18685" y="13266"/>
                  </a:cubicBezTo>
                  <a:cubicBezTo>
                    <a:pt x="18936" y="13203"/>
                    <a:pt x="19208" y="13182"/>
                    <a:pt x="19459" y="13140"/>
                  </a:cubicBezTo>
                  <a:cubicBezTo>
                    <a:pt x="20799" y="12847"/>
                    <a:pt x="21970" y="12303"/>
                    <a:pt x="22870" y="11215"/>
                  </a:cubicBezTo>
                  <a:cubicBezTo>
                    <a:pt x="23435" y="10546"/>
                    <a:pt x="23519" y="9646"/>
                    <a:pt x="23016" y="8914"/>
                  </a:cubicBezTo>
                  <a:cubicBezTo>
                    <a:pt x="22242" y="7784"/>
                    <a:pt x="21133" y="7135"/>
                    <a:pt x="19815" y="6947"/>
                  </a:cubicBezTo>
                  <a:cubicBezTo>
                    <a:pt x="19041" y="6842"/>
                    <a:pt x="18267" y="6905"/>
                    <a:pt x="17534" y="7177"/>
                  </a:cubicBezTo>
                  <a:cubicBezTo>
                    <a:pt x="17367" y="7219"/>
                    <a:pt x="17200" y="7282"/>
                    <a:pt x="17011" y="7303"/>
                  </a:cubicBezTo>
                  <a:cubicBezTo>
                    <a:pt x="16593" y="7345"/>
                    <a:pt x="16321" y="7135"/>
                    <a:pt x="16300" y="6696"/>
                  </a:cubicBezTo>
                  <a:cubicBezTo>
                    <a:pt x="16279" y="6361"/>
                    <a:pt x="16300" y="5985"/>
                    <a:pt x="16300" y="5629"/>
                  </a:cubicBezTo>
                  <a:cubicBezTo>
                    <a:pt x="16300" y="5001"/>
                    <a:pt x="16007" y="4499"/>
                    <a:pt x="15484" y="4143"/>
                  </a:cubicBezTo>
                  <a:cubicBezTo>
                    <a:pt x="14626" y="3536"/>
                    <a:pt x="13685" y="3516"/>
                    <a:pt x="12680" y="3788"/>
                  </a:cubicBezTo>
                  <a:cubicBezTo>
                    <a:pt x="12345" y="3892"/>
                    <a:pt x="12094" y="4164"/>
                    <a:pt x="11885" y="4457"/>
                  </a:cubicBezTo>
                  <a:cubicBezTo>
                    <a:pt x="11801" y="4562"/>
                    <a:pt x="11780" y="4666"/>
                    <a:pt x="11697" y="4750"/>
                  </a:cubicBezTo>
                  <a:cubicBezTo>
                    <a:pt x="11529" y="5001"/>
                    <a:pt x="11299" y="5064"/>
                    <a:pt x="11090" y="4980"/>
                  </a:cubicBezTo>
                  <a:cubicBezTo>
                    <a:pt x="10881" y="4896"/>
                    <a:pt x="10797" y="4687"/>
                    <a:pt x="10797" y="4478"/>
                  </a:cubicBezTo>
                  <a:cubicBezTo>
                    <a:pt x="10797" y="4164"/>
                    <a:pt x="10839" y="3808"/>
                    <a:pt x="10797" y="3516"/>
                  </a:cubicBezTo>
                  <a:cubicBezTo>
                    <a:pt x="10755" y="2281"/>
                    <a:pt x="9814" y="1360"/>
                    <a:pt x="8579" y="1360"/>
                  </a:cubicBezTo>
                  <a:cubicBezTo>
                    <a:pt x="8014" y="1360"/>
                    <a:pt x="7491" y="1549"/>
                    <a:pt x="7010" y="1883"/>
                  </a:cubicBezTo>
                  <a:cubicBezTo>
                    <a:pt x="5671" y="2951"/>
                    <a:pt x="4897" y="4311"/>
                    <a:pt x="4813" y="6047"/>
                  </a:cubicBezTo>
                  <a:cubicBezTo>
                    <a:pt x="4792" y="6487"/>
                    <a:pt x="4792" y="6926"/>
                    <a:pt x="4792" y="7386"/>
                  </a:cubicBezTo>
                  <a:cubicBezTo>
                    <a:pt x="4792" y="7491"/>
                    <a:pt x="4771" y="7637"/>
                    <a:pt x="4708" y="7721"/>
                  </a:cubicBezTo>
                  <a:cubicBezTo>
                    <a:pt x="4666" y="7763"/>
                    <a:pt x="4499" y="7805"/>
                    <a:pt x="4415" y="7763"/>
                  </a:cubicBezTo>
                  <a:cubicBezTo>
                    <a:pt x="4374" y="7742"/>
                    <a:pt x="4311" y="7637"/>
                    <a:pt x="4269" y="7596"/>
                  </a:cubicBezTo>
                  <a:cubicBezTo>
                    <a:pt x="3767" y="6926"/>
                    <a:pt x="2721" y="6801"/>
                    <a:pt x="2260" y="7031"/>
                  </a:cubicBezTo>
                  <a:cubicBezTo>
                    <a:pt x="1633" y="7345"/>
                    <a:pt x="1361" y="7951"/>
                    <a:pt x="1277" y="8642"/>
                  </a:cubicBezTo>
                  <a:cubicBezTo>
                    <a:pt x="1256" y="8809"/>
                    <a:pt x="1256" y="8998"/>
                    <a:pt x="1277" y="9165"/>
                  </a:cubicBezTo>
                  <a:cubicBezTo>
                    <a:pt x="1340" y="9332"/>
                    <a:pt x="1381" y="9583"/>
                    <a:pt x="1528" y="9709"/>
                  </a:cubicBezTo>
                  <a:cubicBezTo>
                    <a:pt x="1905" y="10169"/>
                    <a:pt x="2469" y="10378"/>
                    <a:pt x="3055" y="10525"/>
                  </a:cubicBezTo>
                  <a:cubicBezTo>
                    <a:pt x="3578" y="10630"/>
                    <a:pt x="4060" y="10630"/>
                    <a:pt x="4478" y="10253"/>
                  </a:cubicBezTo>
                  <a:cubicBezTo>
                    <a:pt x="4625" y="10127"/>
                    <a:pt x="4834" y="10065"/>
                    <a:pt x="5022" y="10002"/>
                  </a:cubicBezTo>
                  <a:cubicBezTo>
                    <a:pt x="5106" y="9960"/>
                    <a:pt x="5190" y="10023"/>
                    <a:pt x="5252" y="10044"/>
                  </a:cubicBezTo>
                  <a:cubicBezTo>
                    <a:pt x="5252" y="10106"/>
                    <a:pt x="5294" y="10127"/>
                    <a:pt x="5252" y="10148"/>
                  </a:cubicBezTo>
                  <a:cubicBezTo>
                    <a:pt x="5190" y="10316"/>
                    <a:pt x="5106" y="10462"/>
                    <a:pt x="5001" y="10588"/>
                  </a:cubicBezTo>
                  <a:cubicBezTo>
                    <a:pt x="4415" y="11320"/>
                    <a:pt x="4269" y="12241"/>
                    <a:pt x="3955" y="13099"/>
                  </a:cubicBezTo>
                  <a:cubicBezTo>
                    <a:pt x="3871" y="13287"/>
                    <a:pt x="3934" y="13517"/>
                    <a:pt x="3934" y="13705"/>
                  </a:cubicBezTo>
                  <a:cubicBezTo>
                    <a:pt x="3955" y="13998"/>
                    <a:pt x="4081" y="14124"/>
                    <a:pt x="4374" y="14187"/>
                  </a:cubicBezTo>
                  <a:cubicBezTo>
                    <a:pt x="4876" y="14249"/>
                    <a:pt x="5357" y="14312"/>
                    <a:pt x="5859" y="14417"/>
                  </a:cubicBezTo>
                  <a:cubicBezTo>
                    <a:pt x="6403" y="14521"/>
                    <a:pt x="6926" y="14438"/>
                    <a:pt x="7387" y="14124"/>
                  </a:cubicBezTo>
                  <a:cubicBezTo>
                    <a:pt x="7951" y="13726"/>
                    <a:pt x="8558" y="13308"/>
                    <a:pt x="9081" y="12847"/>
                  </a:cubicBezTo>
                  <a:cubicBezTo>
                    <a:pt x="9395" y="12555"/>
                    <a:pt x="9709" y="12429"/>
                    <a:pt x="10127" y="126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" name="Google Shape;841;p48"/>
          <p:cNvGrpSpPr/>
          <p:nvPr/>
        </p:nvGrpSpPr>
        <p:grpSpPr>
          <a:xfrm flipH="1">
            <a:off x="7591050" y="602075"/>
            <a:ext cx="475525" cy="287725"/>
            <a:chOff x="622013" y="907250"/>
            <a:chExt cx="475525" cy="287725"/>
          </a:xfrm>
        </p:grpSpPr>
        <p:sp>
          <p:nvSpPr>
            <p:cNvPr id="842" name="Google Shape;842;p48"/>
            <p:cNvSpPr/>
            <p:nvPr/>
          </p:nvSpPr>
          <p:spPr>
            <a:xfrm>
              <a:off x="650263" y="929225"/>
              <a:ext cx="423725" cy="240125"/>
            </a:xfrm>
            <a:custGeom>
              <a:avLst/>
              <a:gdLst/>
              <a:ahLst/>
              <a:cxnLst/>
              <a:rect l="l" t="t" r="r" b="b"/>
              <a:pathLst>
                <a:path w="16949" h="9605" extrusionOk="0">
                  <a:moveTo>
                    <a:pt x="14459" y="7261"/>
                  </a:moveTo>
                  <a:cubicBezTo>
                    <a:pt x="14584" y="7889"/>
                    <a:pt x="15003" y="8370"/>
                    <a:pt x="14877" y="9081"/>
                  </a:cubicBezTo>
                  <a:cubicBezTo>
                    <a:pt x="14752" y="9165"/>
                    <a:pt x="14626" y="9291"/>
                    <a:pt x="14459" y="9311"/>
                  </a:cubicBezTo>
                  <a:cubicBezTo>
                    <a:pt x="13810" y="9416"/>
                    <a:pt x="13120" y="9521"/>
                    <a:pt x="12450" y="9563"/>
                  </a:cubicBezTo>
                  <a:cubicBezTo>
                    <a:pt x="11007" y="9604"/>
                    <a:pt x="10379" y="9311"/>
                    <a:pt x="9312" y="8244"/>
                  </a:cubicBezTo>
                  <a:cubicBezTo>
                    <a:pt x="9270" y="7931"/>
                    <a:pt x="9270" y="7617"/>
                    <a:pt x="9249" y="7303"/>
                  </a:cubicBezTo>
                  <a:cubicBezTo>
                    <a:pt x="9228" y="7114"/>
                    <a:pt x="9102" y="6968"/>
                    <a:pt x="8893" y="6989"/>
                  </a:cubicBezTo>
                  <a:cubicBezTo>
                    <a:pt x="8747" y="7010"/>
                    <a:pt x="8600" y="7094"/>
                    <a:pt x="8558" y="7219"/>
                  </a:cubicBezTo>
                  <a:cubicBezTo>
                    <a:pt x="7889" y="8747"/>
                    <a:pt x="6529" y="9102"/>
                    <a:pt x="5106" y="9249"/>
                  </a:cubicBezTo>
                  <a:cubicBezTo>
                    <a:pt x="4478" y="9291"/>
                    <a:pt x="3809" y="9186"/>
                    <a:pt x="3160" y="9102"/>
                  </a:cubicBezTo>
                  <a:cubicBezTo>
                    <a:pt x="2658" y="9060"/>
                    <a:pt x="2344" y="8747"/>
                    <a:pt x="2281" y="8244"/>
                  </a:cubicBezTo>
                  <a:cubicBezTo>
                    <a:pt x="2135" y="7533"/>
                    <a:pt x="2135" y="6842"/>
                    <a:pt x="2323" y="6152"/>
                  </a:cubicBezTo>
                  <a:cubicBezTo>
                    <a:pt x="2386" y="5964"/>
                    <a:pt x="2512" y="5796"/>
                    <a:pt x="2616" y="5608"/>
                  </a:cubicBezTo>
                  <a:cubicBezTo>
                    <a:pt x="2700" y="5441"/>
                    <a:pt x="2804" y="5315"/>
                    <a:pt x="2930" y="5106"/>
                  </a:cubicBezTo>
                  <a:cubicBezTo>
                    <a:pt x="2512" y="4980"/>
                    <a:pt x="2177" y="5085"/>
                    <a:pt x="1821" y="5022"/>
                  </a:cubicBezTo>
                  <a:cubicBezTo>
                    <a:pt x="1507" y="4980"/>
                    <a:pt x="1193" y="4897"/>
                    <a:pt x="880" y="4792"/>
                  </a:cubicBezTo>
                  <a:cubicBezTo>
                    <a:pt x="566" y="4666"/>
                    <a:pt x="231" y="4541"/>
                    <a:pt x="1" y="4164"/>
                  </a:cubicBezTo>
                  <a:cubicBezTo>
                    <a:pt x="440" y="3557"/>
                    <a:pt x="1047" y="3160"/>
                    <a:pt x="1821" y="3160"/>
                  </a:cubicBezTo>
                  <a:cubicBezTo>
                    <a:pt x="2595" y="3160"/>
                    <a:pt x="3349" y="3244"/>
                    <a:pt x="4123" y="3306"/>
                  </a:cubicBezTo>
                  <a:cubicBezTo>
                    <a:pt x="4311" y="3306"/>
                    <a:pt x="4499" y="3390"/>
                    <a:pt x="4646" y="3348"/>
                  </a:cubicBezTo>
                  <a:cubicBezTo>
                    <a:pt x="4813" y="3327"/>
                    <a:pt x="4939" y="3223"/>
                    <a:pt x="5169" y="3118"/>
                  </a:cubicBezTo>
                  <a:cubicBezTo>
                    <a:pt x="5043" y="2951"/>
                    <a:pt x="4960" y="2825"/>
                    <a:pt x="4855" y="2741"/>
                  </a:cubicBezTo>
                  <a:cubicBezTo>
                    <a:pt x="4541" y="2469"/>
                    <a:pt x="4478" y="2260"/>
                    <a:pt x="4604" y="1946"/>
                  </a:cubicBezTo>
                  <a:cubicBezTo>
                    <a:pt x="4688" y="1779"/>
                    <a:pt x="4792" y="1632"/>
                    <a:pt x="4897" y="1486"/>
                  </a:cubicBezTo>
                  <a:cubicBezTo>
                    <a:pt x="5755" y="398"/>
                    <a:pt x="6906" y="0"/>
                    <a:pt x="8245" y="147"/>
                  </a:cubicBezTo>
                  <a:cubicBezTo>
                    <a:pt x="9144" y="252"/>
                    <a:pt x="9647" y="816"/>
                    <a:pt x="9667" y="1737"/>
                  </a:cubicBezTo>
                  <a:cubicBezTo>
                    <a:pt x="9667" y="2093"/>
                    <a:pt x="9647" y="2428"/>
                    <a:pt x="9521" y="2783"/>
                  </a:cubicBezTo>
                  <a:cubicBezTo>
                    <a:pt x="9416" y="2993"/>
                    <a:pt x="9458" y="3202"/>
                    <a:pt x="9626" y="3348"/>
                  </a:cubicBezTo>
                  <a:cubicBezTo>
                    <a:pt x="9772" y="3516"/>
                    <a:pt x="10044" y="3516"/>
                    <a:pt x="10274" y="3348"/>
                  </a:cubicBezTo>
                  <a:cubicBezTo>
                    <a:pt x="10483" y="3202"/>
                    <a:pt x="10693" y="3034"/>
                    <a:pt x="10923" y="2888"/>
                  </a:cubicBezTo>
                  <a:cubicBezTo>
                    <a:pt x="12220" y="2072"/>
                    <a:pt x="13517" y="1988"/>
                    <a:pt x="14794" y="2888"/>
                  </a:cubicBezTo>
                  <a:cubicBezTo>
                    <a:pt x="15380" y="3265"/>
                    <a:pt x="15945" y="3683"/>
                    <a:pt x="16405" y="4269"/>
                  </a:cubicBezTo>
                  <a:cubicBezTo>
                    <a:pt x="16635" y="4562"/>
                    <a:pt x="16844" y="4897"/>
                    <a:pt x="16886" y="5294"/>
                  </a:cubicBezTo>
                  <a:cubicBezTo>
                    <a:pt x="16949" y="5629"/>
                    <a:pt x="16865" y="5943"/>
                    <a:pt x="16614" y="6152"/>
                  </a:cubicBezTo>
                  <a:cubicBezTo>
                    <a:pt x="16405" y="6298"/>
                    <a:pt x="16196" y="6487"/>
                    <a:pt x="15945" y="6633"/>
                  </a:cubicBezTo>
                  <a:cubicBezTo>
                    <a:pt x="15505" y="6780"/>
                    <a:pt x="15003" y="7010"/>
                    <a:pt x="14459" y="7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8"/>
            <p:cNvSpPr/>
            <p:nvPr/>
          </p:nvSpPr>
          <p:spPr>
            <a:xfrm>
              <a:off x="622013" y="907250"/>
              <a:ext cx="475525" cy="287725"/>
            </a:xfrm>
            <a:custGeom>
              <a:avLst/>
              <a:gdLst/>
              <a:ahLst/>
              <a:cxnLst/>
              <a:rect l="l" t="t" r="r" b="b"/>
              <a:pathLst>
                <a:path w="19021" h="11509" extrusionOk="0">
                  <a:moveTo>
                    <a:pt x="16865" y="8684"/>
                  </a:moveTo>
                  <a:cubicBezTo>
                    <a:pt x="16928" y="8810"/>
                    <a:pt x="16949" y="8914"/>
                    <a:pt x="16970" y="9019"/>
                  </a:cubicBezTo>
                  <a:cubicBezTo>
                    <a:pt x="17179" y="9646"/>
                    <a:pt x="16928" y="10170"/>
                    <a:pt x="16426" y="10483"/>
                  </a:cubicBezTo>
                  <a:cubicBezTo>
                    <a:pt x="15652" y="10986"/>
                    <a:pt x="14752" y="11341"/>
                    <a:pt x="13790" y="11404"/>
                  </a:cubicBezTo>
                  <a:cubicBezTo>
                    <a:pt x="12346" y="11509"/>
                    <a:pt x="11111" y="11132"/>
                    <a:pt x="10044" y="10149"/>
                  </a:cubicBezTo>
                  <a:cubicBezTo>
                    <a:pt x="10002" y="10086"/>
                    <a:pt x="9919" y="10044"/>
                    <a:pt x="9793" y="9960"/>
                  </a:cubicBezTo>
                  <a:cubicBezTo>
                    <a:pt x="9270" y="10232"/>
                    <a:pt x="8705" y="10483"/>
                    <a:pt x="8161" y="10755"/>
                  </a:cubicBezTo>
                  <a:cubicBezTo>
                    <a:pt x="7952" y="10860"/>
                    <a:pt x="7722" y="10965"/>
                    <a:pt x="7512" y="10965"/>
                  </a:cubicBezTo>
                  <a:cubicBezTo>
                    <a:pt x="6487" y="10986"/>
                    <a:pt x="5441" y="11027"/>
                    <a:pt x="4416" y="11006"/>
                  </a:cubicBezTo>
                  <a:cubicBezTo>
                    <a:pt x="3621" y="10986"/>
                    <a:pt x="2993" y="10567"/>
                    <a:pt x="2491" y="9918"/>
                  </a:cubicBezTo>
                  <a:cubicBezTo>
                    <a:pt x="2282" y="9646"/>
                    <a:pt x="2177" y="9354"/>
                    <a:pt x="2177" y="9019"/>
                  </a:cubicBezTo>
                  <a:cubicBezTo>
                    <a:pt x="2177" y="8307"/>
                    <a:pt x="2156" y="7617"/>
                    <a:pt x="2491" y="6905"/>
                  </a:cubicBezTo>
                  <a:cubicBezTo>
                    <a:pt x="2282" y="6801"/>
                    <a:pt x="2093" y="6717"/>
                    <a:pt x="1947" y="6633"/>
                  </a:cubicBezTo>
                  <a:cubicBezTo>
                    <a:pt x="1486" y="6403"/>
                    <a:pt x="1026" y="6194"/>
                    <a:pt x="629" y="5901"/>
                  </a:cubicBezTo>
                  <a:cubicBezTo>
                    <a:pt x="64" y="5483"/>
                    <a:pt x="1" y="4708"/>
                    <a:pt x="524" y="4206"/>
                  </a:cubicBezTo>
                  <a:cubicBezTo>
                    <a:pt x="1152" y="3600"/>
                    <a:pt x="1884" y="3160"/>
                    <a:pt x="2805" y="3139"/>
                  </a:cubicBezTo>
                  <a:cubicBezTo>
                    <a:pt x="3223" y="3139"/>
                    <a:pt x="3621" y="3160"/>
                    <a:pt x="4039" y="3160"/>
                  </a:cubicBezTo>
                  <a:lnTo>
                    <a:pt x="4771" y="3160"/>
                  </a:lnTo>
                  <a:cubicBezTo>
                    <a:pt x="4813" y="2135"/>
                    <a:pt x="5462" y="1507"/>
                    <a:pt x="6152" y="921"/>
                  </a:cubicBezTo>
                  <a:cubicBezTo>
                    <a:pt x="6822" y="315"/>
                    <a:pt x="7659" y="1"/>
                    <a:pt x="8580" y="1"/>
                  </a:cubicBezTo>
                  <a:lnTo>
                    <a:pt x="9375" y="1"/>
                  </a:lnTo>
                  <a:cubicBezTo>
                    <a:pt x="10672" y="43"/>
                    <a:pt x="11572" y="859"/>
                    <a:pt x="11739" y="2135"/>
                  </a:cubicBezTo>
                  <a:cubicBezTo>
                    <a:pt x="11781" y="2281"/>
                    <a:pt x="11802" y="2407"/>
                    <a:pt x="11844" y="2616"/>
                  </a:cubicBezTo>
                  <a:cubicBezTo>
                    <a:pt x="12053" y="2532"/>
                    <a:pt x="12220" y="2491"/>
                    <a:pt x="12367" y="2428"/>
                  </a:cubicBezTo>
                  <a:cubicBezTo>
                    <a:pt x="13162" y="2114"/>
                    <a:pt x="13978" y="2093"/>
                    <a:pt x="14815" y="2198"/>
                  </a:cubicBezTo>
                  <a:cubicBezTo>
                    <a:pt x="15066" y="2219"/>
                    <a:pt x="15338" y="2323"/>
                    <a:pt x="15568" y="2449"/>
                  </a:cubicBezTo>
                  <a:cubicBezTo>
                    <a:pt x="16531" y="2930"/>
                    <a:pt x="17367" y="3558"/>
                    <a:pt x="18079" y="4374"/>
                  </a:cubicBezTo>
                  <a:cubicBezTo>
                    <a:pt x="18539" y="4897"/>
                    <a:pt x="18895" y="5524"/>
                    <a:pt x="18958" y="6257"/>
                  </a:cubicBezTo>
                  <a:cubicBezTo>
                    <a:pt x="19020" y="6822"/>
                    <a:pt x="18853" y="7324"/>
                    <a:pt x="18414" y="7659"/>
                  </a:cubicBezTo>
                  <a:cubicBezTo>
                    <a:pt x="18016" y="7973"/>
                    <a:pt x="17577" y="8203"/>
                    <a:pt x="17158" y="8496"/>
                  </a:cubicBezTo>
                  <a:cubicBezTo>
                    <a:pt x="17116" y="8558"/>
                    <a:pt x="17012" y="8600"/>
                    <a:pt x="16865" y="8684"/>
                  </a:cubicBezTo>
                  <a:close/>
                  <a:moveTo>
                    <a:pt x="15589" y="8140"/>
                  </a:moveTo>
                  <a:cubicBezTo>
                    <a:pt x="16133" y="7868"/>
                    <a:pt x="16635" y="7659"/>
                    <a:pt x="17137" y="7408"/>
                  </a:cubicBezTo>
                  <a:cubicBezTo>
                    <a:pt x="17367" y="7261"/>
                    <a:pt x="17577" y="7115"/>
                    <a:pt x="17786" y="6926"/>
                  </a:cubicBezTo>
                  <a:cubicBezTo>
                    <a:pt x="18058" y="6696"/>
                    <a:pt x="18121" y="6403"/>
                    <a:pt x="18079" y="6069"/>
                  </a:cubicBezTo>
                  <a:cubicBezTo>
                    <a:pt x="17995" y="5671"/>
                    <a:pt x="17807" y="5357"/>
                    <a:pt x="17577" y="5043"/>
                  </a:cubicBezTo>
                  <a:cubicBezTo>
                    <a:pt x="17137" y="4499"/>
                    <a:pt x="16551" y="4081"/>
                    <a:pt x="15986" y="3662"/>
                  </a:cubicBezTo>
                  <a:cubicBezTo>
                    <a:pt x="14668" y="2763"/>
                    <a:pt x="13392" y="2867"/>
                    <a:pt x="12116" y="3662"/>
                  </a:cubicBezTo>
                  <a:cubicBezTo>
                    <a:pt x="11865" y="3788"/>
                    <a:pt x="11697" y="3976"/>
                    <a:pt x="11467" y="4123"/>
                  </a:cubicBezTo>
                  <a:cubicBezTo>
                    <a:pt x="11216" y="4290"/>
                    <a:pt x="10965" y="4290"/>
                    <a:pt x="10797" y="4123"/>
                  </a:cubicBezTo>
                  <a:cubicBezTo>
                    <a:pt x="10651" y="3976"/>
                    <a:pt x="10588" y="3767"/>
                    <a:pt x="10693" y="3558"/>
                  </a:cubicBezTo>
                  <a:cubicBezTo>
                    <a:pt x="10860" y="3202"/>
                    <a:pt x="10881" y="2867"/>
                    <a:pt x="10860" y="2511"/>
                  </a:cubicBezTo>
                  <a:cubicBezTo>
                    <a:pt x="10818" y="1591"/>
                    <a:pt x="10358" y="1026"/>
                    <a:pt x="9416" y="900"/>
                  </a:cubicBezTo>
                  <a:cubicBezTo>
                    <a:pt x="8056" y="754"/>
                    <a:pt x="6906" y="1172"/>
                    <a:pt x="6069" y="2260"/>
                  </a:cubicBezTo>
                  <a:cubicBezTo>
                    <a:pt x="5964" y="2407"/>
                    <a:pt x="5859" y="2553"/>
                    <a:pt x="5776" y="2721"/>
                  </a:cubicBezTo>
                  <a:cubicBezTo>
                    <a:pt x="5650" y="3035"/>
                    <a:pt x="5734" y="3265"/>
                    <a:pt x="6048" y="3516"/>
                  </a:cubicBezTo>
                  <a:cubicBezTo>
                    <a:pt x="6152" y="3600"/>
                    <a:pt x="6215" y="3725"/>
                    <a:pt x="6362" y="3892"/>
                  </a:cubicBezTo>
                  <a:cubicBezTo>
                    <a:pt x="6152" y="3997"/>
                    <a:pt x="5985" y="4102"/>
                    <a:pt x="5839" y="4123"/>
                  </a:cubicBezTo>
                  <a:cubicBezTo>
                    <a:pt x="5671" y="4144"/>
                    <a:pt x="5504" y="4102"/>
                    <a:pt x="5315" y="4081"/>
                  </a:cubicBezTo>
                  <a:cubicBezTo>
                    <a:pt x="4541" y="4018"/>
                    <a:pt x="3788" y="3934"/>
                    <a:pt x="3014" y="3934"/>
                  </a:cubicBezTo>
                  <a:cubicBezTo>
                    <a:pt x="2219" y="3934"/>
                    <a:pt x="1612" y="4311"/>
                    <a:pt x="1173" y="4939"/>
                  </a:cubicBezTo>
                  <a:cubicBezTo>
                    <a:pt x="1382" y="5315"/>
                    <a:pt x="1717" y="5441"/>
                    <a:pt x="2072" y="5566"/>
                  </a:cubicBezTo>
                  <a:cubicBezTo>
                    <a:pt x="2344" y="5692"/>
                    <a:pt x="2700" y="5755"/>
                    <a:pt x="3014" y="5797"/>
                  </a:cubicBezTo>
                  <a:cubicBezTo>
                    <a:pt x="3349" y="5859"/>
                    <a:pt x="3683" y="5755"/>
                    <a:pt x="4102" y="5880"/>
                  </a:cubicBezTo>
                  <a:cubicBezTo>
                    <a:pt x="3976" y="6089"/>
                    <a:pt x="3893" y="6215"/>
                    <a:pt x="3788" y="6382"/>
                  </a:cubicBezTo>
                  <a:cubicBezTo>
                    <a:pt x="3683" y="6571"/>
                    <a:pt x="3558" y="6717"/>
                    <a:pt x="3495" y="6926"/>
                  </a:cubicBezTo>
                  <a:cubicBezTo>
                    <a:pt x="3349" y="7638"/>
                    <a:pt x="3328" y="8349"/>
                    <a:pt x="3453" y="9019"/>
                  </a:cubicBezTo>
                  <a:cubicBezTo>
                    <a:pt x="3558" y="9500"/>
                    <a:pt x="3872" y="9814"/>
                    <a:pt x="4332" y="9877"/>
                  </a:cubicBezTo>
                  <a:cubicBezTo>
                    <a:pt x="4960" y="9960"/>
                    <a:pt x="5629" y="10065"/>
                    <a:pt x="6278" y="10023"/>
                  </a:cubicBezTo>
                  <a:cubicBezTo>
                    <a:pt x="7722" y="9877"/>
                    <a:pt x="9082" y="9542"/>
                    <a:pt x="9730" y="7993"/>
                  </a:cubicBezTo>
                  <a:cubicBezTo>
                    <a:pt x="9772" y="7889"/>
                    <a:pt x="9940" y="7784"/>
                    <a:pt x="10065" y="7763"/>
                  </a:cubicBezTo>
                  <a:cubicBezTo>
                    <a:pt x="10274" y="7742"/>
                    <a:pt x="10400" y="7931"/>
                    <a:pt x="10442" y="8077"/>
                  </a:cubicBezTo>
                  <a:cubicBezTo>
                    <a:pt x="10484" y="8391"/>
                    <a:pt x="10484" y="8705"/>
                    <a:pt x="10484" y="9019"/>
                  </a:cubicBezTo>
                  <a:cubicBezTo>
                    <a:pt x="11551" y="10128"/>
                    <a:pt x="12178" y="10400"/>
                    <a:pt x="13622" y="10337"/>
                  </a:cubicBezTo>
                  <a:cubicBezTo>
                    <a:pt x="14313" y="10295"/>
                    <a:pt x="14961" y="10190"/>
                    <a:pt x="15631" y="10086"/>
                  </a:cubicBezTo>
                  <a:cubicBezTo>
                    <a:pt x="15798" y="10065"/>
                    <a:pt x="15924" y="9939"/>
                    <a:pt x="16049" y="9856"/>
                  </a:cubicBezTo>
                  <a:cubicBezTo>
                    <a:pt x="16133" y="9291"/>
                    <a:pt x="15714" y="8768"/>
                    <a:pt x="15589" y="814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2381400" y="406568"/>
            <a:ext cx="39501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00B0F0"/>
                </a:solidFill>
              </a:rPr>
              <a:t>Bây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giờ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chúng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mình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cùng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nghe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lại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bài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thơ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nhé</a:t>
            </a:r>
            <a:r>
              <a:rPr lang="en-US" dirty="0">
                <a:solidFill>
                  <a:srgbClr val="00B0F0"/>
                </a:solidFill>
              </a:rPr>
              <a:t>!</a:t>
            </a:r>
          </a:p>
        </p:txBody>
      </p:sp>
      <p:pic>
        <p:nvPicPr>
          <p:cNvPr id="3" name="Bài thơ Bắp cải xanh - Thơ cho bé - Thơ thiếu nhi - Thơ mầm non - Giáo dục trẻ em - Book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9449" y="887200"/>
            <a:ext cx="7125077" cy="3681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p61"/>
          <p:cNvSpPr/>
          <p:nvPr/>
        </p:nvSpPr>
        <p:spPr>
          <a:xfrm>
            <a:off x="1082325" y="2716600"/>
            <a:ext cx="864650" cy="573475"/>
          </a:xfrm>
          <a:custGeom>
            <a:avLst/>
            <a:gdLst/>
            <a:ahLst/>
            <a:cxnLst/>
            <a:rect l="l" t="t" r="r" b="b"/>
            <a:pathLst>
              <a:path w="34586" h="22939" extrusionOk="0">
                <a:moveTo>
                  <a:pt x="32664" y="3061"/>
                </a:moveTo>
                <a:cubicBezTo>
                  <a:pt x="33163" y="3630"/>
                  <a:pt x="33542" y="4294"/>
                  <a:pt x="33803" y="5006"/>
                </a:cubicBezTo>
                <a:lnTo>
                  <a:pt x="34088" y="5836"/>
                </a:lnTo>
                <a:cubicBezTo>
                  <a:pt x="34278" y="6192"/>
                  <a:pt x="34420" y="6595"/>
                  <a:pt x="34538" y="7022"/>
                </a:cubicBezTo>
                <a:cubicBezTo>
                  <a:pt x="34586" y="7568"/>
                  <a:pt x="34586" y="8137"/>
                  <a:pt x="34538" y="8683"/>
                </a:cubicBezTo>
                <a:cubicBezTo>
                  <a:pt x="34538" y="9015"/>
                  <a:pt x="34444" y="9347"/>
                  <a:pt x="34420" y="9679"/>
                </a:cubicBezTo>
                <a:cubicBezTo>
                  <a:pt x="34183" y="11814"/>
                  <a:pt x="33210" y="13806"/>
                  <a:pt x="31716" y="15325"/>
                </a:cubicBezTo>
                <a:cubicBezTo>
                  <a:pt x="31407" y="15609"/>
                  <a:pt x="31123" y="15918"/>
                  <a:pt x="30814" y="16226"/>
                </a:cubicBezTo>
                <a:cubicBezTo>
                  <a:pt x="30031" y="17080"/>
                  <a:pt x="29106" y="17815"/>
                  <a:pt x="28110" y="18408"/>
                </a:cubicBezTo>
                <a:cubicBezTo>
                  <a:pt x="27351" y="18859"/>
                  <a:pt x="26616" y="19310"/>
                  <a:pt x="25880" y="19784"/>
                </a:cubicBezTo>
                <a:cubicBezTo>
                  <a:pt x="24979" y="20306"/>
                  <a:pt x="24054" y="20733"/>
                  <a:pt x="23081" y="21112"/>
                </a:cubicBezTo>
                <a:cubicBezTo>
                  <a:pt x="22132" y="21492"/>
                  <a:pt x="21160" y="21824"/>
                  <a:pt x="20164" y="22085"/>
                </a:cubicBezTo>
                <a:cubicBezTo>
                  <a:pt x="18788" y="22441"/>
                  <a:pt x="17365" y="22678"/>
                  <a:pt x="15941" y="22820"/>
                </a:cubicBezTo>
                <a:cubicBezTo>
                  <a:pt x="15752" y="22844"/>
                  <a:pt x="15538" y="22797"/>
                  <a:pt x="15372" y="22678"/>
                </a:cubicBezTo>
                <a:cubicBezTo>
                  <a:pt x="15182" y="22464"/>
                  <a:pt x="14850" y="22488"/>
                  <a:pt x="14660" y="22702"/>
                </a:cubicBezTo>
                <a:cubicBezTo>
                  <a:pt x="14494" y="22868"/>
                  <a:pt x="14257" y="22939"/>
                  <a:pt x="14044" y="22891"/>
                </a:cubicBezTo>
                <a:cubicBezTo>
                  <a:pt x="13379" y="22868"/>
                  <a:pt x="12739" y="22844"/>
                  <a:pt x="12099" y="22797"/>
                </a:cubicBezTo>
                <a:cubicBezTo>
                  <a:pt x="11529" y="22749"/>
                  <a:pt x="10984" y="22678"/>
                  <a:pt x="10438" y="22607"/>
                </a:cubicBezTo>
                <a:cubicBezTo>
                  <a:pt x="10177" y="22559"/>
                  <a:pt x="9916" y="22488"/>
                  <a:pt x="9655" y="22417"/>
                </a:cubicBezTo>
                <a:cubicBezTo>
                  <a:pt x="9608" y="22322"/>
                  <a:pt x="9584" y="22251"/>
                  <a:pt x="9537" y="22180"/>
                </a:cubicBezTo>
                <a:cubicBezTo>
                  <a:pt x="9489" y="22085"/>
                  <a:pt x="9371" y="21990"/>
                  <a:pt x="9276" y="22061"/>
                </a:cubicBezTo>
                <a:cubicBezTo>
                  <a:pt x="8991" y="22227"/>
                  <a:pt x="8659" y="22251"/>
                  <a:pt x="8374" y="22109"/>
                </a:cubicBezTo>
                <a:cubicBezTo>
                  <a:pt x="7829" y="21966"/>
                  <a:pt x="7307" y="21824"/>
                  <a:pt x="6761" y="21682"/>
                </a:cubicBezTo>
                <a:cubicBezTo>
                  <a:pt x="6500" y="21634"/>
                  <a:pt x="6287" y="21539"/>
                  <a:pt x="6073" y="21397"/>
                </a:cubicBezTo>
                <a:cubicBezTo>
                  <a:pt x="5765" y="21184"/>
                  <a:pt x="5433" y="20994"/>
                  <a:pt x="5101" y="20780"/>
                </a:cubicBezTo>
                <a:cubicBezTo>
                  <a:pt x="4389" y="20282"/>
                  <a:pt x="3725" y="19713"/>
                  <a:pt x="3132" y="19072"/>
                </a:cubicBezTo>
                <a:cubicBezTo>
                  <a:pt x="3037" y="18978"/>
                  <a:pt x="2966" y="18883"/>
                  <a:pt x="2847" y="18788"/>
                </a:cubicBezTo>
                <a:cubicBezTo>
                  <a:pt x="2017" y="18100"/>
                  <a:pt x="1543" y="17151"/>
                  <a:pt x="1092" y="16202"/>
                </a:cubicBezTo>
                <a:cubicBezTo>
                  <a:pt x="879" y="15846"/>
                  <a:pt x="760" y="15419"/>
                  <a:pt x="784" y="14992"/>
                </a:cubicBezTo>
                <a:cubicBezTo>
                  <a:pt x="784" y="14684"/>
                  <a:pt x="665" y="14399"/>
                  <a:pt x="475" y="14186"/>
                </a:cubicBezTo>
                <a:cubicBezTo>
                  <a:pt x="357" y="14044"/>
                  <a:pt x="262" y="13854"/>
                  <a:pt x="238" y="13640"/>
                </a:cubicBezTo>
                <a:cubicBezTo>
                  <a:pt x="1" y="12170"/>
                  <a:pt x="25" y="10652"/>
                  <a:pt x="333" y="9181"/>
                </a:cubicBezTo>
                <a:cubicBezTo>
                  <a:pt x="380" y="8896"/>
                  <a:pt x="547" y="8659"/>
                  <a:pt x="784" y="8540"/>
                </a:cubicBezTo>
                <a:lnTo>
                  <a:pt x="784" y="7734"/>
                </a:lnTo>
                <a:cubicBezTo>
                  <a:pt x="2231" y="7710"/>
                  <a:pt x="3630" y="7686"/>
                  <a:pt x="5030" y="7663"/>
                </a:cubicBezTo>
                <a:cubicBezTo>
                  <a:pt x="5338" y="7663"/>
                  <a:pt x="5623" y="7568"/>
                  <a:pt x="5860" y="7402"/>
                </a:cubicBezTo>
                <a:cubicBezTo>
                  <a:pt x="5979" y="7307"/>
                  <a:pt x="6121" y="7236"/>
                  <a:pt x="6287" y="7188"/>
                </a:cubicBezTo>
                <a:cubicBezTo>
                  <a:pt x="6904" y="7046"/>
                  <a:pt x="7520" y="6832"/>
                  <a:pt x="8113" y="6548"/>
                </a:cubicBezTo>
                <a:cubicBezTo>
                  <a:pt x="8825" y="6192"/>
                  <a:pt x="9537" y="5812"/>
                  <a:pt x="10225" y="5409"/>
                </a:cubicBezTo>
                <a:cubicBezTo>
                  <a:pt x="10794" y="5077"/>
                  <a:pt x="11316" y="4721"/>
                  <a:pt x="11838" y="4294"/>
                </a:cubicBezTo>
                <a:cubicBezTo>
                  <a:pt x="12502" y="3749"/>
                  <a:pt x="13071" y="3061"/>
                  <a:pt x="13498" y="2302"/>
                </a:cubicBezTo>
                <a:cubicBezTo>
                  <a:pt x="13925" y="1685"/>
                  <a:pt x="14257" y="1045"/>
                  <a:pt x="14542" y="357"/>
                </a:cubicBezTo>
                <a:cubicBezTo>
                  <a:pt x="14542" y="309"/>
                  <a:pt x="14613" y="286"/>
                  <a:pt x="14684" y="238"/>
                </a:cubicBezTo>
                <a:cubicBezTo>
                  <a:pt x="14826" y="357"/>
                  <a:pt x="15016" y="499"/>
                  <a:pt x="15182" y="618"/>
                </a:cubicBezTo>
                <a:cubicBezTo>
                  <a:pt x="15348" y="760"/>
                  <a:pt x="15538" y="879"/>
                  <a:pt x="15728" y="1021"/>
                </a:cubicBezTo>
                <a:cubicBezTo>
                  <a:pt x="16392" y="1543"/>
                  <a:pt x="17104" y="1993"/>
                  <a:pt x="17863" y="2397"/>
                </a:cubicBezTo>
                <a:cubicBezTo>
                  <a:pt x="18906" y="2990"/>
                  <a:pt x="20069" y="3345"/>
                  <a:pt x="21255" y="3417"/>
                </a:cubicBezTo>
                <a:cubicBezTo>
                  <a:pt x="22275" y="3488"/>
                  <a:pt x="23271" y="3440"/>
                  <a:pt x="24267" y="3274"/>
                </a:cubicBezTo>
                <a:cubicBezTo>
                  <a:pt x="25619" y="2942"/>
                  <a:pt x="26900" y="2373"/>
                  <a:pt x="28063" y="1614"/>
                </a:cubicBezTo>
                <a:cubicBezTo>
                  <a:pt x="28442" y="1353"/>
                  <a:pt x="28798" y="1045"/>
                  <a:pt x="29130" y="712"/>
                </a:cubicBezTo>
                <a:cubicBezTo>
                  <a:pt x="29391" y="475"/>
                  <a:pt x="29628" y="238"/>
                  <a:pt x="29889" y="1"/>
                </a:cubicBezTo>
                <a:cubicBezTo>
                  <a:pt x="30008" y="96"/>
                  <a:pt x="30103" y="191"/>
                  <a:pt x="30198" y="286"/>
                </a:cubicBezTo>
                <a:cubicBezTo>
                  <a:pt x="30672" y="784"/>
                  <a:pt x="31146" y="1306"/>
                  <a:pt x="31644" y="1804"/>
                </a:cubicBezTo>
                <a:cubicBezTo>
                  <a:pt x="31811" y="1946"/>
                  <a:pt x="31882" y="2159"/>
                  <a:pt x="31858" y="2397"/>
                </a:cubicBezTo>
                <a:cubicBezTo>
                  <a:pt x="31858" y="2563"/>
                  <a:pt x="31858" y="2752"/>
                  <a:pt x="31905" y="2919"/>
                </a:cubicBezTo>
                <a:cubicBezTo>
                  <a:pt x="31977" y="3227"/>
                  <a:pt x="32190" y="3298"/>
                  <a:pt x="32522" y="3156"/>
                </a:cubicBezTo>
                <a:close/>
                <a:moveTo>
                  <a:pt x="18574" y="19499"/>
                </a:moveTo>
                <a:cubicBezTo>
                  <a:pt x="19120" y="19547"/>
                  <a:pt x="19832" y="19333"/>
                  <a:pt x="20567" y="19167"/>
                </a:cubicBezTo>
                <a:cubicBezTo>
                  <a:pt x="20970" y="19096"/>
                  <a:pt x="21373" y="18954"/>
                  <a:pt x="21753" y="18740"/>
                </a:cubicBezTo>
                <a:cubicBezTo>
                  <a:pt x="22844" y="18100"/>
                  <a:pt x="23888" y="17365"/>
                  <a:pt x="24860" y="16511"/>
                </a:cubicBezTo>
                <a:cubicBezTo>
                  <a:pt x="25406" y="16036"/>
                  <a:pt x="25880" y="15443"/>
                  <a:pt x="26236" y="14803"/>
                </a:cubicBezTo>
                <a:cubicBezTo>
                  <a:pt x="26687" y="13901"/>
                  <a:pt x="27066" y="12976"/>
                  <a:pt x="27422" y="12027"/>
                </a:cubicBezTo>
                <a:cubicBezTo>
                  <a:pt x="27636" y="11434"/>
                  <a:pt x="27470" y="10865"/>
                  <a:pt x="27422" y="10296"/>
                </a:cubicBezTo>
                <a:cubicBezTo>
                  <a:pt x="27422" y="10225"/>
                  <a:pt x="27280" y="10130"/>
                  <a:pt x="27185" y="10106"/>
                </a:cubicBezTo>
                <a:cubicBezTo>
                  <a:pt x="27066" y="10106"/>
                  <a:pt x="26971" y="10153"/>
                  <a:pt x="26900" y="10225"/>
                </a:cubicBezTo>
                <a:cubicBezTo>
                  <a:pt x="26829" y="10319"/>
                  <a:pt x="26782" y="10414"/>
                  <a:pt x="26782" y="10533"/>
                </a:cubicBezTo>
                <a:cubicBezTo>
                  <a:pt x="26782" y="10936"/>
                  <a:pt x="26687" y="11316"/>
                  <a:pt x="26473" y="11672"/>
                </a:cubicBezTo>
                <a:cubicBezTo>
                  <a:pt x="26212" y="12217"/>
                  <a:pt x="25928" y="12763"/>
                  <a:pt x="25691" y="13308"/>
                </a:cubicBezTo>
                <a:cubicBezTo>
                  <a:pt x="25264" y="14257"/>
                  <a:pt x="24647" y="15087"/>
                  <a:pt x="23864" y="15775"/>
                </a:cubicBezTo>
                <a:cubicBezTo>
                  <a:pt x="23152" y="16345"/>
                  <a:pt x="22417" y="16890"/>
                  <a:pt x="21634" y="17388"/>
                </a:cubicBezTo>
                <a:cubicBezTo>
                  <a:pt x="20709" y="18005"/>
                  <a:pt x="19665" y="18195"/>
                  <a:pt x="18598" y="18266"/>
                </a:cubicBezTo>
                <a:cubicBezTo>
                  <a:pt x="17768" y="18290"/>
                  <a:pt x="16938" y="18218"/>
                  <a:pt x="16131" y="18052"/>
                </a:cubicBezTo>
                <a:cubicBezTo>
                  <a:pt x="15396" y="17958"/>
                  <a:pt x="14684" y="17649"/>
                  <a:pt x="14115" y="17198"/>
                </a:cubicBezTo>
                <a:cubicBezTo>
                  <a:pt x="13806" y="16961"/>
                  <a:pt x="13498" y="16724"/>
                  <a:pt x="13213" y="16487"/>
                </a:cubicBezTo>
                <a:cubicBezTo>
                  <a:pt x="12952" y="16226"/>
                  <a:pt x="12692" y="15941"/>
                  <a:pt x="12431" y="15657"/>
                </a:cubicBezTo>
                <a:cubicBezTo>
                  <a:pt x="12122" y="15253"/>
                  <a:pt x="11814" y="14826"/>
                  <a:pt x="11506" y="14423"/>
                </a:cubicBezTo>
                <a:cubicBezTo>
                  <a:pt x="11434" y="14305"/>
                  <a:pt x="11339" y="14210"/>
                  <a:pt x="11245" y="14115"/>
                </a:cubicBezTo>
                <a:cubicBezTo>
                  <a:pt x="11150" y="13996"/>
                  <a:pt x="10960" y="13972"/>
                  <a:pt x="10818" y="14067"/>
                </a:cubicBezTo>
                <a:cubicBezTo>
                  <a:pt x="10675" y="14115"/>
                  <a:pt x="10580" y="14281"/>
                  <a:pt x="10604" y="14447"/>
                </a:cubicBezTo>
                <a:cubicBezTo>
                  <a:pt x="10628" y="14565"/>
                  <a:pt x="10675" y="14708"/>
                  <a:pt x="10723" y="14826"/>
                </a:cubicBezTo>
                <a:cubicBezTo>
                  <a:pt x="10960" y="15277"/>
                  <a:pt x="11197" y="15751"/>
                  <a:pt x="11458" y="16178"/>
                </a:cubicBezTo>
                <a:cubicBezTo>
                  <a:pt x="11719" y="16629"/>
                  <a:pt x="12051" y="17009"/>
                  <a:pt x="12454" y="17341"/>
                </a:cubicBezTo>
                <a:cubicBezTo>
                  <a:pt x="12786" y="17602"/>
                  <a:pt x="13095" y="17863"/>
                  <a:pt x="13403" y="18100"/>
                </a:cubicBezTo>
                <a:cubicBezTo>
                  <a:pt x="13949" y="18574"/>
                  <a:pt x="14589" y="18906"/>
                  <a:pt x="15301" y="19096"/>
                </a:cubicBezTo>
                <a:cubicBezTo>
                  <a:pt x="16368" y="19357"/>
                  <a:pt x="17459" y="19499"/>
                  <a:pt x="18574" y="19499"/>
                </a:cubicBezTo>
                <a:close/>
                <a:moveTo>
                  <a:pt x="23959" y="8493"/>
                </a:moveTo>
                <a:lnTo>
                  <a:pt x="23959" y="8256"/>
                </a:lnTo>
                <a:cubicBezTo>
                  <a:pt x="23959" y="7710"/>
                  <a:pt x="23532" y="7283"/>
                  <a:pt x="22986" y="7283"/>
                </a:cubicBezTo>
                <a:cubicBezTo>
                  <a:pt x="22725" y="7259"/>
                  <a:pt x="22512" y="7449"/>
                  <a:pt x="22488" y="7710"/>
                </a:cubicBezTo>
                <a:cubicBezTo>
                  <a:pt x="22488" y="8113"/>
                  <a:pt x="22536" y="8517"/>
                  <a:pt x="22607" y="8896"/>
                </a:cubicBezTo>
                <a:cubicBezTo>
                  <a:pt x="22749" y="9276"/>
                  <a:pt x="23129" y="9489"/>
                  <a:pt x="23532" y="9394"/>
                </a:cubicBezTo>
                <a:cubicBezTo>
                  <a:pt x="23745" y="9347"/>
                  <a:pt x="23912" y="9157"/>
                  <a:pt x="23935" y="8920"/>
                </a:cubicBezTo>
                <a:cubicBezTo>
                  <a:pt x="23935" y="8778"/>
                  <a:pt x="23959" y="8635"/>
                  <a:pt x="23959" y="8493"/>
                </a:cubicBezTo>
                <a:close/>
                <a:moveTo>
                  <a:pt x="13664" y="10058"/>
                </a:moveTo>
                <a:cubicBezTo>
                  <a:pt x="13664" y="10201"/>
                  <a:pt x="13688" y="10367"/>
                  <a:pt x="13712" y="10509"/>
                </a:cubicBezTo>
                <a:cubicBezTo>
                  <a:pt x="13783" y="10936"/>
                  <a:pt x="14328" y="11102"/>
                  <a:pt x="14637" y="10794"/>
                </a:cubicBezTo>
                <a:cubicBezTo>
                  <a:pt x="15087" y="10391"/>
                  <a:pt x="15135" y="10225"/>
                  <a:pt x="14826" y="9655"/>
                </a:cubicBezTo>
                <a:cubicBezTo>
                  <a:pt x="14779" y="9584"/>
                  <a:pt x="14755" y="9489"/>
                  <a:pt x="14732" y="9394"/>
                </a:cubicBezTo>
                <a:cubicBezTo>
                  <a:pt x="14613" y="9205"/>
                  <a:pt x="14376" y="9086"/>
                  <a:pt x="14162" y="9133"/>
                </a:cubicBezTo>
                <a:cubicBezTo>
                  <a:pt x="13901" y="9181"/>
                  <a:pt x="13712" y="9371"/>
                  <a:pt x="13688" y="9632"/>
                </a:cubicBezTo>
                <a:cubicBezTo>
                  <a:pt x="13688" y="9774"/>
                  <a:pt x="13688" y="9892"/>
                  <a:pt x="13664" y="100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7" name="Google Shape;1587;p61"/>
          <p:cNvSpPr/>
          <p:nvPr/>
        </p:nvSpPr>
        <p:spPr>
          <a:xfrm>
            <a:off x="1122650" y="3247375"/>
            <a:ext cx="734200" cy="569325"/>
          </a:xfrm>
          <a:custGeom>
            <a:avLst/>
            <a:gdLst/>
            <a:ahLst/>
            <a:cxnLst/>
            <a:rect l="l" t="t" r="r" b="b"/>
            <a:pathLst>
              <a:path w="29368" h="22773" extrusionOk="0">
                <a:moveTo>
                  <a:pt x="1" y="12643"/>
                </a:moveTo>
                <a:cubicBezTo>
                  <a:pt x="309" y="12477"/>
                  <a:pt x="523" y="12359"/>
                  <a:pt x="736" y="12264"/>
                </a:cubicBezTo>
                <a:cubicBezTo>
                  <a:pt x="2515" y="11362"/>
                  <a:pt x="4318" y="10508"/>
                  <a:pt x="6097" y="9583"/>
                </a:cubicBezTo>
                <a:cubicBezTo>
                  <a:pt x="8019" y="8634"/>
                  <a:pt x="9774" y="7377"/>
                  <a:pt x="11339" y="5907"/>
                </a:cubicBezTo>
                <a:cubicBezTo>
                  <a:pt x="11956" y="5313"/>
                  <a:pt x="12502" y="4649"/>
                  <a:pt x="12953" y="3938"/>
                </a:cubicBezTo>
                <a:cubicBezTo>
                  <a:pt x="13190" y="3606"/>
                  <a:pt x="13403" y="3273"/>
                  <a:pt x="13617" y="2989"/>
                </a:cubicBezTo>
                <a:lnTo>
                  <a:pt x="17910" y="2420"/>
                </a:lnTo>
                <a:cubicBezTo>
                  <a:pt x="17958" y="2514"/>
                  <a:pt x="17981" y="2633"/>
                  <a:pt x="18005" y="2752"/>
                </a:cubicBezTo>
                <a:cubicBezTo>
                  <a:pt x="18100" y="3273"/>
                  <a:pt x="18385" y="3748"/>
                  <a:pt x="18812" y="4104"/>
                </a:cubicBezTo>
                <a:cubicBezTo>
                  <a:pt x="19357" y="4602"/>
                  <a:pt x="20211" y="4626"/>
                  <a:pt x="20780" y="4127"/>
                </a:cubicBezTo>
                <a:cubicBezTo>
                  <a:pt x="21445" y="3558"/>
                  <a:pt x="21966" y="2823"/>
                  <a:pt x="22251" y="1993"/>
                </a:cubicBezTo>
                <a:cubicBezTo>
                  <a:pt x="22322" y="1660"/>
                  <a:pt x="22346" y="1305"/>
                  <a:pt x="22346" y="949"/>
                </a:cubicBezTo>
                <a:lnTo>
                  <a:pt x="24457" y="0"/>
                </a:lnTo>
                <a:cubicBezTo>
                  <a:pt x="24528" y="71"/>
                  <a:pt x="24576" y="166"/>
                  <a:pt x="24623" y="261"/>
                </a:cubicBezTo>
                <a:cubicBezTo>
                  <a:pt x="25026" y="1233"/>
                  <a:pt x="25406" y="2230"/>
                  <a:pt x="25809" y="3250"/>
                </a:cubicBezTo>
                <a:cubicBezTo>
                  <a:pt x="26426" y="4839"/>
                  <a:pt x="27043" y="6405"/>
                  <a:pt x="27659" y="7994"/>
                </a:cubicBezTo>
                <a:cubicBezTo>
                  <a:pt x="27920" y="8706"/>
                  <a:pt x="28086" y="9441"/>
                  <a:pt x="28158" y="10200"/>
                </a:cubicBezTo>
                <a:cubicBezTo>
                  <a:pt x="28324" y="11410"/>
                  <a:pt x="28561" y="12596"/>
                  <a:pt x="28845" y="13758"/>
                </a:cubicBezTo>
                <a:cubicBezTo>
                  <a:pt x="28964" y="14304"/>
                  <a:pt x="29106" y="14802"/>
                  <a:pt x="29225" y="15347"/>
                </a:cubicBezTo>
                <a:cubicBezTo>
                  <a:pt x="29320" y="15679"/>
                  <a:pt x="29367" y="16035"/>
                  <a:pt x="29367" y="16391"/>
                </a:cubicBezTo>
                <a:cubicBezTo>
                  <a:pt x="29367" y="17482"/>
                  <a:pt x="29367" y="18573"/>
                  <a:pt x="29320" y="19688"/>
                </a:cubicBezTo>
                <a:cubicBezTo>
                  <a:pt x="29320" y="19973"/>
                  <a:pt x="29249" y="20258"/>
                  <a:pt x="29225" y="20542"/>
                </a:cubicBezTo>
                <a:cubicBezTo>
                  <a:pt x="29201" y="21064"/>
                  <a:pt x="28869" y="21539"/>
                  <a:pt x="28371" y="21728"/>
                </a:cubicBezTo>
                <a:cubicBezTo>
                  <a:pt x="27968" y="21894"/>
                  <a:pt x="27588" y="22060"/>
                  <a:pt x="27185" y="22203"/>
                </a:cubicBezTo>
                <a:cubicBezTo>
                  <a:pt x="26782" y="22345"/>
                  <a:pt x="26402" y="22440"/>
                  <a:pt x="26023" y="22559"/>
                </a:cubicBezTo>
                <a:cubicBezTo>
                  <a:pt x="25525" y="22701"/>
                  <a:pt x="25003" y="22772"/>
                  <a:pt x="24505" y="22772"/>
                </a:cubicBezTo>
                <a:cubicBezTo>
                  <a:pt x="23769" y="22772"/>
                  <a:pt x="23058" y="22748"/>
                  <a:pt x="22346" y="22772"/>
                </a:cubicBezTo>
                <a:cubicBezTo>
                  <a:pt x="21160" y="22772"/>
                  <a:pt x="19974" y="22677"/>
                  <a:pt x="18812" y="22464"/>
                </a:cubicBezTo>
                <a:cubicBezTo>
                  <a:pt x="17649" y="22298"/>
                  <a:pt x="16511" y="22037"/>
                  <a:pt x="15419" y="21681"/>
                </a:cubicBezTo>
                <a:cubicBezTo>
                  <a:pt x="14162" y="21301"/>
                  <a:pt x="12953" y="20827"/>
                  <a:pt x="11790" y="20281"/>
                </a:cubicBezTo>
                <a:cubicBezTo>
                  <a:pt x="10201" y="19475"/>
                  <a:pt x="8659" y="18645"/>
                  <a:pt x="7141" y="17743"/>
                </a:cubicBezTo>
                <a:cubicBezTo>
                  <a:pt x="5979" y="17055"/>
                  <a:pt x="4864" y="16296"/>
                  <a:pt x="3773" y="15513"/>
                </a:cubicBezTo>
                <a:cubicBezTo>
                  <a:pt x="2634" y="14707"/>
                  <a:pt x="1519" y="13829"/>
                  <a:pt x="380" y="12999"/>
                </a:cubicBezTo>
                <a:cubicBezTo>
                  <a:pt x="262" y="12928"/>
                  <a:pt x="191" y="12809"/>
                  <a:pt x="1" y="126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8" name="Google Shape;1588;p61"/>
          <p:cNvSpPr/>
          <p:nvPr/>
        </p:nvSpPr>
        <p:spPr>
          <a:xfrm>
            <a:off x="973225" y="2531575"/>
            <a:ext cx="851600" cy="494625"/>
          </a:xfrm>
          <a:custGeom>
            <a:avLst/>
            <a:gdLst/>
            <a:ahLst/>
            <a:cxnLst/>
            <a:rect l="l" t="t" r="r" b="b"/>
            <a:pathLst>
              <a:path w="34064" h="19785" extrusionOk="0">
                <a:moveTo>
                  <a:pt x="4673" y="14755"/>
                </a:moveTo>
                <a:cubicBezTo>
                  <a:pt x="4578" y="14779"/>
                  <a:pt x="4531" y="14826"/>
                  <a:pt x="4484" y="14826"/>
                </a:cubicBezTo>
                <a:cubicBezTo>
                  <a:pt x="4270" y="14803"/>
                  <a:pt x="4104" y="14945"/>
                  <a:pt x="4057" y="15135"/>
                </a:cubicBezTo>
                <a:cubicBezTo>
                  <a:pt x="3891" y="15609"/>
                  <a:pt x="3701" y="16084"/>
                  <a:pt x="3535" y="16582"/>
                </a:cubicBezTo>
                <a:cubicBezTo>
                  <a:pt x="3321" y="17365"/>
                  <a:pt x="3226" y="18171"/>
                  <a:pt x="3250" y="18978"/>
                </a:cubicBezTo>
                <a:cubicBezTo>
                  <a:pt x="3250" y="19215"/>
                  <a:pt x="3226" y="19452"/>
                  <a:pt x="3226" y="19689"/>
                </a:cubicBezTo>
                <a:cubicBezTo>
                  <a:pt x="3060" y="19784"/>
                  <a:pt x="2989" y="19689"/>
                  <a:pt x="2894" y="19642"/>
                </a:cubicBezTo>
                <a:cubicBezTo>
                  <a:pt x="2657" y="19523"/>
                  <a:pt x="2396" y="19405"/>
                  <a:pt x="2183" y="19286"/>
                </a:cubicBezTo>
                <a:cubicBezTo>
                  <a:pt x="1566" y="18930"/>
                  <a:pt x="831" y="18859"/>
                  <a:pt x="166" y="19049"/>
                </a:cubicBezTo>
                <a:cubicBezTo>
                  <a:pt x="119" y="19049"/>
                  <a:pt x="95" y="19025"/>
                  <a:pt x="0" y="18978"/>
                </a:cubicBezTo>
                <a:cubicBezTo>
                  <a:pt x="71" y="18859"/>
                  <a:pt x="143" y="18764"/>
                  <a:pt x="214" y="18646"/>
                </a:cubicBezTo>
                <a:cubicBezTo>
                  <a:pt x="617" y="18053"/>
                  <a:pt x="1020" y="17459"/>
                  <a:pt x="1447" y="16890"/>
                </a:cubicBezTo>
                <a:cubicBezTo>
                  <a:pt x="1637" y="16653"/>
                  <a:pt x="1590" y="16345"/>
                  <a:pt x="1851" y="16131"/>
                </a:cubicBezTo>
                <a:cubicBezTo>
                  <a:pt x="2040" y="15941"/>
                  <a:pt x="2183" y="15728"/>
                  <a:pt x="2301" y="15491"/>
                </a:cubicBezTo>
                <a:cubicBezTo>
                  <a:pt x="3203" y="14091"/>
                  <a:pt x="3891" y="12573"/>
                  <a:pt x="4863" y="11221"/>
                </a:cubicBezTo>
                <a:cubicBezTo>
                  <a:pt x="5432" y="10438"/>
                  <a:pt x="5954" y="9632"/>
                  <a:pt x="6476" y="8825"/>
                </a:cubicBezTo>
                <a:cubicBezTo>
                  <a:pt x="6784" y="8351"/>
                  <a:pt x="7164" y="7900"/>
                  <a:pt x="7354" y="7331"/>
                </a:cubicBezTo>
                <a:cubicBezTo>
                  <a:pt x="7425" y="7165"/>
                  <a:pt x="7544" y="7022"/>
                  <a:pt x="7710" y="6904"/>
                </a:cubicBezTo>
                <a:cubicBezTo>
                  <a:pt x="7947" y="6690"/>
                  <a:pt x="8160" y="6429"/>
                  <a:pt x="8350" y="6121"/>
                </a:cubicBezTo>
                <a:cubicBezTo>
                  <a:pt x="8374" y="6073"/>
                  <a:pt x="8397" y="6026"/>
                  <a:pt x="8469" y="5979"/>
                </a:cubicBezTo>
                <a:cubicBezTo>
                  <a:pt x="8896" y="5694"/>
                  <a:pt x="9133" y="5220"/>
                  <a:pt x="9536" y="4887"/>
                </a:cubicBezTo>
                <a:cubicBezTo>
                  <a:pt x="9916" y="4579"/>
                  <a:pt x="10271" y="4247"/>
                  <a:pt x="10675" y="3962"/>
                </a:cubicBezTo>
                <a:cubicBezTo>
                  <a:pt x="11339" y="3464"/>
                  <a:pt x="12027" y="2990"/>
                  <a:pt x="12762" y="2587"/>
                </a:cubicBezTo>
                <a:cubicBezTo>
                  <a:pt x="14233" y="1756"/>
                  <a:pt x="15798" y="1092"/>
                  <a:pt x="17459" y="641"/>
                </a:cubicBezTo>
                <a:cubicBezTo>
                  <a:pt x="17649" y="594"/>
                  <a:pt x="17838" y="499"/>
                  <a:pt x="18028" y="452"/>
                </a:cubicBezTo>
                <a:cubicBezTo>
                  <a:pt x="19285" y="120"/>
                  <a:pt x="20590" y="1"/>
                  <a:pt x="21871" y="120"/>
                </a:cubicBezTo>
                <a:cubicBezTo>
                  <a:pt x="22250" y="143"/>
                  <a:pt x="22630" y="143"/>
                  <a:pt x="23033" y="143"/>
                </a:cubicBezTo>
                <a:cubicBezTo>
                  <a:pt x="23626" y="167"/>
                  <a:pt x="24219" y="262"/>
                  <a:pt x="24812" y="404"/>
                </a:cubicBezTo>
                <a:cubicBezTo>
                  <a:pt x="25903" y="641"/>
                  <a:pt x="26971" y="974"/>
                  <a:pt x="27991" y="1400"/>
                </a:cubicBezTo>
                <a:cubicBezTo>
                  <a:pt x="29058" y="1875"/>
                  <a:pt x="30078" y="2468"/>
                  <a:pt x="30980" y="3203"/>
                </a:cubicBezTo>
                <a:cubicBezTo>
                  <a:pt x="31644" y="3678"/>
                  <a:pt x="32284" y="4223"/>
                  <a:pt x="32877" y="4793"/>
                </a:cubicBezTo>
                <a:cubicBezTo>
                  <a:pt x="32972" y="4864"/>
                  <a:pt x="33043" y="4935"/>
                  <a:pt x="33138" y="4982"/>
                </a:cubicBezTo>
                <a:cubicBezTo>
                  <a:pt x="33233" y="5053"/>
                  <a:pt x="33328" y="5125"/>
                  <a:pt x="33375" y="5220"/>
                </a:cubicBezTo>
                <a:cubicBezTo>
                  <a:pt x="33494" y="5504"/>
                  <a:pt x="33708" y="5741"/>
                  <a:pt x="33992" y="5884"/>
                </a:cubicBezTo>
                <a:cubicBezTo>
                  <a:pt x="34063" y="6311"/>
                  <a:pt x="33802" y="6714"/>
                  <a:pt x="33399" y="6856"/>
                </a:cubicBezTo>
                <a:cubicBezTo>
                  <a:pt x="33138" y="6999"/>
                  <a:pt x="32901" y="7141"/>
                  <a:pt x="32688" y="7354"/>
                </a:cubicBezTo>
                <a:cubicBezTo>
                  <a:pt x="31407" y="8398"/>
                  <a:pt x="29889" y="9133"/>
                  <a:pt x="28276" y="9513"/>
                </a:cubicBezTo>
                <a:cubicBezTo>
                  <a:pt x="27611" y="9632"/>
                  <a:pt x="26923" y="9679"/>
                  <a:pt x="26259" y="9632"/>
                </a:cubicBezTo>
                <a:cubicBezTo>
                  <a:pt x="25571" y="9655"/>
                  <a:pt x="24860" y="9584"/>
                  <a:pt x="24196" y="9394"/>
                </a:cubicBezTo>
                <a:cubicBezTo>
                  <a:pt x="23365" y="9181"/>
                  <a:pt x="22583" y="8825"/>
                  <a:pt x="21871" y="8351"/>
                </a:cubicBezTo>
                <a:cubicBezTo>
                  <a:pt x="20970" y="7758"/>
                  <a:pt x="20068" y="7093"/>
                  <a:pt x="19190" y="6453"/>
                </a:cubicBezTo>
                <a:cubicBezTo>
                  <a:pt x="19096" y="6382"/>
                  <a:pt x="19048" y="6287"/>
                  <a:pt x="19001" y="6192"/>
                </a:cubicBezTo>
                <a:cubicBezTo>
                  <a:pt x="18977" y="6097"/>
                  <a:pt x="18977" y="5979"/>
                  <a:pt x="18930" y="5860"/>
                </a:cubicBezTo>
                <a:cubicBezTo>
                  <a:pt x="18882" y="5718"/>
                  <a:pt x="18716" y="5623"/>
                  <a:pt x="18574" y="5623"/>
                </a:cubicBezTo>
                <a:cubicBezTo>
                  <a:pt x="18384" y="5647"/>
                  <a:pt x="18265" y="5765"/>
                  <a:pt x="18242" y="5931"/>
                </a:cubicBezTo>
                <a:cubicBezTo>
                  <a:pt x="18170" y="6168"/>
                  <a:pt x="18123" y="6406"/>
                  <a:pt x="18099" y="6667"/>
                </a:cubicBezTo>
                <a:cubicBezTo>
                  <a:pt x="18076" y="7046"/>
                  <a:pt x="17957" y="7402"/>
                  <a:pt x="17743" y="7734"/>
                </a:cubicBezTo>
                <a:cubicBezTo>
                  <a:pt x="17364" y="8351"/>
                  <a:pt x="16937" y="8967"/>
                  <a:pt x="16534" y="9584"/>
                </a:cubicBezTo>
                <a:cubicBezTo>
                  <a:pt x="15917" y="10438"/>
                  <a:pt x="15110" y="11150"/>
                  <a:pt x="14185" y="11672"/>
                </a:cubicBezTo>
                <a:cubicBezTo>
                  <a:pt x="13806" y="11909"/>
                  <a:pt x="13403" y="12099"/>
                  <a:pt x="13023" y="12312"/>
                </a:cubicBezTo>
                <a:cubicBezTo>
                  <a:pt x="11790" y="13024"/>
                  <a:pt x="10461" y="13498"/>
                  <a:pt x="9062" y="13712"/>
                </a:cubicBezTo>
                <a:cubicBezTo>
                  <a:pt x="8753" y="13759"/>
                  <a:pt x="8421" y="13783"/>
                  <a:pt x="8113" y="13759"/>
                </a:cubicBezTo>
                <a:cubicBezTo>
                  <a:pt x="7757" y="13712"/>
                  <a:pt x="7401" y="13759"/>
                  <a:pt x="7069" y="13878"/>
                </a:cubicBezTo>
                <a:cubicBezTo>
                  <a:pt x="6666" y="14067"/>
                  <a:pt x="6215" y="14044"/>
                  <a:pt x="5836" y="13854"/>
                </a:cubicBezTo>
                <a:cubicBezTo>
                  <a:pt x="5527" y="13688"/>
                  <a:pt x="5148" y="13735"/>
                  <a:pt x="4816" y="13522"/>
                </a:cubicBezTo>
                <a:cubicBezTo>
                  <a:pt x="4602" y="13403"/>
                  <a:pt x="4365" y="13522"/>
                  <a:pt x="4199" y="13783"/>
                </a:cubicBezTo>
                <a:cubicBezTo>
                  <a:pt x="4033" y="13949"/>
                  <a:pt x="4057" y="14233"/>
                  <a:pt x="4246" y="14400"/>
                </a:cubicBezTo>
                <a:cubicBezTo>
                  <a:pt x="4389" y="14518"/>
                  <a:pt x="4531" y="14637"/>
                  <a:pt x="4673" y="147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9" name="Google Shape;1589;p61"/>
          <p:cNvSpPr/>
          <p:nvPr/>
        </p:nvSpPr>
        <p:spPr>
          <a:xfrm>
            <a:off x="756175" y="3055825"/>
            <a:ext cx="522475" cy="303050"/>
          </a:xfrm>
          <a:custGeom>
            <a:avLst/>
            <a:gdLst/>
            <a:ahLst/>
            <a:cxnLst/>
            <a:rect l="l" t="t" r="r" b="b"/>
            <a:pathLst>
              <a:path w="20899" h="12122" extrusionOk="0">
                <a:moveTo>
                  <a:pt x="7259" y="0"/>
                </a:moveTo>
                <a:cubicBezTo>
                  <a:pt x="7235" y="190"/>
                  <a:pt x="7212" y="380"/>
                  <a:pt x="7164" y="593"/>
                </a:cubicBezTo>
                <a:cubicBezTo>
                  <a:pt x="7046" y="1281"/>
                  <a:pt x="7212" y="1993"/>
                  <a:pt x="7639" y="2562"/>
                </a:cubicBezTo>
                <a:cubicBezTo>
                  <a:pt x="7781" y="2752"/>
                  <a:pt x="7947" y="2942"/>
                  <a:pt x="8160" y="3060"/>
                </a:cubicBezTo>
                <a:cubicBezTo>
                  <a:pt x="8682" y="3392"/>
                  <a:pt x="9275" y="3629"/>
                  <a:pt x="9892" y="3772"/>
                </a:cubicBezTo>
                <a:cubicBezTo>
                  <a:pt x="10272" y="3843"/>
                  <a:pt x="10651" y="3867"/>
                  <a:pt x="11031" y="3843"/>
                </a:cubicBezTo>
                <a:cubicBezTo>
                  <a:pt x="11719" y="3819"/>
                  <a:pt x="12406" y="3890"/>
                  <a:pt x="13094" y="3677"/>
                </a:cubicBezTo>
                <a:cubicBezTo>
                  <a:pt x="13142" y="3677"/>
                  <a:pt x="13189" y="3701"/>
                  <a:pt x="13260" y="3701"/>
                </a:cubicBezTo>
                <a:cubicBezTo>
                  <a:pt x="13474" y="4080"/>
                  <a:pt x="13735" y="4483"/>
                  <a:pt x="13948" y="4887"/>
                </a:cubicBezTo>
                <a:cubicBezTo>
                  <a:pt x="14114" y="5171"/>
                  <a:pt x="14304" y="5409"/>
                  <a:pt x="14518" y="5622"/>
                </a:cubicBezTo>
                <a:cubicBezTo>
                  <a:pt x="15111" y="6191"/>
                  <a:pt x="15704" y="6784"/>
                  <a:pt x="16297" y="7377"/>
                </a:cubicBezTo>
                <a:cubicBezTo>
                  <a:pt x="16724" y="7757"/>
                  <a:pt x="17198" y="8113"/>
                  <a:pt x="17696" y="8421"/>
                </a:cubicBezTo>
                <a:cubicBezTo>
                  <a:pt x="17767" y="8469"/>
                  <a:pt x="17862" y="8492"/>
                  <a:pt x="17910" y="8563"/>
                </a:cubicBezTo>
                <a:cubicBezTo>
                  <a:pt x="18669" y="9133"/>
                  <a:pt x="19570" y="9489"/>
                  <a:pt x="20495" y="9607"/>
                </a:cubicBezTo>
                <a:cubicBezTo>
                  <a:pt x="20590" y="9631"/>
                  <a:pt x="20661" y="9655"/>
                  <a:pt x="20756" y="9678"/>
                </a:cubicBezTo>
                <a:cubicBezTo>
                  <a:pt x="20804" y="9702"/>
                  <a:pt x="20851" y="9749"/>
                  <a:pt x="20899" y="9773"/>
                </a:cubicBezTo>
                <a:cubicBezTo>
                  <a:pt x="20804" y="10058"/>
                  <a:pt x="20638" y="10319"/>
                  <a:pt x="20448" y="10556"/>
                </a:cubicBezTo>
                <a:cubicBezTo>
                  <a:pt x="20400" y="10651"/>
                  <a:pt x="20306" y="10698"/>
                  <a:pt x="20187" y="10746"/>
                </a:cubicBezTo>
                <a:cubicBezTo>
                  <a:pt x="19784" y="10841"/>
                  <a:pt x="19380" y="10935"/>
                  <a:pt x="18953" y="11030"/>
                </a:cubicBezTo>
                <a:cubicBezTo>
                  <a:pt x="18811" y="11078"/>
                  <a:pt x="18645" y="11054"/>
                  <a:pt x="18479" y="11102"/>
                </a:cubicBezTo>
                <a:cubicBezTo>
                  <a:pt x="17625" y="11362"/>
                  <a:pt x="16747" y="11647"/>
                  <a:pt x="15870" y="11932"/>
                </a:cubicBezTo>
                <a:cubicBezTo>
                  <a:pt x="15466" y="12050"/>
                  <a:pt x="15039" y="12098"/>
                  <a:pt x="14613" y="12098"/>
                </a:cubicBezTo>
                <a:cubicBezTo>
                  <a:pt x="14304" y="12122"/>
                  <a:pt x="13996" y="12074"/>
                  <a:pt x="13735" y="11908"/>
                </a:cubicBezTo>
                <a:cubicBezTo>
                  <a:pt x="13687" y="11766"/>
                  <a:pt x="13687" y="11623"/>
                  <a:pt x="13687" y="11481"/>
                </a:cubicBezTo>
                <a:cubicBezTo>
                  <a:pt x="13759" y="10935"/>
                  <a:pt x="13853" y="10366"/>
                  <a:pt x="13972" y="9821"/>
                </a:cubicBezTo>
                <a:cubicBezTo>
                  <a:pt x="14043" y="9536"/>
                  <a:pt x="14138" y="9275"/>
                  <a:pt x="14186" y="8990"/>
                </a:cubicBezTo>
                <a:cubicBezTo>
                  <a:pt x="14209" y="8824"/>
                  <a:pt x="14186" y="8682"/>
                  <a:pt x="14138" y="8540"/>
                </a:cubicBezTo>
                <a:cubicBezTo>
                  <a:pt x="14019" y="8136"/>
                  <a:pt x="13545" y="7970"/>
                  <a:pt x="13213" y="8184"/>
                </a:cubicBezTo>
                <a:cubicBezTo>
                  <a:pt x="12976" y="8302"/>
                  <a:pt x="12739" y="8445"/>
                  <a:pt x="12525" y="8635"/>
                </a:cubicBezTo>
                <a:cubicBezTo>
                  <a:pt x="11695" y="9275"/>
                  <a:pt x="10675" y="9631"/>
                  <a:pt x="9607" y="9655"/>
                </a:cubicBezTo>
                <a:lnTo>
                  <a:pt x="8943" y="9655"/>
                </a:lnTo>
                <a:cubicBezTo>
                  <a:pt x="8137" y="9726"/>
                  <a:pt x="7330" y="9536"/>
                  <a:pt x="6619" y="9133"/>
                </a:cubicBezTo>
                <a:cubicBezTo>
                  <a:pt x="6453" y="9062"/>
                  <a:pt x="6286" y="8990"/>
                  <a:pt x="6120" y="8943"/>
                </a:cubicBezTo>
                <a:cubicBezTo>
                  <a:pt x="5029" y="8563"/>
                  <a:pt x="4009" y="7970"/>
                  <a:pt x="3132" y="7188"/>
                </a:cubicBezTo>
                <a:cubicBezTo>
                  <a:pt x="2444" y="6595"/>
                  <a:pt x="1708" y="6049"/>
                  <a:pt x="1020" y="5432"/>
                </a:cubicBezTo>
                <a:cubicBezTo>
                  <a:pt x="665" y="5148"/>
                  <a:pt x="356" y="4768"/>
                  <a:pt x="0" y="4389"/>
                </a:cubicBezTo>
                <a:cubicBezTo>
                  <a:pt x="475" y="4128"/>
                  <a:pt x="878" y="3867"/>
                  <a:pt x="1329" y="3653"/>
                </a:cubicBezTo>
                <a:cubicBezTo>
                  <a:pt x="2017" y="3321"/>
                  <a:pt x="2752" y="3013"/>
                  <a:pt x="3464" y="2657"/>
                </a:cubicBezTo>
                <a:cubicBezTo>
                  <a:pt x="4175" y="2325"/>
                  <a:pt x="4863" y="1898"/>
                  <a:pt x="5504" y="1400"/>
                </a:cubicBezTo>
                <a:cubicBezTo>
                  <a:pt x="6026" y="949"/>
                  <a:pt x="6571" y="498"/>
                  <a:pt x="7093" y="48"/>
                </a:cubicBezTo>
                <a:cubicBezTo>
                  <a:pt x="7140" y="24"/>
                  <a:pt x="7188" y="0"/>
                  <a:pt x="7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0" name="Google Shape;1590;p61"/>
          <p:cNvSpPr/>
          <p:nvPr/>
        </p:nvSpPr>
        <p:spPr>
          <a:xfrm>
            <a:off x="1871050" y="2908150"/>
            <a:ext cx="284675" cy="288250"/>
          </a:xfrm>
          <a:custGeom>
            <a:avLst/>
            <a:gdLst/>
            <a:ahLst/>
            <a:cxnLst/>
            <a:rect l="l" t="t" r="r" b="b"/>
            <a:pathLst>
              <a:path w="11387" h="11530" extrusionOk="0">
                <a:moveTo>
                  <a:pt x="1" y="9750"/>
                </a:moveTo>
                <a:cubicBezTo>
                  <a:pt x="404" y="9323"/>
                  <a:pt x="760" y="8943"/>
                  <a:pt x="1115" y="8588"/>
                </a:cubicBezTo>
                <a:cubicBezTo>
                  <a:pt x="2159" y="7520"/>
                  <a:pt x="2989" y="6239"/>
                  <a:pt x="3535" y="4840"/>
                </a:cubicBezTo>
                <a:cubicBezTo>
                  <a:pt x="3701" y="4365"/>
                  <a:pt x="3843" y="3891"/>
                  <a:pt x="3938" y="3416"/>
                </a:cubicBezTo>
                <a:cubicBezTo>
                  <a:pt x="4081" y="2752"/>
                  <a:pt x="4199" y="2088"/>
                  <a:pt x="4294" y="1448"/>
                </a:cubicBezTo>
                <a:cubicBezTo>
                  <a:pt x="4318" y="1234"/>
                  <a:pt x="4342" y="1044"/>
                  <a:pt x="4342" y="855"/>
                </a:cubicBezTo>
                <a:cubicBezTo>
                  <a:pt x="4342" y="594"/>
                  <a:pt x="4365" y="357"/>
                  <a:pt x="4365" y="119"/>
                </a:cubicBezTo>
                <a:cubicBezTo>
                  <a:pt x="4626" y="1"/>
                  <a:pt x="4935" y="96"/>
                  <a:pt x="5101" y="333"/>
                </a:cubicBezTo>
                <a:cubicBezTo>
                  <a:pt x="5694" y="1092"/>
                  <a:pt x="6524" y="1566"/>
                  <a:pt x="7235" y="2159"/>
                </a:cubicBezTo>
                <a:cubicBezTo>
                  <a:pt x="8469" y="3132"/>
                  <a:pt x="9868" y="3677"/>
                  <a:pt x="11339" y="4104"/>
                </a:cubicBezTo>
                <a:cubicBezTo>
                  <a:pt x="11339" y="4104"/>
                  <a:pt x="11363" y="4128"/>
                  <a:pt x="11387" y="4176"/>
                </a:cubicBezTo>
                <a:cubicBezTo>
                  <a:pt x="11149" y="4460"/>
                  <a:pt x="10841" y="4697"/>
                  <a:pt x="10533" y="4887"/>
                </a:cubicBezTo>
                <a:cubicBezTo>
                  <a:pt x="10177" y="5077"/>
                  <a:pt x="9868" y="5338"/>
                  <a:pt x="9631" y="5670"/>
                </a:cubicBezTo>
                <a:cubicBezTo>
                  <a:pt x="9370" y="6026"/>
                  <a:pt x="8967" y="6287"/>
                  <a:pt x="8516" y="6358"/>
                </a:cubicBezTo>
                <a:cubicBezTo>
                  <a:pt x="8255" y="6405"/>
                  <a:pt x="7995" y="6453"/>
                  <a:pt x="7734" y="6429"/>
                </a:cubicBezTo>
                <a:lnTo>
                  <a:pt x="6785" y="6429"/>
                </a:lnTo>
                <a:cubicBezTo>
                  <a:pt x="6429" y="6429"/>
                  <a:pt x="6121" y="6666"/>
                  <a:pt x="6026" y="6998"/>
                </a:cubicBezTo>
                <a:cubicBezTo>
                  <a:pt x="5955" y="7141"/>
                  <a:pt x="5955" y="7307"/>
                  <a:pt x="6049" y="7449"/>
                </a:cubicBezTo>
                <a:cubicBezTo>
                  <a:pt x="6168" y="7615"/>
                  <a:pt x="6287" y="7781"/>
                  <a:pt x="6429" y="7923"/>
                </a:cubicBezTo>
                <a:cubicBezTo>
                  <a:pt x="6666" y="8208"/>
                  <a:pt x="6951" y="8469"/>
                  <a:pt x="7188" y="8754"/>
                </a:cubicBezTo>
                <a:cubicBezTo>
                  <a:pt x="7449" y="8967"/>
                  <a:pt x="7591" y="9276"/>
                  <a:pt x="7615" y="9608"/>
                </a:cubicBezTo>
                <a:cubicBezTo>
                  <a:pt x="7212" y="9821"/>
                  <a:pt x="6785" y="9940"/>
                  <a:pt x="6334" y="9916"/>
                </a:cubicBezTo>
                <a:lnTo>
                  <a:pt x="5338" y="9916"/>
                </a:lnTo>
                <a:cubicBezTo>
                  <a:pt x="5148" y="9916"/>
                  <a:pt x="4935" y="9940"/>
                  <a:pt x="4745" y="9963"/>
                </a:cubicBezTo>
                <a:cubicBezTo>
                  <a:pt x="4342" y="10035"/>
                  <a:pt x="4199" y="10153"/>
                  <a:pt x="4128" y="10628"/>
                </a:cubicBezTo>
                <a:cubicBezTo>
                  <a:pt x="4104" y="10912"/>
                  <a:pt x="3938" y="11126"/>
                  <a:pt x="3677" y="11221"/>
                </a:cubicBezTo>
                <a:cubicBezTo>
                  <a:pt x="3155" y="11434"/>
                  <a:pt x="2586" y="11529"/>
                  <a:pt x="2041" y="11529"/>
                </a:cubicBezTo>
                <a:cubicBezTo>
                  <a:pt x="1614" y="11529"/>
                  <a:pt x="1187" y="11316"/>
                  <a:pt x="926" y="10983"/>
                </a:cubicBezTo>
                <a:cubicBezTo>
                  <a:pt x="617" y="10580"/>
                  <a:pt x="333" y="10177"/>
                  <a:pt x="1" y="97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1" name="Google Shape;1591;p61"/>
          <p:cNvSpPr/>
          <p:nvPr/>
        </p:nvSpPr>
        <p:spPr>
          <a:xfrm>
            <a:off x="1910775" y="2718975"/>
            <a:ext cx="137025" cy="164300"/>
          </a:xfrm>
          <a:custGeom>
            <a:avLst/>
            <a:gdLst/>
            <a:ahLst/>
            <a:cxnLst/>
            <a:rect l="l" t="t" r="r" b="b"/>
            <a:pathLst>
              <a:path w="5481" h="6572" extrusionOk="0">
                <a:moveTo>
                  <a:pt x="2681" y="6477"/>
                </a:moveTo>
                <a:cubicBezTo>
                  <a:pt x="2444" y="5931"/>
                  <a:pt x="2207" y="5385"/>
                  <a:pt x="2017" y="4816"/>
                </a:cubicBezTo>
                <a:cubicBezTo>
                  <a:pt x="1614" y="3701"/>
                  <a:pt x="1021" y="2657"/>
                  <a:pt x="262" y="1756"/>
                </a:cubicBezTo>
                <a:cubicBezTo>
                  <a:pt x="167" y="1614"/>
                  <a:pt x="72" y="1495"/>
                  <a:pt x="1" y="1353"/>
                </a:cubicBezTo>
                <a:cubicBezTo>
                  <a:pt x="238" y="1021"/>
                  <a:pt x="499" y="736"/>
                  <a:pt x="807" y="475"/>
                </a:cubicBezTo>
                <a:cubicBezTo>
                  <a:pt x="1140" y="143"/>
                  <a:pt x="1590" y="1"/>
                  <a:pt x="2041" y="72"/>
                </a:cubicBezTo>
                <a:cubicBezTo>
                  <a:pt x="2847" y="167"/>
                  <a:pt x="3630" y="451"/>
                  <a:pt x="4294" y="878"/>
                </a:cubicBezTo>
                <a:cubicBezTo>
                  <a:pt x="4437" y="973"/>
                  <a:pt x="4579" y="1092"/>
                  <a:pt x="4698" y="1234"/>
                </a:cubicBezTo>
                <a:cubicBezTo>
                  <a:pt x="5219" y="2017"/>
                  <a:pt x="5480" y="2824"/>
                  <a:pt x="5172" y="3772"/>
                </a:cubicBezTo>
                <a:cubicBezTo>
                  <a:pt x="4959" y="4365"/>
                  <a:pt x="4698" y="4911"/>
                  <a:pt x="4366" y="5457"/>
                </a:cubicBezTo>
                <a:cubicBezTo>
                  <a:pt x="4081" y="5836"/>
                  <a:pt x="3749" y="6168"/>
                  <a:pt x="3346" y="6405"/>
                </a:cubicBezTo>
                <a:cubicBezTo>
                  <a:pt x="3132" y="6524"/>
                  <a:pt x="2895" y="6571"/>
                  <a:pt x="2681" y="64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2" name="Google Shape;1592;p61"/>
          <p:cNvSpPr/>
          <p:nvPr/>
        </p:nvSpPr>
        <p:spPr>
          <a:xfrm>
            <a:off x="960175" y="3030325"/>
            <a:ext cx="115075" cy="93725"/>
          </a:xfrm>
          <a:custGeom>
            <a:avLst/>
            <a:gdLst/>
            <a:ahLst/>
            <a:cxnLst/>
            <a:rect l="l" t="t" r="r" b="b"/>
            <a:pathLst>
              <a:path w="4603" h="3749" extrusionOk="0">
                <a:moveTo>
                  <a:pt x="4579" y="3724"/>
                </a:moveTo>
                <a:cubicBezTo>
                  <a:pt x="4507" y="3748"/>
                  <a:pt x="4460" y="3748"/>
                  <a:pt x="4389" y="3748"/>
                </a:cubicBezTo>
                <a:cubicBezTo>
                  <a:pt x="3796" y="3748"/>
                  <a:pt x="3179" y="3724"/>
                  <a:pt x="2586" y="3724"/>
                </a:cubicBezTo>
                <a:cubicBezTo>
                  <a:pt x="1898" y="3724"/>
                  <a:pt x="1210" y="3535"/>
                  <a:pt x="617" y="3131"/>
                </a:cubicBezTo>
                <a:cubicBezTo>
                  <a:pt x="214" y="2870"/>
                  <a:pt x="0" y="2396"/>
                  <a:pt x="72" y="1922"/>
                </a:cubicBezTo>
                <a:cubicBezTo>
                  <a:pt x="119" y="1329"/>
                  <a:pt x="356" y="783"/>
                  <a:pt x="736" y="332"/>
                </a:cubicBezTo>
                <a:cubicBezTo>
                  <a:pt x="878" y="143"/>
                  <a:pt x="1139" y="24"/>
                  <a:pt x="1376" y="48"/>
                </a:cubicBezTo>
                <a:cubicBezTo>
                  <a:pt x="2325" y="0"/>
                  <a:pt x="3203" y="427"/>
                  <a:pt x="3772" y="1163"/>
                </a:cubicBezTo>
                <a:cubicBezTo>
                  <a:pt x="3867" y="1305"/>
                  <a:pt x="3938" y="1447"/>
                  <a:pt x="3962" y="1589"/>
                </a:cubicBezTo>
                <a:cubicBezTo>
                  <a:pt x="4104" y="2277"/>
                  <a:pt x="4318" y="2942"/>
                  <a:pt x="4579" y="3558"/>
                </a:cubicBezTo>
                <a:cubicBezTo>
                  <a:pt x="4602" y="3629"/>
                  <a:pt x="4579" y="3653"/>
                  <a:pt x="4579" y="37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3" name="Google Shape;1593;p61"/>
          <p:cNvSpPr/>
          <p:nvPr/>
        </p:nvSpPr>
        <p:spPr>
          <a:xfrm>
            <a:off x="1553775" y="4033125"/>
            <a:ext cx="38575" cy="157175"/>
          </a:xfrm>
          <a:custGeom>
            <a:avLst/>
            <a:gdLst/>
            <a:ahLst/>
            <a:cxnLst/>
            <a:rect l="l" t="t" r="r" b="b"/>
            <a:pathLst>
              <a:path w="1543" h="6287" extrusionOk="0">
                <a:moveTo>
                  <a:pt x="1092" y="6286"/>
                </a:moveTo>
                <a:lnTo>
                  <a:pt x="357" y="6286"/>
                </a:lnTo>
                <a:cubicBezTo>
                  <a:pt x="143" y="5835"/>
                  <a:pt x="25" y="5337"/>
                  <a:pt x="1" y="4863"/>
                </a:cubicBezTo>
                <a:lnTo>
                  <a:pt x="1" y="309"/>
                </a:lnTo>
                <a:cubicBezTo>
                  <a:pt x="25" y="214"/>
                  <a:pt x="25" y="142"/>
                  <a:pt x="48" y="71"/>
                </a:cubicBezTo>
                <a:cubicBezTo>
                  <a:pt x="191" y="0"/>
                  <a:pt x="214" y="119"/>
                  <a:pt x="262" y="166"/>
                </a:cubicBezTo>
                <a:cubicBezTo>
                  <a:pt x="713" y="878"/>
                  <a:pt x="1068" y="1613"/>
                  <a:pt x="1329" y="2396"/>
                </a:cubicBezTo>
                <a:cubicBezTo>
                  <a:pt x="1424" y="2657"/>
                  <a:pt x="1495" y="2942"/>
                  <a:pt x="1519" y="3226"/>
                </a:cubicBezTo>
                <a:cubicBezTo>
                  <a:pt x="1543" y="3819"/>
                  <a:pt x="1519" y="4412"/>
                  <a:pt x="1519" y="5029"/>
                </a:cubicBezTo>
                <a:cubicBezTo>
                  <a:pt x="1543" y="5480"/>
                  <a:pt x="1401" y="5930"/>
                  <a:pt x="1092" y="628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4" name="Google Shape;1594;p61"/>
          <p:cNvSpPr/>
          <p:nvPr/>
        </p:nvSpPr>
        <p:spPr>
          <a:xfrm>
            <a:off x="1111400" y="3831500"/>
            <a:ext cx="50425" cy="130475"/>
          </a:xfrm>
          <a:custGeom>
            <a:avLst/>
            <a:gdLst/>
            <a:ahLst/>
            <a:cxnLst/>
            <a:rect l="l" t="t" r="r" b="b"/>
            <a:pathLst>
              <a:path w="2017" h="5219" extrusionOk="0">
                <a:moveTo>
                  <a:pt x="0" y="5219"/>
                </a:moveTo>
                <a:lnTo>
                  <a:pt x="0" y="3179"/>
                </a:lnTo>
                <a:cubicBezTo>
                  <a:pt x="24" y="2799"/>
                  <a:pt x="95" y="2443"/>
                  <a:pt x="237" y="2087"/>
                </a:cubicBezTo>
                <a:cubicBezTo>
                  <a:pt x="332" y="1732"/>
                  <a:pt x="451" y="1400"/>
                  <a:pt x="522" y="1044"/>
                </a:cubicBezTo>
                <a:cubicBezTo>
                  <a:pt x="641" y="712"/>
                  <a:pt x="830" y="403"/>
                  <a:pt x="1091" y="166"/>
                </a:cubicBezTo>
                <a:cubicBezTo>
                  <a:pt x="1163" y="95"/>
                  <a:pt x="1234" y="47"/>
                  <a:pt x="1329" y="47"/>
                </a:cubicBezTo>
                <a:cubicBezTo>
                  <a:pt x="1566" y="0"/>
                  <a:pt x="1803" y="24"/>
                  <a:pt x="2017" y="95"/>
                </a:cubicBezTo>
                <a:cubicBezTo>
                  <a:pt x="1803" y="546"/>
                  <a:pt x="1708" y="1067"/>
                  <a:pt x="1732" y="1566"/>
                </a:cubicBezTo>
                <a:cubicBezTo>
                  <a:pt x="1708" y="1827"/>
                  <a:pt x="1661" y="2064"/>
                  <a:pt x="1590" y="2301"/>
                </a:cubicBezTo>
                <a:cubicBezTo>
                  <a:pt x="1471" y="2728"/>
                  <a:pt x="1352" y="3155"/>
                  <a:pt x="1234" y="3582"/>
                </a:cubicBezTo>
                <a:cubicBezTo>
                  <a:pt x="1210" y="3724"/>
                  <a:pt x="1186" y="3843"/>
                  <a:pt x="1115" y="3961"/>
                </a:cubicBezTo>
                <a:cubicBezTo>
                  <a:pt x="854" y="4341"/>
                  <a:pt x="570" y="4721"/>
                  <a:pt x="285" y="5100"/>
                </a:cubicBezTo>
                <a:cubicBezTo>
                  <a:pt x="237" y="5147"/>
                  <a:pt x="166" y="5147"/>
                  <a:pt x="0" y="52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5" name="Google Shape;1595;p61"/>
          <p:cNvSpPr/>
          <p:nvPr/>
        </p:nvSpPr>
        <p:spPr>
          <a:xfrm>
            <a:off x="1597675" y="3282350"/>
            <a:ext cx="55175" cy="51025"/>
          </a:xfrm>
          <a:custGeom>
            <a:avLst/>
            <a:gdLst/>
            <a:ahLst/>
            <a:cxnLst/>
            <a:rect l="l" t="t" r="r" b="b"/>
            <a:pathLst>
              <a:path w="2207" h="2041" extrusionOk="0">
                <a:moveTo>
                  <a:pt x="2206" y="1"/>
                </a:moveTo>
                <a:cubicBezTo>
                  <a:pt x="2206" y="95"/>
                  <a:pt x="2206" y="190"/>
                  <a:pt x="2183" y="285"/>
                </a:cubicBezTo>
                <a:cubicBezTo>
                  <a:pt x="1945" y="831"/>
                  <a:pt x="1613" y="1329"/>
                  <a:pt x="1186" y="1756"/>
                </a:cubicBezTo>
                <a:cubicBezTo>
                  <a:pt x="973" y="2041"/>
                  <a:pt x="546" y="2041"/>
                  <a:pt x="380" y="1732"/>
                </a:cubicBezTo>
                <a:cubicBezTo>
                  <a:pt x="119" y="1448"/>
                  <a:pt x="71" y="1376"/>
                  <a:pt x="0" y="7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6" name="Google Shape;1596;p61"/>
          <p:cNvSpPr/>
          <p:nvPr/>
        </p:nvSpPr>
        <p:spPr>
          <a:xfrm>
            <a:off x="1144000" y="3011350"/>
            <a:ext cx="172000" cy="177925"/>
          </a:xfrm>
          <a:custGeom>
            <a:avLst/>
            <a:gdLst/>
            <a:ahLst/>
            <a:cxnLst/>
            <a:rect l="l" t="t" r="r" b="b"/>
            <a:pathLst>
              <a:path w="6880" h="7117" extrusionOk="0">
                <a:moveTo>
                  <a:pt x="6761" y="3345"/>
                </a:moveTo>
                <a:lnTo>
                  <a:pt x="6761" y="3274"/>
                </a:lnTo>
                <a:cubicBezTo>
                  <a:pt x="6761" y="2515"/>
                  <a:pt x="6429" y="1779"/>
                  <a:pt x="5860" y="1305"/>
                </a:cubicBezTo>
                <a:cubicBezTo>
                  <a:pt x="5172" y="403"/>
                  <a:pt x="4033" y="0"/>
                  <a:pt x="2919" y="237"/>
                </a:cubicBezTo>
                <a:cubicBezTo>
                  <a:pt x="997" y="593"/>
                  <a:pt x="1" y="2609"/>
                  <a:pt x="167" y="4388"/>
                </a:cubicBezTo>
                <a:cubicBezTo>
                  <a:pt x="262" y="5408"/>
                  <a:pt x="665" y="6357"/>
                  <a:pt x="1638" y="6808"/>
                </a:cubicBezTo>
                <a:cubicBezTo>
                  <a:pt x="2207" y="7045"/>
                  <a:pt x="2824" y="7116"/>
                  <a:pt x="3417" y="7021"/>
                </a:cubicBezTo>
                <a:cubicBezTo>
                  <a:pt x="3606" y="6998"/>
                  <a:pt x="3773" y="6950"/>
                  <a:pt x="3939" y="6903"/>
                </a:cubicBezTo>
                <a:cubicBezTo>
                  <a:pt x="4057" y="6855"/>
                  <a:pt x="4793" y="6595"/>
                  <a:pt x="4342" y="6737"/>
                </a:cubicBezTo>
                <a:cubicBezTo>
                  <a:pt x="4769" y="6618"/>
                  <a:pt x="5172" y="6381"/>
                  <a:pt x="5528" y="6096"/>
                </a:cubicBezTo>
                <a:cubicBezTo>
                  <a:pt x="5931" y="5907"/>
                  <a:pt x="6263" y="5622"/>
                  <a:pt x="6477" y="5219"/>
                </a:cubicBezTo>
                <a:cubicBezTo>
                  <a:pt x="6785" y="4649"/>
                  <a:pt x="6880" y="3985"/>
                  <a:pt x="6761" y="334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7" name="Google Shape;1597;p61"/>
          <p:cNvSpPr/>
          <p:nvPr/>
        </p:nvSpPr>
        <p:spPr>
          <a:xfrm>
            <a:off x="1758975" y="2844100"/>
            <a:ext cx="176750" cy="168450"/>
          </a:xfrm>
          <a:custGeom>
            <a:avLst/>
            <a:gdLst/>
            <a:ahLst/>
            <a:cxnLst/>
            <a:rect l="l" t="t" r="r" b="b"/>
            <a:pathLst>
              <a:path w="7070" h="6738" extrusionOk="0">
                <a:moveTo>
                  <a:pt x="5172" y="546"/>
                </a:moveTo>
                <a:cubicBezTo>
                  <a:pt x="4934" y="428"/>
                  <a:pt x="4697" y="309"/>
                  <a:pt x="4460" y="214"/>
                </a:cubicBezTo>
                <a:cubicBezTo>
                  <a:pt x="4721" y="285"/>
                  <a:pt x="4650" y="262"/>
                  <a:pt x="4199" y="96"/>
                </a:cubicBezTo>
                <a:cubicBezTo>
                  <a:pt x="3914" y="25"/>
                  <a:pt x="3606" y="1"/>
                  <a:pt x="3321" y="1"/>
                </a:cubicBezTo>
                <a:cubicBezTo>
                  <a:pt x="2586" y="72"/>
                  <a:pt x="1874" y="380"/>
                  <a:pt x="1329" y="855"/>
                </a:cubicBezTo>
                <a:cubicBezTo>
                  <a:pt x="380" y="1709"/>
                  <a:pt x="0" y="3037"/>
                  <a:pt x="356" y="4271"/>
                </a:cubicBezTo>
                <a:cubicBezTo>
                  <a:pt x="688" y="5314"/>
                  <a:pt x="1519" y="6121"/>
                  <a:pt x="2586" y="6429"/>
                </a:cubicBezTo>
                <a:cubicBezTo>
                  <a:pt x="3653" y="6738"/>
                  <a:pt x="4745" y="6382"/>
                  <a:pt x="5575" y="5694"/>
                </a:cubicBezTo>
                <a:cubicBezTo>
                  <a:pt x="7069" y="4460"/>
                  <a:pt x="6785" y="1543"/>
                  <a:pt x="5172" y="54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8" name="Google Shape;1598;p61"/>
          <p:cNvSpPr/>
          <p:nvPr/>
        </p:nvSpPr>
        <p:spPr>
          <a:xfrm>
            <a:off x="720000" y="2504900"/>
            <a:ext cx="1574500" cy="1715625"/>
          </a:xfrm>
          <a:custGeom>
            <a:avLst/>
            <a:gdLst/>
            <a:ahLst/>
            <a:cxnLst/>
            <a:rect l="l" t="t" r="r" b="b"/>
            <a:pathLst>
              <a:path w="62980" h="68625" extrusionOk="0">
                <a:moveTo>
                  <a:pt x="25832" y="35273"/>
                </a:moveTo>
                <a:cubicBezTo>
                  <a:pt x="25500" y="35345"/>
                  <a:pt x="25192" y="35487"/>
                  <a:pt x="24955" y="35700"/>
                </a:cubicBezTo>
                <a:cubicBezTo>
                  <a:pt x="24433" y="36127"/>
                  <a:pt x="23840" y="36459"/>
                  <a:pt x="23199" y="36697"/>
                </a:cubicBezTo>
                <a:cubicBezTo>
                  <a:pt x="22488" y="36958"/>
                  <a:pt x="21800" y="37242"/>
                  <a:pt x="21065" y="37479"/>
                </a:cubicBezTo>
                <a:cubicBezTo>
                  <a:pt x="20187" y="37764"/>
                  <a:pt x="19286" y="37906"/>
                  <a:pt x="18360" y="37954"/>
                </a:cubicBezTo>
                <a:cubicBezTo>
                  <a:pt x="17530" y="38025"/>
                  <a:pt x="16700" y="38025"/>
                  <a:pt x="15893" y="37954"/>
                </a:cubicBezTo>
                <a:cubicBezTo>
                  <a:pt x="15372" y="37883"/>
                  <a:pt x="14873" y="37835"/>
                  <a:pt x="14352" y="37764"/>
                </a:cubicBezTo>
                <a:cubicBezTo>
                  <a:pt x="14091" y="37740"/>
                  <a:pt x="13806" y="37740"/>
                  <a:pt x="13545" y="37717"/>
                </a:cubicBezTo>
                <a:cubicBezTo>
                  <a:pt x="12549" y="37693"/>
                  <a:pt x="11529" y="37551"/>
                  <a:pt x="10556" y="37337"/>
                </a:cubicBezTo>
                <a:cubicBezTo>
                  <a:pt x="10129" y="37242"/>
                  <a:pt x="9655" y="37171"/>
                  <a:pt x="9204" y="37076"/>
                </a:cubicBezTo>
                <a:cubicBezTo>
                  <a:pt x="9157" y="37219"/>
                  <a:pt x="9086" y="37337"/>
                  <a:pt x="8991" y="37456"/>
                </a:cubicBezTo>
                <a:cubicBezTo>
                  <a:pt x="8374" y="38072"/>
                  <a:pt x="7971" y="38855"/>
                  <a:pt x="7378" y="39496"/>
                </a:cubicBezTo>
                <a:cubicBezTo>
                  <a:pt x="7330" y="39543"/>
                  <a:pt x="7283" y="39591"/>
                  <a:pt x="7235" y="39638"/>
                </a:cubicBezTo>
                <a:cubicBezTo>
                  <a:pt x="6974" y="39828"/>
                  <a:pt x="6619" y="39685"/>
                  <a:pt x="6571" y="39377"/>
                </a:cubicBezTo>
                <a:cubicBezTo>
                  <a:pt x="6500" y="39045"/>
                  <a:pt x="6595" y="38689"/>
                  <a:pt x="6832" y="38452"/>
                </a:cubicBezTo>
                <a:cubicBezTo>
                  <a:pt x="7093" y="38191"/>
                  <a:pt x="7283" y="37883"/>
                  <a:pt x="7378" y="37527"/>
                </a:cubicBezTo>
                <a:cubicBezTo>
                  <a:pt x="7330" y="37385"/>
                  <a:pt x="7212" y="37432"/>
                  <a:pt x="7117" y="37432"/>
                </a:cubicBezTo>
                <a:cubicBezTo>
                  <a:pt x="6737" y="37432"/>
                  <a:pt x="6358" y="37456"/>
                  <a:pt x="5978" y="37456"/>
                </a:cubicBezTo>
                <a:cubicBezTo>
                  <a:pt x="5527" y="37479"/>
                  <a:pt x="5314" y="36958"/>
                  <a:pt x="5622" y="36649"/>
                </a:cubicBezTo>
                <a:cubicBezTo>
                  <a:pt x="5812" y="36459"/>
                  <a:pt x="6073" y="36341"/>
                  <a:pt x="6358" y="36341"/>
                </a:cubicBezTo>
                <a:lnTo>
                  <a:pt x="7923" y="36341"/>
                </a:lnTo>
                <a:cubicBezTo>
                  <a:pt x="7805" y="36104"/>
                  <a:pt x="7710" y="35914"/>
                  <a:pt x="7591" y="35700"/>
                </a:cubicBezTo>
                <a:cubicBezTo>
                  <a:pt x="7473" y="35487"/>
                  <a:pt x="7330" y="35321"/>
                  <a:pt x="7235" y="35131"/>
                </a:cubicBezTo>
                <a:cubicBezTo>
                  <a:pt x="7140" y="34989"/>
                  <a:pt x="7093" y="34846"/>
                  <a:pt x="7022" y="34704"/>
                </a:cubicBezTo>
                <a:cubicBezTo>
                  <a:pt x="6974" y="34491"/>
                  <a:pt x="7046" y="34253"/>
                  <a:pt x="7235" y="34111"/>
                </a:cubicBezTo>
                <a:cubicBezTo>
                  <a:pt x="7449" y="33992"/>
                  <a:pt x="7733" y="33992"/>
                  <a:pt x="7923" y="34159"/>
                </a:cubicBezTo>
                <a:cubicBezTo>
                  <a:pt x="7994" y="34206"/>
                  <a:pt x="8042" y="34301"/>
                  <a:pt x="8089" y="34348"/>
                </a:cubicBezTo>
                <a:cubicBezTo>
                  <a:pt x="8540" y="34870"/>
                  <a:pt x="8991" y="35416"/>
                  <a:pt x="9465" y="35914"/>
                </a:cubicBezTo>
                <a:cubicBezTo>
                  <a:pt x="9584" y="36032"/>
                  <a:pt x="9726" y="36104"/>
                  <a:pt x="9868" y="36127"/>
                </a:cubicBezTo>
                <a:cubicBezTo>
                  <a:pt x="11268" y="36317"/>
                  <a:pt x="12644" y="36602"/>
                  <a:pt x="14067" y="36578"/>
                </a:cubicBezTo>
                <a:cubicBezTo>
                  <a:pt x="14541" y="36578"/>
                  <a:pt x="15016" y="36626"/>
                  <a:pt x="15466" y="36697"/>
                </a:cubicBezTo>
                <a:cubicBezTo>
                  <a:pt x="16202" y="36792"/>
                  <a:pt x="16937" y="36839"/>
                  <a:pt x="17696" y="36792"/>
                </a:cubicBezTo>
                <a:cubicBezTo>
                  <a:pt x="18194" y="36720"/>
                  <a:pt x="18716" y="36720"/>
                  <a:pt x="19214" y="36649"/>
                </a:cubicBezTo>
                <a:cubicBezTo>
                  <a:pt x="20400" y="36459"/>
                  <a:pt x="21539" y="36104"/>
                  <a:pt x="22606" y="35606"/>
                </a:cubicBezTo>
                <a:cubicBezTo>
                  <a:pt x="23294" y="35368"/>
                  <a:pt x="23911" y="34989"/>
                  <a:pt x="24457" y="34538"/>
                </a:cubicBezTo>
                <a:cubicBezTo>
                  <a:pt x="24552" y="34467"/>
                  <a:pt x="24646" y="34396"/>
                  <a:pt x="24765" y="34372"/>
                </a:cubicBezTo>
                <a:cubicBezTo>
                  <a:pt x="25666" y="34016"/>
                  <a:pt x="26378" y="33328"/>
                  <a:pt x="27208" y="32878"/>
                </a:cubicBezTo>
                <a:cubicBezTo>
                  <a:pt x="27279" y="32830"/>
                  <a:pt x="27327" y="32783"/>
                  <a:pt x="27445" y="32712"/>
                </a:cubicBezTo>
                <a:cubicBezTo>
                  <a:pt x="27303" y="32664"/>
                  <a:pt x="27161" y="32617"/>
                  <a:pt x="27019" y="32593"/>
                </a:cubicBezTo>
                <a:cubicBezTo>
                  <a:pt x="26639" y="32546"/>
                  <a:pt x="26259" y="32522"/>
                  <a:pt x="25880" y="32498"/>
                </a:cubicBezTo>
                <a:cubicBezTo>
                  <a:pt x="25073" y="32403"/>
                  <a:pt x="24267" y="32261"/>
                  <a:pt x="23508" y="32024"/>
                </a:cubicBezTo>
                <a:cubicBezTo>
                  <a:pt x="23294" y="32166"/>
                  <a:pt x="23247" y="32379"/>
                  <a:pt x="23152" y="32569"/>
                </a:cubicBezTo>
                <a:cubicBezTo>
                  <a:pt x="23057" y="32783"/>
                  <a:pt x="22986" y="32949"/>
                  <a:pt x="22915" y="33139"/>
                </a:cubicBezTo>
                <a:cubicBezTo>
                  <a:pt x="22725" y="33518"/>
                  <a:pt x="22369" y="33803"/>
                  <a:pt x="21966" y="33921"/>
                </a:cubicBezTo>
                <a:cubicBezTo>
                  <a:pt x="21539" y="34087"/>
                  <a:pt x="21088" y="34182"/>
                  <a:pt x="20661" y="34230"/>
                </a:cubicBezTo>
                <a:cubicBezTo>
                  <a:pt x="20566" y="34253"/>
                  <a:pt x="20472" y="34253"/>
                  <a:pt x="20400" y="34277"/>
                </a:cubicBezTo>
                <a:cubicBezTo>
                  <a:pt x="19570" y="34538"/>
                  <a:pt x="18764" y="34752"/>
                  <a:pt x="17957" y="35036"/>
                </a:cubicBezTo>
                <a:cubicBezTo>
                  <a:pt x="17554" y="35179"/>
                  <a:pt x="17127" y="35273"/>
                  <a:pt x="16724" y="35297"/>
                </a:cubicBezTo>
                <a:lnTo>
                  <a:pt x="15561" y="35297"/>
                </a:lnTo>
                <a:cubicBezTo>
                  <a:pt x="15182" y="35297"/>
                  <a:pt x="14802" y="35179"/>
                  <a:pt x="14518" y="34941"/>
                </a:cubicBezTo>
                <a:cubicBezTo>
                  <a:pt x="14091" y="34680"/>
                  <a:pt x="13877" y="34206"/>
                  <a:pt x="13925" y="33732"/>
                </a:cubicBezTo>
                <a:cubicBezTo>
                  <a:pt x="13972" y="33305"/>
                  <a:pt x="14020" y="32878"/>
                  <a:pt x="14067" y="32451"/>
                </a:cubicBezTo>
                <a:lnTo>
                  <a:pt x="14067" y="32166"/>
                </a:lnTo>
                <a:cubicBezTo>
                  <a:pt x="13687" y="32285"/>
                  <a:pt x="13355" y="32403"/>
                  <a:pt x="13023" y="32522"/>
                </a:cubicBezTo>
                <a:cubicBezTo>
                  <a:pt x="12478" y="32759"/>
                  <a:pt x="11885" y="32878"/>
                  <a:pt x="11315" y="32878"/>
                </a:cubicBezTo>
                <a:cubicBezTo>
                  <a:pt x="10746" y="32901"/>
                  <a:pt x="10177" y="32901"/>
                  <a:pt x="9631" y="32878"/>
                </a:cubicBezTo>
                <a:cubicBezTo>
                  <a:pt x="8991" y="32854"/>
                  <a:pt x="8374" y="32688"/>
                  <a:pt x="7828" y="32403"/>
                </a:cubicBezTo>
                <a:cubicBezTo>
                  <a:pt x="7567" y="32261"/>
                  <a:pt x="7307" y="32142"/>
                  <a:pt x="7022" y="32047"/>
                </a:cubicBezTo>
                <a:cubicBezTo>
                  <a:pt x="5860" y="31644"/>
                  <a:pt x="4768" y="31027"/>
                  <a:pt x="3843" y="30197"/>
                </a:cubicBezTo>
                <a:cubicBezTo>
                  <a:pt x="3132" y="29604"/>
                  <a:pt x="2396" y="29011"/>
                  <a:pt x="1685" y="28394"/>
                </a:cubicBezTo>
                <a:cubicBezTo>
                  <a:pt x="1258" y="27991"/>
                  <a:pt x="854" y="27588"/>
                  <a:pt x="475" y="27137"/>
                </a:cubicBezTo>
                <a:cubicBezTo>
                  <a:pt x="380" y="27019"/>
                  <a:pt x="285" y="26900"/>
                  <a:pt x="214" y="26758"/>
                </a:cubicBezTo>
                <a:cubicBezTo>
                  <a:pt x="1" y="26236"/>
                  <a:pt x="24" y="25856"/>
                  <a:pt x="451" y="25572"/>
                </a:cubicBezTo>
                <a:cubicBezTo>
                  <a:pt x="594" y="25477"/>
                  <a:pt x="712" y="25406"/>
                  <a:pt x="854" y="25334"/>
                </a:cubicBezTo>
                <a:cubicBezTo>
                  <a:pt x="1922" y="24718"/>
                  <a:pt x="3037" y="24172"/>
                  <a:pt x="4152" y="23674"/>
                </a:cubicBezTo>
                <a:cubicBezTo>
                  <a:pt x="5243" y="23176"/>
                  <a:pt x="6239" y="22512"/>
                  <a:pt x="7117" y="21729"/>
                </a:cubicBezTo>
                <a:cubicBezTo>
                  <a:pt x="7805" y="21112"/>
                  <a:pt x="8421" y="20400"/>
                  <a:pt x="8943" y="19641"/>
                </a:cubicBezTo>
                <a:cubicBezTo>
                  <a:pt x="9299" y="19143"/>
                  <a:pt x="9702" y="18645"/>
                  <a:pt x="10034" y="18123"/>
                </a:cubicBezTo>
                <a:cubicBezTo>
                  <a:pt x="10390" y="17601"/>
                  <a:pt x="10627" y="17080"/>
                  <a:pt x="10912" y="16534"/>
                </a:cubicBezTo>
                <a:cubicBezTo>
                  <a:pt x="11054" y="16202"/>
                  <a:pt x="11292" y="15941"/>
                  <a:pt x="11600" y="15751"/>
                </a:cubicBezTo>
                <a:cubicBezTo>
                  <a:pt x="11813" y="15585"/>
                  <a:pt x="11956" y="15372"/>
                  <a:pt x="12074" y="15111"/>
                </a:cubicBezTo>
                <a:cubicBezTo>
                  <a:pt x="12407" y="14494"/>
                  <a:pt x="12691" y="13877"/>
                  <a:pt x="13023" y="13260"/>
                </a:cubicBezTo>
                <a:cubicBezTo>
                  <a:pt x="13189" y="12952"/>
                  <a:pt x="13403" y="12644"/>
                  <a:pt x="13593" y="12359"/>
                </a:cubicBezTo>
                <a:cubicBezTo>
                  <a:pt x="13972" y="11766"/>
                  <a:pt x="14375" y="11149"/>
                  <a:pt x="14779" y="10556"/>
                </a:cubicBezTo>
                <a:cubicBezTo>
                  <a:pt x="15182" y="9963"/>
                  <a:pt x="15538" y="9394"/>
                  <a:pt x="15988" y="8848"/>
                </a:cubicBezTo>
                <a:cubicBezTo>
                  <a:pt x="16320" y="8421"/>
                  <a:pt x="16676" y="7994"/>
                  <a:pt x="16795" y="7425"/>
                </a:cubicBezTo>
                <a:cubicBezTo>
                  <a:pt x="16866" y="7188"/>
                  <a:pt x="16985" y="6974"/>
                  <a:pt x="17198" y="6808"/>
                </a:cubicBezTo>
                <a:cubicBezTo>
                  <a:pt x="17720" y="6263"/>
                  <a:pt x="18242" y="5717"/>
                  <a:pt x="18811" y="5219"/>
                </a:cubicBezTo>
                <a:cubicBezTo>
                  <a:pt x="19879" y="4247"/>
                  <a:pt x="21041" y="3393"/>
                  <a:pt x="22274" y="2705"/>
                </a:cubicBezTo>
                <a:cubicBezTo>
                  <a:pt x="24267" y="1566"/>
                  <a:pt x="26426" y="760"/>
                  <a:pt x="28655" y="261"/>
                </a:cubicBezTo>
                <a:cubicBezTo>
                  <a:pt x="29343" y="119"/>
                  <a:pt x="30055" y="48"/>
                  <a:pt x="30790" y="24"/>
                </a:cubicBezTo>
                <a:cubicBezTo>
                  <a:pt x="31858" y="1"/>
                  <a:pt x="32925" y="48"/>
                  <a:pt x="33992" y="167"/>
                </a:cubicBezTo>
                <a:cubicBezTo>
                  <a:pt x="34325" y="190"/>
                  <a:pt x="34633" y="238"/>
                  <a:pt x="34941" y="309"/>
                </a:cubicBezTo>
                <a:cubicBezTo>
                  <a:pt x="36483" y="617"/>
                  <a:pt x="38001" y="1139"/>
                  <a:pt x="39425" y="1803"/>
                </a:cubicBezTo>
                <a:cubicBezTo>
                  <a:pt x="40445" y="2349"/>
                  <a:pt x="41393" y="2966"/>
                  <a:pt x="42295" y="3701"/>
                </a:cubicBezTo>
                <a:cubicBezTo>
                  <a:pt x="43054" y="4247"/>
                  <a:pt x="43765" y="4934"/>
                  <a:pt x="44358" y="5694"/>
                </a:cubicBezTo>
                <a:cubicBezTo>
                  <a:pt x="44453" y="5812"/>
                  <a:pt x="44572" y="5907"/>
                  <a:pt x="44691" y="6026"/>
                </a:cubicBezTo>
                <a:cubicBezTo>
                  <a:pt x="44785" y="6144"/>
                  <a:pt x="44928" y="6215"/>
                  <a:pt x="45094" y="6215"/>
                </a:cubicBezTo>
                <a:cubicBezTo>
                  <a:pt x="45450" y="6263"/>
                  <a:pt x="45568" y="6405"/>
                  <a:pt x="45497" y="6761"/>
                </a:cubicBezTo>
                <a:cubicBezTo>
                  <a:pt x="45473" y="7022"/>
                  <a:pt x="45473" y="7283"/>
                  <a:pt x="45544" y="7544"/>
                </a:cubicBezTo>
                <a:cubicBezTo>
                  <a:pt x="45544" y="7639"/>
                  <a:pt x="45568" y="7734"/>
                  <a:pt x="45616" y="7805"/>
                </a:cubicBezTo>
                <a:cubicBezTo>
                  <a:pt x="46019" y="8303"/>
                  <a:pt x="46446" y="8754"/>
                  <a:pt x="46920" y="9180"/>
                </a:cubicBezTo>
                <a:cubicBezTo>
                  <a:pt x="47252" y="8848"/>
                  <a:pt x="47537" y="8587"/>
                  <a:pt x="47845" y="8255"/>
                </a:cubicBezTo>
                <a:cubicBezTo>
                  <a:pt x="48272" y="7805"/>
                  <a:pt x="48913" y="7567"/>
                  <a:pt x="49553" y="7615"/>
                </a:cubicBezTo>
                <a:cubicBezTo>
                  <a:pt x="50621" y="7639"/>
                  <a:pt x="51664" y="7971"/>
                  <a:pt x="52566" y="8564"/>
                </a:cubicBezTo>
                <a:cubicBezTo>
                  <a:pt x="52874" y="8777"/>
                  <a:pt x="53135" y="9038"/>
                  <a:pt x="53325" y="9347"/>
                </a:cubicBezTo>
                <a:cubicBezTo>
                  <a:pt x="53870" y="10106"/>
                  <a:pt x="54131" y="11054"/>
                  <a:pt x="54037" y="12003"/>
                </a:cubicBezTo>
                <a:cubicBezTo>
                  <a:pt x="53918" y="12620"/>
                  <a:pt x="53728" y="13237"/>
                  <a:pt x="53444" y="13782"/>
                </a:cubicBezTo>
                <a:cubicBezTo>
                  <a:pt x="53088" y="14518"/>
                  <a:pt x="52590" y="15182"/>
                  <a:pt x="51973" y="15704"/>
                </a:cubicBezTo>
                <a:cubicBezTo>
                  <a:pt x="52186" y="16060"/>
                  <a:pt x="52471" y="16344"/>
                  <a:pt x="52803" y="16581"/>
                </a:cubicBezTo>
                <a:cubicBezTo>
                  <a:pt x="53420" y="17032"/>
                  <a:pt x="54037" y="17459"/>
                  <a:pt x="54677" y="17910"/>
                </a:cubicBezTo>
                <a:cubicBezTo>
                  <a:pt x="54867" y="18028"/>
                  <a:pt x="55057" y="18123"/>
                  <a:pt x="55270" y="18218"/>
                </a:cubicBezTo>
                <a:cubicBezTo>
                  <a:pt x="55910" y="18479"/>
                  <a:pt x="56551" y="18764"/>
                  <a:pt x="57191" y="18977"/>
                </a:cubicBezTo>
                <a:cubicBezTo>
                  <a:pt x="57571" y="19048"/>
                  <a:pt x="57950" y="19096"/>
                  <a:pt x="58330" y="19120"/>
                </a:cubicBezTo>
                <a:cubicBezTo>
                  <a:pt x="58449" y="19120"/>
                  <a:pt x="58567" y="19120"/>
                  <a:pt x="58662" y="19120"/>
                </a:cubicBezTo>
                <a:cubicBezTo>
                  <a:pt x="58970" y="19072"/>
                  <a:pt x="59255" y="19238"/>
                  <a:pt x="59374" y="19523"/>
                </a:cubicBezTo>
                <a:cubicBezTo>
                  <a:pt x="59492" y="19807"/>
                  <a:pt x="59421" y="20116"/>
                  <a:pt x="59208" y="20329"/>
                </a:cubicBezTo>
                <a:cubicBezTo>
                  <a:pt x="58994" y="20566"/>
                  <a:pt x="58757" y="20756"/>
                  <a:pt x="58520" y="20970"/>
                </a:cubicBezTo>
                <a:cubicBezTo>
                  <a:pt x="58283" y="21183"/>
                  <a:pt x="57998" y="21397"/>
                  <a:pt x="57737" y="21610"/>
                </a:cubicBezTo>
                <a:cubicBezTo>
                  <a:pt x="57666" y="21705"/>
                  <a:pt x="57547" y="21800"/>
                  <a:pt x="57452" y="21871"/>
                </a:cubicBezTo>
                <a:cubicBezTo>
                  <a:pt x="56978" y="22108"/>
                  <a:pt x="56598" y="22464"/>
                  <a:pt x="56337" y="22915"/>
                </a:cubicBezTo>
                <a:cubicBezTo>
                  <a:pt x="56266" y="22986"/>
                  <a:pt x="56171" y="23057"/>
                  <a:pt x="56077" y="23105"/>
                </a:cubicBezTo>
                <a:cubicBezTo>
                  <a:pt x="55602" y="23413"/>
                  <a:pt x="55080" y="23626"/>
                  <a:pt x="54511" y="23698"/>
                </a:cubicBezTo>
                <a:cubicBezTo>
                  <a:pt x="54345" y="23745"/>
                  <a:pt x="54179" y="23769"/>
                  <a:pt x="53918" y="23816"/>
                </a:cubicBezTo>
                <a:cubicBezTo>
                  <a:pt x="54013" y="23935"/>
                  <a:pt x="54060" y="24030"/>
                  <a:pt x="54131" y="24125"/>
                </a:cubicBezTo>
                <a:cubicBezTo>
                  <a:pt x="54297" y="24362"/>
                  <a:pt x="54487" y="24623"/>
                  <a:pt x="54653" y="24884"/>
                </a:cubicBezTo>
                <a:cubicBezTo>
                  <a:pt x="54890" y="25263"/>
                  <a:pt x="54938" y="25690"/>
                  <a:pt x="54819" y="26117"/>
                </a:cubicBezTo>
                <a:cubicBezTo>
                  <a:pt x="54748" y="26473"/>
                  <a:pt x="54464" y="26758"/>
                  <a:pt x="54131" y="26876"/>
                </a:cubicBezTo>
                <a:cubicBezTo>
                  <a:pt x="53562" y="27113"/>
                  <a:pt x="52945" y="27232"/>
                  <a:pt x="52352" y="27256"/>
                </a:cubicBezTo>
                <a:lnTo>
                  <a:pt x="51404" y="27256"/>
                </a:lnTo>
                <a:cubicBezTo>
                  <a:pt x="51237" y="27493"/>
                  <a:pt x="51071" y="27683"/>
                  <a:pt x="50905" y="27896"/>
                </a:cubicBezTo>
                <a:cubicBezTo>
                  <a:pt x="50716" y="28181"/>
                  <a:pt x="50431" y="28394"/>
                  <a:pt x="50099" y="28489"/>
                </a:cubicBezTo>
                <a:cubicBezTo>
                  <a:pt x="49316" y="28821"/>
                  <a:pt x="48438" y="28916"/>
                  <a:pt x="47608" y="28798"/>
                </a:cubicBezTo>
                <a:cubicBezTo>
                  <a:pt x="46802" y="28655"/>
                  <a:pt x="46137" y="28133"/>
                  <a:pt x="45829" y="27398"/>
                </a:cubicBezTo>
                <a:cubicBezTo>
                  <a:pt x="45758" y="27256"/>
                  <a:pt x="45734" y="27090"/>
                  <a:pt x="45734" y="26947"/>
                </a:cubicBezTo>
                <a:cubicBezTo>
                  <a:pt x="45711" y="26734"/>
                  <a:pt x="45734" y="26544"/>
                  <a:pt x="45734" y="26283"/>
                </a:cubicBezTo>
                <a:cubicBezTo>
                  <a:pt x="45616" y="26331"/>
                  <a:pt x="45521" y="26331"/>
                  <a:pt x="45473" y="26402"/>
                </a:cubicBezTo>
                <a:cubicBezTo>
                  <a:pt x="44904" y="26924"/>
                  <a:pt x="44264" y="27398"/>
                  <a:pt x="43599" y="27801"/>
                </a:cubicBezTo>
                <a:cubicBezTo>
                  <a:pt x="43054" y="28157"/>
                  <a:pt x="42508" y="28513"/>
                  <a:pt x="41963" y="28869"/>
                </a:cubicBezTo>
                <a:cubicBezTo>
                  <a:pt x="41891" y="28916"/>
                  <a:pt x="41820" y="28964"/>
                  <a:pt x="41773" y="29035"/>
                </a:cubicBezTo>
                <a:cubicBezTo>
                  <a:pt x="42081" y="29414"/>
                  <a:pt x="42461" y="29746"/>
                  <a:pt x="42888" y="29984"/>
                </a:cubicBezTo>
                <a:cubicBezTo>
                  <a:pt x="45829" y="31668"/>
                  <a:pt x="48818" y="33210"/>
                  <a:pt x="51854" y="34704"/>
                </a:cubicBezTo>
                <a:cubicBezTo>
                  <a:pt x="52827" y="35179"/>
                  <a:pt x="53823" y="35582"/>
                  <a:pt x="54796" y="36009"/>
                </a:cubicBezTo>
                <a:cubicBezTo>
                  <a:pt x="55341" y="36222"/>
                  <a:pt x="55910" y="36412"/>
                  <a:pt x="56480" y="36531"/>
                </a:cubicBezTo>
                <a:cubicBezTo>
                  <a:pt x="56859" y="36626"/>
                  <a:pt x="57263" y="36673"/>
                  <a:pt x="57666" y="36649"/>
                </a:cubicBezTo>
                <a:cubicBezTo>
                  <a:pt x="58259" y="36578"/>
                  <a:pt x="58852" y="36602"/>
                  <a:pt x="59469" y="36578"/>
                </a:cubicBezTo>
                <a:cubicBezTo>
                  <a:pt x="59658" y="36578"/>
                  <a:pt x="59872" y="36531"/>
                  <a:pt x="60062" y="36459"/>
                </a:cubicBezTo>
                <a:cubicBezTo>
                  <a:pt x="60346" y="36341"/>
                  <a:pt x="60655" y="36293"/>
                  <a:pt x="60963" y="36293"/>
                </a:cubicBezTo>
                <a:cubicBezTo>
                  <a:pt x="61224" y="36293"/>
                  <a:pt x="61461" y="36222"/>
                  <a:pt x="61675" y="36104"/>
                </a:cubicBezTo>
                <a:cubicBezTo>
                  <a:pt x="62363" y="35700"/>
                  <a:pt x="62979" y="36720"/>
                  <a:pt x="62315" y="37147"/>
                </a:cubicBezTo>
                <a:cubicBezTo>
                  <a:pt x="62078" y="37361"/>
                  <a:pt x="61793" y="37456"/>
                  <a:pt x="61509" y="37456"/>
                </a:cubicBezTo>
                <a:cubicBezTo>
                  <a:pt x="61271" y="37432"/>
                  <a:pt x="61010" y="37456"/>
                  <a:pt x="60773" y="37479"/>
                </a:cubicBezTo>
                <a:cubicBezTo>
                  <a:pt x="60631" y="37503"/>
                  <a:pt x="60489" y="37551"/>
                  <a:pt x="60346" y="37598"/>
                </a:cubicBezTo>
                <a:cubicBezTo>
                  <a:pt x="60394" y="37740"/>
                  <a:pt x="60465" y="37859"/>
                  <a:pt x="60560" y="37954"/>
                </a:cubicBezTo>
                <a:cubicBezTo>
                  <a:pt x="61058" y="38405"/>
                  <a:pt x="61509" y="38926"/>
                  <a:pt x="62125" y="39211"/>
                </a:cubicBezTo>
                <a:cubicBezTo>
                  <a:pt x="62196" y="39235"/>
                  <a:pt x="62244" y="39282"/>
                  <a:pt x="62291" y="39306"/>
                </a:cubicBezTo>
                <a:cubicBezTo>
                  <a:pt x="62529" y="39472"/>
                  <a:pt x="62600" y="39638"/>
                  <a:pt x="62552" y="39828"/>
                </a:cubicBezTo>
                <a:cubicBezTo>
                  <a:pt x="62434" y="40207"/>
                  <a:pt x="61983" y="40397"/>
                  <a:pt x="61627" y="40184"/>
                </a:cubicBezTo>
                <a:cubicBezTo>
                  <a:pt x="61295" y="39994"/>
                  <a:pt x="60963" y="39804"/>
                  <a:pt x="60678" y="39567"/>
                </a:cubicBezTo>
                <a:cubicBezTo>
                  <a:pt x="60228" y="39187"/>
                  <a:pt x="59824" y="38760"/>
                  <a:pt x="59421" y="38357"/>
                </a:cubicBezTo>
                <a:lnTo>
                  <a:pt x="59137" y="38096"/>
                </a:lnTo>
                <a:cubicBezTo>
                  <a:pt x="58970" y="38144"/>
                  <a:pt x="58994" y="38262"/>
                  <a:pt x="58994" y="38381"/>
                </a:cubicBezTo>
                <a:lnTo>
                  <a:pt x="58994" y="40207"/>
                </a:lnTo>
                <a:cubicBezTo>
                  <a:pt x="58994" y="40397"/>
                  <a:pt x="58994" y="40587"/>
                  <a:pt x="58947" y="40800"/>
                </a:cubicBezTo>
                <a:cubicBezTo>
                  <a:pt x="58899" y="41014"/>
                  <a:pt x="58686" y="41180"/>
                  <a:pt x="58472" y="41180"/>
                </a:cubicBezTo>
                <a:cubicBezTo>
                  <a:pt x="58211" y="41227"/>
                  <a:pt x="57974" y="41061"/>
                  <a:pt x="57903" y="40800"/>
                </a:cubicBezTo>
                <a:cubicBezTo>
                  <a:pt x="57856" y="40587"/>
                  <a:pt x="57832" y="40373"/>
                  <a:pt x="57832" y="40136"/>
                </a:cubicBezTo>
                <a:lnTo>
                  <a:pt x="57832" y="38333"/>
                </a:lnTo>
                <a:cubicBezTo>
                  <a:pt x="57832" y="38191"/>
                  <a:pt x="57808" y="38025"/>
                  <a:pt x="57784" y="37906"/>
                </a:cubicBezTo>
                <a:cubicBezTo>
                  <a:pt x="57713" y="37859"/>
                  <a:pt x="57666" y="37835"/>
                  <a:pt x="57642" y="37835"/>
                </a:cubicBezTo>
                <a:cubicBezTo>
                  <a:pt x="56385" y="37835"/>
                  <a:pt x="55270" y="37408"/>
                  <a:pt x="54131" y="36934"/>
                </a:cubicBezTo>
                <a:cubicBezTo>
                  <a:pt x="51759" y="35938"/>
                  <a:pt x="49435" y="34728"/>
                  <a:pt x="47157" y="33518"/>
                </a:cubicBezTo>
                <a:cubicBezTo>
                  <a:pt x="45663" y="32735"/>
                  <a:pt x="44192" y="31929"/>
                  <a:pt x="42769" y="31051"/>
                </a:cubicBezTo>
                <a:cubicBezTo>
                  <a:pt x="42698" y="31027"/>
                  <a:pt x="42627" y="31004"/>
                  <a:pt x="42556" y="30980"/>
                </a:cubicBezTo>
                <a:cubicBezTo>
                  <a:pt x="42532" y="31170"/>
                  <a:pt x="42579" y="31359"/>
                  <a:pt x="42674" y="31502"/>
                </a:cubicBezTo>
                <a:cubicBezTo>
                  <a:pt x="43315" y="33139"/>
                  <a:pt x="43979" y="34775"/>
                  <a:pt x="44643" y="36436"/>
                </a:cubicBezTo>
                <a:cubicBezTo>
                  <a:pt x="45094" y="37598"/>
                  <a:pt x="45402" y="38832"/>
                  <a:pt x="45544" y="40065"/>
                </a:cubicBezTo>
                <a:cubicBezTo>
                  <a:pt x="45687" y="41109"/>
                  <a:pt x="45948" y="42129"/>
                  <a:pt x="46161" y="43149"/>
                </a:cubicBezTo>
                <a:cubicBezTo>
                  <a:pt x="46327" y="43955"/>
                  <a:pt x="46517" y="44762"/>
                  <a:pt x="46707" y="45592"/>
                </a:cubicBezTo>
                <a:cubicBezTo>
                  <a:pt x="46731" y="45734"/>
                  <a:pt x="46754" y="45900"/>
                  <a:pt x="46754" y="46043"/>
                </a:cubicBezTo>
                <a:cubicBezTo>
                  <a:pt x="46754" y="46944"/>
                  <a:pt x="46778" y="47798"/>
                  <a:pt x="46754" y="48676"/>
                </a:cubicBezTo>
                <a:cubicBezTo>
                  <a:pt x="46731" y="49269"/>
                  <a:pt x="46659" y="49838"/>
                  <a:pt x="46588" y="50407"/>
                </a:cubicBezTo>
                <a:cubicBezTo>
                  <a:pt x="46446" y="51404"/>
                  <a:pt x="45782" y="52258"/>
                  <a:pt x="44833" y="52613"/>
                </a:cubicBezTo>
                <a:cubicBezTo>
                  <a:pt x="43931" y="53017"/>
                  <a:pt x="43006" y="53325"/>
                  <a:pt x="42034" y="53538"/>
                </a:cubicBezTo>
                <a:lnTo>
                  <a:pt x="41702" y="53633"/>
                </a:lnTo>
                <a:cubicBezTo>
                  <a:pt x="41607" y="53918"/>
                  <a:pt x="41631" y="54226"/>
                  <a:pt x="41749" y="54487"/>
                </a:cubicBezTo>
                <a:cubicBezTo>
                  <a:pt x="41986" y="55080"/>
                  <a:pt x="42200" y="55673"/>
                  <a:pt x="42437" y="56243"/>
                </a:cubicBezTo>
                <a:cubicBezTo>
                  <a:pt x="42722" y="57025"/>
                  <a:pt x="42840" y="57856"/>
                  <a:pt x="42769" y="58686"/>
                </a:cubicBezTo>
                <a:cubicBezTo>
                  <a:pt x="42769" y="59279"/>
                  <a:pt x="42271" y="59753"/>
                  <a:pt x="41678" y="59753"/>
                </a:cubicBezTo>
                <a:lnTo>
                  <a:pt x="41132" y="59753"/>
                </a:lnTo>
                <a:lnTo>
                  <a:pt x="35368" y="59753"/>
                </a:lnTo>
                <a:cubicBezTo>
                  <a:pt x="35036" y="59706"/>
                  <a:pt x="34728" y="59824"/>
                  <a:pt x="34514" y="60062"/>
                </a:cubicBezTo>
                <a:cubicBezTo>
                  <a:pt x="34657" y="60631"/>
                  <a:pt x="34870" y="61153"/>
                  <a:pt x="35155" y="61651"/>
                </a:cubicBezTo>
                <a:cubicBezTo>
                  <a:pt x="35463" y="62268"/>
                  <a:pt x="35724" y="62908"/>
                  <a:pt x="35961" y="63572"/>
                </a:cubicBezTo>
                <a:cubicBezTo>
                  <a:pt x="36009" y="63738"/>
                  <a:pt x="36032" y="63928"/>
                  <a:pt x="36032" y="64094"/>
                </a:cubicBezTo>
                <a:lnTo>
                  <a:pt x="36032" y="66443"/>
                </a:lnTo>
                <a:cubicBezTo>
                  <a:pt x="36009" y="66988"/>
                  <a:pt x="35843" y="67510"/>
                  <a:pt x="35534" y="67961"/>
                </a:cubicBezTo>
                <a:cubicBezTo>
                  <a:pt x="35345" y="68269"/>
                  <a:pt x="35036" y="68483"/>
                  <a:pt x="34680" y="68554"/>
                </a:cubicBezTo>
                <a:cubicBezTo>
                  <a:pt x="34253" y="68601"/>
                  <a:pt x="33826" y="68625"/>
                  <a:pt x="33399" y="68577"/>
                </a:cubicBezTo>
                <a:cubicBezTo>
                  <a:pt x="32996" y="68530"/>
                  <a:pt x="32664" y="68222"/>
                  <a:pt x="32545" y="67818"/>
                </a:cubicBezTo>
                <a:cubicBezTo>
                  <a:pt x="32308" y="67178"/>
                  <a:pt x="32166" y="66514"/>
                  <a:pt x="32166" y="65850"/>
                </a:cubicBezTo>
                <a:cubicBezTo>
                  <a:pt x="32190" y="64403"/>
                  <a:pt x="32166" y="62956"/>
                  <a:pt x="32166" y="61509"/>
                </a:cubicBezTo>
                <a:cubicBezTo>
                  <a:pt x="32142" y="61177"/>
                  <a:pt x="32190" y="60844"/>
                  <a:pt x="32308" y="60512"/>
                </a:cubicBezTo>
                <a:cubicBezTo>
                  <a:pt x="32356" y="60418"/>
                  <a:pt x="32379" y="60299"/>
                  <a:pt x="32403" y="60204"/>
                </a:cubicBezTo>
                <a:cubicBezTo>
                  <a:pt x="32427" y="59848"/>
                  <a:pt x="32617" y="59516"/>
                  <a:pt x="32901" y="59303"/>
                </a:cubicBezTo>
                <a:cubicBezTo>
                  <a:pt x="33020" y="59208"/>
                  <a:pt x="33162" y="59137"/>
                  <a:pt x="33305" y="59113"/>
                </a:cubicBezTo>
                <a:cubicBezTo>
                  <a:pt x="33637" y="59065"/>
                  <a:pt x="33921" y="58971"/>
                  <a:pt x="34206" y="58804"/>
                </a:cubicBezTo>
                <a:cubicBezTo>
                  <a:pt x="34538" y="58638"/>
                  <a:pt x="34918" y="58544"/>
                  <a:pt x="35297" y="58567"/>
                </a:cubicBezTo>
                <a:lnTo>
                  <a:pt x="40800" y="58567"/>
                </a:lnTo>
                <a:lnTo>
                  <a:pt x="41488" y="58567"/>
                </a:lnTo>
                <a:cubicBezTo>
                  <a:pt x="41631" y="58283"/>
                  <a:pt x="41654" y="57951"/>
                  <a:pt x="41607" y="57642"/>
                </a:cubicBezTo>
                <a:cubicBezTo>
                  <a:pt x="41559" y="57358"/>
                  <a:pt x="41488" y="57097"/>
                  <a:pt x="41417" y="56859"/>
                </a:cubicBezTo>
                <a:cubicBezTo>
                  <a:pt x="41322" y="56527"/>
                  <a:pt x="41204" y="56219"/>
                  <a:pt x="41085" y="55887"/>
                </a:cubicBezTo>
                <a:cubicBezTo>
                  <a:pt x="40824" y="55223"/>
                  <a:pt x="40516" y="54535"/>
                  <a:pt x="40563" y="53752"/>
                </a:cubicBezTo>
                <a:lnTo>
                  <a:pt x="38523" y="53705"/>
                </a:lnTo>
                <a:cubicBezTo>
                  <a:pt x="37883" y="53705"/>
                  <a:pt x="37218" y="53705"/>
                  <a:pt x="36578" y="53657"/>
                </a:cubicBezTo>
                <a:cubicBezTo>
                  <a:pt x="35938" y="53586"/>
                  <a:pt x="35250" y="53491"/>
                  <a:pt x="34585" y="53372"/>
                </a:cubicBezTo>
                <a:cubicBezTo>
                  <a:pt x="33921" y="53278"/>
                  <a:pt x="33257" y="53135"/>
                  <a:pt x="32617" y="52969"/>
                </a:cubicBezTo>
                <a:cubicBezTo>
                  <a:pt x="31952" y="52827"/>
                  <a:pt x="31359" y="52661"/>
                  <a:pt x="30743" y="52447"/>
                </a:cubicBezTo>
                <a:cubicBezTo>
                  <a:pt x="30126" y="52234"/>
                  <a:pt x="29485" y="51973"/>
                  <a:pt x="28798" y="51807"/>
                </a:cubicBezTo>
                <a:cubicBezTo>
                  <a:pt x="28726" y="52163"/>
                  <a:pt x="28726" y="52542"/>
                  <a:pt x="28821" y="52898"/>
                </a:cubicBezTo>
                <a:cubicBezTo>
                  <a:pt x="29130" y="53894"/>
                  <a:pt x="29059" y="54938"/>
                  <a:pt x="29059" y="55958"/>
                </a:cubicBezTo>
                <a:cubicBezTo>
                  <a:pt x="29106" y="56504"/>
                  <a:pt x="28632" y="56931"/>
                  <a:pt x="28110" y="56836"/>
                </a:cubicBezTo>
                <a:cubicBezTo>
                  <a:pt x="27706" y="56788"/>
                  <a:pt x="27327" y="56717"/>
                  <a:pt x="26924" y="56646"/>
                </a:cubicBezTo>
                <a:cubicBezTo>
                  <a:pt x="26781" y="56622"/>
                  <a:pt x="26615" y="56575"/>
                  <a:pt x="26473" y="56551"/>
                </a:cubicBezTo>
                <a:cubicBezTo>
                  <a:pt x="25904" y="56504"/>
                  <a:pt x="25358" y="56361"/>
                  <a:pt x="24860" y="56100"/>
                </a:cubicBezTo>
                <a:cubicBezTo>
                  <a:pt x="23792" y="55602"/>
                  <a:pt x="22701" y="55104"/>
                  <a:pt x="21634" y="54582"/>
                </a:cubicBezTo>
                <a:cubicBezTo>
                  <a:pt x="21254" y="54392"/>
                  <a:pt x="20899" y="54108"/>
                  <a:pt x="20519" y="53871"/>
                </a:cubicBezTo>
                <a:cubicBezTo>
                  <a:pt x="19926" y="53491"/>
                  <a:pt x="19238" y="53301"/>
                  <a:pt x="18550" y="53325"/>
                </a:cubicBezTo>
                <a:cubicBezTo>
                  <a:pt x="18526" y="53325"/>
                  <a:pt x="18503" y="53349"/>
                  <a:pt x="18455" y="53396"/>
                </a:cubicBezTo>
                <a:cubicBezTo>
                  <a:pt x="18455" y="53491"/>
                  <a:pt x="18479" y="53610"/>
                  <a:pt x="18503" y="53728"/>
                </a:cubicBezTo>
                <a:cubicBezTo>
                  <a:pt x="18693" y="54511"/>
                  <a:pt x="18621" y="55318"/>
                  <a:pt x="18313" y="56029"/>
                </a:cubicBezTo>
                <a:cubicBezTo>
                  <a:pt x="18171" y="56385"/>
                  <a:pt x="18099" y="56717"/>
                  <a:pt x="18052" y="57073"/>
                </a:cubicBezTo>
                <a:cubicBezTo>
                  <a:pt x="17981" y="57405"/>
                  <a:pt x="17839" y="57713"/>
                  <a:pt x="17649" y="57974"/>
                </a:cubicBezTo>
                <a:cubicBezTo>
                  <a:pt x="17459" y="58188"/>
                  <a:pt x="17340" y="58425"/>
                  <a:pt x="17174" y="58638"/>
                </a:cubicBezTo>
                <a:cubicBezTo>
                  <a:pt x="16771" y="59231"/>
                  <a:pt x="16249" y="59587"/>
                  <a:pt x="15490" y="59492"/>
                </a:cubicBezTo>
                <a:cubicBezTo>
                  <a:pt x="14921" y="59469"/>
                  <a:pt x="14470" y="58994"/>
                  <a:pt x="14470" y="58449"/>
                </a:cubicBezTo>
                <a:cubicBezTo>
                  <a:pt x="14470" y="57666"/>
                  <a:pt x="14375" y="56883"/>
                  <a:pt x="14446" y="56100"/>
                </a:cubicBezTo>
                <a:cubicBezTo>
                  <a:pt x="14470" y="55721"/>
                  <a:pt x="14541" y="55341"/>
                  <a:pt x="14660" y="54985"/>
                </a:cubicBezTo>
                <a:cubicBezTo>
                  <a:pt x="14779" y="54535"/>
                  <a:pt x="14921" y="54131"/>
                  <a:pt x="15040" y="53681"/>
                </a:cubicBezTo>
                <a:cubicBezTo>
                  <a:pt x="15229" y="53064"/>
                  <a:pt x="15633" y="52518"/>
                  <a:pt x="16154" y="52139"/>
                </a:cubicBezTo>
                <a:cubicBezTo>
                  <a:pt x="16368" y="51949"/>
                  <a:pt x="16676" y="51831"/>
                  <a:pt x="16961" y="51854"/>
                </a:cubicBezTo>
                <a:cubicBezTo>
                  <a:pt x="17340" y="51878"/>
                  <a:pt x="17720" y="51854"/>
                  <a:pt x="18099" y="51854"/>
                </a:cubicBezTo>
                <a:cubicBezTo>
                  <a:pt x="18194" y="51854"/>
                  <a:pt x="18289" y="51854"/>
                  <a:pt x="18384" y="51854"/>
                </a:cubicBezTo>
                <a:cubicBezTo>
                  <a:pt x="18906" y="51997"/>
                  <a:pt x="19452" y="52115"/>
                  <a:pt x="19997" y="52281"/>
                </a:cubicBezTo>
                <a:cubicBezTo>
                  <a:pt x="20495" y="52447"/>
                  <a:pt x="20993" y="52685"/>
                  <a:pt x="21420" y="52993"/>
                </a:cubicBezTo>
                <a:cubicBezTo>
                  <a:pt x="22346" y="53586"/>
                  <a:pt x="23318" y="54084"/>
                  <a:pt x="24338" y="54511"/>
                </a:cubicBezTo>
                <a:cubicBezTo>
                  <a:pt x="24670" y="54653"/>
                  <a:pt x="25002" y="54796"/>
                  <a:pt x="25311" y="54938"/>
                </a:cubicBezTo>
                <a:cubicBezTo>
                  <a:pt x="25738" y="55151"/>
                  <a:pt x="26188" y="55270"/>
                  <a:pt x="26663" y="55318"/>
                </a:cubicBezTo>
                <a:cubicBezTo>
                  <a:pt x="27042" y="55389"/>
                  <a:pt x="27422" y="55460"/>
                  <a:pt x="27778" y="55578"/>
                </a:cubicBezTo>
                <a:cubicBezTo>
                  <a:pt x="27944" y="55341"/>
                  <a:pt x="27849" y="55128"/>
                  <a:pt x="27872" y="54914"/>
                </a:cubicBezTo>
                <a:cubicBezTo>
                  <a:pt x="27896" y="54701"/>
                  <a:pt x="27872" y="54511"/>
                  <a:pt x="27872" y="54321"/>
                </a:cubicBezTo>
                <a:cubicBezTo>
                  <a:pt x="27872" y="54203"/>
                  <a:pt x="27849" y="54084"/>
                  <a:pt x="27849" y="53965"/>
                </a:cubicBezTo>
                <a:cubicBezTo>
                  <a:pt x="27659" y="53088"/>
                  <a:pt x="27612" y="52163"/>
                  <a:pt x="27659" y="51261"/>
                </a:cubicBezTo>
                <a:cubicBezTo>
                  <a:pt x="27493" y="51166"/>
                  <a:pt x="27327" y="51048"/>
                  <a:pt x="27137" y="50977"/>
                </a:cubicBezTo>
                <a:cubicBezTo>
                  <a:pt x="25761" y="50312"/>
                  <a:pt x="24409" y="49553"/>
                  <a:pt x="23081" y="48747"/>
                </a:cubicBezTo>
                <a:cubicBezTo>
                  <a:pt x="21990" y="48106"/>
                  <a:pt x="20946" y="47418"/>
                  <a:pt x="19902" y="46731"/>
                </a:cubicBezTo>
                <a:cubicBezTo>
                  <a:pt x="18289" y="45639"/>
                  <a:pt x="16747" y="44453"/>
                  <a:pt x="15206" y="43244"/>
                </a:cubicBezTo>
                <a:cubicBezTo>
                  <a:pt x="14992" y="43101"/>
                  <a:pt x="14826" y="42888"/>
                  <a:pt x="14731" y="42627"/>
                </a:cubicBezTo>
                <a:cubicBezTo>
                  <a:pt x="14541" y="42271"/>
                  <a:pt x="14684" y="41820"/>
                  <a:pt x="15016" y="41631"/>
                </a:cubicBezTo>
                <a:cubicBezTo>
                  <a:pt x="15395" y="41370"/>
                  <a:pt x="15775" y="41132"/>
                  <a:pt x="16178" y="40919"/>
                </a:cubicBezTo>
                <a:cubicBezTo>
                  <a:pt x="17981" y="39994"/>
                  <a:pt x="19831" y="39140"/>
                  <a:pt x="21634" y="38191"/>
                </a:cubicBezTo>
                <a:cubicBezTo>
                  <a:pt x="23057" y="37479"/>
                  <a:pt x="24409" y="36602"/>
                  <a:pt x="25643" y="35629"/>
                </a:cubicBezTo>
                <a:cubicBezTo>
                  <a:pt x="25761" y="35534"/>
                  <a:pt x="25856" y="35463"/>
                  <a:pt x="25975" y="35392"/>
                </a:cubicBezTo>
                <a:close/>
                <a:moveTo>
                  <a:pt x="47157" y="11529"/>
                </a:moveTo>
                <a:lnTo>
                  <a:pt x="46991" y="11600"/>
                </a:lnTo>
                <a:cubicBezTo>
                  <a:pt x="46659" y="11742"/>
                  <a:pt x="46470" y="11671"/>
                  <a:pt x="46398" y="11363"/>
                </a:cubicBezTo>
                <a:cubicBezTo>
                  <a:pt x="46351" y="11197"/>
                  <a:pt x="46327" y="11007"/>
                  <a:pt x="46351" y="10841"/>
                </a:cubicBezTo>
                <a:cubicBezTo>
                  <a:pt x="46375" y="10604"/>
                  <a:pt x="46280" y="10390"/>
                  <a:pt x="46114" y="10248"/>
                </a:cubicBezTo>
                <a:cubicBezTo>
                  <a:pt x="45639" y="9750"/>
                  <a:pt x="45165" y="9228"/>
                  <a:pt x="44691" y="8730"/>
                </a:cubicBezTo>
                <a:cubicBezTo>
                  <a:pt x="44596" y="8635"/>
                  <a:pt x="44501" y="8564"/>
                  <a:pt x="44382" y="8421"/>
                </a:cubicBezTo>
                <a:cubicBezTo>
                  <a:pt x="44098" y="8682"/>
                  <a:pt x="43860" y="8920"/>
                  <a:pt x="43623" y="9133"/>
                </a:cubicBezTo>
                <a:cubicBezTo>
                  <a:pt x="43291" y="9489"/>
                  <a:pt x="42935" y="9774"/>
                  <a:pt x="42556" y="10058"/>
                </a:cubicBezTo>
                <a:cubicBezTo>
                  <a:pt x="41393" y="10817"/>
                  <a:pt x="40112" y="11363"/>
                  <a:pt x="38760" y="11719"/>
                </a:cubicBezTo>
                <a:cubicBezTo>
                  <a:pt x="37764" y="11885"/>
                  <a:pt x="36744" y="11932"/>
                  <a:pt x="35748" y="11861"/>
                </a:cubicBezTo>
                <a:cubicBezTo>
                  <a:pt x="34562" y="11790"/>
                  <a:pt x="33399" y="11481"/>
                  <a:pt x="32356" y="10888"/>
                </a:cubicBezTo>
                <a:cubicBezTo>
                  <a:pt x="31597" y="10509"/>
                  <a:pt x="30885" y="10034"/>
                  <a:pt x="30221" y="9513"/>
                </a:cubicBezTo>
                <a:cubicBezTo>
                  <a:pt x="30031" y="9370"/>
                  <a:pt x="29841" y="9252"/>
                  <a:pt x="29675" y="9109"/>
                </a:cubicBezTo>
                <a:cubicBezTo>
                  <a:pt x="29485" y="8991"/>
                  <a:pt x="29319" y="8848"/>
                  <a:pt x="29177" y="8730"/>
                </a:cubicBezTo>
                <a:cubicBezTo>
                  <a:pt x="29106" y="8801"/>
                  <a:pt x="29059" y="8825"/>
                  <a:pt x="29035" y="8848"/>
                </a:cubicBezTo>
                <a:cubicBezTo>
                  <a:pt x="28750" y="9536"/>
                  <a:pt x="28418" y="10177"/>
                  <a:pt x="27991" y="10793"/>
                </a:cubicBezTo>
                <a:cubicBezTo>
                  <a:pt x="27564" y="11553"/>
                  <a:pt x="26995" y="12240"/>
                  <a:pt x="26331" y="12810"/>
                </a:cubicBezTo>
                <a:cubicBezTo>
                  <a:pt x="25809" y="13213"/>
                  <a:pt x="25287" y="13569"/>
                  <a:pt x="24718" y="13901"/>
                </a:cubicBezTo>
                <a:cubicBezTo>
                  <a:pt x="24030" y="14328"/>
                  <a:pt x="23318" y="14707"/>
                  <a:pt x="22606" y="15040"/>
                </a:cubicBezTo>
                <a:cubicBezTo>
                  <a:pt x="22013" y="15324"/>
                  <a:pt x="21397" y="15538"/>
                  <a:pt x="20756" y="15704"/>
                </a:cubicBezTo>
                <a:cubicBezTo>
                  <a:pt x="20614" y="15751"/>
                  <a:pt x="20472" y="15822"/>
                  <a:pt x="20353" y="15917"/>
                </a:cubicBezTo>
                <a:cubicBezTo>
                  <a:pt x="20116" y="16060"/>
                  <a:pt x="19831" y="16154"/>
                  <a:pt x="19523" y="16154"/>
                </a:cubicBezTo>
                <a:cubicBezTo>
                  <a:pt x="18123" y="16178"/>
                  <a:pt x="16724" y="16202"/>
                  <a:pt x="15277" y="16226"/>
                </a:cubicBezTo>
                <a:lnTo>
                  <a:pt x="15277" y="17032"/>
                </a:lnTo>
                <a:cubicBezTo>
                  <a:pt x="15040" y="17174"/>
                  <a:pt x="14873" y="17412"/>
                  <a:pt x="14826" y="17673"/>
                </a:cubicBezTo>
                <a:cubicBezTo>
                  <a:pt x="14518" y="19143"/>
                  <a:pt x="14494" y="20661"/>
                  <a:pt x="14731" y="22156"/>
                </a:cubicBezTo>
                <a:cubicBezTo>
                  <a:pt x="14755" y="22346"/>
                  <a:pt x="14850" y="22535"/>
                  <a:pt x="14968" y="22678"/>
                </a:cubicBezTo>
                <a:cubicBezTo>
                  <a:pt x="15158" y="22915"/>
                  <a:pt x="15277" y="23200"/>
                  <a:pt x="15277" y="23484"/>
                </a:cubicBezTo>
                <a:cubicBezTo>
                  <a:pt x="15253" y="23911"/>
                  <a:pt x="15372" y="24338"/>
                  <a:pt x="15585" y="24694"/>
                </a:cubicBezTo>
                <a:cubicBezTo>
                  <a:pt x="16036" y="25666"/>
                  <a:pt x="16510" y="26592"/>
                  <a:pt x="17340" y="27279"/>
                </a:cubicBezTo>
                <a:cubicBezTo>
                  <a:pt x="17459" y="27374"/>
                  <a:pt x="17530" y="27493"/>
                  <a:pt x="17625" y="27588"/>
                </a:cubicBezTo>
                <a:cubicBezTo>
                  <a:pt x="18218" y="28205"/>
                  <a:pt x="18882" y="28774"/>
                  <a:pt x="19594" y="29296"/>
                </a:cubicBezTo>
                <a:cubicBezTo>
                  <a:pt x="19926" y="29486"/>
                  <a:pt x="20258" y="29675"/>
                  <a:pt x="20566" y="29889"/>
                </a:cubicBezTo>
                <a:cubicBezTo>
                  <a:pt x="20780" y="30031"/>
                  <a:pt x="20993" y="30126"/>
                  <a:pt x="21254" y="30197"/>
                </a:cubicBezTo>
                <a:cubicBezTo>
                  <a:pt x="21800" y="30316"/>
                  <a:pt x="22322" y="30458"/>
                  <a:pt x="22867" y="30600"/>
                </a:cubicBezTo>
                <a:cubicBezTo>
                  <a:pt x="23152" y="30743"/>
                  <a:pt x="23484" y="30719"/>
                  <a:pt x="23769" y="30553"/>
                </a:cubicBezTo>
                <a:cubicBezTo>
                  <a:pt x="23864" y="30482"/>
                  <a:pt x="23982" y="30553"/>
                  <a:pt x="24030" y="30672"/>
                </a:cubicBezTo>
                <a:cubicBezTo>
                  <a:pt x="24077" y="30766"/>
                  <a:pt x="24101" y="30838"/>
                  <a:pt x="24148" y="30932"/>
                </a:cubicBezTo>
                <a:cubicBezTo>
                  <a:pt x="24409" y="30980"/>
                  <a:pt x="24670" y="31075"/>
                  <a:pt x="24931" y="31099"/>
                </a:cubicBezTo>
                <a:cubicBezTo>
                  <a:pt x="25477" y="31170"/>
                  <a:pt x="26022" y="31241"/>
                  <a:pt x="26592" y="31288"/>
                </a:cubicBezTo>
                <a:cubicBezTo>
                  <a:pt x="27232" y="31336"/>
                  <a:pt x="27872" y="31359"/>
                  <a:pt x="28537" y="31407"/>
                </a:cubicBezTo>
                <a:cubicBezTo>
                  <a:pt x="28750" y="31431"/>
                  <a:pt x="28987" y="31359"/>
                  <a:pt x="29153" y="31193"/>
                </a:cubicBezTo>
                <a:cubicBezTo>
                  <a:pt x="29343" y="30980"/>
                  <a:pt x="29675" y="30980"/>
                  <a:pt x="29865" y="31170"/>
                </a:cubicBezTo>
                <a:cubicBezTo>
                  <a:pt x="30031" y="31288"/>
                  <a:pt x="30245" y="31336"/>
                  <a:pt x="30434" y="31312"/>
                </a:cubicBezTo>
                <a:cubicBezTo>
                  <a:pt x="31858" y="31170"/>
                  <a:pt x="33281" y="30932"/>
                  <a:pt x="34680" y="30577"/>
                </a:cubicBezTo>
                <a:cubicBezTo>
                  <a:pt x="35677" y="30316"/>
                  <a:pt x="36649" y="29984"/>
                  <a:pt x="37598" y="29580"/>
                </a:cubicBezTo>
                <a:cubicBezTo>
                  <a:pt x="38571" y="29225"/>
                  <a:pt x="39496" y="28774"/>
                  <a:pt x="40397" y="28252"/>
                </a:cubicBezTo>
                <a:cubicBezTo>
                  <a:pt x="41132" y="27801"/>
                  <a:pt x="41868" y="27351"/>
                  <a:pt x="42627" y="26900"/>
                </a:cubicBezTo>
                <a:cubicBezTo>
                  <a:pt x="43623" y="26307"/>
                  <a:pt x="44524" y="25572"/>
                  <a:pt x="45331" y="24718"/>
                </a:cubicBezTo>
                <a:cubicBezTo>
                  <a:pt x="45616" y="24409"/>
                  <a:pt x="45924" y="24101"/>
                  <a:pt x="46209" y="23793"/>
                </a:cubicBezTo>
                <a:cubicBezTo>
                  <a:pt x="47727" y="22274"/>
                  <a:pt x="48676" y="20306"/>
                  <a:pt x="48913" y="18171"/>
                </a:cubicBezTo>
                <a:cubicBezTo>
                  <a:pt x="48960" y="17839"/>
                  <a:pt x="49055" y="17506"/>
                  <a:pt x="49055" y="17174"/>
                </a:cubicBezTo>
                <a:cubicBezTo>
                  <a:pt x="49103" y="16605"/>
                  <a:pt x="49103" y="16060"/>
                  <a:pt x="49031" y="15490"/>
                </a:cubicBezTo>
                <a:cubicBezTo>
                  <a:pt x="48937" y="15087"/>
                  <a:pt x="48794" y="14684"/>
                  <a:pt x="48604" y="14304"/>
                </a:cubicBezTo>
                <a:lnTo>
                  <a:pt x="48296" y="13498"/>
                </a:lnTo>
                <a:cubicBezTo>
                  <a:pt x="48035" y="12786"/>
                  <a:pt x="47656" y="12122"/>
                  <a:pt x="47157" y="11529"/>
                </a:cubicBezTo>
                <a:close/>
                <a:moveTo>
                  <a:pt x="16107" y="42342"/>
                </a:moveTo>
                <a:cubicBezTo>
                  <a:pt x="16297" y="42508"/>
                  <a:pt x="16368" y="42627"/>
                  <a:pt x="16486" y="42698"/>
                </a:cubicBezTo>
                <a:cubicBezTo>
                  <a:pt x="17601" y="43528"/>
                  <a:pt x="18716" y="44406"/>
                  <a:pt x="19879" y="45212"/>
                </a:cubicBezTo>
                <a:cubicBezTo>
                  <a:pt x="20970" y="45995"/>
                  <a:pt x="22085" y="46754"/>
                  <a:pt x="23223" y="47442"/>
                </a:cubicBezTo>
                <a:cubicBezTo>
                  <a:pt x="24741" y="48344"/>
                  <a:pt x="26307" y="49174"/>
                  <a:pt x="27896" y="49980"/>
                </a:cubicBezTo>
                <a:cubicBezTo>
                  <a:pt x="29059" y="50526"/>
                  <a:pt x="30268" y="51000"/>
                  <a:pt x="31502" y="51380"/>
                </a:cubicBezTo>
                <a:cubicBezTo>
                  <a:pt x="32617" y="51736"/>
                  <a:pt x="33755" y="51997"/>
                  <a:pt x="34894" y="52163"/>
                </a:cubicBezTo>
                <a:cubicBezTo>
                  <a:pt x="36080" y="52376"/>
                  <a:pt x="37266" y="52495"/>
                  <a:pt x="38452" y="52471"/>
                </a:cubicBezTo>
                <a:cubicBezTo>
                  <a:pt x="39164" y="52447"/>
                  <a:pt x="39875" y="52471"/>
                  <a:pt x="40587" y="52471"/>
                </a:cubicBezTo>
                <a:cubicBezTo>
                  <a:pt x="41109" y="52471"/>
                  <a:pt x="41631" y="52400"/>
                  <a:pt x="42129" y="52258"/>
                </a:cubicBezTo>
                <a:cubicBezTo>
                  <a:pt x="42508" y="52139"/>
                  <a:pt x="42888" y="52044"/>
                  <a:pt x="43291" y="51902"/>
                </a:cubicBezTo>
                <a:cubicBezTo>
                  <a:pt x="43671" y="51783"/>
                  <a:pt x="44074" y="51617"/>
                  <a:pt x="44477" y="51427"/>
                </a:cubicBezTo>
                <a:cubicBezTo>
                  <a:pt x="44951" y="51238"/>
                  <a:pt x="45307" y="50763"/>
                  <a:pt x="45331" y="50241"/>
                </a:cubicBezTo>
                <a:cubicBezTo>
                  <a:pt x="45355" y="49957"/>
                  <a:pt x="45426" y="49672"/>
                  <a:pt x="45426" y="49387"/>
                </a:cubicBezTo>
                <a:cubicBezTo>
                  <a:pt x="45450" y="48272"/>
                  <a:pt x="45473" y="47181"/>
                  <a:pt x="45473" y="46090"/>
                </a:cubicBezTo>
                <a:cubicBezTo>
                  <a:pt x="45473" y="45734"/>
                  <a:pt x="45402" y="45378"/>
                  <a:pt x="45331" y="45046"/>
                </a:cubicBezTo>
                <a:cubicBezTo>
                  <a:pt x="45212" y="44501"/>
                  <a:pt x="45070" y="44003"/>
                  <a:pt x="44951" y="43457"/>
                </a:cubicBezTo>
                <a:cubicBezTo>
                  <a:pt x="44667" y="42295"/>
                  <a:pt x="44430" y="41109"/>
                  <a:pt x="44264" y="39899"/>
                </a:cubicBezTo>
                <a:cubicBezTo>
                  <a:pt x="44192" y="39164"/>
                  <a:pt x="44026" y="38405"/>
                  <a:pt x="43765" y="37693"/>
                </a:cubicBezTo>
                <a:cubicBezTo>
                  <a:pt x="43172" y="36104"/>
                  <a:pt x="42532" y="34514"/>
                  <a:pt x="41915" y="32949"/>
                </a:cubicBezTo>
                <a:cubicBezTo>
                  <a:pt x="41512" y="31952"/>
                  <a:pt x="41132" y="30956"/>
                  <a:pt x="40729" y="29960"/>
                </a:cubicBezTo>
                <a:cubicBezTo>
                  <a:pt x="40682" y="29865"/>
                  <a:pt x="40611" y="29770"/>
                  <a:pt x="40539" y="29699"/>
                </a:cubicBezTo>
                <a:lnTo>
                  <a:pt x="38452" y="30648"/>
                </a:lnTo>
                <a:cubicBezTo>
                  <a:pt x="38452" y="31004"/>
                  <a:pt x="38428" y="31359"/>
                  <a:pt x="38357" y="31692"/>
                </a:cubicBezTo>
                <a:cubicBezTo>
                  <a:pt x="38072" y="32522"/>
                  <a:pt x="37551" y="33281"/>
                  <a:pt x="36886" y="33826"/>
                </a:cubicBezTo>
                <a:cubicBezTo>
                  <a:pt x="36317" y="34325"/>
                  <a:pt x="35463" y="34325"/>
                  <a:pt x="34918" y="33803"/>
                </a:cubicBezTo>
                <a:cubicBezTo>
                  <a:pt x="34491" y="33447"/>
                  <a:pt x="34206" y="32972"/>
                  <a:pt x="34111" y="32451"/>
                </a:cubicBezTo>
                <a:cubicBezTo>
                  <a:pt x="34087" y="32332"/>
                  <a:pt x="34040" y="32213"/>
                  <a:pt x="34016" y="32119"/>
                </a:cubicBezTo>
                <a:lnTo>
                  <a:pt x="29723" y="32688"/>
                </a:lnTo>
                <a:cubicBezTo>
                  <a:pt x="29509" y="32972"/>
                  <a:pt x="29272" y="33305"/>
                  <a:pt x="29059" y="33637"/>
                </a:cubicBezTo>
                <a:cubicBezTo>
                  <a:pt x="28608" y="34348"/>
                  <a:pt x="28062" y="35012"/>
                  <a:pt x="27445" y="35606"/>
                </a:cubicBezTo>
                <a:cubicBezTo>
                  <a:pt x="25880" y="37100"/>
                  <a:pt x="24125" y="38333"/>
                  <a:pt x="22179" y="39306"/>
                </a:cubicBezTo>
                <a:cubicBezTo>
                  <a:pt x="20400" y="40207"/>
                  <a:pt x="18621" y="41085"/>
                  <a:pt x="16842" y="41963"/>
                </a:cubicBezTo>
                <a:cubicBezTo>
                  <a:pt x="16653" y="42058"/>
                  <a:pt x="16415" y="42176"/>
                  <a:pt x="16107" y="42342"/>
                </a:cubicBezTo>
                <a:close/>
                <a:moveTo>
                  <a:pt x="14802" y="15822"/>
                </a:moveTo>
                <a:cubicBezTo>
                  <a:pt x="14660" y="15704"/>
                  <a:pt x="14518" y="15585"/>
                  <a:pt x="14399" y="15443"/>
                </a:cubicBezTo>
                <a:cubicBezTo>
                  <a:pt x="14209" y="15300"/>
                  <a:pt x="14186" y="15016"/>
                  <a:pt x="14352" y="14826"/>
                </a:cubicBezTo>
                <a:cubicBezTo>
                  <a:pt x="14518" y="14589"/>
                  <a:pt x="14755" y="14470"/>
                  <a:pt x="14968" y="14589"/>
                </a:cubicBezTo>
                <a:cubicBezTo>
                  <a:pt x="15300" y="14779"/>
                  <a:pt x="15680" y="14755"/>
                  <a:pt x="15988" y="14921"/>
                </a:cubicBezTo>
                <a:cubicBezTo>
                  <a:pt x="16368" y="15111"/>
                  <a:pt x="16819" y="15111"/>
                  <a:pt x="17222" y="14945"/>
                </a:cubicBezTo>
                <a:cubicBezTo>
                  <a:pt x="17554" y="14826"/>
                  <a:pt x="17910" y="14779"/>
                  <a:pt x="18266" y="14826"/>
                </a:cubicBezTo>
                <a:cubicBezTo>
                  <a:pt x="18574" y="14850"/>
                  <a:pt x="18906" y="14826"/>
                  <a:pt x="19214" y="14779"/>
                </a:cubicBezTo>
                <a:cubicBezTo>
                  <a:pt x="20590" y="14565"/>
                  <a:pt x="21942" y="14091"/>
                  <a:pt x="23176" y="13379"/>
                </a:cubicBezTo>
                <a:cubicBezTo>
                  <a:pt x="23555" y="13166"/>
                  <a:pt x="23959" y="12952"/>
                  <a:pt x="24338" y="12715"/>
                </a:cubicBezTo>
                <a:cubicBezTo>
                  <a:pt x="25263" y="12217"/>
                  <a:pt x="26046" y="11505"/>
                  <a:pt x="26686" y="10651"/>
                </a:cubicBezTo>
                <a:cubicBezTo>
                  <a:pt x="27090" y="10034"/>
                  <a:pt x="27493" y="9418"/>
                  <a:pt x="27872" y="8777"/>
                </a:cubicBezTo>
                <a:cubicBezTo>
                  <a:pt x="28086" y="8469"/>
                  <a:pt x="28205" y="8089"/>
                  <a:pt x="28252" y="7710"/>
                </a:cubicBezTo>
                <a:cubicBezTo>
                  <a:pt x="28276" y="7473"/>
                  <a:pt x="28299" y="7235"/>
                  <a:pt x="28371" y="6998"/>
                </a:cubicBezTo>
                <a:cubicBezTo>
                  <a:pt x="28394" y="6832"/>
                  <a:pt x="28537" y="6690"/>
                  <a:pt x="28703" y="6690"/>
                </a:cubicBezTo>
                <a:cubicBezTo>
                  <a:pt x="28869" y="6690"/>
                  <a:pt x="29011" y="6785"/>
                  <a:pt x="29059" y="6927"/>
                </a:cubicBezTo>
                <a:cubicBezTo>
                  <a:pt x="29106" y="7046"/>
                  <a:pt x="29106" y="7140"/>
                  <a:pt x="29153" y="7259"/>
                </a:cubicBezTo>
                <a:cubicBezTo>
                  <a:pt x="29177" y="7354"/>
                  <a:pt x="29248" y="7449"/>
                  <a:pt x="29319" y="7520"/>
                </a:cubicBezTo>
                <a:cubicBezTo>
                  <a:pt x="30221" y="8160"/>
                  <a:pt x="31099" y="8825"/>
                  <a:pt x="32024" y="9418"/>
                </a:cubicBezTo>
                <a:cubicBezTo>
                  <a:pt x="32735" y="9868"/>
                  <a:pt x="33518" y="10224"/>
                  <a:pt x="34325" y="10461"/>
                </a:cubicBezTo>
                <a:cubicBezTo>
                  <a:pt x="35012" y="10627"/>
                  <a:pt x="35700" y="10722"/>
                  <a:pt x="36412" y="10699"/>
                </a:cubicBezTo>
                <a:cubicBezTo>
                  <a:pt x="37076" y="10746"/>
                  <a:pt x="37740" y="10699"/>
                  <a:pt x="38405" y="10580"/>
                </a:cubicBezTo>
                <a:cubicBezTo>
                  <a:pt x="40041" y="10200"/>
                  <a:pt x="41536" y="9465"/>
                  <a:pt x="42840" y="8398"/>
                </a:cubicBezTo>
                <a:cubicBezTo>
                  <a:pt x="43054" y="8208"/>
                  <a:pt x="43291" y="8042"/>
                  <a:pt x="43552" y="7923"/>
                </a:cubicBezTo>
                <a:cubicBezTo>
                  <a:pt x="43955" y="7781"/>
                  <a:pt x="44192" y="7378"/>
                  <a:pt x="44121" y="6951"/>
                </a:cubicBezTo>
                <a:cubicBezTo>
                  <a:pt x="43837" y="6808"/>
                  <a:pt x="43623" y="6571"/>
                  <a:pt x="43504" y="6287"/>
                </a:cubicBezTo>
                <a:cubicBezTo>
                  <a:pt x="43481" y="6192"/>
                  <a:pt x="43362" y="6120"/>
                  <a:pt x="43291" y="6049"/>
                </a:cubicBezTo>
                <a:cubicBezTo>
                  <a:pt x="43196" y="6002"/>
                  <a:pt x="43101" y="5931"/>
                  <a:pt x="43030" y="5860"/>
                </a:cubicBezTo>
                <a:cubicBezTo>
                  <a:pt x="42437" y="5290"/>
                  <a:pt x="41797" y="4745"/>
                  <a:pt x="41132" y="4247"/>
                </a:cubicBezTo>
                <a:cubicBezTo>
                  <a:pt x="40207" y="3535"/>
                  <a:pt x="39211" y="2918"/>
                  <a:pt x="38144" y="2467"/>
                </a:cubicBezTo>
                <a:cubicBezTo>
                  <a:pt x="37100" y="2041"/>
                  <a:pt x="36032" y="1708"/>
                  <a:pt x="34941" y="1471"/>
                </a:cubicBezTo>
                <a:cubicBezTo>
                  <a:pt x="34348" y="1305"/>
                  <a:pt x="33755" y="1234"/>
                  <a:pt x="33162" y="1210"/>
                </a:cubicBezTo>
                <a:cubicBezTo>
                  <a:pt x="32783" y="1210"/>
                  <a:pt x="32403" y="1187"/>
                  <a:pt x="32024" y="1163"/>
                </a:cubicBezTo>
                <a:cubicBezTo>
                  <a:pt x="30719" y="1068"/>
                  <a:pt x="29414" y="1187"/>
                  <a:pt x="28157" y="1519"/>
                </a:cubicBezTo>
                <a:cubicBezTo>
                  <a:pt x="27967" y="1566"/>
                  <a:pt x="27778" y="1637"/>
                  <a:pt x="27588" y="1685"/>
                </a:cubicBezTo>
                <a:cubicBezTo>
                  <a:pt x="25951" y="2159"/>
                  <a:pt x="24362" y="2800"/>
                  <a:pt x="22867" y="3654"/>
                </a:cubicBezTo>
                <a:cubicBezTo>
                  <a:pt x="22156" y="4057"/>
                  <a:pt x="21444" y="4531"/>
                  <a:pt x="20804" y="5029"/>
                </a:cubicBezTo>
                <a:cubicBezTo>
                  <a:pt x="20400" y="5338"/>
                  <a:pt x="20021" y="5646"/>
                  <a:pt x="19641" y="5954"/>
                </a:cubicBezTo>
                <a:cubicBezTo>
                  <a:pt x="19262" y="6263"/>
                  <a:pt x="19025" y="6761"/>
                  <a:pt x="18574" y="7046"/>
                </a:cubicBezTo>
                <a:cubicBezTo>
                  <a:pt x="18526" y="7093"/>
                  <a:pt x="18479" y="7140"/>
                  <a:pt x="18455" y="7188"/>
                </a:cubicBezTo>
                <a:cubicBezTo>
                  <a:pt x="18289" y="7496"/>
                  <a:pt x="18076" y="7757"/>
                  <a:pt x="17815" y="7971"/>
                </a:cubicBezTo>
                <a:cubicBezTo>
                  <a:pt x="17673" y="8089"/>
                  <a:pt x="17554" y="8232"/>
                  <a:pt x="17483" y="8374"/>
                </a:cubicBezTo>
                <a:cubicBezTo>
                  <a:pt x="17293" y="8943"/>
                  <a:pt x="16913" y="9394"/>
                  <a:pt x="16605" y="9892"/>
                </a:cubicBezTo>
                <a:cubicBezTo>
                  <a:pt x="16083" y="10699"/>
                  <a:pt x="15561" y="11505"/>
                  <a:pt x="14992" y="12288"/>
                </a:cubicBezTo>
                <a:cubicBezTo>
                  <a:pt x="14043" y="13640"/>
                  <a:pt x="13332" y="15134"/>
                  <a:pt x="12430" y="16534"/>
                </a:cubicBezTo>
                <a:cubicBezTo>
                  <a:pt x="12312" y="16771"/>
                  <a:pt x="12169" y="16985"/>
                  <a:pt x="11980" y="17198"/>
                </a:cubicBezTo>
                <a:cubicBezTo>
                  <a:pt x="11742" y="17412"/>
                  <a:pt x="11766" y="17720"/>
                  <a:pt x="11576" y="17957"/>
                </a:cubicBezTo>
                <a:cubicBezTo>
                  <a:pt x="11149" y="18526"/>
                  <a:pt x="10746" y="19120"/>
                  <a:pt x="10343" y="19713"/>
                </a:cubicBezTo>
                <a:cubicBezTo>
                  <a:pt x="10272" y="19807"/>
                  <a:pt x="10224" y="19926"/>
                  <a:pt x="10129" y="20045"/>
                </a:cubicBezTo>
                <a:cubicBezTo>
                  <a:pt x="10224" y="20068"/>
                  <a:pt x="10248" y="20116"/>
                  <a:pt x="10295" y="20092"/>
                </a:cubicBezTo>
                <a:cubicBezTo>
                  <a:pt x="10960" y="19902"/>
                  <a:pt x="11695" y="19997"/>
                  <a:pt x="12312" y="20329"/>
                </a:cubicBezTo>
                <a:cubicBezTo>
                  <a:pt x="12549" y="20472"/>
                  <a:pt x="12786" y="20566"/>
                  <a:pt x="13023" y="20685"/>
                </a:cubicBezTo>
                <a:cubicBezTo>
                  <a:pt x="13118" y="20733"/>
                  <a:pt x="13213" y="20827"/>
                  <a:pt x="13355" y="20733"/>
                </a:cubicBezTo>
                <a:cubicBezTo>
                  <a:pt x="13355" y="20519"/>
                  <a:pt x="13379" y="20258"/>
                  <a:pt x="13379" y="20021"/>
                </a:cubicBezTo>
                <a:cubicBezTo>
                  <a:pt x="13355" y="19214"/>
                  <a:pt x="13474" y="18408"/>
                  <a:pt x="13687" y="17625"/>
                </a:cubicBezTo>
                <a:cubicBezTo>
                  <a:pt x="13830" y="17151"/>
                  <a:pt x="14020" y="16653"/>
                  <a:pt x="14186" y="16178"/>
                </a:cubicBezTo>
                <a:cubicBezTo>
                  <a:pt x="14233" y="15988"/>
                  <a:pt x="14423" y="15870"/>
                  <a:pt x="14613" y="15893"/>
                </a:cubicBezTo>
                <a:cubicBezTo>
                  <a:pt x="14660" y="15893"/>
                  <a:pt x="14707" y="15846"/>
                  <a:pt x="14802" y="15822"/>
                </a:cubicBezTo>
                <a:close/>
                <a:moveTo>
                  <a:pt x="8706" y="22037"/>
                </a:moveTo>
                <a:cubicBezTo>
                  <a:pt x="8635" y="22061"/>
                  <a:pt x="8587" y="22061"/>
                  <a:pt x="8540" y="22085"/>
                </a:cubicBezTo>
                <a:cubicBezTo>
                  <a:pt x="7994" y="22535"/>
                  <a:pt x="7473" y="22986"/>
                  <a:pt x="6951" y="23437"/>
                </a:cubicBezTo>
                <a:cubicBezTo>
                  <a:pt x="6310" y="23935"/>
                  <a:pt x="5622" y="24362"/>
                  <a:pt x="4887" y="24718"/>
                </a:cubicBezTo>
                <a:cubicBezTo>
                  <a:pt x="4199" y="25050"/>
                  <a:pt x="3464" y="25358"/>
                  <a:pt x="2776" y="25690"/>
                </a:cubicBezTo>
                <a:cubicBezTo>
                  <a:pt x="2325" y="25904"/>
                  <a:pt x="1922" y="26165"/>
                  <a:pt x="1447" y="26426"/>
                </a:cubicBezTo>
                <a:cubicBezTo>
                  <a:pt x="1803" y="26805"/>
                  <a:pt x="2112" y="27185"/>
                  <a:pt x="2467" y="27469"/>
                </a:cubicBezTo>
                <a:cubicBezTo>
                  <a:pt x="3155" y="28062"/>
                  <a:pt x="3867" y="28632"/>
                  <a:pt x="4579" y="29248"/>
                </a:cubicBezTo>
                <a:cubicBezTo>
                  <a:pt x="5433" y="30007"/>
                  <a:pt x="6453" y="30600"/>
                  <a:pt x="7567" y="30980"/>
                </a:cubicBezTo>
                <a:cubicBezTo>
                  <a:pt x="7733" y="31027"/>
                  <a:pt x="7900" y="31099"/>
                  <a:pt x="8066" y="31193"/>
                </a:cubicBezTo>
                <a:cubicBezTo>
                  <a:pt x="8753" y="31573"/>
                  <a:pt x="9584" y="31763"/>
                  <a:pt x="10390" y="31692"/>
                </a:cubicBezTo>
                <a:lnTo>
                  <a:pt x="11054" y="31692"/>
                </a:lnTo>
                <a:cubicBezTo>
                  <a:pt x="12122" y="31668"/>
                  <a:pt x="13142" y="31312"/>
                  <a:pt x="13972" y="30648"/>
                </a:cubicBezTo>
                <a:cubicBezTo>
                  <a:pt x="14186" y="30482"/>
                  <a:pt x="14399" y="30339"/>
                  <a:pt x="14636" y="30197"/>
                </a:cubicBezTo>
                <a:cubicBezTo>
                  <a:pt x="14992" y="29984"/>
                  <a:pt x="15466" y="30173"/>
                  <a:pt x="15561" y="30577"/>
                </a:cubicBezTo>
                <a:cubicBezTo>
                  <a:pt x="15633" y="30719"/>
                  <a:pt x="15656" y="30861"/>
                  <a:pt x="15633" y="31027"/>
                </a:cubicBezTo>
                <a:cubicBezTo>
                  <a:pt x="15585" y="31312"/>
                  <a:pt x="15466" y="31573"/>
                  <a:pt x="15419" y="31858"/>
                </a:cubicBezTo>
                <a:cubicBezTo>
                  <a:pt x="15300" y="32403"/>
                  <a:pt x="15206" y="32949"/>
                  <a:pt x="15134" y="33518"/>
                </a:cubicBezTo>
                <a:cubicBezTo>
                  <a:pt x="15111" y="33660"/>
                  <a:pt x="15134" y="33803"/>
                  <a:pt x="15158" y="33945"/>
                </a:cubicBezTo>
                <a:cubicBezTo>
                  <a:pt x="15443" y="34087"/>
                  <a:pt x="15751" y="34159"/>
                  <a:pt x="16060" y="34135"/>
                </a:cubicBezTo>
                <a:cubicBezTo>
                  <a:pt x="16463" y="34135"/>
                  <a:pt x="16890" y="34087"/>
                  <a:pt x="17317" y="33969"/>
                </a:cubicBezTo>
                <a:cubicBezTo>
                  <a:pt x="18171" y="33684"/>
                  <a:pt x="19048" y="33423"/>
                  <a:pt x="19926" y="33139"/>
                </a:cubicBezTo>
                <a:cubicBezTo>
                  <a:pt x="20068" y="33091"/>
                  <a:pt x="20234" y="33115"/>
                  <a:pt x="20377" y="33091"/>
                </a:cubicBezTo>
                <a:cubicBezTo>
                  <a:pt x="20804" y="32996"/>
                  <a:pt x="21207" y="32901"/>
                  <a:pt x="21634" y="32783"/>
                </a:cubicBezTo>
                <a:cubicBezTo>
                  <a:pt x="21729" y="32759"/>
                  <a:pt x="21824" y="32688"/>
                  <a:pt x="21895" y="32593"/>
                </a:cubicBezTo>
                <a:cubicBezTo>
                  <a:pt x="22085" y="32356"/>
                  <a:pt x="22227" y="32095"/>
                  <a:pt x="22346" y="31834"/>
                </a:cubicBezTo>
                <a:cubicBezTo>
                  <a:pt x="22298" y="31786"/>
                  <a:pt x="22251" y="31763"/>
                  <a:pt x="22179" y="31739"/>
                </a:cubicBezTo>
                <a:cubicBezTo>
                  <a:pt x="22108" y="31692"/>
                  <a:pt x="22013" y="31668"/>
                  <a:pt x="21942" y="31668"/>
                </a:cubicBezTo>
                <a:cubicBezTo>
                  <a:pt x="20993" y="31526"/>
                  <a:pt x="20116" y="31170"/>
                  <a:pt x="19357" y="30600"/>
                </a:cubicBezTo>
                <a:cubicBezTo>
                  <a:pt x="19286" y="30553"/>
                  <a:pt x="19214" y="30506"/>
                  <a:pt x="19119" y="30458"/>
                </a:cubicBezTo>
                <a:cubicBezTo>
                  <a:pt x="18621" y="30150"/>
                  <a:pt x="18171" y="29818"/>
                  <a:pt x="17744" y="29414"/>
                </a:cubicBezTo>
                <a:cubicBezTo>
                  <a:pt x="17151" y="28821"/>
                  <a:pt x="16581" y="28228"/>
                  <a:pt x="15965" y="27683"/>
                </a:cubicBezTo>
                <a:cubicBezTo>
                  <a:pt x="15727" y="27469"/>
                  <a:pt x="15538" y="27208"/>
                  <a:pt x="15395" y="26947"/>
                </a:cubicBezTo>
                <a:cubicBezTo>
                  <a:pt x="15158" y="26544"/>
                  <a:pt x="14921" y="26141"/>
                  <a:pt x="14707" y="25761"/>
                </a:cubicBezTo>
                <a:cubicBezTo>
                  <a:pt x="14613" y="25738"/>
                  <a:pt x="14565" y="25714"/>
                  <a:pt x="14541" y="25714"/>
                </a:cubicBezTo>
                <a:cubicBezTo>
                  <a:pt x="13853" y="25927"/>
                  <a:pt x="13166" y="25856"/>
                  <a:pt x="12454" y="25904"/>
                </a:cubicBezTo>
                <a:cubicBezTo>
                  <a:pt x="12074" y="25904"/>
                  <a:pt x="11695" y="25880"/>
                  <a:pt x="11315" y="25809"/>
                </a:cubicBezTo>
                <a:cubicBezTo>
                  <a:pt x="10699" y="25666"/>
                  <a:pt x="10129" y="25429"/>
                  <a:pt x="9584" y="25097"/>
                </a:cubicBezTo>
                <a:cubicBezTo>
                  <a:pt x="9394" y="24979"/>
                  <a:pt x="9204" y="24813"/>
                  <a:pt x="9062" y="24599"/>
                </a:cubicBezTo>
                <a:cubicBezTo>
                  <a:pt x="8659" y="24030"/>
                  <a:pt x="8493" y="23318"/>
                  <a:pt x="8611" y="22630"/>
                </a:cubicBezTo>
                <a:cubicBezTo>
                  <a:pt x="8659" y="22417"/>
                  <a:pt x="8682" y="22227"/>
                  <a:pt x="8706" y="22037"/>
                </a:cubicBezTo>
                <a:close/>
                <a:moveTo>
                  <a:pt x="46066" y="25904"/>
                </a:moveTo>
                <a:cubicBezTo>
                  <a:pt x="46398" y="26331"/>
                  <a:pt x="46659" y="26734"/>
                  <a:pt x="46968" y="27113"/>
                </a:cubicBezTo>
                <a:cubicBezTo>
                  <a:pt x="47229" y="27469"/>
                  <a:pt x="47656" y="27659"/>
                  <a:pt x="48083" y="27659"/>
                </a:cubicBezTo>
                <a:cubicBezTo>
                  <a:pt x="48628" y="27683"/>
                  <a:pt x="49197" y="27564"/>
                  <a:pt x="49719" y="27374"/>
                </a:cubicBezTo>
                <a:cubicBezTo>
                  <a:pt x="49980" y="27279"/>
                  <a:pt x="50146" y="27042"/>
                  <a:pt x="50170" y="26781"/>
                </a:cubicBezTo>
                <a:cubicBezTo>
                  <a:pt x="50241" y="26307"/>
                  <a:pt x="50384" y="26188"/>
                  <a:pt x="50787" y="26117"/>
                </a:cubicBezTo>
                <a:cubicBezTo>
                  <a:pt x="50977" y="26093"/>
                  <a:pt x="51190" y="26070"/>
                  <a:pt x="51380" y="26070"/>
                </a:cubicBezTo>
                <a:lnTo>
                  <a:pt x="52376" y="26070"/>
                </a:lnTo>
                <a:cubicBezTo>
                  <a:pt x="52827" y="26070"/>
                  <a:pt x="53254" y="25975"/>
                  <a:pt x="53657" y="25738"/>
                </a:cubicBezTo>
                <a:cubicBezTo>
                  <a:pt x="53633" y="25429"/>
                  <a:pt x="53491" y="25121"/>
                  <a:pt x="53230" y="24907"/>
                </a:cubicBezTo>
                <a:cubicBezTo>
                  <a:pt x="52993" y="24599"/>
                  <a:pt x="52708" y="24338"/>
                  <a:pt x="52471" y="24077"/>
                </a:cubicBezTo>
                <a:cubicBezTo>
                  <a:pt x="52329" y="23911"/>
                  <a:pt x="52210" y="23769"/>
                  <a:pt x="52091" y="23603"/>
                </a:cubicBezTo>
                <a:cubicBezTo>
                  <a:pt x="51997" y="23460"/>
                  <a:pt x="51997" y="23294"/>
                  <a:pt x="52068" y="23152"/>
                </a:cubicBezTo>
                <a:cubicBezTo>
                  <a:pt x="52163" y="22820"/>
                  <a:pt x="52471" y="22583"/>
                  <a:pt x="52827" y="22583"/>
                </a:cubicBezTo>
                <a:cubicBezTo>
                  <a:pt x="53135" y="22583"/>
                  <a:pt x="53467" y="22606"/>
                  <a:pt x="53776" y="22583"/>
                </a:cubicBezTo>
                <a:cubicBezTo>
                  <a:pt x="54037" y="22583"/>
                  <a:pt x="54297" y="22559"/>
                  <a:pt x="54558" y="22512"/>
                </a:cubicBezTo>
                <a:cubicBezTo>
                  <a:pt x="55009" y="22440"/>
                  <a:pt x="55412" y="22180"/>
                  <a:pt x="55673" y="21824"/>
                </a:cubicBezTo>
                <a:cubicBezTo>
                  <a:pt x="55910" y="21492"/>
                  <a:pt x="56219" y="21207"/>
                  <a:pt x="56575" y="21041"/>
                </a:cubicBezTo>
                <a:cubicBezTo>
                  <a:pt x="56883" y="20851"/>
                  <a:pt x="57191" y="20614"/>
                  <a:pt x="57429" y="20329"/>
                </a:cubicBezTo>
                <a:cubicBezTo>
                  <a:pt x="57405" y="20282"/>
                  <a:pt x="57381" y="20258"/>
                  <a:pt x="57381" y="20258"/>
                </a:cubicBezTo>
                <a:cubicBezTo>
                  <a:pt x="55910" y="19807"/>
                  <a:pt x="54511" y="19286"/>
                  <a:pt x="53277" y="18313"/>
                </a:cubicBezTo>
                <a:cubicBezTo>
                  <a:pt x="52566" y="17720"/>
                  <a:pt x="51736" y="17246"/>
                  <a:pt x="51143" y="16487"/>
                </a:cubicBezTo>
                <a:cubicBezTo>
                  <a:pt x="50977" y="16249"/>
                  <a:pt x="50668" y="16154"/>
                  <a:pt x="50407" y="16273"/>
                </a:cubicBezTo>
                <a:cubicBezTo>
                  <a:pt x="50407" y="16510"/>
                  <a:pt x="50407" y="16747"/>
                  <a:pt x="50384" y="16985"/>
                </a:cubicBezTo>
                <a:cubicBezTo>
                  <a:pt x="50384" y="17198"/>
                  <a:pt x="50360" y="17388"/>
                  <a:pt x="50336" y="17578"/>
                </a:cubicBezTo>
                <a:cubicBezTo>
                  <a:pt x="50241" y="18242"/>
                  <a:pt x="50123" y="18906"/>
                  <a:pt x="49980" y="19570"/>
                </a:cubicBezTo>
                <a:cubicBezTo>
                  <a:pt x="49885" y="20045"/>
                  <a:pt x="49743" y="20519"/>
                  <a:pt x="49577" y="20993"/>
                </a:cubicBezTo>
                <a:cubicBezTo>
                  <a:pt x="49031" y="22393"/>
                  <a:pt x="48201" y="23650"/>
                  <a:pt x="47157" y="24741"/>
                </a:cubicBezTo>
                <a:cubicBezTo>
                  <a:pt x="46802" y="25073"/>
                  <a:pt x="46446" y="25453"/>
                  <a:pt x="46043" y="25880"/>
                </a:cubicBezTo>
                <a:close/>
                <a:moveTo>
                  <a:pt x="50312" y="15063"/>
                </a:moveTo>
                <a:cubicBezTo>
                  <a:pt x="50550" y="15134"/>
                  <a:pt x="50787" y="15111"/>
                  <a:pt x="50977" y="14992"/>
                </a:cubicBezTo>
                <a:cubicBezTo>
                  <a:pt x="51380" y="14731"/>
                  <a:pt x="51736" y="14423"/>
                  <a:pt x="51997" y="14020"/>
                </a:cubicBezTo>
                <a:cubicBezTo>
                  <a:pt x="52329" y="13498"/>
                  <a:pt x="52590" y="12928"/>
                  <a:pt x="52803" y="12335"/>
                </a:cubicBezTo>
                <a:cubicBezTo>
                  <a:pt x="53111" y="11410"/>
                  <a:pt x="52850" y="10580"/>
                  <a:pt x="52329" y="9821"/>
                </a:cubicBezTo>
                <a:cubicBezTo>
                  <a:pt x="52210" y="9679"/>
                  <a:pt x="52091" y="9536"/>
                  <a:pt x="51949" y="9465"/>
                </a:cubicBezTo>
                <a:cubicBezTo>
                  <a:pt x="51261" y="9014"/>
                  <a:pt x="50478" y="8730"/>
                  <a:pt x="49696" y="8659"/>
                </a:cubicBezTo>
                <a:cubicBezTo>
                  <a:pt x="49245" y="8587"/>
                  <a:pt x="48771" y="8730"/>
                  <a:pt x="48462" y="9038"/>
                </a:cubicBezTo>
                <a:cubicBezTo>
                  <a:pt x="48130" y="9299"/>
                  <a:pt x="47869" y="9607"/>
                  <a:pt x="47632" y="9940"/>
                </a:cubicBezTo>
                <a:cubicBezTo>
                  <a:pt x="47703" y="10058"/>
                  <a:pt x="47798" y="10200"/>
                  <a:pt x="47893" y="10319"/>
                </a:cubicBezTo>
                <a:cubicBezTo>
                  <a:pt x="48652" y="11220"/>
                  <a:pt x="49245" y="12264"/>
                  <a:pt x="49648" y="13379"/>
                </a:cubicBezTo>
                <a:cubicBezTo>
                  <a:pt x="49862" y="13948"/>
                  <a:pt x="50075" y="14494"/>
                  <a:pt x="50312" y="15040"/>
                </a:cubicBezTo>
                <a:close/>
                <a:moveTo>
                  <a:pt x="14186" y="24741"/>
                </a:moveTo>
                <a:cubicBezTo>
                  <a:pt x="14186" y="24670"/>
                  <a:pt x="14209" y="24623"/>
                  <a:pt x="14186" y="24599"/>
                </a:cubicBezTo>
                <a:cubicBezTo>
                  <a:pt x="13925" y="23959"/>
                  <a:pt x="13711" y="23294"/>
                  <a:pt x="13569" y="22606"/>
                </a:cubicBezTo>
                <a:cubicBezTo>
                  <a:pt x="13545" y="22464"/>
                  <a:pt x="13474" y="22322"/>
                  <a:pt x="13403" y="22180"/>
                </a:cubicBezTo>
                <a:cubicBezTo>
                  <a:pt x="12810" y="21444"/>
                  <a:pt x="11932" y="21017"/>
                  <a:pt x="10983" y="21065"/>
                </a:cubicBezTo>
                <a:cubicBezTo>
                  <a:pt x="10746" y="21041"/>
                  <a:pt x="10485" y="21160"/>
                  <a:pt x="10343" y="21349"/>
                </a:cubicBezTo>
                <a:cubicBezTo>
                  <a:pt x="9963" y="21800"/>
                  <a:pt x="9726" y="22346"/>
                  <a:pt x="9679" y="22939"/>
                </a:cubicBezTo>
                <a:cubicBezTo>
                  <a:pt x="9607" y="23413"/>
                  <a:pt x="9821" y="23887"/>
                  <a:pt x="10224" y="24172"/>
                </a:cubicBezTo>
                <a:cubicBezTo>
                  <a:pt x="10817" y="24552"/>
                  <a:pt x="11505" y="24741"/>
                  <a:pt x="12193" y="24765"/>
                </a:cubicBezTo>
                <a:cubicBezTo>
                  <a:pt x="12786" y="24765"/>
                  <a:pt x="13403" y="24765"/>
                  <a:pt x="13996" y="24765"/>
                </a:cubicBezTo>
                <a:cubicBezTo>
                  <a:pt x="14067" y="24765"/>
                  <a:pt x="14114" y="24765"/>
                  <a:pt x="14186" y="24741"/>
                </a:cubicBezTo>
                <a:close/>
                <a:moveTo>
                  <a:pt x="34443" y="67415"/>
                </a:moveTo>
                <a:cubicBezTo>
                  <a:pt x="34752" y="67059"/>
                  <a:pt x="34894" y="66609"/>
                  <a:pt x="34870" y="66158"/>
                </a:cubicBezTo>
                <a:cubicBezTo>
                  <a:pt x="34870" y="65565"/>
                  <a:pt x="34894" y="64972"/>
                  <a:pt x="34870" y="64355"/>
                </a:cubicBezTo>
                <a:cubicBezTo>
                  <a:pt x="34846" y="64071"/>
                  <a:pt x="34775" y="63786"/>
                  <a:pt x="34680" y="63525"/>
                </a:cubicBezTo>
                <a:cubicBezTo>
                  <a:pt x="34419" y="62742"/>
                  <a:pt x="34064" y="62007"/>
                  <a:pt x="33613" y="61295"/>
                </a:cubicBezTo>
                <a:cubicBezTo>
                  <a:pt x="33565" y="61248"/>
                  <a:pt x="33542" y="61129"/>
                  <a:pt x="33399" y="61200"/>
                </a:cubicBezTo>
                <a:cubicBezTo>
                  <a:pt x="33376" y="61271"/>
                  <a:pt x="33376" y="61343"/>
                  <a:pt x="33352" y="61438"/>
                </a:cubicBezTo>
                <a:lnTo>
                  <a:pt x="33352" y="65992"/>
                </a:lnTo>
                <a:cubicBezTo>
                  <a:pt x="33376" y="66466"/>
                  <a:pt x="33494" y="66964"/>
                  <a:pt x="33708" y="67391"/>
                </a:cubicBezTo>
                <a:close/>
                <a:moveTo>
                  <a:pt x="15656" y="58283"/>
                </a:moveTo>
                <a:cubicBezTo>
                  <a:pt x="15822" y="58211"/>
                  <a:pt x="15893" y="58211"/>
                  <a:pt x="15917" y="58164"/>
                </a:cubicBezTo>
                <a:cubicBezTo>
                  <a:pt x="16226" y="57808"/>
                  <a:pt x="16510" y="57429"/>
                  <a:pt x="16771" y="57049"/>
                </a:cubicBezTo>
                <a:cubicBezTo>
                  <a:pt x="16819" y="56931"/>
                  <a:pt x="16866" y="56788"/>
                  <a:pt x="16890" y="56670"/>
                </a:cubicBezTo>
                <a:cubicBezTo>
                  <a:pt x="17008" y="56243"/>
                  <a:pt x="17127" y="55816"/>
                  <a:pt x="17246" y="55365"/>
                </a:cubicBezTo>
                <a:cubicBezTo>
                  <a:pt x="17317" y="55128"/>
                  <a:pt x="17364" y="54891"/>
                  <a:pt x="17388" y="54653"/>
                </a:cubicBezTo>
                <a:cubicBezTo>
                  <a:pt x="17364" y="54131"/>
                  <a:pt x="17459" y="53633"/>
                  <a:pt x="17673" y="53183"/>
                </a:cubicBezTo>
                <a:cubicBezTo>
                  <a:pt x="17459" y="53088"/>
                  <a:pt x="17222" y="53088"/>
                  <a:pt x="16985" y="53135"/>
                </a:cubicBezTo>
                <a:cubicBezTo>
                  <a:pt x="16890" y="53135"/>
                  <a:pt x="16819" y="53183"/>
                  <a:pt x="16747" y="53230"/>
                </a:cubicBezTo>
                <a:cubicBezTo>
                  <a:pt x="16486" y="53467"/>
                  <a:pt x="16273" y="53776"/>
                  <a:pt x="16178" y="54131"/>
                </a:cubicBezTo>
                <a:cubicBezTo>
                  <a:pt x="16083" y="54464"/>
                  <a:pt x="15965" y="54819"/>
                  <a:pt x="15870" y="55151"/>
                </a:cubicBezTo>
                <a:cubicBezTo>
                  <a:pt x="15751" y="55507"/>
                  <a:pt x="15656" y="55887"/>
                  <a:pt x="15656" y="56266"/>
                </a:cubicBezTo>
                <a:cubicBezTo>
                  <a:pt x="15656" y="56907"/>
                  <a:pt x="15656" y="57547"/>
                  <a:pt x="15656" y="58283"/>
                </a:cubicBezTo>
                <a:close/>
                <a:moveTo>
                  <a:pt x="37313" y="31099"/>
                </a:moveTo>
                <a:lnTo>
                  <a:pt x="35107" y="31834"/>
                </a:lnTo>
                <a:cubicBezTo>
                  <a:pt x="35178" y="32474"/>
                  <a:pt x="35226" y="32569"/>
                  <a:pt x="35487" y="32830"/>
                </a:cubicBezTo>
                <a:cubicBezTo>
                  <a:pt x="35653" y="33139"/>
                  <a:pt x="36080" y="33139"/>
                  <a:pt x="36270" y="32854"/>
                </a:cubicBezTo>
                <a:cubicBezTo>
                  <a:pt x="36720" y="32451"/>
                  <a:pt x="37052" y="31929"/>
                  <a:pt x="37290" y="31383"/>
                </a:cubicBezTo>
                <a:cubicBezTo>
                  <a:pt x="37313" y="31288"/>
                  <a:pt x="37313" y="31193"/>
                  <a:pt x="37313" y="3109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9" name="Google Shape;1599;p61"/>
          <p:cNvSpPr/>
          <p:nvPr/>
        </p:nvSpPr>
        <p:spPr>
          <a:xfrm>
            <a:off x="1347425" y="2969225"/>
            <a:ext cx="425800" cy="236050"/>
          </a:xfrm>
          <a:custGeom>
            <a:avLst/>
            <a:gdLst/>
            <a:ahLst/>
            <a:cxnLst/>
            <a:rect l="l" t="t" r="r" b="b"/>
            <a:pathLst>
              <a:path w="17032" h="9442" extrusionOk="0">
                <a:moveTo>
                  <a:pt x="7970" y="9394"/>
                </a:moveTo>
                <a:cubicBezTo>
                  <a:pt x="6855" y="9394"/>
                  <a:pt x="5764" y="9252"/>
                  <a:pt x="4721" y="8991"/>
                </a:cubicBezTo>
                <a:cubicBezTo>
                  <a:pt x="4009" y="8801"/>
                  <a:pt x="3368" y="8469"/>
                  <a:pt x="2823" y="8019"/>
                </a:cubicBezTo>
                <a:cubicBezTo>
                  <a:pt x="2515" y="7758"/>
                  <a:pt x="2206" y="7497"/>
                  <a:pt x="1874" y="7260"/>
                </a:cubicBezTo>
                <a:cubicBezTo>
                  <a:pt x="1471" y="6927"/>
                  <a:pt x="1139" y="6524"/>
                  <a:pt x="878" y="6097"/>
                </a:cubicBezTo>
                <a:cubicBezTo>
                  <a:pt x="617" y="5646"/>
                  <a:pt x="380" y="5196"/>
                  <a:pt x="142" y="4721"/>
                </a:cubicBezTo>
                <a:cubicBezTo>
                  <a:pt x="95" y="4603"/>
                  <a:pt x="48" y="4484"/>
                  <a:pt x="24" y="4342"/>
                </a:cubicBezTo>
                <a:cubicBezTo>
                  <a:pt x="0" y="4176"/>
                  <a:pt x="95" y="4033"/>
                  <a:pt x="237" y="3962"/>
                </a:cubicBezTo>
                <a:cubicBezTo>
                  <a:pt x="380" y="3867"/>
                  <a:pt x="569" y="3915"/>
                  <a:pt x="664" y="4033"/>
                </a:cubicBezTo>
                <a:cubicBezTo>
                  <a:pt x="759" y="4128"/>
                  <a:pt x="854" y="4223"/>
                  <a:pt x="925" y="4318"/>
                </a:cubicBezTo>
                <a:cubicBezTo>
                  <a:pt x="1234" y="4745"/>
                  <a:pt x="1518" y="5172"/>
                  <a:pt x="1850" y="5552"/>
                </a:cubicBezTo>
                <a:cubicBezTo>
                  <a:pt x="2111" y="5860"/>
                  <a:pt x="2372" y="6121"/>
                  <a:pt x="2633" y="6382"/>
                </a:cubicBezTo>
                <a:cubicBezTo>
                  <a:pt x="2918" y="6643"/>
                  <a:pt x="3226" y="6856"/>
                  <a:pt x="3535" y="7093"/>
                </a:cubicBezTo>
                <a:cubicBezTo>
                  <a:pt x="4104" y="7568"/>
                  <a:pt x="4815" y="7853"/>
                  <a:pt x="5551" y="7947"/>
                </a:cubicBezTo>
                <a:cubicBezTo>
                  <a:pt x="6357" y="8113"/>
                  <a:pt x="7188" y="8185"/>
                  <a:pt x="8018" y="8185"/>
                </a:cubicBezTo>
                <a:cubicBezTo>
                  <a:pt x="9085" y="8090"/>
                  <a:pt x="10129" y="7924"/>
                  <a:pt x="11054" y="7283"/>
                </a:cubicBezTo>
                <a:cubicBezTo>
                  <a:pt x="11837" y="6809"/>
                  <a:pt x="12572" y="6263"/>
                  <a:pt x="13284" y="5670"/>
                </a:cubicBezTo>
                <a:cubicBezTo>
                  <a:pt x="14067" y="4982"/>
                  <a:pt x="14683" y="4152"/>
                  <a:pt x="15110" y="3203"/>
                </a:cubicBezTo>
                <a:cubicBezTo>
                  <a:pt x="15348" y="2658"/>
                  <a:pt x="15632" y="2112"/>
                  <a:pt x="15893" y="1590"/>
                </a:cubicBezTo>
                <a:cubicBezTo>
                  <a:pt x="16107" y="1234"/>
                  <a:pt x="16201" y="831"/>
                  <a:pt x="16201" y="428"/>
                </a:cubicBezTo>
                <a:cubicBezTo>
                  <a:pt x="16201" y="309"/>
                  <a:pt x="16249" y="214"/>
                  <a:pt x="16320" y="143"/>
                </a:cubicBezTo>
                <a:cubicBezTo>
                  <a:pt x="16391" y="48"/>
                  <a:pt x="16486" y="1"/>
                  <a:pt x="16605" y="25"/>
                </a:cubicBezTo>
                <a:cubicBezTo>
                  <a:pt x="16700" y="25"/>
                  <a:pt x="16842" y="143"/>
                  <a:pt x="16842" y="214"/>
                </a:cubicBezTo>
                <a:cubicBezTo>
                  <a:pt x="16866" y="784"/>
                  <a:pt x="17032" y="1329"/>
                  <a:pt x="16842" y="1922"/>
                </a:cubicBezTo>
                <a:cubicBezTo>
                  <a:pt x="16486" y="2871"/>
                  <a:pt x="16107" y="3796"/>
                  <a:pt x="15656" y="4698"/>
                </a:cubicBezTo>
                <a:cubicBezTo>
                  <a:pt x="15300" y="5362"/>
                  <a:pt x="14826" y="5931"/>
                  <a:pt x="14256" y="6406"/>
                </a:cubicBezTo>
                <a:cubicBezTo>
                  <a:pt x="13308" y="7260"/>
                  <a:pt x="12264" y="8019"/>
                  <a:pt x="11149" y="8635"/>
                </a:cubicBezTo>
                <a:cubicBezTo>
                  <a:pt x="10793" y="8849"/>
                  <a:pt x="10390" y="9015"/>
                  <a:pt x="9963" y="9086"/>
                </a:cubicBezTo>
                <a:cubicBezTo>
                  <a:pt x="9228" y="9228"/>
                  <a:pt x="8516" y="9442"/>
                  <a:pt x="7970" y="9394"/>
                </a:cubicBezTo>
                <a:close/>
              </a:path>
            </a:pathLst>
          </a:custGeom>
          <a:solidFill>
            <a:srgbClr val="4F2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0" name="Google Shape;1600;p61"/>
          <p:cNvSpPr/>
          <p:nvPr/>
        </p:nvSpPr>
        <p:spPr>
          <a:xfrm>
            <a:off x="1645100" y="2898075"/>
            <a:ext cx="36800" cy="55775"/>
          </a:xfrm>
          <a:custGeom>
            <a:avLst/>
            <a:gdLst/>
            <a:ahLst/>
            <a:cxnLst/>
            <a:rect l="l" t="t" r="r" b="b"/>
            <a:pathLst>
              <a:path w="1472" h="2231" extrusionOk="0">
                <a:moveTo>
                  <a:pt x="1448" y="1234"/>
                </a:moveTo>
                <a:cubicBezTo>
                  <a:pt x="1448" y="1376"/>
                  <a:pt x="1448" y="1519"/>
                  <a:pt x="1448" y="1661"/>
                </a:cubicBezTo>
                <a:cubicBezTo>
                  <a:pt x="1424" y="1874"/>
                  <a:pt x="1258" y="2064"/>
                  <a:pt x="1021" y="2135"/>
                </a:cubicBezTo>
                <a:cubicBezTo>
                  <a:pt x="641" y="2230"/>
                  <a:pt x="238" y="2017"/>
                  <a:pt x="120" y="1637"/>
                </a:cubicBezTo>
                <a:cubicBezTo>
                  <a:pt x="48" y="1234"/>
                  <a:pt x="1" y="854"/>
                  <a:pt x="1" y="451"/>
                </a:cubicBezTo>
                <a:cubicBezTo>
                  <a:pt x="1" y="190"/>
                  <a:pt x="238" y="0"/>
                  <a:pt x="499" y="24"/>
                </a:cubicBezTo>
                <a:cubicBezTo>
                  <a:pt x="1021" y="0"/>
                  <a:pt x="1472" y="451"/>
                  <a:pt x="1448" y="997"/>
                </a:cubicBezTo>
                <a:cubicBezTo>
                  <a:pt x="1448" y="1044"/>
                  <a:pt x="1448" y="1115"/>
                  <a:pt x="1448" y="123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1" name="Google Shape;1601;p61"/>
          <p:cNvSpPr/>
          <p:nvPr/>
        </p:nvSpPr>
        <p:spPr>
          <a:xfrm>
            <a:off x="1423925" y="2943725"/>
            <a:ext cx="36775" cy="50450"/>
          </a:xfrm>
          <a:custGeom>
            <a:avLst/>
            <a:gdLst/>
            <a:ahLst/>
            <a:cxnLst/>
            <a:rect l="l" t="t" r="r" b="b"/>
            <a:pathLst>
              <a:path w="1471" h="2018" extrusionOk="0">
                <a:moveTo>
                  <a:pt x="0" y="973"/>
                </a:moveTo>
                <a:cubicBezTo>
                  <a:pt x="0" y="807"/>
                  <a:pt x="0" y="689"/>
                  <a:pt x="24" y="547"/>
                </a:cubicBezTo>
                <a:cubicBezTo>
                  <a:pt x="48" y="286"/>
                  <a:pt x="237" y="72"/>
                  <a:pt x="498" y="48"/>
                </a:cubicBezTo>
                <a:cubicBezTo>
                  <a:pt x="712" y="1"/>
                  <a:pt x="949" y="120"/>
                  <a:pt x="1068" y="309"/>
                </a:cubicBezTo>
                <a:cubicBezTo>
                  <a:pt x="1091" y="404"/>
                  <a:pt x="1115" y="475"/>
                  <a:pt x="1162" y="570"/>
                </a:cubicBezTo>
                <a:cubicBezTo>
                  <a:pt x="1471" y="1140"/>
                  <a:pt x="1423" y="1282"/>
                  <a:pt x="973" y="1709"/>
                </a:cubicBezTo>
                <a:cubicBezTo>
                  <a:pt x="664" y="2017"/>
                  <a:pt x="119" y="1851"/>
                  <a:pt x="48" y="1400"/>
                </a:cubicBezTo>
                <a:cubicBezTo>
                  <a:pt x="24" y="1258"/>
                  <a:pt x="0" y="1116"/>
                  <a:pt x="0" y="97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2" name="Google Shape;1602;p61"/>
          <p:cNvGrpSpPr/>
          <p:nvPr/>
        </p:nvGrpSpPr>
        <p:grpSpPr>
          <a:xfrm>
            <a:off x="903175" y="1543725"/>
            <a:ext cx="855800" cy="746475"/>
            <a:chOff x="7461875" y="1143275"/>
            <a:chExt cx="855800" cy="746475"/>
          </a:xfrm>
        </p:grpSpPr>
        <p:sp>
          <p:nvSpPr>
            <p:cNvPr id="1603" name="Google Shape;1603;p61"/>
            <p:cNvSpPr/>
            <p:nvPr/>
          </p:nvSpPr>
          <p:spPr>
            <a:xfrm>
              <a:off x="7746450" y="1169425"/>
              <a:ext cx="245350" cy="269425"/>
            </a:xfrm>
            <a:custGeom>
              <a:avLst/>
              <a:gdLst/>
              <a:ahLst/>
              <a:cxnLst/>
              <a:rect l="l" t="t" r="r" b="b"/>
              <a:pathLst>
                <a:path w="9814" h="10777" extrusionOk="0">
                  <a:moveTo>
                    <a:pt x="5712" y="10776"/>
                  </a:moveTo>
                  <a:cubicBezTo>
                    <a:pt x="5022" y="10713"/>
                    <a:pt x="4373" y="10525"/>
                    <a:pt x="3767" y="10190"/>
                  </a:cubicBezTo>
                  <a:cubicBezTo>
                    <a:pt x="3557" y="10044"/>
                    <a:pt x="3411" y="9897"/>
                    <a:pt x="3369" y="9625"/>
                  </a:cubicBezTo>
                  <a:cubicBezTo>
                    <a:pt x="3118" y="8161"/>
                    <a:pt x="2093" y="7219"/>
                    <a:pt x="1046" y="6277"/>
                  </a:cubicBezTo>
                  <a:cubicBezTo>
                    <a:pt x="126" y="5482"/>
                    <a:pt x="0" y="4541"/>
                    <a:pt x="314" y="3620"/>
                  </a:cubicBezTo>
                  <a:cubicBezTo>
                    <a:pt x="544" y="2972"/>
                    <a:pt x="921" y="2344"/>
                    <a:pt x="1214" y="1716"/>
                  </a:cubicBezTo>
                  <a:cubicBezTo>
                    <a:pt x="1235" y="1632"/>
                    <a:pt x="1319" y="1549"/>
                    <a:pt x="1360" y="1507"/>
                  </a:cubicBezTo>
                  <a:cubicBezTo>
                    <a:pt x="2072" y="984"/>
                    <a:pt x="2741" y="398"/>
                    <a:pt x="3620" y="147"/>
                  </a:cubicBezTo>
                  <a:cubicBezTo>
                    <a:pt x="4039" y="0"/>
                    <a:pt x="4457" y="42"/>
                    <a:pt x="4813" y="251"/>
                  </a:cubicBezTo>
                  <a:cubicBezTo>
                    <a:pt x="5503" y="628"/>
                    <a:pt x="6194" y="1026"/>
                    <a:pt x="6717" y="1653"/>
                  </a:cubicBezTo>
                  <a:cubicBezTo>
                    <a:pt x="6926" y="1925"/>
                    <a:pt x="7114" y="2176"/>
                    <a:pt x="7240" y="2469"/>
                  </a:cubicBezTo>
                  <a:cubicBezTo>
                    <a:pt x="7449" y="2909"/>
                    <a:pt x="7512" y="3348"/>
                    <a:pt x="7303" y="3829"/>
                  </a:cubicBezTo>
                  <a:cubicBezTo>
                    <a:pt x="7093" y="4352"/>
                    <a:pt x="6905" y="4876"/>
                    <a:pt x="6675" y="5399"/>
                  </a:cubicBezTo>
                  <a:cubicBezTo>
                    <a:pt x="6487" y="5796"/>
                    <a:pt x="6194" y="6026"/>
                    <a:pt x="5754" y="6131"/>
                  </a:cubicBezTo>
                  <a:cubicBezTo>
                    <a:pt x="5127" y="6277"/>
                    <a:pt x="4499" y="6466"/>
                    <a:pt x="3892" y="6675"/>
                  </a:cubicBezTo>
                  <a:cubicBezTo>
                    <a:pt x="3662" y="6759"/>
                    <a:pt x="3432" y="6905"/>
                    <a:pt x="3243" y="7093"/>
                  </a:cubicBezTo>
                  <a:cubicBezTo>
                    <a:pt x="3055" y="7303"/>
                    <a:pt x="3013" y="7554"/>
                    <a:pt x="3139" y="7826"/>
                  </a:cubicBezTo>
                  <a:cubicBezTo>
                    <a:pt x="3264" y="8077"/>
                    <a:pt x="3474" y="8140"/>
                    <a:pt x="3725" y="8119"/>
                  </a:cubicBezTo>
                  <a:cubicBezTo>
                    <a:pt x="3997" y="8077"/>
                    <a:pt x="4290" y="8014"/>
                    <a:pt x="4562" y="7909"/>
                  </a:cubicBezTo>
                  <a:cubicBezTo>
                    <a:pt x="5043" y="7658"/>
                    <a:pt x="5545" y="7407"/>
                    <a:pt x="6047" y="7135"/>
                  </a:cubicBezTo>
                  <a:cubicBezTo>
                    <a:pt x="6675" y="6821"/>
                    <a:pt x="7826" y="6884"/>
                    <a:pt x="8433" y="7219"/>
                  </a:cubicBezTo>
                  <a:cubicBezTo>
                    <a:pt x="8684" y="7386"/>
                    <a:pt x="8956" y="7512"/>
                    <a:pt x="9186" y="7658"/>
                  </a:cubicBezTo>
                  <a:cubicBezTo>
                    <a:pt x="9793" y="8119"/>
                    <a:pt x="9813" y="8663"/>
                    <a:pt x="9416" y="9102"/>
                  </a:cubicBezTo>
                  <a:cubicBezTo>
                    <a:pt x="8997" y="9625"/>
                    <a:pt x="8537" y="10127"/>
                    <a:pt x="7805" y="10232"/>
                  </a:cubicBezTo>
                  <a:cubicBezTo>
                    <a:pt x="7303" y="10316"/>
                    <a:pt x="6821" y="10483"/>
                    <a:pt x="6361" y="10630"/>
                  </a:cubicBezTo>
                  <a:cubicBezTo>
                    <a:pt x="6152" y="10734"/>
                    <a:pt x="5922" y="10734"/>
                    <a:pt x="5712" y="10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61"/>
            <p:cNvSpPr/>
            <p:nvPr/>
          </p:nvSpPr>
          <p:spPr>
            <a:xfrm>
              <a:off x="7483850" y="1339425"/>
              <a:ext cx="256875" cy="229675"/>
            </a:xfrm>
            <a:custGeom>
              <a:avLst/>
              <a:gdLst/>
              <a:ahLst/>
              <a:cxnLst/>
              <a:rect l="l" t="t" r="r" b="b"/>
              <a:pathLst>
                <a:path w="10275" h="9187" extrusionOk="0">
                  <a:moveTo>
                    <a:pt x="6215" y="8433"/>
                  </a:moveTo>
                  <a:cubicBezTo>
                    <a:pt x="5755" y="7428"/>
                    <a:pt x="5985" y="6529"/>
                    <a:pt x="6299" y="5629"/>
                  </a:cubicBezTo>
                  <a:cubicBezTo>
                    <a:pt x="6341" y="5483"/>
                    <a:pt x="6445" y="5315"/>
                    <a:pt x="6592" y="5211"/>
                  </a:cubicBezTo>
                  <a:cubicBezTo>
                    <a:pt x="6905" y="4980"/>
                    <a:pt x="6968" y="4646"/>
                    <a:pt x="7073" y="4290"/>
                  </a:cubicBezTo>
                  <a:cubicBezTo>
                    <a:pt x="7157" y="3976"/>
                    <a:pt x="7052" y="3725"/>
                    <a:pt x="6843" y="3620"/>
                  </a:cubicBezTo>
                  <a:cubicBezTo>
                    <a:pt x="6550" y="3453"/>
                    <a:pt x="6194" y="3558"/>
                    <a:pt x="5985" y="3850"/>
                  </a:cubicBezTo>
                  <a:lnTo>
                    <a:pt x="5901" y="4018"/>
                  </a:lnTo>
                  <a:cubicBezTo>
                    <a:pt x="5797" y="4374"/>
                    <a:pt x="5504" y="4562"/>
                    <a:pt x="5190" y="4771"/>
                  </a:cubicBezTo>
                  <a:cubicBezTo>
                    <a:pt x="4729" y="5085"/>
                    <a:pt x="4248" y="5211"/>
                    <a:pt x="3704" y="5190"/>
                  </a:cubicBezTo>
                  <a:cubicBezTo>
                    <a:pt x="3118" y="5169"/>
                    <a:pt x="2532" y="5169"/>
                    <a:pt x="1926" y="5190"/>
                  </a:cubicBezTo>
                  <a:cubicBezTo>
                    <a:pt x="1507" y="5190"/>
                    <a:pt x="1110" y="5085"/>
                    <a:pt x="712" y="4897"/>
                  </a:cubicBezTo>
                  <a:cubicBezTo>
                    <a:pt x="231" y="4667"/>
                    <a:pt x="1" y="4122"/>
                    <a:pt x="273" y="3662"/>
                  </a:cubicBezTo>
                  <a:cubicBezTo>
                    <a:pt x="691" y="3014"/>
                    <a:pt x="984" y="2281"/>
                    <a:pt x="1549" y="1674"/>
                  </a:cubicBezTo>
                  <a:cubicBezTo>
                    <a:pt x="2219" y="984"/>
                    <a:pt x="3014" y="607"/>
                    <a:pt x="3830" y="189"/>
                  </a:cubicBezTo>
                  <a:cubicBezTo>
                    <a:pt x="4583" y="105"/>
                    <a:pt x="5378" y="1"/>
                    <a:pt x="6089" y="356"/>
                  </a:cubicBezTo>
                  <a:cubicBezTo>
                    <a:pt x="6529" y="565"/>
                    <a:pt x="7010" y="733"/>
                    <a:pt x="7491" y="817"/>
                  </a:cubicBezTo>
                  <a:cubicBezTo>
                    <a:pt x="7763" y="879"/>
                    <a:pt x="7952" y="1005"/>
                    <a:pt x="8056" y="1214"/>
                  </a:cubicBezTo>
                  <a:cubicBezTo>
                    <a:pt x="8203" y="1465"/>
                    <a:pt x="8370" y="1716"/>
                    <a:pt x="8475" y="1988"/>
                  </a:cubicBezTo>
                  <a:cubicBezTo>
                    <a:pt x="8705" y="2658"/>
                    <a:pt x="9040" y="3223"/>
                    <a:pt x="9437" y="3767"/>
                  </a:cubicBezTo>
                  <a:cubicBezTo>
                    <a:pt x="9563" y="3934"/>
                    <a:pt x="9667" y="4122"/>
                    <a:pt x="9772" y="4290"/>
                  </a:cubicBezTo>
                  <a:cubicBezTo>
                    <a:pt x="10065" y="4771"/>
                    <a:pt x="10274" y="5231"/>
                    <a:pt x="10170" y="5796"/>
                  </a:cubicBezTo>
                  <a:cubicBezTo>
                    <a:pt x="10149" y="5943"/>
                    <a:pt x="10149" y="6068"/>
                    <a:pt x="10170" y="6236"/>
                  </a:cubicBezTo>
                  <a:cubicBezTo>
                    <a:pt x="10274" y="7156"/>
                    <a:pt x="9793" y="7805"/>
                    <a:pt x="9207" y="8412"/>
                  </a:cubicBezTo>
                  <a:cubicBezTo>
                    <a:pt x="8475" y="9144"/>
                    <a:pt x="7659" y="9186"/>
                    <a:pt x="6759" y="8788"/>
                  </a:cubicBezTo>
                  <a:cubicBezTo>
                    <a:pt x="6592" y="8642"/>
                    <a:pt x="6382" y="8516"/>
                    <a:pt x="6215" y="84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61"/>
            <p:cNvSpPr/>
            <p:nvPr/>
          </p:nvSpPr>
          <p:spPr>
            <a:xfrm>
              <a:off x="7701450" y="1327400"/>
              <a:ext cx="118775" cy="160600"/>
            </a:xfrm>
            <a:custGeom>
              <a:avLst/>
              <a:gdLst/>
              <a:ahLst/>
              <a:cxnLst/>
              <a:rect l="l" t="t" r="r" b="b"/>
              <a:pathLst>
                <a:path w="4751" h="6424" extrusionOk="0">
                  <a:moveTo>
                    <a:pt x="43" y="314"/>
                  </a:moveTo>
                  <a:cubicBezTo>
                    <a:pt x="461" y="0"/>
                    <a:pt x="859" y="42"/>
                    <a:pt x="1298" y="147"/>
                  </a:cubicBezTo>
                  <a:cubicBezTo>
                    <a:pt x="2135" y="356"/>
                    <a:pt x="2658" y="942"/>
                    <a:pt x="3202" y="1507"/>
                  </a:cubicBezTo>
                  <a:cubicBezTo>
                    <a:pt x="3725" y="2093"/>
                    <a:pt x="4123" y="2720"/>
                    <a:pt x="4290" y="3495"/>
                  </a:cubicBezTo>
                  <a:cubicBezTo>
                    <a:pt x="4499" y="4352"/>
                    <a:pt x="4751" y="5189"/>
                    <a:pt x="4541" y="6110"/>
                  </a:cubicBezTo>
                  <a:cubicBezTo>
                    <a:pt x="4060" y="6424"/>
                    <a:pt x="3976" y="6424"/>
                    <a:pt x="3642" y="6131"/>
                  </a:cubicBezTo>
                  <a:cubicBezTo>
                    <a:pt x="3286" y="5859"/>
                    <a:pt x="2972" y="5566"/>
                    <a:pt x="2637" y="5252"/>
                  </a:cubicBezTo>
                  <a:cubicBezTo>
                    <a:pt x="2554" y="5168"/>
                    <a:pt x="2491" y="5064"/>
                    <a:pt x="2449" y="4959"/>
                  </a:cubicBezTo>
                  <a:cubicBezTo>
                    <a:pt x="2323" y="4541"/>
                    <a:pt x="2072" y="4248"/>
                    <a:pt x="1779" y="3934"/>
                  </a:cubicBezTo>
                  <a:cubicBezTo>
                    <a:pt x="1445" y="3578"/>
                    <a:pt x="1194" y="3139"/>
                    <a:pt x="942" y="2679"/>
                  </a:cubicBezTo>
                  <a:cubicBezTo>
                    <a:pt x="650" y="2135"/>
                    <a:pt x="378" y="1590"/>
                    <a:pt x="126" y="1005"/>
                  </a:cubicBezTo>
                  <a:cubicBezTo>
                    <a:pt x="64" y="879"/>
                    <a:pt x="22" y="733"/>
                    <a:pt x="1" y="586"/>
                  </a:cubicBezTo>
                  <a:cubicBezTo>
                    <a:pt x="43" y="523"/>
                    <a:pt x="43" y="419"/>
                    <a:pt x="43" y="3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61"/>
            <p:cNvSpPr/>
            <p:nvPr/>
          </p:nvSpPr>
          <p:spPr>
            <a:xfrm>
              <a:off x="7461875" y="1143275"/>
              <a:ext cx="553475" cy="449350"/>
            </a:xfrm>
            <a:custGeom>
              <a:avLst/>
              <a:gdLst/>
              <a:ahLst/>
              <a:cxnLst/>
              <a:rect l="l" t="t" r="r" b="b"/>
              <a:pathLst>
                <a:path w="22139" h="17974" extrusionOk="0">
                  <a:moveTo>
                    <a:pt x="15317" y="12492"/>
                  </a:moveTo>
                  <a:cubicBezTo>
                    <a:pt x="15066" y="12805"/>
                    <a:pt x="15212" y="13077"/>
                    <a:pt x="15212" y="13370"/>
                  </a:cubicBezTo>
                  <a:cubicBezTo>
                    <a:pt x="15233" y="13914"/>
                    <a:pt x="15003" y="14270"/>
                    <a:pt x="14543" y="14521"/>
                  </a:cubicBezTo>
                  <a:cubicBezTo>
                    <a:pt x="13873" y="14898"/>
                    <a:pt x="13246" y="14835"/>
                    <a:pt x="12618" y="14291"/>
                  </a:cubicBezTo>
                  <a:cubicBezTo>
                    <a:pt x="12513" y="14186"/>
                    <a:pt x="12409" y="14103"/>
                    <a:pt x="12283" y="13998"/>
                  </a:cubicBezTo>
                  <a:cubicBezTo>
                    <a:pt x="12032" y="14186"/>
                    <a:pt x="12116" y="14396"/>
                    <a:pt x="12116" y="14584"/>
                  </a:cubicBezTo>
                  <a:cubicBezTo>
                    <a:pt x="12137" y="14961"/>
                    <a:pt x="11990" y="15337"/>
                    <a:pt x="11802" y="15672"/>
                  </a:cubicBezTo>
                  <a:cubicBezTo>
                    <a:pt x="11341" y="16530"/>
                    <a:pt x="10651" y="17137"/>
                    <a:pt x="9835" y="17660"/>
                  </a:cubicBezTo>
                  <a:cubicBezTo>
                    <a:pt x="9709" y="17743"/>
                    <a:pt x="9584" y="17785"/>
                    <a:pt x="9458" y="17827"/>
                  </a:cubicBezTo>
                  <a:cubicBezTo>
                    <a:pt x="8349" y="17974"/>
                    <a:pt x="7366" y="17681"/>
                    <a:pt x="6424" y="17116"/>
                  </a:cubicBezTo>
                  <a:cubicBezTo>
                    <a:pt x="6215" y="16990"/>
                    <a:pt x="6111" y="16781"/>
                    <a:pt x="6027" y="16530"/>
                  </a:cubicBezTo>
                  <a:cubicBezTo>
                    <a:pt x="5859" y="15902"/>
                    <a:pt x="5734" y="15274"/>
                    <a:pt x="5839" y="14605"/>
                  </a:cubicBezTo>
                  <a:cubicBezTo>
                    <a:pt x="5859" y="14417"/>
                    <a:pt x="5859" y="14270"/>
                    <a:pt x="5901" y="14019"/>
                  </a:cubicBezTo>
                  <a:lnTo>
                    <a:pt x="5441" y="14019"/>
                  </a:lnTo>
                  <a:cubicBezTo>
                    <a:pt x="4499" y="14019"/>
                    <a:pt x="3558" y="14040"/>
                    <a:pt x="2616" y="14019"/>
                  </a:cubicBezTo>
                  <a:cubicBezTo>
                    <a:pt x="1821" y="13998"/>
                    <a:pt x="1047" y="13747"/>
                    <a:pt x="461" y="13161"/>
                  </a:cubicBezTo>
                  <a:cubicBezTo>
                    <a:pt x="189" y="12910"/>
                    <a:pt x="1" y="12617"/>
                    <a:pt x="43" y="12220"/>
                  </a:cubicBezTo>
                  <a:cubicBezTo>
                    <a:pt x="64" y="11989"/>
                    <a:pt x="43" y="11759"/>
                    <a:pt x="64" y="11508"/>
                  </a:cubicBezTo>
                  <a:cubicBezTo>
                    <a:pt x="64" y="11383"/>
                    <a:pt x="85" y="11194"/>
                    <a:pt x="168" y="11090"/>
                  </a:cubicBezTo>
                  <a:cubicBezTo>
                    <a:pt x="796" y="10295"/>
                    <a:pt x="1152" y="9290"/>
                    <a:pt x="1947" y="8579"/>
                  </a:cubicBezTo>
                  <a:cubicBezTo>
                    <a:pt x="2261" y="8307"/>
                    <a:pt x="2574" y="8056"/>
                    <a:pt x="2909" y="7847"/>
                  </a:cubicBezTo>
                  <a:cubicBezTo>
                    <a:pt x="3307" y="7616"/>
                    <a:pt x="3746" y="7428"/>
                    <a:pt x="4165" y="7219"/>
                  </a:cubicBezTo>
                  <a:cubicBezTo>
                    <a:pt x="4227" y="7198"/>
                    <a:pt x="4269" y="7177"/>
                    <a:pt x="4332" y="7177"/>
                  </a:cubicBezTo>
                  <a:cubicBezTo>
                    <a:pt x="5295" y="7072"/>
                    <a:pt x="6257" y="6926"/>
                    <a:pt x="7199" y="7303"/>
                  </a:cubicBezTo>
                  <a:cubicBezTo>
                    <a:pt x="7701" y="7512"/>
                    <a:pt x="8203" y="7637"/>
                    <a:pt x="8726" y="7616"/>
                  </a:cubicBezTo>
                  <a:cubicBezTo>
                    <a:pt x="8956" y="7365"/>
                    <a:pt x="9207" y="7093"/>
                    <a:pt x="9458" y="6863"/>
                  </a:cubicBezTo>
                  <a:cubicBezTo>
                    <a:pt x="9165" y="6256"/>
                    <a:pt x="8600" y="5838"/>
                    <a:pt x="8119" y="5357"/>
                  </a:cubicBezTo>
                  <a:cubicBezTo>
                    <a:pt x="7994" y="5231"/>
                    <a:pt x="7826" y="5189"/>
                    <a:pt x="7659" y="5106"/>
                  </a:cubicBezTo>
                  <a:cubicBezTo>
                    <a:pt x="7512" y="5022"/>
                    <a:pt x="7324" y="5001"/>
                    <a:pt x="7199" y="4896"/>
                  </a:cubicBezTo>
                  <a:cubicBezTo>
                    <a:pt x="6571" y="4436"/>
                    <a:pt x="5818" y="4269"/>
                    <a:pt x="5043" y="4143"/>
                  </a:cubicBezTo>
                  <a:cubicBezTo>
                    <a:pt x="4939" y="4122"/>
                    <a:pt x="4834" y="3997"/>
                    <a:pt x="4688" y="3934"/>
                  </a:cubicBezTo>
                  <a:cubicBezTo>
                    <a:pt x="4813" y="3829"/>
                    <a:pt x="4876" y="3746"/>
                    <a:pt x="4939" y="3746"/>
                  </a:cubicBezTo>
                  <a:cubicBezTo>
                    <a:pt x="5776" y="3578"/>
                    <a:pt x="6592" y="3662"/>
                    <a:pt x="7324" y="4122"/>
                  </a:cubicBezTo>
                  <a:cubicBezTo>
                    <a:pt x="7471" y="4185"/>
                    <a:pt x="7596" y="4290"/>
                    <a:pt x="7722" y="4310"/>
                  </a:cubicBezTo>
                  <a:cubicBezTo>
                    <a:pt x="8182" y="4457"/>
                    <a:pt x="8580" y="4687"/>
                    <a:pt x="8893" y="5001"/>
                  </a:cubicBezTo>
                  <a:cubicBezTo>
                    <a:pt x="9124" y="4938"/>
                    <a:pt x="9061" y="4813"/>
                    <a:pt x="9061" y="4708"/>
                  </a:cubicBezTo>
                  <a:cubicBezTo>
                    <a:pt x="9061" y="4603"/>
                    <a:pt x="9040" y="4478"/>
                    <a:pt x="9040" y="4373"/>
                  </a:cubicBezTo>
                  <a:cubicBezTo>
                    <a:pt x="8789" y="3201"/>
                    <a:pt x="8956" y="2030"/>
                    <a:pt x="8935" y="837"/>
                  </a:cubicBezTo>
                  <a:cubicBezTo>
                    <a:pt x="8935" y="523"/>
                    <a:pt x="9061" y="272"/>
                    <a:pt x="9375" y="126"/>
                  </a:cubicBezTo>
                  <a:cubicBezTo>
                    <a:pt x="9521" y="63"/>
                    <a:pt x="9730" y="0"/>
                    <a:pt x="9877" y="168"/>
                  </a:cubicBezTo>
                  <a:cubicBezTo>
                    <a:pt x="9981" y="293"/>
                    <a:pt x="10107" y="502"/>
                    <a:pt x="10044" y="607"/>
                  </a:cubicBezTo>
                  <a:cubicBezTo>
                    <a:pt x="9772" y="1444"/>
                    <a:pt x="9940" y="2302"/>
                    <a:pt x="9919" y="3139"/>
                  </a:cubicBezTo>
                  <a:cubicBezTo>
                    <a:pt x="9898" y="4038"/>
                    <a:pt x="10107" y="4896"/>
                    <a:pt x="10253" y="5754"/>
                  </a:cubicBezTo>
                  <a:cubicBezTo>
                    <a:pt x="10316" y="6005"/>
                    <a:pt x="10316" y="6235"/>
                    <a:pt x="10358" y="6466"/>
                  </a:cubicBezTo>
                  <a:cubicBezTo>
                    <a:pt x="10400" y="6528"/>
                    <a:pt x="10463" y="6570"/>
                    <a:pt x="10525" y="6612"/>
                  </a:cubicBezTo>
                  <a:cubicBezTo>
                    <a:pt x="10756" y="6487"/>
                    <a:pt x="10651" y="6277"/>
                    <a:pt x="10651" y="6152"/>
                  </a:cubicBezTo>
                  <a:cubicBezTo>
                    <a:pt x="10546" y="5085"/>
                    <a:pt x="10818" y="4143"/>
                    <a:pt x="11300" y="3201"/>
                  </a:cubicBezTo>
                  <a:cubicBezTo>
                    <a:pt x="12095" y="1758"/>
                    <a:pt x="11697" y="2176"/>
                    <a:pt x="13057" y="1172"/>
                  </a:cubicBezTo>
                  <a:cubicBezTo>
                    <a:pt x="13538" y="816"/>
                    <a:pt x="14082" y="607"/>
                    <a:pt x="14626" y="398"/>
                  </a:cubicBezTo>
                  <a:cubicBezTo>
                    <a:pt x="15359" y="105"/>
                    <a:pt x="16049" y="209"/>
                    <a:pt x="16677" y="565"/>
                  </a:cubicBezTo>
                  <a:cubicBezTo>
                    <a:pt x="17367" y="942"/>
                    <a:pt x="18079" y="1423"/>
                    <a:pt x="18623" y="2051"/>
                  </a:cubicBezTo>
                  <a:cubicBezTo>
                    <a:pt x="19020" y="2490"/>
                    <a:pt x="19355" y="2971"/>
                    <a:pt x="19544" y="3536"/>
                  </a:cubicBezTo>
                  <a:cubicBezTo>
                    <a:pt x="19711" y="4080"/>
                    <a:pt x="19732" y="4645"/>
                    <a:pt x="19523" y="5189"/>
                  </a:cubicBezTo>
                  <a:cubicBezTo>
                    <a:pt x="19292" y="5754"/>
                    <a:pt x="19104" y="6340"/>
                    <a:pt x="18832" y="6989"/>
                  </a:cubicBezTo>
                  <a:cubicBezTo>
                    <a:pt x="19816" y="7010"/>
                    <a:pt x="20506" y="7595"/>
                    <a:pt x="21217" y="8056"/>
                  </a:cubicBezTo>
                  <a:cubicBezTo>
                    <a:pt x="21824" y="8453"/>
                    <a:pt x="22138" y="9102"/>
                    <a:pt x="22033" y="9897"/>
                  </a:cubicBezTo>
                  <a:cubicBezTo>
                    <a:pt x="21950" y="10420"/>
                    <a:pt x="21761" y="10860"/>
                    <a:pt x="21343" y="11194"/>
                  </a:cubicBezTo>
                  <a:lnTo>
                    <a:pt x="21029" y="11508"/>
                  </a:lnTo>
                  <a:cubicBezTo>
                    <a:pt x="20673" y="11968"/>
                    <a:pt x="20171" y="12220"/>
                    <a:pt x="19627" y="12324"/>
                  </a:cubicBezTo>
                  <a:cubicBezTo>
                    <a:pt x="19146" y="12429"/>
                    <a:pt x="18707" y="12554"/>
                    <a:pt x="18267" y="12701"/>
                  </a:cubicBezTo>
                  <a:cubicBezTo>
                    <a:pt x="17451" y="12952"/>
                    <a:pt x="16635" y="12952"/>
                    <a:pt x="15840" y="12638"/>
                  </a:cubicBezTo>
                  <a:cubicBezTo>
                    <a:pt x="15694" y="12533"/>
                    <a:pt x="15484" y="12513"/>
                    <a:pt x="15317" y="12492"/>
                  </a:cubicBezTo>
                  <a:close/>
                  <a:moveTo>
                    <a:pt x="17095" y="11822"/>
                  </a:moveTo>
                  <a:cubicBezTo>
                    <a:pt x="17326" y="11801"/>
                    <a:pt x="17556" y="11780"/>
                    <a:pt x="17765" y="11717"/>
                  </a:cubicBezTo>
                  <a:cubicBezTo>
                    <a:pt x="18246" y="11592"/>
                    <a:pt x="18707" y="11383"/>
                    <a:pt x="19209" y="11341"/>
                  </a:cubicBezTo>
                  <a:cubicBezTo>
                    <a:pt x="19962" y="11215"/>
                    <a:pt x="20401" y="10734"/>
                    <a:pt x="20820" y="10211"/>
                  </a:cubicBezTo>
                  <a:cubicBezTo>
                    <a:pt x="21196" y="9730"/>
                    <a:pt x="21196" y="9207"/>
                    <a:pt x="20590" y="8767"/>
                  </a:cubicBezTo>
                  <a:cubicBezTo>
                    <a:pt x="20360" y="8579"/>
                    <a:pt x="20088" y="8453"/>
                    <a:pt x="19836" y="8328"/>
                  </a:cubicBezTo>
                  <a:cubicBezTo>
                    <a:pt x="19230" y="7972"/>
                    <a:pt x="18079" y="7930"/>
                    <a:pt x="17451" y="8244"/>
                  </a:cubicBezTo>
                  <a:cubicBezTo>
                    <a:pt x="16949" y="8474"/>
                    <a:pt x="16468" y="8767"/>
                    <a:pt x="15966" y="8997"/>
                  </a:cubicBezTo>
                  <a:cubicBezTo>
                    <a:pt x="15694" y="9102"/>
                    <a:pt x="15422" y="9186"/>
                    <a:pt x="15129" y="9207"/>
                  </a:cubicBezTo>
                  <a:cubicBezTo>
                    <a:pt x="14898" y="9248"/>
                    <a:pt x="14647" y="9165"/>
                    <a:pt x="14543" y="8935"/>
                  </a:cubicBezTo>
                  <a:cubicBezTo>
                    <a:pt x="14417" y="8663"/>
                    <a:pt x="14480" y="8370"/>
                    <a:pt x="14647" y="8202"/>
                  </a:cubicBezTo>
                  <a:cubicBezTo>
                    <a:pt x="14836" y="8014"/>
                    <a:pt x="15066" y="7847"/>
                    <a:pt x="15317" y="7784"/>
                  </a:cubicBezTo>
                  <a:cubicBezTo>
                    <a:pt x="15903" y="7575"/>
                    <a:pt x="16531" y="7365"/>
                    <a:pt x="17158" y="7219"/>
                  </a:cubicBezTo>
                  <a:cubicBezTo>
                    <a:pt x="17619" y="7114"/>
                    <a:pt x="17932" y="6884"/>
                    <a:pt x="18079" y="6487"/>
                  </a:cubicBezTo>
                  <a:cubicBezTo>
                    <a:pt x="18309" y="5963"/>
                    <a:pt x="18476" y="5440"/>
                    <a:pt x="18707" y="4917"/>
                  </a:cubicBezTo>
                  <a:cubicBezTo>
                    <a:pt x="18916" y="4457"/>
                    <a:pt x="18874" y="3976"/>
                    <a:pt x="18644" y="3557"/>
                  </a:cubicBezTo>
                  <a:cubicBezTo>
                    <a:pt x="18518" y="3285"/>
                    <a:pt x="18330" y="3013"/>
                    <a:pt x="18121" y="2762"/>
                  </a:cubicBezTo>
                  <a:cubicBezTo>
                    <a:pt x="17639" y="2134"/>
                    <a:pt x="16928" y="1737"/>
                    <a:pt x="16217" y="1339"/>
                  </a:cubicBezTo>
                  <a:cubicBezTo>
                    <a:pt x="15861" y="1130"/>
                    <a:pt x="15463" y="1130"/>
                    <a:pt x="15024" y="1235"/>
                  </a:cubicBezTo>
                  <a:cubicBezTo>
                    <a:pt x="14124" y="1507"/>
                    <a:pt x="13476" y="2051"/>
                    <a:pt x="12764" y="2595"/>
                  </a:cubicBezTo>
                  <a:cubicBezTo>
                    <a:pt x="12702" y="2657"/>
                    <a:pt x="12639" y="2720"/>
                    <a:pt x="12618" y="2804"/>
                  </a:cubicBezTo>
                  <a:cubicBezTo>
                    <a:pt x="12304" y="3432"/>
                    <a:pt x="11927" y="4059"/>
                    <a:pt x="11718" y="4708"/>
                  </a:cubicBezTo>
                  <a:cubicBezTo>
                    <a:pt x="11404" y="5650"/>
                    <a:pt x="11530" y="6570"/>
                    <a:pt x="12450" y="7386"/>
                  </a:cubicBezTo>
                  <a:cubicBezTo>
                    <a:pt x="13497" y="8307"/>
                    <a:pt x="14522" y="9269"/>
                    <a:pt x="14773" y="10734"/>
                  </a:cubicBezTo>
                  <a:cubicBezTo>
                    <a:pt x="14836" y="10985"/>
                    <a:pt x="14961" y="11152"/>
                    <a:pt x="15170" y="11278"/>
                  </a:cubicBezTo>
                  <a:cubicBezTo>
                    <a:pt x="15756" y="11550"/>
                    <a:pt x="16384" y="11717"/>
                    <a:pt x="17095" y="11822"/>
                  </a:cubicBezTo>
                  <a:close/>
                  <a:moveTo>
                    <a:pt x="7094" y="16279"/>
                  </a:moveTo>
                  <a:cubicBezTo>
                    <a:pt x="7261" y="16362"/>
                    <a:pt x="7471" y="16488"/>
                    <a:pt x="7680" y="16593"/>
                  </a:cubicBezTo>
                  <a:cubicBezTo>
                    <a:pt x="8559" y="16990"/>
                    <a:pt x="9375" y="16927"/>
                    <a:pt x="10107" y="16195"/>
                  </a:cubicBezTo>
                  <a:cubicBezTo>
                    <a:pt x="10693" y="15588"/>
                    <a:pt x="11195" y="14961"/>
                    <a:pt x="11069" y="14019"/>
                  </a:cubicBezTo>
                  <a:cubicBezTo>
                    <a:pt x="11049" y="13873"/>
                    <a:pt x="11049" y="13747"/>
                    <a:pt x="11069" y="13580"/>
                  </a:cubicBezTo>
                  <a:cubicBezTo>
                    <a:pt x="11153" y="13036"/>
                    <a:pt x="10944" y="12533"/>
                    <a:pt x="10672" y="12094"/>
                  </a:cubicBezTo>
                  <a:cubicBezTo>
                    <a:pt x="10567" y="11906"/>
                    <a:pt x="10463" y="11759"/>
                    <a:pt x="10337" y="11571"/>
                  </a:cubicBezTo>
                  <a:cubicBezTo>
                    <a:pt x="9940" y="11027"/>
                    <a:pt x="9605" y="10441"/>
                    <a:pt x="9375" y="9792"/>
                  </a:cubicBezTo>
                  <a:cubicBezTo>
                    <a:pt x="9270" y="9520"/>
                    <a:pt x="9103" y="9269"/>
                    <a:pt x="8956" y="8997"/>
                  </a:cubicBezTo>
                  <a:cubicBezTo>
                    <a:pt x="8831" y="8788"/>
                    <a:pt x="8663" y="8663"/>
                    <a:pt x="8412" y="8621"/>
                  </a:cubicBezTo>
                  <a:cubicBezTo>
                    <a:pt x="7910" y="8537"/>
                    <a:pt x="7471" y="8370"/>
                    <a:pt x="6989" y="8139"/>
                  </a:cubicBezTo>
                  <a:cubicBezTo>
                    <a:pt x="6278" y="7805"/>
                    <a:pt x="5504" y="7909"/>
                    <a:pt x="4730" y="7993"/>
                  </a:cubicBezTo>
                  <a:cubicBezTo>
                    <a:pt x="3935" y="8411"/>
                    <a:pt x="3118" y="8767"/>
                    <a:pt x="2470" y="9479"/>
                  </a:cubicBezTo>
                  <a:cubicBezTo>
                    <a:pt x="1905" y="10085"/>
                    <a:pt x="1633" y="10818"/>
                    <a:pt x="1173" y="11466"/>
                  </a:cubicBezTo>
                  <a:cubicBezTo>
                    <a:pt x="901" y="11906"/>
                    <a:pt x="1131" y="12450"/>
                    <a:pt x="1633" y="12701"/>
                  </a:cubicBezTo>
                  <a:cubicBezTo>
                    <a:pt x="1989" y="12868"/>
                    <a:pt x="2386" y="12973"/>
                    <a:pt x="2826" y="12973"/>
                  </a:cubicBezTo>
                  <a:cubicBezTo>
                    <a:pt x="3432" y="12952"/>
                    <a:pt x="4018" y="12952"/>
                    <a:pt x="4604" y="12973"/>
                  </a:cubicBezTo>
                  <a:cubicBezTo>
                    <a:pt x="5169" y="13015"/>
                    <a:pt x="5629" y="12868"/>
                    <a:pt x="6111" y="12554"/>
                  </a:cubicBezTo>
                  <a:cubicBezTo>
                    <a:pt x="6424" y="12345"/>
                    <a:pt x="6696" y="12199"/>
                    <a:pt x="6801" y="11801"/>
                  </a:cubicBezTo>
                  <a:lnTo>
                    <a:pt x="6885" y="11655"/>
                  </a:lnTo>
                  <a:cubicBezTo>
                    <a:pt x="7073" y="11362"/>
                    <a:pt x="7429" y="11257"/>
                    <a:pt x="7743" y="11404"/>
                  </a:cubicBezTo>
                  <a:cubicBezTo>
                    <a:pt x="7994" y="11508"/>
                    <a:pt x="8077" y="11780"/>
                    <a:pt x="7994" y="12094"/>
                  </a:cubicBezTo>
                  <a:cubicBezTo>
                    <a:pt x="7889" y="12429"/>
                    <a:pt x="7805" y="12764"/>
                    <a:pt x="7492" y="13015"/>
                  </a:cubicBezTo>
                  <a:cubicBezTo>
                    <a:pt x="7366" y="13119"/>
                    <a:pt x="7261" y="13266"/>
                    <a:pt x="7199" y="13433"/>
                  </a:cubicBezTo>
                  <a:cubicBezTo>
                    <a:pt x="6864" y="14375"/>
                    <a:pt x="6634" y="15274"/>
                    <a:pt x="7094" y="16279"/>
                  </a:cubicBezTo>
                  <a:close/>
                  <a:moveTo>
                    <a:pt x="9626" y="7679"/>
                  </a:moveTo>
                  <a:cubicBezTo>
                    <a:pt x="9626" y="7784"/>
                    <a:pt x="9605" y="7888"/>
                    <a:pt x="9626" y="7993"/>
                  </a:cubicBezTo>
                  <a:cubicBezTo>
                    <a:pt x="9668" y="8119"/>
                    <a:pt x="9709" y="8265"/>
                    <a:pt x="9772" y="8411"/>
                  </a:cubicBezTo>
                  <a:cubicBezTo>
                    <a:pt x="10023" y="8955"/>
                    <a:pt x="10253" y="9520"/>
                    <a:pt x="10567" y="10085"/>
                  </a:cubicBezTo>
                  <a:cubicBezTo>
                    <a:pt x="10818" y="10525"/>
                    <a:pt x="11069" y="10964"/>
                    <a:pt x="11404" y="11341"/>
                  </a:cubicBezTo>
                  <a:cubicBezTo>
                    <a:pt x="11697" y="11655"/>
                    <a:pt x="11969" y="11927"/>
                    <a:pt x="12095" y="12345"/>
                  </a:cubicBezTo>
                  <a:cubicBezTo>
                    <a:pt x="12116" y="12450"/>
                    <a:pt x="12199" y="12554"/>
                    <a:pt x="12283" y="12638"/>
                  </a:cubicBezTo>
                  <a:cubicBezTo>
                    <a:pt x="12597" y="12931"/>
                    <a:pt x="12932" y="13224"/>
                    <a:pt x="13266" y="13538"/>
                  </a:cubicBezTo>
                  <a:cubicBezTo>
                    <a:pt x="13601" y="13810"/>
                    <a:pt x="13685" y="13810"/>
                    <a:pt x="14187" y="13496"/>
                  </a:cubicBezTo>
                  <a:cubicBezTo>
                    <a:pt x="14396" y="12617"/>
                    <a:pt x="14103" y="11759"/>
                    <a:pt x="13915" y="10880"/>
                  </a:cubicBezTo>
                  <a:cubicBezTo>
                    <a:pt x="13748" y="10106"/>
                    <a:pt x="13371" y="9479"/>
                    <a:pt x="12848" y="8893"/>
                  </a:cubicBezTo>
                  <a:cubicBezTo>
                    <a:pt x="12304" y="8328"/>
                    <a:pt x="11781" y="7742"/>
                    <a:pt x="10944" y="7533"/>
                  </a:cubicBezTo>
                  <a:cubicBezTo>
                    <a:pt x="10442" y="7407"/>
                    <a:pt x="10044" y="7365"/>
                    <a:pt x="9626" y="7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61"/>
            <p:cNvSpPr/>
            <p:nvPr/>
          </p:nvSpPr>
          <p:spPr>
            <a:xfrm>
              <a:off x="8115750" y="1662700"/>
              <a:ext cx="56525" cy="31400"/>
            </a:xfrm>
            <a:custGeom>
              <a:avLst/>
              <a:gdLst/>
              <a:ahLst/>
              <a:cxnLst/>
              <a:rect l="l" t="t" r="r" b="b"/>
              <a:pathLst>
                <a:path w="2261" h="1256" extrusionOk="0">
                  <a:moveTo>
                    <a:pt x="1130" y="0"/>
                  </a:moveTo>
                  <a:cubicBezTo>
                    <a:pt x="1423" y="84"/>
                    <a:pt x="1674" y="105"/>
                    <a:pt x="1946" y="168"/>
                  </a:cubicBezTo>
                  <a:cubicBezTo>
                    <a:pt x="2156" y="251"/>
                    <a:pt x="2260" y="419"/>
                    <a:pt x="2260" y="649"/>
                  </a:cubicBezTo>
                  <a:cubicBezTo>
                    <a:pt x="2239" y="837"/>
                    <a:pt x="2135" y="984"/>
                    <a:pt x="1967" y="1047"/>
                  </a:cubicBezTo>
                  <a:cubicBezTo>
                    <a:pt x="1402" y="1256"/>
                    <a:pt x="816" y="1214"/>
                    <a:pt x="272" y="1026"/>
                  </a:cubicBezTo>
                  <a:cubicBezTo>
                    <a:pt x="147" y="963"/>
                    <a:pt x="0" y="754"/>
                    <a:pt x="0" y="628"/>
                  </a:cubicBezTo>
                  <a:cubicBezTo>
                    <a:pt x="0" y="503"/>
                    <a:pt x="147" y="293"/>
                    <a:pt x="272" y="230"/>
                  </a:cubicBezTo>
                  <a:cubicBezTo>
                    <a:pt x="523" y="126"/>
                    <a:pt x="879" y="84"/>
                    <a:pt x="1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61"/>
            <p:cNvSpPr/>
            <p:nvPr/>
          </p:nvSpPr>
          <p:spPr>
            <a:xfrm>
              <a:off x="7906500" y="1627125"/>
              <a:ext cx="51825" cy="37175"/>
            </a:xfrm>
            <a:custGeom>
              <a:avLst/>
              <a:gdLst/>
              <a:ahLst/>
              <a:cxnLst/>
              <a:rect l="l" t="t" r="r" b="b"/>
              <a:pathLst>
                <a:path w="2073" h="1487" extrusionOk="0">
                  <a:moveTo>
                    <a:pt x="712" y="42"/>
                  </a:moveTo>
                  <a:cubicBezTo>
                    <a:pt x="1047" y="42"/>
                    <a:pt x="1445" y="252"/>
                    <a:pt x="1821" y="503"/>
                  </a:cubicBezTo>
                  <a:cubicBezTo>
                    <a:pt x="2072" y="691"/>
                    <a:pt x="2031" y="1151"/>
                    <a:pt x="1717" y="1319"/>
                  </a:cubicBezTo>
                  <a:cubicBezTo>
                    <a:pt x="1466" y="1444"/>
                    <a:pt x="1215" y="1486"/>
                    <a:pt x="943" y="1402"/>
                  </a:cubicBezTo>
                  <a:cubicBezTo>
                    <a:pt x="712" y="1298"/>
                    <a:pt x="482" y="1151"/>
                    <a:pt x="273" y="1026"/>
                  </a:cubicBezTo>
                  <a:cubicBezTo>
                    <a:pt x="64" y="900"/>
                    <a:pt x="1" y="628"/>
                    <a:pt x="85" y="398"/>
                  </a:cubicBezTo>
                  <a:cubicBezTo>
                    <a:pt x="147" y="147"/>
                    <a:pt x="315" y="1"/>
                    <a:pt x="712" y="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61"/>
            <p:cNvSpPr/>
            <p:nvPr/>
          </p:nvSpPr>
          <p:spPr>
            <a:xfrm>
              <a:off x="8263775" y="1749000"/>
              <a:ext cx="35075" cy="42925"/>
            </a:xfrm>
            <a:custGeom>
              <a:avLst/>
              <a:gdLst/>
              <a:ahLst/>
              <a:cxnLst/>
              <a:rect l="l" t="t" r="r" b="b"/>
              <a:pathLst>
                <a:path w="1403" h="1717" extrusionOk="0">
                  <a:moveTo>
                    <a:pt x="1" y="461"/>
                  </a:moveTo>
                  <a:cubicBezTo>
                    <a:pt x="43" y="377"/>
                    <a:pt x="126" y="231"/>
                    <a:pt x="252" y="126"/>
                  </a:cubicBezTo>
                  <a:cubicBezTo>
                    <a:pt x="461" y="1"/>
                    <a:pt x="775" y="22"/>
                    <a:pt x="921" y="210"/>
                  </a:cubicBezTo>
                  <a:cubicBezTo>
                    <a:pt x="1068" y="440"/>
                    <a:pt x="1235" y="712"/>
                    <a:pt x="1340" y="963"/>
                  </a:cubicBezTo>
                  <a:cubicBezTo>
                    <a:pt x="1403" y="1172"/>
                    <a:pt x="1277" y="1465"/>
                    <a:pt x="1089" y="1591"/>
                  </a:cubicBezTo>
                  <a:cubicBezTo>
                    <a:pt x="921" y="1716"/>
                    <a:pt x="649" y="1696"/>
                    <a:pt x="440" y="1549"/>
                  </a:cubicBezTo>
                  <a:cubicBezTo>
                    <a:pt x="105" y="1298"/>
                    <a:pt x="22" y="963"/>
                    <a:pt x="1" y="4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61"/>
            <p:cNvSpPr/>
            <p:nvPr/>
          </p:nvSpPr>
          <p:spPr>
            <a:xfrm>
              <a:off x="8214600" y="1676825"/>
              <a:ext cx="37175" cy="39250"/>
            </a:xfrm>
            <a:custGeom>
              <a:avLst/>
              <a:gdLst/>
              <a:ahLst/>
              <a:cxnLst/>
              <a:rect l="l" t="t" r="r" b="b"/>
              <a:pathLst>
                <a:path w="1487" h="1570" extrusionOk="0">
                  <a:moveTo>
                    <a:pt x="1487" y="1088"/>
                  </a:moveTo>
                  <a:cubicBezTo>
                    <a:pt x="1445" y="1151"/>
                    <a:pt x="1361" y="1339"/>
                    <a:pt x="1235" y="1423"/>
                  </a:cubicBezTo>
                  <a:cubicBezTo>
                    <a:pt x="1026" y="1570"/>
                    <a:pt x="754" y="1549"/>
                    <a:pt x="587" y="1402"/>
                  </a:cubicBezTo>
                  <a:cubicBezTo>
                    <a:pt x="419" y="1235"/>
                    <a:pt x="294" y="1026"/>
                    <a:pt x="168" y="837"/>
                  </a:cubicBezTo>
                  <a:cubicBezTo>
                    <a:pt x="1" y="607"/>
                    <a:pt x="1" y="419"/>
                    <a:pt x="126" y="293"/>
                  </a:cubicBezTo>
                  <a:cubicBezTo>
                    <a:pt x="315" y="105"/>
                    <a:pt x="503" y="0"/>
                    <a:pt x="754" y="84"/>
                  </a:cubicBezTo>
                  <a:cubicBezTo>
                    <a:pt x="1131" y="189"/>
                    <a:pt x="1466" y="607"/>
                    <a:pt x="1487" y="10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61"/>
            <p:cNvSpPr/>
            <p:nvPr/>
          </p:nvSpPr>
          <p:spPr>
            <a:xfrm>
              <a:off x="8005375" y="1653275"/>
              <a:ext cx="44475" cy="32975"/>
            </a:xfrm>
            <a:custGeom>
              <a:avLst/>
              <a:gdLst/>
              <a:ahLst/>
              <a:cxnLst/>
              <a:rect l="l" t="t" r="r" b="b"/>
              <a:pathLst>
                <a:path w="1779" h="1319" extrusionOk="0">
                  <a:moveTo>
                    <a:pt x="942" y="1319"/>
                  </a:moveTo>
                  <a:cubicBezTo>
                    <a:pt x="314" y="1319"/>
                    <a:pt x="1" y="942"/>
                    <a:pt x="105" y="482"/>
                  </a:cubicBezTo>
                  <a:cubicBezTo>
                    <a:pt x="168" y="210"/>
                    <a:pt x="440" y="1"/>
                    <a:pt x="691" y="84"/>
                  </a:cubicBezTo>
                  <a:cubicBezTo>
                    <a:pt x="942" y="168"/>
                    <a:pt x="1172" y="252"/>
                    <a:pt x="1423" y="398"/>
                  </a:cubicBezTo>
                  <a:cubicBezTo>
                    <a:pt x="1779" y="607"/>
                    <a:pt x="1737" y="1047"/>
                    <a:pt x="1340" y="1235"/>
                  </a:cubicBezTo>
                  <a:cubicBezTo>
                    <a:pt x="1214" y="1256"/>
                    <a:pt x="1026" y="1298"/>
                    <a:pt x="942" y="13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61"/>
            <p:cNvSpPr/>
            <p:nvPr/>
          </p:nvSpPr>
          <p:spPr>
            <a:xfrm>
              <a:off x="8289425" y="1854150"/>
              <a:ext cx="28250" cy="35600"/>
            </a:xfrm>
            <a:custGeom>
              <a:avLst/>
              <a:gdLst/>
              <a:ahLst/>
              <a:cxnLst/>
              <a:rect l="l" t="t" r="r" b="b"/>
              <a:pathLst>
                <a:path w="1130" h="1424" extrusionOk="0">
                  <a:moveTo>
                    <a:pt x="460" y="1423"/>
                  </a:moveTo>
                  <a:cubicBezTo>
                    <a:pt x="335" y="1277"/>
                    <a:pt x="146" y="1172"/>
                    <a:pt x="42" y="1026"/>
                  </a:cubicBezTo>
                  <a:cubicBezTo>
                    <a:pt x="0" y="942"/>
                    <a:pt x="0" y="775"/>
                    <a:pt x="0" y="670"/>
                  </a:cubicBezTo>
                  <a:cubicBezTo>
                    <a:pt x="21" y="335"/>
                    <a:pt x="188" y="42"/>
                    <a:pt x="460" y="21"/>
                  </a:cubicBezTo>
                  <a:cubicBezTo>
                    <a:pt x="670" y="0"/>
                    <a:pt x="879" y="126"/>
                    <a:pt x="983" y="398"/>
                  </a:cubicBezTo>
                  <a:cubicBezTo>
                    <a:pt x="1130" y="754"/>
                    <a:pt x="1088" y="1067"/>
                    <a:pt x="816" y="1256"/>
                  </a:cubicBezTo>
                  <a:cubicBezTo>
                    <a:pt x="753" y="1339"/>
                    <a:pt x="628" y="1360"/>
                    <a:pt x="460" y="14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61"/>
            <p:cNvSpPr/>
            <p:nvPr/>
          </p:nvSpPr>
          <p:spPr>
            <a:xfrm>
              <a:off x="7848450" y="1562250"/>
              <a:ext cx="31400" cy="29850"/>
            </a:xfrm>
            <a:custGeom>
              <a:avLst/>
              <a:gdLst/>
              <a:ahLst/>
              <a:cxnLst/>
              <a:rect l="l" t="t" r="r" b="b"/>
              <a:pathLst>
                <a:path w="1256" h="1194" extrusionOk="0">
                  <a:moveTo>
                    <a:pt x="712" y="1194"/>
                  </a:moveTo>
                  <a:cubicBezTo>
                    <a:pt x="524" y="1110"/>
                    <a:pt x="293" y="1089"/>
                    <a:pt x="168" y="963"/>
                  </a:cubicBezTo>
                  <a:cubicBezTo>
                    <a:pt x="63" y="859"/>
                    <a:pt x="0" y="650"/>
                    <a:pt x="0" y="482"/>
                  </a:cubicBezTo>
                  <a:cubicBezTo>
                    <a:pt x="0" y="294"/>
                    <a:pt x="126" y="168"/>
                    <a:pt x="314" y="127"/>
                  </a:cubicBezTo>
                  <a:cubicBezTo>
                    <a:pt x="712" y="1"/>
                    <a:pt x="1256" y="399"/>
                    <a:pt x="1256" y="817"/>
                  </a:cubicBezTo>
                  <a:cubicBezTo>
                    <a:pt x="1256" y="901"/>
                    <a:pt x="1214" y="1005"/>
                    <a:pt x="1130" y="1026"/>
                  </a:cubicBezTo>
                  <a:cubicBezTo>
                    <a:pt x="1005" y="1110"/>
                    <a:pt x="858" y="1131"/>
                    <a:pt x="712" y="11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4" name="Google Shape;1614;p61"/>
          <p:cNvGrpSpPr/>
          <p:nvPr/>
        </p:nvGrpSpPr>
        <p:grpSpPr>
          <a:xfrm flipH="1">
            <a:off x="368163" y="325325"/>
            <a:ext cx="741250" cy="792000"/>
            <a:chOff x="-3118700" y="2365900"/>
            <a:chExt cx="741250" cy="792000"/>
          </a:xfrm>
        </p:grpSpPr>
        <p:sp>
          <p:nvSpPr>
            <p:cNvPr id="1615" name="Google Shape;1615;p61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61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61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61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61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61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61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61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61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61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5" name="Google Shape;1625;p61"/>
          <p:cNvGrpSpPr/>
          <p:nvPr/>
        </p:nvGrpSpPr>
        <p:grpSpPr>
          <a:xfrm flipH="1">
            <a:off x="7535150" y="1272925"/>
            <a:ext cx="608900" cy="407500"/>
            <a:chOff x="4137713" y="525925"/>
            <a:chExt cx="608900" cy="407500"/>
          </a:xfrm>
        </p:grpSpPr>
        <p:sp>
          <p:nvSpPr>
            <p:cNvPr id="1626" name="Google Shape;1626;p61"/>
            <p:cNvSpPr/>
            <p:nvPr/>
          </p:nvSpPr>
          <p:spPr>
            <a:xfrm>
              <a:off x="4168063" y="559925"/>
              <a:ext cx="556575" cy="353625"/>
            </a:xfrm>
            <a:custGeom>
              <a:avLst/>
              <a:gdLst/>
              <a:ahLst/>
              <a:cxnLst/>
              <a:rect l="l" t="t" r="r" b="b"/>
              <a:pathLst>
                <a:path w="22263" h="14145" extrusionOk="0">
                  <a:moveTo>
                    <a:pt x="8913" y="11257"/>
                  </a:moveTo>
                  <a:cubicBezTo>
                    <a:pt x="8495" y="11069"/>
                    <a:pt x="8160" y="11195"/>
                    <a:pt x="7825" y="11487"/>
                  </a:cubicBezTo>
                  <a:cubicBezTo>
                    <a:pt x="7302" y="11948"/>
                    <a:pt x="6696" y="12345"/>
                    <a:pt x="6110" y="12764"/>
                  </a:cubicBezTo>
                  <a:cubicBezTo>
                    <a:pt x="5670" y="13078"/>
                    <a:pt x="5147" y="13161"/>
                    <a:pt x="4603" y="13057"/>
                  </a:cubicBezTo>
                  <a:cubicBezTo>
                    <a:pt x="4101" y="12952"/>
                    <a:pt x="3599" y="12889"/>
                    <a:pt x="3118" y="12827"/>
                  </a:cubicBezTo>
                  <a:cubicBezTo>
                    <a:pt x="2825" y="12764"/>
                    <a:pt x="2678" y="12638"/>
                    <a:pt x="2657" y="12345"/>
                  </a:cubicBezTo>
                  <a:cubicBezTo>
                    <a:pt x="2657" y="12136"/>
                    <a:pt x="2615" y="11927"/>
                    <a:pt x="2678" y="11739"/>
                  </a:cubicBezTo>
                  <a:cubicBezTo>
                    <a:pt x="3013" y="10881"/>
                    <a:pt x="3139" y="9960"/>
                    <a:pt x="3724" y="9228"/>
                  </a:cubicBezTo>
                  <a:cubicBezTo>
                    <a:pt x="3829" y="9102"/>
                    <a:pt x="3913" y="8956"/>
                    <a:pt x="3996" y="8788"/>
                  </a:cubicBezTo>
                  <a:lnTo>
                    <a:pt x="3996" y="8684"/>
                  </a:lnTo>
                  <a:cubicBezTo>
                    <a:pt x="3913" y="8663"/>
                    <a:pt x="3829" y="8600"/>
                    <a:pt x="3766" y="8642"/>
                  </a:cubicBezTo>
                  <a:cubicBezTo>
                    <a:pt x="3578" y="8705"/>
                    <a:pt x="3369" y="8767"/>
                    <a:pt x="3201" y="8893"/>
                  </a:cubicBezTo>
                  <a:cubicBezTo>
                    <a:pt x="2762" y="9270"/>
                    <a:pt x="2323" y="9270"/>
                    <a:pt x="1799" y="9165"/>
                  </a:cubicBezTo>
                  <a:cubicBezTo>
                    <a:pt x="1193" y="9018"/>
                    <a:pt x="670" y="8809"/>
                    <a:pt x="251" y="8349"/>
                  </a:cubicBezTo>
                  <a:cubicBezTo>
                    <a:pt x="126" y="8182"/>
                    <a:pt x="63" y="7972"/>
                    <a:pt x="21" y="7805"/>
                  </a:cubicBezTo>
                  <a:cubicBezTo>
                    <a:pt x="0" y="7638"/>
                    <a:pt x="0" y="7449"/>
                    <a:pt x="21" y="7282"/>
                  </a:cubicBezTo>
                  <a:cubicBezTo>
                    <a:pt x="84" y="6591"/>
                    <a:pt x="356" y="5985"/>
                    <a:pt x="983" y="5671"/>
                  </a:cubicBezTo>
                  <a:cubicBezTo>
                    <a:pt x="1465" y="5441"/>
                    <a:pt x="2511" y="5566"/>
                    <a:pt x="3013" y="6236"/>
                  </a:cubicBezTo>
                  <a:cubicBezTo>
                    <a:pt x="3055" y="6298"/>
                    <a:pt x="3118" y="6403"/>
                    <a:pt x="3160" y="6403"/>
                  </a:cubicBezTo>
                  <a:cubicBezTo>
                    <a:pt x="3264" y="6445"/>
                    <a:pt x="3390" y="6403"/>
                    <a:pt x="3452" y="6361"/>
                  </a:cubicBezTo>
                  <a:cubicBezTo>
                    <a:pt x="3536" y="6277"/>
                    <a:pt x="3536" y="6152"/>
                    <a:pt x="3536" y="6026"/>
                  </a:cubicBezTo>
                  <a:cubicBezTo>
                    <a:pt x="3557" y="5566"/>
                    <a:pt x="3536" y="5127"/>
                    <a:pt x="3557" y="4687"/>
                  </a:cubicBezTo>
                  <a:cubicBezTo>
                    <a:pt x="3662" y="2951"/>
                    <a:pt x="4415" y="1591"/>
                    <a:pt x="5754" y="523"/>
                  </a:cubicBezTo>
                  <a:cubicBezTo>
                    <a:pt x="6193" y="168"/>
                    <a:pt x="6717" y="0"/>
                    <a:pt x="7323" y="0"/>
                  </a:cubicBezTo>
                  <a:cubicBezTo>
                    <a:pt x="8558" y="0"/>
                    <a:pt x="9520" y="900"/>
                    <a:pt x="9541" y="2156"/>
                  </a:cubicBezTo>
                  <a:lnTo>
                    <a:pt x="9541" y="3118"/>
                  </a:lnTo>
                  <a:cubicBezTo>
                    <a:pt x="9541" y="3327"/>
                    <a:pt x="9625" y="3536"/>
                    <a:pt x="9834" y="3620"/>
                  </a:cubicBezTo>
                  <a:cubicBezTo>
                    <a:pt x="10043" y="3725"/>
                    <a:pt x="10274" y="3620"/>
                    <a:pt x="10441" y="3390"/>
                  </a:cubicBezTo>
                  <a:cubicBezTo>
                    <a:pt x="10504" y="3285"/>
                    <a:pt x="10546" y="3181"/>
                    <a:pt x="10608" y="3097"/>
                  </a:cubicBezTo>
                  <a:cubicBezTo>
                    <a:pt x="10818" y="2804"/>
                    <a:pt x="11090" y="2532"/>
                    <a:pt x="11424" y="2428"/>
                  </a:cubicBezTo>
                  <a:cubicBezTo>
                    <a:pt x="12387" y="2156"/>
                    <a:pt x="13328" y="2176"/>
                    <a:pt x="14228" y="2783"/>
                  </a:cubicBezTo>
                  <a:cubicBezTo>
                    <a:pt x="14751" y="3139"/>
                    <a:pt x="15044" y="3641"/>
                    <a:pt x="15044" y="4269"/>
                  </a:cubicBezTo>
                  <a:lnTo>
                    <a:pt x="15044" y="5336"/>
                  </a:lnTo>
                  <a:cubicBezTo>
                    <a:pt x="15065" y="5775"/>
                    <a:pt x="15295" y="5964"/>
                    <a:pt x="15735" y="5943"/>
                  </a:cubicBezTo>
                  <a:cubicBezTo>
                    <a:pt x="15923" y="5922"/>
                    <a:pt x="16090" y="5880"/>
                    <a:pt x="16258" y="5817"/>
                  </a:cubicBezTo>
                  <a:cubicBezTo>
                    <a:pt x="16990" y="5545"/>
                    <a:pt x="17785" y="5503"/>
                    <a:pt x="18538" y="5587"/>
                  </a:cubicBezTo>
                  <a:cubicBezTo>
                    <a:pt x="19898" y="5754"/>
                    <a:pt x="21007" y="6424"/>
                    <a:pt x="21761" y="7554"/>
                  </a:cubicBezTo>
                  <a:cubicBezTo>
                    <a:pt x="22263" y="8286"/>
                    <a:pt x="22179" y="9186"/>
                    <a:pt x="21593" y="9855"/>
                  </a:cubicBezTo>
                  <a:cubicBezTo>
                    <a:pt x="20714" y="10943"/>
                    <a:pt x="19543" y="11508"/>
                    <a:pt x="18204" y="11780"/>
                  </a:cubicBezTo>
                  <a:cubicBezTo>
                    <a:pt x="17932" y="11822"/>
                    <a:pt x="17680" y="11843"/>
                    <a:pt x="17408" y="11906"/>
                  </a:cubicBezTo>
                  <a:cubicBezTo>
                    <a:pt x="16718" y="12052"/>
                    <a:pt x="16237" y="11801"/>
                    <a:pt x="15881" y="11195"/>
                  </a:cubicBezTo>
                  <a:cubicBezTo>
                    <a:pt x="15588" y="10734"/>
                    <a:pt x="15149" y="10755"/>
                    <a:pt x="14835" y="11195"/>
                  </a:cubicBezTo>
                  <a:cubicBezTo>
                    <a:pt x="14542" y="11634"/>
                    <a:pt x="14228" y="12052"/>
                    <a:pt x="13914" y="12513"/>
                  </a:cubicBezTo>
                  <a:cubicBezTo>
                    <a:pt x="13642" y="12889"/>
                    <a:pt x="13266" y="13182"/>
                    <a:pt x="12889" y="13475"/>
                  </a:cubicBezTo>
                  <a:cubicBezTo>
                    <a:pt x="12073" y="14145"/>
                    <a:pt x="10755" y="13915"/>
                    <a:pt x="10127" y="13308"/>
                  </a:cubicBezTo>
                  <a:cubicBezTo>
                    <a:pt x="9562" y="12764"/>
                    <a:pt x="9123" y="12094"/>
                    <a:pt x="8913" y="11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61"/>
            <p:cNvSpPr/>
            <p:nvPr/>
          </p:nvSpPr>
          <p:spPr>
            <a:xfrm>
              <a:off x="4137713" y="525925"/>
              <a:ext cx="608900" cy="407500"/>
            </a:xfrm>
            <a:custGeom>
              <a:avLst/>
              <a:gdLst/>
              <a:ahLst/>
              <a:cxnLst/>
              <a:rect l="l" t="t" r="r" b="b"/>
              <a:pathLst>
                <a:path w="24356" h="16300" extrusionOk="0">
                  <a:moveTo>
                    <a:pt x="3976" y="6194"/>
                  </a:moveTo>
                  <a:cubicBezTo>
                    <a:pt x="3913" y="4896"/>
                    <a:pt x="4353" y="3788"/>
                    <a:pt x="5001" y="2741"/>
                  </a:cubicBezTo>
                  <a:cubicBezTo>
                    <a:pt x="5336" y="2218"/>
                    <a:pt x="5713" y="1737"/>
                    <a:pt x="6215" y="1360"/>
                  </a:cubicBezTo>
                  <a:cubicBezTo>
                    <a:pt x="6529" y="1130"/>
                    <a:pt x="6884" y="858"/>
                    <a:pt x="7261" y="712"/>
                  </a:cubicBezTo>
                  <a:cubicBezTo>
                    <a:pt x="9081" y="0"/>
                    <a:pt x="10567" y="544"/>
                    <a:pt x="11488" y="2281"/>
                  </a:cubicBezTo>
                  <a:cubicBezTo>
                    <a:pt x="11613" y="2511"/>
                    <a:pt x="11697" y="2741"/>
                    <a:pt x="11780" y="2992"/>
                  </a:cubicBezTo>
                  <a:cubicBezTo>
                    <a:pt x="11864" y="3013"/>
                    <a:pt x="11927" y="3034"/>
                    <a:pt x="11969" y="3013"/>
                  </a:cubicBezTo>
                  <a:cubicBezTo>
                    <a:pt x="12806" y="2574"/>
                    <a:pt x="13685" y="2616"/>
                    <a:pt x="14542" y="2720"/>
                  </a:cubicBezTo>
                  <a:cubicBezTo>
                    <a:pt x="15944" y="2888"/>
                    <a:pt x="17032" y="3997"/>
                    <a:pt x="17221" y="5378"/>
                  </a:cubicBezTo>
                  <a:cubicBezTo>
                    <a:pt x="17242" y="5629"/>
                    <a:pt x="17262" y="5838"/>
                    <a:pt x="17304" y="6089"/>
                  </a:cubicBezTo>
                  <a:cubicBezTo>
                    <a:pt x="17723" y="6047"/>
                    <a:pt x="18099" y="5985"/>
                    <a:pt x="18476" y="5943"/>
                  </a:cubicBezTo>
                  <a:cubicBezTo>
                    <a:pt x="20464" y="5692"/>
                    <a:pt x="22117" y="6424"/>
                    <a:pt x="23435" y="7868"/>
                  </a:cubicBezTo>
                  <a:cubicBezTo>
                    <a:pt x="24230" y="8746"/>
                    <a:pt x="24356" y="9751"/>
                    <a:pt x="24125" y="10860"/>
                  </a:cubicBezTo>
                  <a:cubicBezTo>
                    <a:pt x="24042" y="11215"/>
                    <a:pt x="23812" y="11529"/>
                    <a:pt x="23581" y="11843"/>
                  </a:cubicBezTo>
                  <a:cubicBezTo>
                    <a:pt x="22786" y="12889"/>
                    <a:pt x="21719" y="13559"/>
                    <a:pt x="20464" y="13935"/>
                  </a:cubicBezTo>
                  <a:cubicBezTo>
                    <a:pt x="19941" y="14103"/>
                    <a:pt x="19418" y="14354"/>
                    <a:pt x="18832" y="14354"/>
                  </a:cubicBezTo>
                  <a:cubicBezTo>
                    <a:pt x="18204" y="14354"/>
                    <a:pt x="17618" y="14249"/>
                    <a:pt x="17095" y="13894"/>
                  </a:cubicBezTo>
                  <a:cubicBezTo>
                    <a:pt x="16949" y="13789"/>
                    <a:pt x="16802" y="13705"/>
                    <a:pt x="16614" y="13601"/>
                  </a:cubicBezTo>
                  <a:cubicBezTo>
                    <a:pt x="16321" y="13998"/>
                    <a:pt x="15840" y="14145"/>
                    <a:pt x="15756" y="14710"/>
                  </a:cubicBezTo>
                  <a:cubicBezTo>
                    <a:pt x="15756" y="14814"/>
                    <a:pt x="15589" y="14877"/>
                    <a:pt x="15526" y="14961"/>
                  </a:cubicBezTo>
                  <a:cubicBezTo>
                    <a:pt x="15317" y="15107"/>
                    <a:pt x="15107" y="15275"/>
                    <a:pt x="14898" y="15463"/>
                  </a:cubicBezTo>
                  <a:cubicBezTo>
                    <a:pt x="14082" y="16216"/>
                    <a:pt x="13120" y="16300"/>
                    <a:pt x="12073" y="16112"/>
                  </a:cubicBezTo>
                  <a:cubicBezTo>
                    <a:pt x="11718" y="16070"/>
                    <a:pt x="11383" y="15881"/>
                    <a:pt x="11090" y="15714"/>
                  </a:cubicBezTo>
                  <a:cubicBezTo>
                    <a:pt x="10567" y="15400"/>
                    <a:pt x="10211" y="14961"/>
                    <a:pt x="9876" y="14459"/>
                  </a:cubicBezTo>
                  <a:cubicBezTo>
                    <a:pt x="9709" y="14249"/>
                    <a:pt x="9583" y="14019"/>
                    <a:pt x="9416" y="13768"/>
                  </a:cubicBezTo>
                  <a:cubicBezTo>
                    <a:pt x="9270" y="13873"/>
                    <a:pt x="9102" y="13935"/>
                    <a:pt x="8977" y="14040"/>
                  </a:cubicBezTo>
                  <a:cubicBezTo>
                    <a:pt x="8726" y="14228"/>
                    <a:pt x="8454" y="14438"/>
                    <a:pt x="8203" y="14626"/>
                  </a:cubicBezTo>
                  <a:cubicBezTo>
                    <a:pt x="6738" y="15693"/>
                    <a:pt x="5169" y="15588"/>
                    <a:pt x="3599" y="14940"/>
                  </a:cubicBezTo>
                  <a:cubicBezTo>
                    <a:pt x="3390" y="14856"/>
                    <a:pt x="3181" y="14689"/>
                    <a:pt x="2993" y="14563"/>
                  </a:cubicBezTo>
                  <a:cubicBezTo>
                    <a:pt x="2721" y="14354"/>
                    <a:pt x="2595" y="14061"/>
                    <a:pt x="2595" y="13726"/>
                  </a:cubicBezTo>
                  <a:cubicBezTo>
                    <a:pt x="2595" y="13119"/>
                    <a:pt x="2595" y="12555"/>
                    <a:pt x="2888" y="12011"/>
                  </a:cubicBezTo>
                  <a:cubicBezTo>
                    <a:pt x="2909" y="11927"/>
                    <a:pt x="2930" y="11843"/>
                    <a:pt x="2972" y="11718"/>
                  </a:cubicBezTo>
                  <a:cubicBezTo>
                    <a:pt x="2762" y="11487"/>
                    <a:pt x="2449" y="11508"/>
                    <a:pt x="2177" y="11425"/>
                  </a:cubicBezTo>
                  <a:cubicBezTo>
                    <a:pt x="1570" y="11215"/>
                    <a:pt x="1047" y="10902"/>
                    <a:pt x="628" y="10441"/>
                  </a:cubicBezTo>
                  <a:cubicBezTo>
                    <a:pt x="398" y="10190"/>
                    <a:pt x="252" y="9918"/>
                    <a:pt x="189" y="9562"/>
                  </a:cubicBezTo>
                  <a:cubicBezTo>
                    <a:pt x="0" y="8474"/>
                    <a:pt x="210" y="7449"/>
                    <a:pt x="1026" y="6612"/>
                  </a:cubicBezTo>
                  <a:cubicBezTo>
                    <a:pt x="1402" y="6215"/>
                    <a:pt x="1821" y="5985"/>
                    <a:pt x="2365" y="6047"/>
                  </a:cubicBezTo>
                  <a:cubicBezTo>
                    <a:pt x="2888" y="6089"/>
                    <a:pt x="3369" y="6152"/>
                    <a:pt x="3976" y="6194"/>
                  </a:cubicBezTo>
                  <a:close/>
                  <a:moveTo>
                    <a:pt x="10127" y="12617"/>
                  </a:moveTo>
                  <a:cubicBezTo>
                    <a:pt x="10316" y="13454"/>
                    <a:pt x="10755" y="14124"/>
                    <a:pt x="11383" y="14668"/>
                  </a:cubicBezTo>
                  <a:cubicBezTo>
                    <a:pt x="12011" y="15275"/>
                    <a:pt x="13350" y="15484"/>
                    <a:pt x="14166" y="14835"/>
                  </a:cubicBezTo>
                  <a:cubicBezTo>
                    <a:pt x="14521" y="14542"/>
                    <a:pt x="14877" y="14249"/>
                    <a:pt x="15170" y="13873"/>
                  </a:cubicBezTo>
                  <a:cubicBezTo>
                    <a:pt x="15463" y="13412"/>
                    <a:pt x="15777" y="12994"/>
                    <a:pt x="16091" y="12555"/>
                  </a:cubicBezTo>
                  <a:cubicBezTo>
                    <a:pt x="16405" y="12094"/>
                    <a:pt x="16844" y="12094"/>
                    <a:pt x="17137" y="12555"/>
                  </a:cubicBezTo>
                  <a:cubicBezTo>
                    <a:pt x="17493" y="13161"/>
                    <a:pt x="17974" y="13412"/>
                    <a:pt x="18685" y="13266"/>
                  </a:cubicBezTo>
                  <a:cubicBezTo>
                    <a:pt x="18936" y="13203"/>
                    <a:pt x="19208" y="13182"/>
                    <a:pt x="19459" y="13140"/>
                  </a:cubicBezTo>
                  <a:cubicBezTo>
                    <a:pt x="20799" y="12847"/>
                    <a:pt x="21970" y="12303"/>
                    <a:pt x="22870" y="11215"/>
                  </a:cubicBezTo>
                  <a:cubicBezTo>
                    <a:pt x="23435" y="10546"/>
                    <a:pt x="23519" y="9646"/>
                    <a:pt x="23016" y="8914"/>
                  </a:cubicBezTo>
                  <a:cubicBezTo>
                    <a:pt x="22242" y="7784"/>
                    <a:pt x="21133" y="7135"/>
                    <a:pt x="19815" y="6947"/>
                  </a:cubicBezTo>
                  <a:cubicBezTo>
                    <a:pt x="19041" y="6842"/>
                    <a:pt x="18267" y="6905"/>
                    <a:pt x="17534" y="7177"/>
                  </a:cubicBezTo>
                  <a:cubicBezTo>
                    <a:pt x="17367" y="7219"/>
                    <a:pt x="17200" y="7282"/>
                    <a:pt x="17011" y="7303"/>
                  </a:cubicBezTo>
                  <a:cubicBezTo>
                    <a:pt x="16593" y="7345"/>
                    <a:pt x="16321" y="7135"/>
                    <a:pt x="16300" y="6696"/>
                  </a:cubicBezTo>
                  <a:cubicBezTo>
                    <a:pt x="16279" y="6361"/>
                    <a:pt x="16300" y="5985"/>
                    <a:pt x="16300" y="5629"/>
                  </a:cubicBezTo>
                  <a:cubicBezTo>
                    <a:pt x="16300" y="5001"/>
                    <a:pt x="16007" y="4499"/>
                    <a:pt x="15484" y="4143"/>
                  </a:cubicBezTo>
                  <a:cubicBezTo>
                    <a:pt x="14626" y="3536"/>
                    <a:pt x="13685" y="3516"/>
                    <a:pt x="12680" y="3788"/>
                  </a:cubicBezTo>
                  <a:cubicBezTo>
                    <a:pt x="12345" y="3892"/>
                    <a:pt x="12094" y="4164"/>
                    <a:pt x="11885" y="4457"/>
                  </a:cubicBezTo>
                  <a:cubicBezTo>
                    <a:pt x="11801" y="4562"/>
                    <a:pt x="11780" y="4666"/>
                    <a:pt x="11697" y="4750"/>
                  </a:cubicBezTo>
                  <a:cubicBezTo>
                    <a:pt x="11529" y="5001"/>
                    <a:pt x="11299" y="5064"/>
                    <a:pt x="11090" y="4980"/>
                  </a:cubicBezTo>
                  <a:cubicBezTo>
                    <a:pt x="10881" y="4896"/>
                    <a:pt x="10797" y="4687"/>
                    <a:pt x="10797" y="4478"/>
                  </a:cubicBezTo>
                  <a:cubicBezTo>
                    <a:pt x="10797" y="4164"/>
                    <a:pt x="10839" y="3808"/>
                    <a:pt x="10797" y="3516"/>
                  </a:cubicBezTo>
                  <a:cubicBezTo>
                    <a:pt x="10755" y="2281"/>
                    <a:pt x="9814" y="1360"/>
                    <a:pt x="8579" y="1360"/>
                  </a:cubicBezTo>
                  <a:cubicBezTo>
                    <a:pt x="8014" y="1360"/>
                    <a:pt x="7491" y="1549"/>
                    <a:pt x="7010" y="1883"/>
                  </a:cubicBezTo>
                  <a:cubicBezTo>
                    <a:pt x="5671" y="2951"/>
                    <a:pt x="4897" y="4311"/>
                    <a:pt x="4813" y="6047"/>
                  </a:cubicBezTo>
                  <a:cubicBezTo>
                    <a:pt x="4792" y="6487"/>
                    <a:pt x="4792" y="6926"/>
                    <a:pt x="4792" y="7386"/>
                  </a:cubicBezTo>
                  <a:cubicBezTo>
                    <a:pt x="4792" y="7491"/>
                    <a:pt x="4771" y="7637"/>
                    <a:pt x="4708" y="7721"/>
                  </a:cubicBezTo>
                  <a:cubicBezTo>
                    <a:pt x="4666" y="7763"/>
                    <a:pt x="4499" y="7805"/>
                    <a:pt x="4415" y="7763"/>
                  </a:cubicBezTo>
                  <a:cubicBezTo>
                    <a:pt x="4374" y="7742"/>
                    <a:pt x="4311" y="7637"/>
                    <a:pt x="4269" y="7596"/>
                  </a:cubicBezTo>
                  <a:cubicBezTo>
                    <a:pt x="3767" y="6926"/>
                    <a:pt x="2721" y="6801"/>
                    <a:pt x="2260" y="7031"/>
                  </a:cubicBezTo>
                  <a:cubicBezTo>
                    <a:pt x="1633" y="7345"/>
                    <a:pt x="1361" y="7951"/>
                    <a:pt x="1277" y="8642"/>
                  </a:cubicBezTo>
                  <a:cubicBezTo>
                    <a:pt x="1256" y="8809"/>
                    <a:pt x="1256" y="8998"/>
                    <a:pt x="1277" y="9165"/>
                  </a:cubicBezTo>
                  <a:cubicBezTo>
                    <a:pt x="1340" y="9332"/>
                    <a:pt x="1381" y="9583"/>
                    <a:pt x="1528" y="9709"/>
                  </a:cubicBezTo>
                  <a:cubicBezTo>
                    <a:pt x="1905" y="10169"/>
                    <a:pt x="2469" y="10378"/>
                    <a:pt x="3055" y="10525"/>
                  </a:cubicBezTo>
                  <a:cubicBezTo>
                    <a:pt x="3578" y="10630"/>
                    <a:pt x="4060" y="10630"/>
                    <a:pt x="4478" y="10253"/>
                  </a:cubicBezTo>
                  <a:cubicBezTo>
                    <a:pt x="4625" y="10127"/>
                    <a:pt x="4834" y="10065"/>
                    <a:pt x="5022" y="10002"/>
                  </a:cubicBezTo>
                  <a:cubicBezTo>
                    <a:pt x="5106" y="9960"/>
                    <a:pt x="5190" y="10023"/>
                    <a:pt x="5252" y="10044"/>
                  </a:cubicBezTo>
                  <a:cubicBezTo>
                    <a:pt x="5252" y="10106"/>
                    <a:pt x="5294" y="10127"/>
                    <a:pt x="5252" y="10148"/>
                  </a:cubicBezTo>
                  <a:cubicBezTo>
                    <a:pt x="5190" y="10316"/>
                    <a:pt x="5106" y="10462"/>
                    <a:pt x="5001" y="10588"/>
                  </a:cubicBezTo>
                  <a:cubicBezTo>
                    <a:pt x="4415" y="11320"/>
                    <a:pt x="4269" y="12241"/>
                    <a:pt x="3955" y="13099"/>
                  </a:cubicBezTo>
                  <a:cubicBezTo>
                    <a:pt x="3871" y="13287"/>
                    <a:pt x="3934" y="13517"/>
                    <a:pt x="3934" y="13705"/>
                  </a:cubicBezTo>
                  <a:cubicBezTo>
                    <a:pt x="3955" y="13998"/>
                    <a:pt x="4081" y="14124"/>
                    <a:pt x="4374" y="14187"/>
                  </a:cubicBezTo>
                  <a:cubicBezTo>
                    <a:pt x="4876" y="14249"/>
                    <a:pt x="5357" y="14312"/>
                    <a:pt x="5859" y="14417"/>
                  </a:cubicBezTo>
                  <a:cubicBezTo>
                    <a:pt x="6403" y="14521"/>
                    <a:pt x="6926" y="14438"/>
                    <a:pt x="7387" y="14124"/>
                  </a:cubicBezTo>
                  <a:cubicBezTo>
                    <a:pt x="7951" y="13726"/>
                    <a:pt x="8558" y="13308"/>
                    <a:pt x="9081" y="12847"/>
                  </a:cubicBezTo>
                  <a:cubicBezTo>
                    <a:pt x="9395" y="12555"/>
                    <a:pt x="9709" y="12429"/>
                    <a:pt x="10127" y="126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8" name="Google Shape;1628;p61"/>
          <p:cNvGrpSpPr/>
          <p:nvPr/>
        </p:nvGrpSpPr>
        <p:grpSpPr>
          <a:xfrm>
            <a:off x="7981563" y="4220513"/>
            <a:ext cx="643950" cy="195675"/>
            <a:chOff x="806663" y="3241275"/>
            <a:chExt cx="643950" cy="195675"/>
          </a:xfrm>
        </p:grpSpPr>
        <p:sp>
          <p:nvSpPr>
            <p:cNvPr id="1629" name="Google Shape;1629;p61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61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1" name="Google Shape;1631;p61"/>
          <p:cNvGrpSpPr/>
          <p:nvPr/>
        </p:nvGrpSpPr>
        <p:grpSpPr>
          <a:xfrm>
            <a:off x="7535138" y="3790813"/>
            <a:ext cx="381375" cy="358350"/>
            <a:chOff x="7723450" y="2617900"/>
            <a:chExt cx="381375" cy="358350"/>
          </a:xfrm>
        </p:grpSpPr>
        <p:sp>
          <p:nvSpPr>
            <p:cNvPr id="1632" name="Google Shape;1632;p6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6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6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6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6" name="Google Shape;1636;p61"/>
          <p:cNvGrpSpPr/>
          <p:nvPr/>
        </p:nvGrpSpPr>
        <p:grpSpPr>
          <a:xfrm>
            <a:off x="7916529" y="402200"/>
            <a:ext cx="643933" cy="1955285"/>
            <a:chOff x="7535154" y="939325"/>
            <a:chExt cx="643933" cy="1955285"/>
          </a:xfrm>
        </p:grpSpPr>
        <p:sp>
          <p:nvSpPr>
            <p:cNvPr id="1637" name="Google Shape;1637;p61"/>
            <p:cNvSpPr/>
            <p:nvPr/>
          </p:nvSpPr>
          <p:spPr>
            <a:xfrm>
              <a:off x="7802933" y="1519843"/>
              <a:ext cx="107696" cy="173270"/>
            </a:xfrm>
            <a:custGeom>
              <a:avLst/>
              <a:gdLst/>
              <a:ahLst/>
              <a:cxnLst/>
              <a:rect l="l" t="t" r="r" b="b"/>
              <a:pathLst>
                <a:path w="3265" h="5253" extrusionOk="0">
                  <a:moveTo>
                    <a:pt x="900" y="1"/>
                  </a:moveTo>
                  <a:lnTo>
                    <a:pt x="900" y="1696"/>
                  </a:lnTo>
                  <a:lnTo>
                    <a:pt x="1" y="5253"/>
                  </a:lnTo>
                  <a:lnTo>
                    <a:pt x="1423" y="5253"/>
                  </a:lnTo>
                  <a:lnTo>
                    <a:pt x="3265" y="1696"/>
                  </a:lnTo>
                  <a:lnTo>
                    <a:pt x="32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61"/>
            <p:cNvSpPr/>
            <p:nvPr/>
          </p:nvSpPr>
          <p:spPr>
            <a:xfrm>
              <a:off x="7546171" y="955818"/>
              <a:ext cx="617743" cy="828616"/>
            </a:xfrm>
            <a:custGeom>
              <a:avLst/>
              <a:gdLst/>
              <a:ahLst/>
              <a:cxnLst/>
              <a:rect l="l" t="t" r="r" b="b"/>
              <a:pathLst>
                <a:path w="18728" h="25121" extrusionOk="0">
                  <a:moveTo>
                    <a:pt x="3140" y="2160"/>
                  </a:moveTo>
                  <a:cubicBezTo>
                    <a:pt x="3140" y="2160"/>
                    <a:pt x="3140" y="2160"/>
                    <a:pt x="3140" y="2160"/>
                  </a:cubicBezTo>
                  <a:cubicBezTo>
                    <a:pt x="3131" y="2171"/>
                    <a:pt x="3123" y="2181"/>
                    <a:pt x="3114" y="2191"/>
                  </a:cubicBezTo>
                  <a:lnTo>
                    <a:pt x="3114" y="2191"/>
                  </a:lnTo>
                  <a:cubicBezTo>
                    <a:pt x="3121" y="2182"/>
                    <a:pt x="3130" y="2172"/>
                    <a:pt x="3140" y="2160"/>
                  </a:cubicBezTo>
                  <a:close/>
                  <a:moveTo>
                    <a:pt x="8771" y="1"/>
                  </a:moveTo>
                  <a:cubicBezTo>
                    <a:pt x="8182" y="1"/>
                    <a:pt x="7592" y="53"/>
                    <a:pt x="7010" y="152"/>
                  </a:cubicBezTo>
                  <a:cubicBezTo>
                    <a:pt x="6362" y="256"/>
                    <a:pt x="5692" y="445"/>
                    <a:pt x="5065" y="612"/>
                  </a:cubicBezTo>
                  <a:cubicBezTo>
                    <a:pt x="4646" y="758"/>
                    <a:pt x="4228" y="863"/>
                    <a:pt x="3893" y="1177"/>
                  </a:cubicBezTo>
                  <a:cubicBezTo>
                    <a:pt x="3704" y="1386"/>
                    <a:pt x="3558" y="1595"/>
                    <a:pt x="3391" y="1825"/>
                  </a:cubicBezTo>
                  <a:cubicBezTo>
                    <a:pt x="3328" y="1930"/>
                    <a:pt x="3286" y="1951"/>
                    <a:pt x="3223" y="2056"/>
                  </a:cubicBezTo>
                  <a:cubicBezTo>
                    <a:pt x="3189" y="2098"/>
                    <a:pt x="3161" y="2133"/>
                    <a:pt x="3140" y="2160"/>
                  </a:cubicBezTo>
                  <a:lnTo>
                    <a:pt x="3140" y="2160"/>
                  </a:lnTo>
                  <a:cubicBezTo>
                    <a:pt x="3140" y="2139"/>
                    <a:pt x="3160" y="2139"/>
                    <a:pt x="3160" y="2118"/>
                  </a:cubicBezTo>
                  <a:lnTo>
                    <a:pt x="3160" y="2118"/>
                  </a:lnTo>
                  <a:cubicBezTo>
                    <a:pt x="3114" y="2181"/>
                    <a:pt x="3087" y="2217"/>
                    <a:pt x="3081" y="2227"/>
                  </a:cubicBezTo>
                  <a:lnTo>
                    <a:pt x="3081" y="2227"/>
                  </a:lnTo>
                  <a:cubicBezTo>
                    <a:pt x="3092" y="2215"/>
                    <a:pt x="3103" y="2203"/>
                    <a:pt x="3114" y="2191"/>
                  </a:cubicBezTo>
                  <a:lnTo>
                    <a:pt x="3114" y="2191"/>
                  </a:lnTo>
                  <a:cubicBezTo>
                    <a:pt x="3092" y="2217"/>
                    <a:pt x="3081" y="2230"/>
                    <a:pt x="3080" y="2230"/>
                  </a:cubicBezTo>
                  <a:cubicBezTo>
                    <a:pt x="3080" y="2230"/>
                    <a:pt x="3080" y="2229"/>
                    <a:pt x="3081" y="2227"/>
                  </a:cubicBezTo>
                  <a:lnTo>
                    <a:pt x="3081" y="2227"/>
                  </a:lnTo>
                  <a:cubicBezTo>
                    <a:pt x="3010" y="2303"/>
                    <a:pt x="2928" y="2372"/>
                    <a:pt x="2847" y="2453"/>
                  </a:cubicBezTo>
                  <a:cubicBezTo>
                    <a:pt x="2784" y="2495"/>
                    <a:pt x="2763" y="2558"/>
                    <a:pt x="2721" y="2579"/>
                  </a:cubicBezTo>
                  <a:cubicBezTo>
                    <a:pt x="2282" y="2976"/>
                    <a:pt x="1884" y="3416"/>
                    <a:pt x="1466" y="3834"/>
                  </a:cubicBezTo>
                  <a:cubicBezTo>
                    <a:pt x="984" y="4315"/>
                    <a:pt x="650" y="4880"/>
                    <a:pt x="461" y="5529"/>
                  </a:cubicBezTo>
                  <a:cubicBezTo>
                    <a:pt x="1" y="7182"/>
                    <a:pt x="127" y="8940"/>
                    <a:pt x="608" y="10551"/>
                  </a:cubicBezTo>
                  <a:cubicBezTo>
                    <a:pt x="963" y="11806"/>
                    <a:pt x="1361" y="13145"/>
                    <a:pt x="1989" y="14401"/>
                  </a:cubicBezTo>
                  <a:cubicBezTo>
                    <a:pt x="1926" y="14526"/>
                    <a:pt x="1947" y="14714"/>
                    <a:pt x="2010" y="14861"/>
                  </a:cubicBezTo>
                  <a:cubicBezTo>
                    <a:pt x="2240" y="15468"/>
                    <a:pt x="2637" y="15991"/>
                    <a:pt x="3098" y="16472"/>
                  </a:cubicBezTo>
                  <a:cubicBezTo>
                    <a:pt x="3077" y="16744"/>
                    <a:pt x="3160" y="17037"/>
                    <a:pt x="3412" y="17246"/>
                  </a:cubicBezTo>
                  <a:cubicBezTo>
                    <a:pt x="3976" y="17727"/>
                    <a:pt x="4604" y="18104"/>
                    <a:pt x="5232" y="18481"/>
                  </a:cubicBezTo>
                  <a:cubicBezTo>
                    <a:pt x="5483" y="18732"/>
                    <a:pt x="5755" y="19004"/>
                    <a:pt x="6027" y="19213"/>
                  </a:cubicBezTo>
                  <a:cubicBezTo>
                    <a:pt x="6529" y="19548"/>
                    <a:pt x="7157" y="19862"/>
                    <a:pt x="7659" y="20280"/>
                  </a:cubicBezTo>
                  <a:cubicBezTo>
                    <a:pt x="7806" y="20782"/>
                    <a:pt x="8078" y="21222"/>
                    <a:pt x="8496" y="21536"/>
                  </a:cubicBezTo>
                  <a:cubicBezTo>
                    <a:pt x="8517" y="21619"/>
                    <a:pt x="8580" y="21661"/>
                    <a:pt x="8622" y="21745"/>
                  </a:cubicBezTo>
                  <a:cubicBezTo>
                    <a:pt x="8329" y="22121"/>
                    <a:pt x="8098" y="22561"/>
                    <a:pt x="7952" y="23000"/>
                  </a:cubicBezTo>
                  <a:cubicBezTo>
                    <a:pt x="7764" y="23502"/>
                    <a:pt x="7806" y="23921"/>
                    <a:pt x="8015" y="24402"/>
                  </a:cubicBezTo>
                  <a:cubicBezTo>
                    <a:pt x="8257" y="24910"/>
                    <a:pt x="8814" y="25120"/>
                    <a:pt x="9385" y="25120"/>
                  </a:cubicBezTo>
                  <a:cubicBezTo>
                    <a:pt x="9896" y="25120"/>
                    <a:pt x="10418" y="24951"/>
                    <a:pt x="10735" y="24674"/>
                  </a:cubicBezTo>
                  <a:cubicBezTo>
                    <a:pt x="10944" y="24528"/>
                    <a:pt x="11049" y="24130"/>
                    <a:pt x="10944" y="23879"/>
                  </a:cubicBezTo>
                  <a:cubicBezTo>
                    <a:pt x="10777" y="23398"/>
                    <a:pt x="10609" y="22833"/>
                    <a:pt x="10295" y="22435"/>
                  </a:cubicBezTo>
                  <a:cubicBezTo>
                    <a:pt x="10484" y="22331"/>
                    <a:pt x="10630" y="22163"/>
                    <a:pt x="10714" y="21954"/>
                  </a:cubicBezTo>
                  <a:cubicBezTo>
                    <a:pt x="11132" y="21849"/>
                    <a:pt x="11551" y="21703"/>
                    <a:pt x="11927" y="21494"/>
                  </a:cubicBezTo>
                  <a:cubicBezTo>
                    <a:pt x="12890" y="20908"/>
                    <a:pt x="13518" y="20029"/>
                    <a:pt x="14334" y="19276"/>
                  </a:cubicBezTo>
                  <a:cubicBezTo>
                    <a:pt x="15338" y="18292"/>
                    <a:pt x="16112" y="17121"/>
                    <a:pt x="16845" y="15949"/>
                  </a:cubicBezTo>
                  <a:cubicBezTo>
                    <a:pt x="17221" y="15342"/>
                    <a:pt x="17619" y="14756"/>
                    <a:pt x="17891" y="14087"/>
                  </a:cubicBezTo>
                  <a:cubicBezTo>
                    <a:pt x="18079" y="13564"/>
                    <a:pt x="18205" y="12978"/>
                    <a:pt x="18330" y="12434"/>
                  </a:cubicBezTo>
                  <a:cubicBezTo>
                    <a:pt x="18623" y="11178"/>
                    <a:pt x="18728" y="9881"/>
                    <a:pt x="18456" y="8584"/>
                  </a:cubicBezTo>
                  <a:cubicBezTo>
                    <a:pt x="18205" y="7412"/>
                    <a:pt x="17577" y="6429"/>
                    <a:pt x="16761" y="5529"/>
                  </a:cubicBezTo>
                  <a:lnTo>
                    <a:pt x="16677" y="5383"/>
                  </a:lnTo>
                  <a:cubicBezTo>
                    <a:pt x="16614" y="5194"/>
                    <a:pt x="16531" y="5006"/>
                    <a:pt x="16426" y="4838"/>
                  </a:cubicBezTo>
                  <a:cubicBezTo>
                    <a:pt x="16410" y="4792"/>
                    <a:pt x="16325" y="4582"/>
                    <a:pt x="16317" y="4582"/>
                  </a:cubicBezTo>
                  <a:lnTo>
                    <a:pt x="16317" y="4582"/>
                  </a:lnTo>
                  <a:cubicBezTo>
                    <a:pt x="16315" y="4582"/>
                    <a:pt x="16321" y="4607"/>
                    <a:pt x="16342" y="4671"/>
                  </a:cubicBezTo>
                  <a:cubicBezTo>
                    <a:pt x="16238" y="4357"/>
                    <a:pt x="15987" y="4127"/>
                    <a:pt x="15736" y="3918"/>
                  </a:cubicBezTo>
                  <a:cubicBezTo>
                    <a:pt x="15464" y="3646"/>
                    <a:pt x="15568" y="3730"/>
                    <a:pt x="15359" y="3374"/>
                  </a:cubicBezTo>
                  <a:cubicBezTo>
                    <a:pt x="15045" y="2809"/>
                    <a:pt x="14836" y="2223"/>
                    <a:pt x="14313" y="1805"/>
                  </a:cubicBezTo>
                  <a:cubicBezTo>
                    <a:pt x="13413" y="1093"/>
                    <a:pt x="12220" y="591"/>
                    <a:pt x="11111" y="298"/>
                  </a:cubicBezTo>
                  <a:cubicBezTo>
                    <a:pt x="10345" y="95"/>
                    <a:pt x="9558" y="1"/>
                    <a:pt x="87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61"/>
            <p:cNvSpPr/>
            <p:nvPr/>
          </p:nvSpPr>
          <p:spPr>
            <a:xfrm>
              <a:off x="7535154" y="939325"/>
              <a:ext cx="643933" cy="1955285"/>
            </a:xfrm>
            <a:custGeom>
              <a:avLst/>
              <a:gdLst/>
              <a:ahLst/>
              <a:cxnLst/>
              <a:rect l="l" t="t" r="r" b="b"/>
              <a:pathLst>
                <a:path w="19522" h="59278" extrusionOk="0">
                  <a:moveTo>
                    <a:pt x="8203" y="1140"/>
                  </a:moveTo>
                  <a:cubicBezTo>
                    <a:pt x="11190" y="1140"/>
                    <a:pt x="13920" y="2682"/>
                    <a:pt x="15693" y="5129"/>
                  </a:cubicBezTo>
                  <a:cubicBezTo>
                    <a:pt x="16739" y="6552"/>
                    <a:pt x="17471" y="8163"/>
                    <a:pt x="17785" y="9900"/>
                  </a:cubicBezTo>
                  <a:cubicBezTo>
                    <a:pt x="18057" y="11553"/>
                    <a:pt x="18225" y="13289"/>
                    <a:pt x="17723" y="14901"/>
                  </a:cubicBezTo>
                  <a:cubicBezTo>
                    <a:pt x="17220" y="16595"/>
                    <a:pt x="16111" y="18060"/>
                    <a:pt x="14982" y="19399"/>
                  </a:cubicBezTo>
                  <a:cubicBezTo>
                    <a:pt x="13935" y="20676"/>
                    <a:pt x="12680" y="21596"/>
                    <a:pt x="11215" y="22349"/>
                  </a:cubicBezTo>
                  <a:lnTo>
                    <a:pt x="11194" y="22391"/>
                  </a:lnTo>
                  <a:cubicBezTo>
                    <a:pt x="11056" y="22252"/>
                    <a:pt x="10905" y="22170"/>
                    <a:pt x="10719" y="22170"/>
                  </a:cubicBezTo>
                  <a:cubicBezTo>
                    <a:pt x="10652" y="22170"/>
                    <a:pt x="10581" y="22181"/>
                    <a:pt x="10504" y="22203"/>
                  </a:cubicBezTo>
                  <a:lnTo>
                    <a:pt x="10483" y="22203"/>
                  </a:lnTo>
                  <a:cubicBezTo>
                    <a:pt x="10483" y="22182"/>
                    <a:pt x="10504" y="22140"/>
                    <a:pt x="10504" y="22140"/>
                  </a:cubicBezTo>
                  <a:cubicBezTo>
                    <a:pt x="10588" y="21910"/>
                    <a:pt x="10399" y="21659"/>
                    <a:pt x="10190" y="21596"/>
                  </a:cubicBezTo>
                  <a:cubicBezTo>
                    <a:pt x="10152" y="21590"/>
                    <a:pt x="10113" y="21587"/>
                    <a:pt x="10074" y="21587"/>
                  </a:cubicBezTo>
                  <a:cubicBezTo>
                    <a:pt x="9857" y="21587"/>
                    <a:pt x="9635" y="21678"/>
                    <a:pt x="9458" y="21784"/>
                  </a:cubicBezTo>
                  <a:cubicBezTo>
                    <a:pt x="8328" y="20864"/>
                    <a:pt x="6947" y="20215"/>
                    <a:pt x="5796" y="19253"/>
                  </a:cubicBezTo>
                  <a:cubicBezTo>
                    <a:pt x="4666" y="18290"/>
                    <a:pt x="3578" y="17328"/>
                    <a:pt x="2783" y="16072"/>
                  </a:cubicBezTo>
                  <a:cubicBezTo>
                    <a:pt x="2009" y="14796"/>
                    <a:pt x="1674" y="13457"/>
                    <a:pt x="1381" y="11992"/>
                  </a:cubicBezTo>
                  <a:cubicBezTo>
                    <a:pt x="1088" y="10611"/>
                    <a:pt x="1005" y="9168"/>
                    <a:pt x="1193" y="7787"/>
                  </a:cubicBezTo>
                  <a:cubicBezTo>
                    <a:pt x="1423" y="6196"/>
                    <a:pt x="1904" y="4543"/>
                    <a:pt x="3055" y="3372"/>
                  </a:cubicBezTo>
                  <a:cubicBezTo>
                    <a:pt x="4227" y="2158"/>
                    <a:pt x="5712" y="1321"/>
                    <a:pt x="7428" y="1175"/>
                  </a:cubicBezTo>
                  <a:cubicBezTo>
                    <a:pt x="7688" y="1152"/>
                    <a:pt x="7947" y="1140"/>
                    <a:pt x="8203" y="1140"/>
                  </a:cubicBezTo>
                  <a:close/>
                  <a:moveTo>
                    <a:pt x="10336" y="22475"/>
                  </a:moveTo>
                  <a:cubicBezTo>
                    <a:pt x="10336" y="22538"/>
                    <a:pt x="10378" y="22559"/>
                    <a:pt x="10399" y="22621"/>
                  </a:cubicBezTo>
                  <a:cubicBezTo>
                    <a:pt x="10357" y="22600"/>
                    <a:pt x="10316" y="22600"/>
                    <a:pt x="10274" y="22559"/>
                  </a:cubicBezTo>
                  <a:lnTo>
                    <a:pt x="10336" y="22475"/>
                  </a:lnTo>
                  <a:close/>
                  <a:moveTo>
                    <a:pt x="9772" y="22935"/>
                  </a:moveTo>
                  <a:cubicBezTo>
                    <a:pt x="9772" y="22977"/>
                    <a:pt x="9772" y="23040"/>
                    <a:pt x="9792" y="23082"/>
                  </a:cubicBezTo>
                  <a:cubicBezTo>
                    <a:pt x="9960" y="23542"/>
                    <a:pt x="10085" y="23919"/>
                    <a:pt x="10295" y="24316"/>
                  </a:cubicBezTo>
                  <a:cubicBezTo>
                    <a:pt x="10377" y="24482"/>
                    <a:pt x="10890" y="25446"/>
                    <a:pt x="10638" y="25446"/>
                  </a:cubicBezTo>
                  <a:cubicBezTo>
                    <a:pt x="10635" y="25446"/>
                    <a:pt x="10632" y="25446"/>
                    <a:pt x="10629" y="25446"/>
                  </a:cubicBezTo>
                  <a:cubicBezTo>
                    <a:pt x="10357" y="25425"/>
                    <a:pt x="10064" y="25279"/>
                    <a:pt x="9772" y="25216"/>
                  </a:cubicBezTo>
                  <a:cubicBezTo>
                    <a:pt x="9479" y="25132"/>
                    <a:pt x="9248" y="25028"/>
                    <a:pt x="8956" y="24923"/>
                  </a:cubicBezTo>
                  <a:cubicBezTo>
                    <a:pt x="8830" y="24860"/>
                    <a:pt x="8056" y="24735"/>
                    <a:pt x="8056" y="24714"/>
                  </a:cubicBezTo>
                  <a:cubicBezTo>
                    <a:pt x="7847" y="24295"/>
                    <a:pt x="8956" y="23479"/>
                    <a:pt x="9207" y="23291"/>
                  </a:cubicBezTo>
                  <a:cubicBezTo>
                    <a:pt x="9353" y="23186"/>
                    <a:pt x="9562" y="23061"/>
                    <a:pt x="9772" y="22935"/>
                  </a:cubicBezTo>
                  <a:close/>
                  <a:moveTo>
                    <a:pt x="8265" y="0"/>
                  </a:moveTo>
                  <a:cubicBezTo>
                    <a:pt x="7422" y="0"/>
                    <a:pt x="6577" y="126"/>
                    <a:pt x="5754" y="401"/>
                  </a:cubicBezTo>
                  <a:cubicBezTo>
                    <a:pt x="4227" y="924"/>
                    <a:pt x="2888" y="1844"/>
                    <a:pt x="1883" y="3079"/>
                  </a:cubicBezTo>
                  <a:cubicBezTo>
                    <a:pt x="900" y="4250"/>
                    <a:pt x="419" y="5841"/>
                    <a:pt x="209" y="7347"/>
                  </a:cubicBezTo>
                  <a:cubicBezTo>
                    <a:pt x="0" y="8875"/>
                    <a:pt x="21" y="10423"/>
                    <a:pt x="314" y="11950"/>
                  </a:cubicBezTo>
                  <a:cubicBezTo>
                    <a:pt x="628" y="13541"/>
                    <a:pt x="963" y="15089"/>
                    <a:pt x="1800" y="16491"/>
                  </a:cubicBezTo>
                  <a:cubicBezTo>
                    <a:pt x="2637" y="17872"/>
                    <a:pt x="3808" y="19002"/>
                    <a:pt x="5043" y="20048"/>
                  </a:cubicBezTo>
                  <a:cubicBezTo>
                    <a:pt x="6173" y="20927"/>
                    <a:pt x="7365" y="21868"/>
                    <a:pt x="8704" y="22391"/>
                  </a:cubicBezTo>
                  <a:cubicBezTo>
                    <a:pt x="8391" y="22621"/>
                    <a:pt x="8077" y="22914"/>
                    <a:pt x="7805" y="23186"/>
                  </a:cubicBezTo>
                  <a:cubicBezTo>
                    <a:pt x="7365" y="23709"/>
                    <a:pt x="6654" y="25069"/>
                    <a:pt x="7784" y="25383"/>
                  </a:cubicBezTo>
                  <a:cubicBezTo>
                    <a:pt x="8119" y="25488"/>
                    <a:pt x="8474" y="25530"/>
                    <a:pt x="8809" y="25676"/>
                  </a:cubicBezTo>
                  <a:cubicBezTo>
                    <a:pt x="9123" y="25802"/>
                    <a:pt x="9437" y="25906"/>
                    <a:pt x="9772" y="25969"/>
                  </a:cubicBezTo>
                  <a:cubicBezTo>
                    <a:pt x="10091" y="26031"/>
                    <a:pt x="10432" y="26171"/>
                    <a:pt x="10748" y="26171"/>
                  </a:cubicBezTo>
                  <a:cubicBezTo>
                    <a:pt x="10970" y="26171"/>
                    <a:pt x="11180" y="26102"/>
                    <a:pt x="11362" y="25885"/>
                  </a:cubicBezTo>
                  <a:cubicBezTo>
                    <a:pt x="11697" y="25488"/>
                    <a:pt x="11445" y="24839"/>
                    <a:pt x="11257" y="24421"/>
                  </a:cubicBezTo>
                  <a:cubicBezTo>
                    <a:pt x="11153" y="24170"/>
                    <a:pt x="11027" y="23919"/>
                    <a:pt x="10839" y="23689"/>
                  </a:cubicBezTo>
                  <a:cubicBezTo>
                    <a:pt x="10692" y="23479"/>
                    <a:pt x="10650" y="23124"/>
                    <a:pt x="10588" y="22852"/>
                  </a:cubicBezTo>
                  <a:cubicBezTo>
                    <a:pt x="10567" y="22810"/>
                    <a:pt x="10567" y="22747"/>
                    <a:pt x="10525" y="22726"/>
                  </a:cubicBezTo>
                  <a:cubicBezTo>
                    <a:pt x="10567" y="22726"/>
                    <a:pt x="10588" y="22747"/>
                    <a:pt x="10629" y="22747"/>
                  </a:cubicBezTo>
                  <a:cubicBezTo>
                    <a:pt x="10734" y="22747"/>
                    <a:pt x="11006" y="23396"/>
                    <a:pt x="11048" y="23479"/>
                  </a:cubicBezTo>
                  <a:lnTo>
                    <a:pt x="11759" y="24651"/>
                  </a:lnTo>
                  <a:cubicBezTo>
                    <a:pt x="12199" y="25383"/>
                    <a:pt x="12575" y="26178"/>
                    <a:pt x="12910" y="26953"/>
                  </a:cubicBezTo>
                  <a:cubicBezTo>
                    <a:pt x="13601" y="28564"/>
                    <a:pt x="14124" y="30175"/>
                    <a:pt x="14479" y="31870"/>
                  </a:cubicBezTo>
                  <a:cubicBezTo>
                    <a:pt x="15191" y="35155"/>
                    <a:pt x="15526" y="38523"/>
                    <a:pt x="15170" y="41850"/>
                  </a:cubicBezTo>
                  <a:cubicBezTo>
                    <a:pt x="14982" y="43545"/>
                    <a:pt x="14710" y="45219"/>
                    <a:pt x="14647" y="46914"/>
                  </a:cubicBezTo>
                  <a:cubicBezTo>
                    <a:pt x="14563" y="48483"/>
                    <a:pt x="14228" y="50031"/>
                    <a:pt x="14228" y="51622"/>
                  </a:cubicBezTo>
                  <a:cubicBezTo>
                    <a:pt x="14228" y="53212"/>
                    <a:pt x="14563" y="54844"/>
                    <a:pt x="15023" y="56392"/>
                  </a:cubicBezTo>
                  <a:cubicBezTo>
                    <a:pt x="15358" y="57459"/>
                    <a:pt x="15756" y="58694"/>
                    <a:pt x="16844" y="59238"/>
                  </a:cubicBezTo>
                  <a:cubicBezTo>
                    <a:pt x="16896" y="59265"/>
                    <a:pt x="16950" y="59278"/>
                    <a:pt x="17003" y="59278"/>
                  </a:cubicBezTo>
                  <a:cubicBezTo>
                    <a:pt x="17311" y="59278"/>
                    <a:pt x="17587" y="58863"/>
                    <a:pt x="17283" y="58631"/>
                  </a:cubicBezTo>
                  <a:cubicBezTo>
                    <a:pt x="16153" y="57773"/>
                    <a:pt x="15902" y="55932"/>
                    <a:pt x="15609" y="54635"/>
                  </a:cubicBezTo>
                  <a:cubicBezTo>
                    <a:pt x="15233" y="52982"/>
                    <a:pt x="15170" y="51370"/>
                    <a:pt x="15379" y="49717"/>
                  </a:cubicBezTo>
                  <a:cubicBezTo>
                    <a:pt x="15484" y="48922"/>
                    <a:pt x="15609" y="48169"/>
                    <a:pt x="15651" y="47395"/>
                  </a:cubicBezTo>
                  <a:cubicBezTo>
                    <a:pt x="15693" y="46495"/>
                    <a:pt x="15756" y="45616"/>
                    <a:pt x="15860" y="44738"/>
                  </a:cubicBezTo>
                  <a:cubicBezTo>
                    <a:pt x="16049" y="43043"/>
                    <a:pt x="16362" y="41348"/>
                    <a:pt x="16362" y="39653"/>
                  </a:cubicBezTo>
                  <a:cubicBezTo>
                    <a:pt x="16383" y="36222"/>
                    <a:pt x="15944" y="32665"/>
                    <a:pt x="14877" y="29422"/>
                  </a:cubicBezTo>
                  <a:cubicBezTo>
                    <a:pt x="14354" y="27810"/>
                    <a:pt x="13705" y="26199"/>
                    <a:pt x="12826" y="24756"/>
                  </a:cubicBezTo>
                  <a:cubicBezTo>
                    <a:pt x="12450" y="24107"/>
                    <a:pt x="11885" y="23521"/>
                    <a:pt x="11508" y="22893"/>
                  </a:cubicBezTo>
                  <a:lnTo>
                    <a:pt x="11529" y="22893"/>
                  </a:lnTo>
                  <a:cubicBezTo>
                    <a:pt x="12492" y="22433"/>
                    <a:pt x="13433" y="21931"/>
                    <a:pt x="14291" y="21261"/>
                  </a:cubicBezTo>
                  <a:cubicBezTo>
                    <a:pt x="15107" y="20634"/>
                    <a:pt x="15735" y="19859"/>
                    <a:pt x="16425" y="19106"/>
                  </a:cubicBezTo>
                  <a:cubicBezTo>
                    <a:pt x="17806" y="17537"/>
                    <a:pt x="18852" y="15612"/>
                    <a:pt x="19083" y="13520"/>
                  </a:cubicBezTo>
                  <a:cubicBezTo>
                    <a:pt x="19522" y="9335"/>
                    <a:pt x="17785" y="4732"/>
                    <a:pt x="14375" y="2158"/>
                  </a:cubicBezTo>
                  <a:cubicBezTo>
                    <a:pt x="12624" y="845"/>
                    <a:pt x="10449" y="0"/>
                    <a:pt x="8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0" name="Google Shape;1640;p61"/>
          <p:cNvGrpSpPr/>
          <p:nvPr/>
        </p:nvGrpSpPr>
        <p:grpSpPr>
          <a:xfrm>
            <a:off x="4790310" y="3545188"/>
            <a:ext cx="836975" cy="698350"/>
            <a:chOff x="7181850" y="1833225"/>
            <a:chExt cx="836975" cy="698350"/>
          </a:xfrm>
        </p:grpSpPr>
        <p:sp>
          <p:nvSpPr>
            <p:cNvPr id="1641" name="Google Shape;1641;p61"/>
            <p:cNvSpPr/>
            <p:nvPr/>
          </p:nvSpPr>
          <p:spPr>
            <a:xfrm>
              <a:off x="7873375" y="1833225"/>
              <a:ext cx="145450" cy="260525"/>
            </a:xfrm>
            <a:custGeom>
              <a:avLst/>
              <a:gdLst/>
              <a:ahLst/>
              <a:cxnLst/>
              <a:rect l="l" t="t" r="r" b="b"/>
              <a:pathLst>
                <a:path w="5818" h="10421" extrusionOk="0">
                  <a:moveTo>
                    <a:pt x="2762" y="5378"/>
                  </a:moveTo>
                  <a:cubicBezTo>
                    <a:pt x="2553" y="4687"/>
                    <a:pt x="2344" y="4059"/>
                    <a:pt x="2156" y="3453"/>
                  </a:cubicBezTo>
                  <a:cubicBezTo>
                    <a:pt x="2051" y="3097"/>
                    <a:pt x="1925" y="2720"/>
                    <a:pt x="1821" y="2365"/>
                  </a:cubicBezTo>
                  <a:cubicBezTo>
                    <a:pt x="1549" y="1569"/>
                    <a:pt x="1758" y="879"/>
                    <a:pt x="2093" y="168"/>
                  </a:cubicBezTo>
                  <a:cubicBezTo>
                    <a:pt x="2135" y="105"/>
                    <a:pt x="2177" y="84"/>
                    <a:pt x="2239" y="63"/>
                  </a:cubicBezTo>
                  <a:cubicBezTo>
                    <a:pt x="2260" y="42"/>
                    <a:pt x="2281" y="42"/>
                    <a:pt x="2386" y="0"/>
                  </a:cubicBezTo>
                  <a:cubicBezTo>
                    <a:pt x="2469" y="63"/>
                    <a:pt x="2595" y="105"/>
                    <a:pt x="2700" y="209"/>
                  </a:cubicBezTo>
                  <a:cubicBezTo>
                    <a:pt x="3097" y="565"/>
                    <a:pt x="3537" y="774"/>
                    <a:pt x="4060" y="712"/>
                  </a:cubicBezTo>
                  <a:cubicBezTo>
                    <a:pt x="4666" y="691"/>
                    <a:pt x="5210" y="921"/>
                    <a:pt x="5754" y="1151"/>
                  </a:cubicBezTo>
                  <a:cubicBezTo>
                    <a:pt x="5817" y="1821"/>
                    <a:pt x="5734" y="2469"/>
                    <a:pt x="5692" y="3118"/>
                  </a:cubicBezTo>
                  <a:cubicBezTo>
                    <a:pt x="5190" y="2992"/>
                    <a:pt x="4771" y="2825"/>
                    <a:pt x="4332" y="2762"/>
                  </a:cubicBezTo>
                  <a:cubicBezTo>
                    <a:pt x="3871" y="2699"/>
                    <a:pt x="3432" y="2762"/>
                    <a:pt x="2930" y="2762"/>
                  </a:cubicBezTo>
                  <a:cubicBezTo>
                    <a:pt x="2972" y="2930"/>
                    <a:pt x="2993" y="3097"/>
                    <a:pt x="3013" y="3243"/>
                  </a:cubicBezTo>
                  <a:cubicBezTo>
                    <a:pt x="3223" y="3871"/>
                    <a:pt x="3432" y="4478"/>
                    <a:pt x="3641" y="5085"/>
                  </a:cubicBezTo>
                  <a:cubicBezTo>
                    <a:pt x="3746" y="5378"/>
                    <a:pt x="3871" y="5608"/>
                    <a:pt x="4039" y="5859"/>
                  </a:cubicBezTo>
                  <a:cubicBezTo>
                    <a:pt x="4520" y="6570"/>
                    <a:pt x="4687" y="7365"/>
                    <a:pt x="4332" y="8202"/>
                  </a:cubicBezTo>
                  <a:cubicBezTo>
                    <a:pt x="4081" y="8725"/>
                    <a:pt x="3725" y="9144"/>
                    <a:pt x="3202" y="9374"/>
                  </a:cubicBezTo>
                  <a:cubicBezTo>
                    <a:pt x="2909" y="9500"/>
                    <a:pt x="2679" y="9625"/>
                    <a:pt x="2469" y="9813"/>
                  </a:cubicBezTo>
                  <a:cubicBezTo>
                    <a:pt x="1758" y="10420"/>
                    <a:pt x="607" y="10190"/>
                    <a:pt x="272" y="9311"/>
                  </a:cubicBezTo>
                  <a:cubicBezTo>
                    <a:pt x="0" y="8663"/>
                    <a:pt x="63" y="7993"/>
                    <a:pt x="189" y="7323"/>
                  </a:cubicBezTo>
                  <a:cubicBezTo>
                    <a:pt x="252" y="7114"/>
                    <a:pt x="419" y="6947"/>
                    <a:pt x="607" y="6779"/>
                  </a:cubicBezTo>
                  <a:cubicBezTo>
                    <a:pt x="1151" y="6382"/>
                    <a:pt x="1653" y="5922"/>
                    <a:pt x="2302" y="5691"/>
                  </a:cubicBezTo>
                  <a:cubicBezTo>
                    <a:pt x="2469" y="5608"/>
                    <a:pt x="2574" y="5503"/>
                    <a:pt x="2762" y="537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61"/>
            <p:cNvSpPr/>
            <p:nvPr/>
          </p:nvSpPr>
          <p:spPr>
            <a:xfrm>
              <a:off x="7829950" y="2123525"/>
              <a:ext cx="62800" cy="156950"/>
            </a:xfrm>
            <a:custGeom>
              <a:avLst/>
              <a:gdLst/>
              <a:ahLst/>
              <a:cxnLst/>
              <a:rect l="l" t="t" r="r" b="b"/>
              <a:pathLst>
                <a:path w="2512" h="6278" extrusionOk="0">
                  <a:moveTo>
                    <a:pt x="1465" y="4813"/>
                  </a:moveTo>
                  <a:cubicBezTo>
                    <a:pt x="1068" y="4353"/>
                    <a:pt x="733" y="3872"/>
                    <a:pt x="336" y="3432"/>
                  </a:cubicBezTo>
                  <a:cubicBezTo>
                    <a:pt x="126" y="3202"/>
                    <a:pt x="22" y="2930"/>
                    <a:pt x="22" y="2616"/>
                  </a:cubicBezTo>
                  <a:cubicBezTo>
                    <a:pt x="22" y="2072"/>
                    <a:pt x="1" y="1486"/>
                    <a:pt x="419" y="1047"/>
                  </a:cubicBezTo>
                  <a:cubicBezTo>
                    <a:pt x="566" y="901"/>
                    <a:pt x="629" y="629"/>
                    <a:pt x="754" y="440"/>
                  </a:cubicBezTo>
                  <a:cubicBezTo>
                    <a:pt x="963" y="105"/>
                    <a:pt x="1298" y="1"/>
                    <a:pt x="1675" y="168"/>
                  </a:cubicBezTo>
                  <a:cubicBezTo>
                    <a:pt x="1947" y="294"/>
                    <a:pt x="2051" y="608"/>
                    <a:pt x="1800" y="796"/>
                  </a:cubicBezTo>
                  <a:cubicBezTo>
                    <a:pt x="1465" y="1026"/>
                    <a:pt x="1298" y="1361"/>
                    <a:pt x="1152" y="1717"/>
                  </a:cubicBezTo>
                  <a:cubicBezTo>
                    <a:pt x="901" y="2198"/>
                    <a:pt x="901" y="2658"/>
                    <a:pt x="1319" y="3056"/>
                  </a:cubicBezTo>
                  <a:cubicBezTo>
                    <a:pt x="1675" y="3432"/>
                    <a:pt x="1947" y="3830"/>
                    <a:pt x="2240" y="4248"/>
                  </a:cubicBezTo>
                  <a:cubicBezTo>
                    <a:pt x="2512" y="4604"/>
                    <a:pt x="2470" y="5022"/>
                    <a:pt x="2344" y="5420"/>
                  </a:cubicBezTo>
                  <a:cubicBezTo>
                    <a:pt x="2344" y="5441"/>
                    <a:pt x="2323" y="5462"/>
                    <a:pt x="2302" y="5504"/>
                  </a:cubicBezTo>
                  <a:cubicBezTo>
                    <a:pt x="2051" y="5901"/>
                    <a:pt x="901" y="6278"/>
                    <a:pt x="482" y="6110"/>
                  </a:cubicBezTo>
                  <a:cubicBezTo>
                    <a:pt x="377" y="6048"/>
                    <a:pt x="252" y="5901"/>
                    <a:pt x="231" y="5797"/>
                  </a:cubicBezTo>
                  <a:cubicBezTo>
                    <a:pt x="231" y="5692"/>
                    <a:pt x="336" y="5504"/>
                    <a:pt x="461" y="5441"/>
                  </a:cubicBezTo>
                  <a:cubicBezTo>
                    <a:pt x="838" y="5336"/>
                    <a:pt x="1152" y="5169"/>
                    <a:pt x="1465" y="48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61"/>
            <p:cNvSpPr/>
            <p:nvPr/>
          </p:nvSpPr>
          <p:spPr>
            <a:xfrm>
              <a:off x="7212700" y="2062325"/>
              <a:ext cx="471875" cy="436850"/>
            </a:xfrm>
            <a:custGeom>
              <a:avLst/>
              <a:gdLst/>
              <a:ahLst/>
              <a:cxnLst/>
              <a:rect l="l" t="t" r="r" b="b"/>
              <a:pathLst>
                <a:path w="18875" h="17474" extrusionOk="0">
                  <a:moveTo>
                    <a:pt x="4102" y="1"/>
                  </a:moveTo>
                  <a:lnTo>
                    <a:pt x="4102" y="1"/>
                  </a:lnTo>
                  <a:cubicBezTo>
                    <a:pt x="4186" y="1716"/>
                    <a:pt x="3935" y="3286"/>
                    <a:pt x="4353" y="4792"/>
                  </a:cubicBezTo>
                  <a:cubicBezTo>
                    <a:pt x="4437" y="4834"/>
                    <a:pt x="4458" y="4855"/>
                    <a:pt x="4500" y="4855"/>
                  </a:cubicBezTo>
                  <a:cubicBezTo>
                    <a:pt x="4918" y="4960"/>
                    <a:pt x="5357" y="5064"/>
                    <a:pt x="5776" y="5169"/>
                  </a:cubicBezTo>
                  <a:cubicBezTo>
                    <a:pt x="6006" y="5232"/>
                    <a:pt x="6132" y="5420"/>
                    <a:pt x="6111" y="5629"/>
                  </a:cubicBezTo>
                  <a:cubicBezTo>
                    <a:pt x="6090" y="5838"/>
                    <a:pt x="5922" y="5901"/>
                    <a:pt x="5755" y="5901"/>
                  </a:cubicBezTo>
                  <a:cubicBezTo>
                    <a:pt x="5483" y="5901"/>
                    <a:pt x="5232" y="5859"/>
                    <a:pt x="4960" y="5838"/>
                  </a:cubicBezTo>
                  <a:cubicBezTo>
                    <a:pt x="4881" y="5812"/>
                    <a:pt x="4810" y="5745"/>
                    <a:pt x="4722" y="5745"/>
                  </a:cubicBezTo>
                  <a:cubicBezTo>
                    <a:pt x="4670" y="5745"/>
                    <a:pt x="4611" y="5768"/>
                    <a:pt x="4541" y="5838"/>
                  </a:cubicBezTo>
                  <a:cubicBezTo>
                    <a:pt x="4667" y="6424"/>
                    <a:pt x="4625" y="7094"/>
                    <a:pt x="4876" y="7680"/>
                  </a:cubicBezTo>
                  <a:cubicBezTo>
                    <a:pt x="5064" y="7722"/>
                    <a:pt x="5274" y="7680"/>
                    <a:pt x="5399" y="7763"/>
                  </a:cubicBezTo>
                  <a:cubicBezTo>
                    <a:pt x="5588" y="7847"/>
                    <a:pt x="5755" y="7973"/>
                    <a:pt x="5880" y="8140"/>
                  </a:cubicBezTo>
                  <a:cubicBezTo>
                    <a:pt x="6027" y="8349"/>
                    <a:pt x="5880" y="8600"/>
                    <a:pt x="5608" y="8663"/>
                  </a:cubicBezTo>
                  <a:cubicBezTo>
                    <a:pt x="5600" y="8664"/>
                    <a:pt x="5592" y="8665"/>
                    <a:pt x="5584" y="8665"/>
                  </a:cubicBezTo>
                  <a:cubicBezTo>
                    <a:pt x="5483" y="8665"/>
                    <a:pt x="5368" y="8596"/>
                    <a:pt x="5248" y="8596"/>
                  </a:cubicBezTo>
                  <a:cubicBezTo>
                    <a:pt x="5174" y="8596"/>
                    <a:pt x="5098" y="8622"/>
                    <a:pt x="5023" y="8705"/>
                  </a:cubicBezTo>
                  <a:cubicBezTo>
                    <a:pt x="5064" y="8998"/>
                    <a:pt x="4981" y="9333"/>
                    <a:pt x="5190" y="9626"/>
                  </a:cubicBezTo>
                  <a:cubicBezTo>
                    <a:pt x="5483" y="9709"/>
                    <a:pt x="5755" y="9814"/>
                    <a:pt x="6027" y="9877"/>
                  </a:cubicBezTo>
                  <a:cubicBezTo>
                    <a:pt x="6215" y="9939"/>
                    <a:pt x="6445" y="9939"/>
                    <a:pt x="6634" y="10023"/>
                  </a:cubicBezTo>
                  <a:cubicBezTo>
                    <a:pt x="6717" y="10044"/>
                    <a:pt x="6801" y="10191"/>
                    <a:pt x="6801" y="10274"/>
                  </a:cubicBezTo>
                  <a:cubicBezTo>
                    <a:pt x="6801" y="10379"/>
                    <a:pt x="6717" y="10504"/>
                    <a:pt x="6613" y="10546"/>
                  </a:cubicBezTo>
                  <a:cubicBezTo>
                    <a:pt x="6487" y="10588"/>
                    <a:pt x="6320" y="10609"/>
                    <a:pt x="6194" y="10609"/>
                  </a:cubicBezTo>
                  <a:lnTo>
                    <a:pt x="5357" y="10609"/>
                  </a:lnTo>
                  <a:cubicBezTo>
                    <a:pt x="5462" y="11069"/>
                    <a:pt x="5567" y="11446"/>
                    <a:pt x="5671" y="11844"/>
                  </a:cubicBezTo>
                  <a:cubicBezTo>
                    <a:pt x="5776" y="12283"/>
                    <a:pt x="5985" y="12680"/>
                    <a:pt x="6341" y="12952"/>
                  </a:cubicBezTo>
                  <a:cubicBezTo>
                    <a:pt x="6425" y="12994"/>
                    <a:pt x="6508" y="13057"/>
                    <a:pt x="6550" y="13099"/>
                  </a:cubicBezTo>
                  <a:cubicBezTo>
                    <a:pt x="6738" y="13308"/>
                    <a:pt x="6613" y="13685"/>
                    <a:pt x="6320" y="13706"/>
                  </a:cubicBezTo>
                  <a:cubicBezTo>
                    <a:pt x="6281" y="13712"/>
                    <a:pt x="6234" y="13717"/>
                    <a:pt x="6186" y="13717"/>
                  </a:cubicBezTo>
                  <a:cubicBezTo>
                    <a:pt x="6077" y="13717"/>
                    <a:pt x="5959" y="13694"/>
                    <a:pt x="5901" y="13622"/>
                  </a:cubicBezTo>
                  <a:cubicBezTo>
                    <a:pt x="5666" y="13342"/>
                    <a:pt x="5358" y="13301"/>
                    <a:pt x="5050" y="13301"/>
                  </a:cubicBezTo>
                  <a:cubicBezTo>
                    <a:pt x="4920" y="13301"/>
                    <a:pt x="4791" y="13308"/>
                    <a:pt x="4667" y="13308"/>
                  </a:cubicBezTo>
                  <a:lnTo>
                    <a:pt x="2993" y="13308"/>
                  </a:lnTo>
                  <a:cubicBezTo>
                    <a:pt x="2365" y="13308"/>
                    <a:pt x="1779" y="13266"/>
                    <a:pt x="1173" y="13099"/>
                  </a:cubicBezTo>
                  <a:cubicBezTo>
                    <a:pt x="796" y="12994"/>
                    <a:pt x="440" y="12952"/>
                    <a:pt x="22" y="12869"/>
                  </a:cubicBezTo>
                  <a:cubicBezTo>
                    <a:pt x="22" y="13099"/>
                    <a:pt x="1" y="13266"/>
                    <a:pt x="22" y="13434"/>
                  </a:cubicBezTo>
                  <a:lnTo>
                    <a:pt x="336" y="15003"/>
                  </a:lnTo>
                  <a:cubicBezTo>
                    <a:pt x="482" y="15735"/>
                    <a:pt x="629" y="16489"/>
                    <a:pt x="754" y="17242"/>
                  </a:cubicBezTo>
                  <a:cubicBezTo>
                    <a:pt x="810" y="17242"/>
                    <a:pt x="856" y="17251"/>
                    <a:pt x="894" y="17251"/>
                  </a:cubicBezTo>
                  <a:cubicBezTo>
                    <a:pt x="912" y="17251"/>
                    <a:pt x="929" y="17249"/>
                    <a:pt x="943" y="17242"/>
                  </a:cubicBezTo>
                  <a:cubicBezTo>
                    <a:pt x="1675" y="16781"/>
                    <a:pt x="2554" y="16719"/>
                    <a:pt x="3244" y="16196"/>
                  </a:cubicBezTo>
                  <a:cubicBezTo>
                    <a:pt x="3307" y="16133"/>
                    <a:pt x="3391" y="16112"/>
                    <a:pt x="3474" y="16091"/>
                  </a:cubicBezTo>
                  <a:cubicBezTo>
                    <a:pt x="3935" y="15924"/>
                    <a:pt x="4416" y="15777"/>
                    <a:pt x="4876" y="15631"/>
                  </a:cubicBezTo>
                  <a:cubicBezTo>
                    <a:pt x="5022" y="15594"/>
                    <a:pt x="5167" y="15574"/>
                    <a:pt x="5306" y="15574"/>
                  </a:cubicBezTo>
                  <a:cubicBezTo>
                    <a:pt x="5644" y="15574"/>
                    <a:pt x="5951" y="15696"/>
                    <a:pt x="6173" y="16007"/>
                  </a:cubicBezTo>
                  <a:cubicBezTo>
                    <a:pt x="6425" y="16363"/>
                    <a:pt x="6759" y="16572"/>
                    <a:pt x="7136" y="16740"/>
                  </a:cubicBezTo>
                  <a:cubicBezTo>
                    <a:pt x="8248" y="17184"/>
                    <a:pt x="9399" y="17473"/>
                    <a:pt x="10608" y="17473"/>
                  </a:cubicBezTo>
                  <a:cubicBezTo>
                    <a:pt x="10650" y="17473"/>
                    <a:pt x="10693" y="17473"/>
                    <a:pt x="10735" y="17472"/>
                  </a:cubicBezTo>
                  <a:cubicBezTo>
                    <a:pt x="11258" y="17472"/>
                    <a:pt x="11823" y="17472"/>
                    <a:pt x="12304" y="17346"/>
                  </a:cubicBezTo>
                  <a:cubicBezTo>
                    <a:pt x="12764" y="17242"/>
                    <a:pt x="13183" y="17158"/>
                    <a:pt x="13622" y="17158"/>
                  </a:cubicBezTo>
                  <a:cubicBezTo>
                    <a:pt x="13662" y="17159"/>
                    <a:pt x="13701" y="17159"/>
                    <a:pt x="13741" y="17159"/>
                  </a:cubicBezTo>
                  <a:cubicBezTo>
                    <a:pt x="14717" y="17159"/>
                    <a:pt x="15584" y="16910"/>
                    <a:pt x="16489" y="16468"/>
                  </a:cubicBezTo>
                  <a:cubicBezTo>
                    <a:pt x="17326" y="16091"/>
                    <a:pt x="17912" y="15421"/>
                    <a:pt x="18539" y="14836"/>
                  </a:cubicBezTo>
                  <a:cubicBezTo>
                    <a:pt x="18769" y="14626"/>
                    <a:pt x="18874" y="14312"/>
                    <a:pt x="18790" y="14020"/>
                  </a:cubicBezTo>
                  <a:cubicBezTo>
                    <a:pt x="18560" y="13538"/>
                    <a:pt x="18560" y="12869"/>
                    <a:pt x="18037" y="12325"/>
                  </a:cubicBezTo>
                  <a:cubicBezTo>
                    <a:pt x="17987" y="12331"/>
                    <a:pt x="17939" y="12334"/>
                    <a:pt x="17890" y="12334"/>
                  </a:cubicBezTo>
                  <a:cubicBezTo>
                    <a:pt x="17452" y="12334"/>
                    <a:pt x="17073" y="12091"/>
                    <a:pt x="16677" y="11864"/>
                  </a:cubicBezTo>
                  <a:cubicBezTo>
                    <a:pt x="15849" y="11429"/>
                    <a:pt x="14991" y="11225"/>
                    <a:pt x="14103" y="11225"/>
                  </a:cubicBezTo>
                  <a:cubicBezTo>
                    <a:pt x="13712" y="11225"/>
                    <a:pt x="13314" y="11265"/>
                    <a:pt x="12911" y="11341"/>
                  </a:cubicBezTo>
                  <a:cubicBezTo>
                    <a:pt x="12702" y="11383"/>
                    <a:pt x="12498" y="11409"/>
                    <a:pt x="12299" y="11409"/>
                  </a:cubicBezTo>
                  <a:cubicBezTo>
                    <a:pt x="12100" y="11409"/>
                    <a:pt x="11906" y="11383"/>
                    <a:pt x="11718" y="11320"/>
                  </a:cubicBezTo>
                  <a:lnTo>
                    <a:pt x="11090" y="10232"/>
                  </a:lnTo>
                  <a:cubicBezTo>
                    <a:pt x="10630" y="9416"/>
                    <a:pt x="10212" y="8600"/>
                    <a:pt x="9772" y="7826"/>
                  </a:cubicBezTo>
                  <a:cubicBezTo>
                    <a:pt x="8998" y="6466"/>
                    <a:pt x="8182" y="5148"/>
                    <a:pt x="7366" y="3788"/>
                  </a:cubicBezTo>
                  <a:cubicBezTo>
                    <a:pt x="6969" y="3139"/>
                    <a:pt x="6508" y="2532"/>
                    <a:pt x="5964" y="1988"/>
                  </a:cubicBezTo>
                  <a:cubicBezTo>
                    <a:pt x="5671" y="1696"/>
                    <a:pt x="5399" y="1361"/>
                    <a:pt x="5169" y="1047"/>
                  </a:cubicBezTo>
                  <a:cubicBezTo>
                    <a:pt x="4918" y="712"/>
                    <a:pt x="4625" y="356"/>
                    <a:pt x="4102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61"/>
            <p:cNvSpPr/>
            <p:nvPr/>
          </p:nvSpPr>
          <p:spPr>
            <a:xfrm>
              <a:off x="7458575" y="2029375"/>
              <a:ext cx="100450" cy="299750"/>
            </a:xfrm>
            <a:custGeom>
              <a:avLst/>
              <a:gdLst/>
              <a:ahLst/>
              <a:cxnLst/>
              <a:rect l="l" t="t" r="r" b="b"/>
              <a:pathLst>
                <a:path w="4018" h="11990" extrusionOk="0">
                  <a:moveTo>
                    <a:pt x="523" y="1"/>
                  </a:moveTo>
                  <a:cubicBezTo>
                    <a:pt x="147" y="1465"/>
                    <a:pt x="21" y="2888"/>
                    <a:pt x="167" y="4290"/>
                  </a:cubicBezTo>
                  <a:cubicBezTo>
                    <a:pt x="251" y="4353"/>
                    <a:pt x="314" y="4374"/>
                    <a:pt x="356" y="4395"/>
                  </a:cubicBezTo>
                  <a:cubicBezTo>
                    <a:pt x="565" y="4478"/>
                    <a:pt x="837" y="4562"/>
                    <a:pt x="774" y="4876"/>
                  </a:cubicBezTo>
                  <a:cubicBezTo>
                    <a:pt x="753" y="5211"/>
                    <a:pt x="460" y="5127"/>
                    <a:pt x="251" y="5190"/>
                  </a:cubicBezTo>
                  <a:cubicBezTo>
                    <a:pt x="230" y="5190"/>
                    <a:pt x="209" y="5211"/>
                    <a:pt x="167" y="5231"/>
                  </a:cubicBezTo>
                  <a:lnTo>
                    <a:pt x="167" y="5922"/>
                  </a:lnTo>
                  <a:cubicBezTo>
                    <a:pt x="335" y="5943"/>
                    <a:pt x="460" y="5922"/>
                    <a:pt x="544" y="5964"/>
                  </a:cubicBezTo>
                  <a:cubicBezTo>
                    <a:pt x="670" y="6027"/>
                    <a:pt x="795" y="6110"/>
                    <a:pt x="879" y="6215"/>
                  </a:cubicBezTo>
                  <a:cubicBezTo>
                    <a:pt x="942" y="6278"/>
                    <a:pt x="942" y="6445"/>
                    <a:pt x="879" y="6529"/>
                  </a:cubicBezTo>
                  <a:cubicBezTo>
                    <a:pt x="879" y="6583"/>
                    <a:pt x="769" y="6637"/>
                    <a:pt x="672" y="6637"/>
                  </a:cubicBezTo>
                  <a:cubicBezTo>
                    <a:pt x="657" y="6637"/>
                    <a:pt x="642" y="6636"/>
                    <a:pt x="628" y="6633"/>
                  </a:cubicBezTo>
                  <a:cubicBezTo>
                    <a:pt x="460" y="6591"/>
                    <a:pt x="335" y="6529"/>
                    <a:pt x="167" y="6466"/>
                  </a:cubicBezTo>
                  <a:lnTo>
                    <a:pt x="167" y="6466"/>
                  </a:lnTo>
                  <a:cubicBezTo>
                    <a:pt x="0" y="7219"/>
                    <a:pt x="126" y="7826"/>
                    <a:pt x="523" y="8433"/>
                  </a:cubicBezTo>
                  <a:cubicBezTo>
                    <a:pt x="1255" y="9584"/>
                    <a:pt x="1883" y="10818"/>
                    <a:pt x="2532" y="11990"/>
                  </a:cubicBezTo>
                  <a:cubicBezTo>
                    <a:pt x="3034" y="11885"/>
                    <a:pt x="3473" y="11801"/>
                    <a:pt x="4017" y="11697"/>
                  </a:cubicBezTo>
                  <a:cubicBezTo>
                    <a:pt x="3934" y="11341"/>
                    <a:pt x="3871" y="10985"/>
                    <a:pt x="3787" y="10651"/>
                  </a:cubicBezTo>
                  <a:cubicBezTo>
                    <a:pt x="3557" y="9709"/>
                    <a:pt x="3285" y="8768"/>
                    <a:pt x="3076" y="7826"/>
                  </a:cubicBezTo>
                  <a:cubicBezTo>
                    <a:pt x="2888" y="7115"/>
                    <a:pt x="2783" y="6382"/>
                    <a:pt x="2553" y="5692"/>
                  </a:cubicBezTo>
                  <a:cubicBezTo>
                    <a:pt x="2343" y="5064"/>
                    <a:pt x="2155" y="4457"/>
                    <a:pt x="2030" y="3830"/>
                  </a:cubicBezTo>
                  <a:cubicBezTo>
                    <a:pt x="1779" y="2595"/>
                    <a:pt x="1402" y="1361"/>
                    <a:pt x="774" y="273"/>
                  </a:cubicBezTo>
                  <a:cubicBezTo>
                    <a:pt x="732" y="189"/>
                    <a:pt x="649" y="105"/>
                    <a:pt x="523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61"/>
            <p:cNvSpPr/>
            <p:nvPr/>
          </p:nvSpPr>
          <p:spPr>
            <a:xfrm>
              <a:off x="7703375" y="2377225"/>
              <a:ext cx="68025" cy="73325"/>
            </a:xfrm>
            <a:custGeom>
              <a:avLst/>
              <a:gdLst/>
              <a:ahLst/>
              <a:cxnLst/>
              <a:rect l="l" t="t" r="r" b="b"/>
              <a:pathLst>
                <a:path w="2721" h="2933" extrusionOk="0">
                  <a:moveTo>
                    <a:pt x="1821" y="1"/>
                  </a:moveTo>
                  <a:cubicBezTo>
                    <a:pt x="1256" y="105"/>
                    <a:pt x="984" y="377"/>
                    <a:pt x="670" y="628"/>
                  </a:cubicBezTo>
                  <a:cubicBezTo>
                    <a:pt x="272" y="942"/>
                    <a:pt x="0" y="1298"/>
                    <a:pt x="84" y="1842"/>
                  </a:cubicBezTo>
                  <a:cubicBezTo>
                    <a:pt x="105" y="2093"/>
                    <a:pt x="63" y="2344"/>
                    <a:pt x="63" y="2595"/>
                  </a:cubicBezTo>
                  <a:cubicBezTo>
                    <a:pt x="544" y="2700"/>
                    <a:pt x="1005" y="2825"/>
                    <a:pt x="1444" y="2888"/>
                  </a:cubicBezTo>
                  <a:cubicBezTo>
                    <a:pt x="1668" y="2911"/>
                    <a:pt x="1897" y="2933"/>
                    <a:pt x="2127" y="2933"/>
                  </a:cubicBezTo>
                  <a:cubicBezTo>
                    <a:pt x="2326" y="2933"/>
                    <a:pt x="2526" y="2916"/>
                    <a:pt x="2720" y="2867"/>
                  </a:cubicBezTo>
                  <a:cubicBezTo>
                    <a:pt x="2679" y="2721"/>
                    <a:pt x="2699" y="2658"/>
                    <a:pt x="2679" y="2616"/>
                  </a:cubicBezTo>
                  <a:cubicBezTo>
                    <a:pt x="2469" y="2344"/>
                    <a:pt x="2176" y="2135"/>
                    <a:pt x="1863" y="1989"/>
                  </a:cubicBezTo>
                  <a:cubicBezTo>
                    <a:pt x="1046" y="1633"/>
                    <a:pt x="942" y="1152"/>
                    <a:pt x="1507" y="419"/>
                  </a:cubicBezTo>
                  <a:lnTo>
                    <a:pt x="18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61"/>
            <p:cNvSpPr/>
            <p:nvPr/>
          </p:nvSpPr>
          <p:spPr>
            <a:xfrm>
              <a:off x="7181850" y="2002700"/>
              <a:ext cx="610475" cy="528875"/>
            </a:xfrm>
            <a:custGeom>
              <a:avLst/>
              <a:gdLst/>
              <a:ahLst/>
              <a:cxnLst/>
              <a:rect l="l" t="t" r="r" b="b"/>
              <a:pathLst>
                <a:path w="24419" h="21155" extrusionOk="0">
                  <a:moveTo>
                    <a:pt x="10483" y="7303"/>
                  </a:moveTo>
                  <a:cubicBezTo>
                    <a:pt x="10504" y="7135"/>
                    <a:pt x="10504" y="6989"/>
                    <a:pt x="10504" y="6801"/>
                  </a:cubicBezTo>
                  <a:cubicBezTo>
                    <a:pt x="10504" y="5650"/>
                    <a:pt x="10483" y="4499"/>
                    <a:pt x="10504" y="3348"/>
                  </a:cubicBezTo>
                  <a:cubicBezTo>
                    <a:pt x="10504" y="2993"/>
                    <a:pt x="10588" y="2595"/>
                    <a:pt x="10651" y="2218"/>
                  </a:cubicBezTo>
                  <a:cubicBezTo>
                    <a:pt x="10672" y="1946"/>
                    <a:pt x="10755" y="1653"/>
                    <a:pt x="10755" y="1360"/>
                  </a:cubicBezTo>
                  <a:cubicBezTo>
                    <a:pt x="10755" y="1047"/>
                    <a:pt x="10860" y="796"/>
                    <a:pt x="11006" y="524"/>
                  </a:cubicBezTo>
                  <a:cubicBezTo>
                    <a:pt x="11236" y="105"/>
                    <a:pt x="11760" y="0"/>
                    <a:pt x="12136" y="335"/>
                  </a:cubicBezTo>
                  <a:cubicBezTo>
                    <a:pt x="12324" y="524"/>
                    <a:pt x="12471" y="733"/>
                    <a:pt x="12596" y="963"/>
                  </a:cubicBezTo>
                  <a:cubicBezTo>
                    <a:pt x="13287" y="2156"/>
                    <a:pt x="13705" y="3453"/>
                    <a:pt x="13957" y="4792"/>
                  </a:cubicBezTo>
                  <a:cubicBezTo>
                    <a:pt x="14103" y="5357"/>
                    <a:pt x="14270" y="5922"/>
                    <a:pt x="14459" y="6487"/>
                  </a:cubicBezTo>
                  <a:cubicBezTo>
                    <a:pt x="14689" y="7240"/>
                    <a:pt x="14835" y="8035"/>
                    <a:pt x="15045" y="8788"/>
                  </a:cubicBezTo>
                  <a:cubicBezTo>
                    <a:pt x="15317" y="9897"/>
                    <a:pt x="15609" y="11006"/>
                    <a:pt x="15923" y="12115"/>
                  </a:cubicBezTo>
                  <a:cubicBezTo>
                    <a:pt x="16007" y="12366"/>
                    <a:pt x="16133" y="12576"/>
                    <a:pt x="16258" y="12848"/>
                  </a:cubicBezTo>
                  <a:cubicBezTo>
                    <a:pt x="16425" y="12868"/>
                    <a:pt x="16551" y="12931"/>
                    <a:pt x="16698" y="12952"/>
                  </a:cubicBezTo>
                  <a:cubicBezTo>
                    <a:pt x="17304" y="13036"/>
                    <a:pt x="17848" y="13245"/>
                    <a:pt x="18371" y="13517"/>
                  </a:cubicBezTo>
                  <a:cubicBezTo>
                    <a:pt x="18518" y="13601"/>
                    <a:pt x="18643" y="13684"/>
                    <a:pt x="18769" y="13705"/>
                  </a:cubicBezTo>
                  <a:cubicBezTo>
                    <a:pt x="19522" y="13936"/>
                    <a:pt x="20087" y="14438"/>
                    <a:pt x="20506" y="15128"/>
                  </a:cubicBezTo>
                  <a:cubicBezTo>
                    <a:pt x="20527" y="15170"/>
                    <a:pt x="20589" y="15191"/>
                    <a:pt x="20652" y="15296"/>
                  </a:cubicBezTo>
                  <a:cubicBezTo>
                    <a:pt x="20799" y="15212"/>
                    <a:pt x="20945" y="15149"/>
                    <a:pt x="21050" y="15024"/>
                  </a:cubicBezTo>
                  <a:cubicBezTo>
                    <a:pt x="21594" y="14459"/>
                    <a:pt x="22368" y="14249"/>
                    <a:pt x="23037" y="13894"/>
                  </a:cubicBezTo>
                  <a:cubicBezTo>
                    <a:pt x="23226" y="13789"/>
                    <a:pt x="23519" y="13831"/>
                    <a:pt x="23728" y="13873"/>
                  </a:cubicBezTo>
                  <a:cubicBezTo>
                    <a:pt x="24063" y="13915"/>
                    <a:pt x="24251" y="14291"/>
                    <a:pt x="24084" y="14605"/>
                  </a:cubicBezTo>
                  <a:cubicBezTo>
                    <a:pt x="24000" y="14752"/>
                    <a:pt x="23874" y="14856"/>
                    <a:pt x="23749" y="14982"/>
                  </a:cubicBezTo>
                  <a:cubicBezTo>
                    <a:pt x="23414" y="15296"/>
                    <a:pt x="23100" y="15651"/>
                    <a:pt x="22891" y="16091"/>
                  </a:cubicBezTo>
                  <a:cubicBezTo>
                    <a:pt x="23268" y="16405"/>
                    <a:pt x="23644" y="16718"/>
                    <a:pt x="23979" y="17011"/>
                  </a:cubicBezTo>
                  <a:cubicBezTo>
                    <a:pt x="24376" y="17304"/>
                    <a:pt x="24418" y="17744"/>
                    <a:pt x="24376" y="18204"/>
                  </a:cubicBezTo>
                  <a:cubicBezTo>
                    <a:pt x="24335" y="18476"/>
                    <a:pt x="24188" y="18643"/>
                    <a:pt x="23937" y="18685"/>
                  </a:cubicBezTo>
                  <a:cubicBezTo>
                    <a:pt x="23268" y="18706"/>
                    <a:pt x="22619" y="18790"/>
                    <a:pt x="21991" y="18622"/>
                  </a:cubicBezTo>
                  <a:cubicBezTo>
                    <a:pt x="21343" y="18476"/>
                    <a:pt x="20715" y="18476"/>
                    <a:pt x="20003" y="18434"/>
                  </a:cubicBezTo>
                  <a:cubicBezTo>
                    <a:pt x="19376" y="19271"/>
                    <a:pt x="18455" y="19731"/>
                    <a:pt x="17555" y="20213"/>
                  </a:cubicBezTo>
                  <a:cubicBezTo>
                    <a:pt x="17283" y="20380"/>
                    <a:pt x="17032" y="20464"/>
                    <a:pt x="16739" y="20506"/>
                  </a:cubicBezTo>
                  <a:cubicBezTo>
                    <a:pt x="15944" y="20694"/>
                    <a:pt x="15170" y="20736"/>
                    <a:pt x="14375" y="20715"/>
                  </a:cubicBezTo>
                  <a:cubicBezTo>
                    <a:pt x="14312" y="20715"/>
                    <a:pt x="14208" y="20715"/>
                    <a:pt x="14124" y="20736"/>
                  </a:cubicBezTo>
                  <a:cubicBezTo>
                    <a:pt x="13015" y="21154"/>
                    <a:pt x="11906" y="20924"/>
                    <a:pt x="10797" y="20882"/>
                  </a:cubicBezTo>
                  <a:cubicBezTo>
                    <a:pt x="10023" y="20840"/>
                    <a:pt x="9249" y="20527"/>
                    <a:pt x="8475" y="20380"/>
                  </a:cubicBezTo>
                  <a:cubicBezTo>
                    <a:pt x="7659" y="20213"/>
                    <a:pt x="7010" y="19794"/>
                    <a:pt x="6508" y="19125"/>
                  </a:cubicBezTo>
                  <a:cubicBezTo>
                    <a:pt x="5650" y="19166"/>
                    <a:pt x="4813" y="19313"/>
                    <a:pt x="4081" y="19836"/>
                  </a:cubicBezTo>
                  <a:cubicBezTo>
                    <a:pt x="3955" y="19941"/>
                    <a:pt x="3767" y="19962"/>
                    <a:pt x="3578" y="20045"/>
                  </a:cubicBezTo>
                  <a:cubicBezTo>
                    <a:pt x="3181" y="20171"/>
                    <a:pt x="2762" y="20213"/>
                    <a:pt x="2428" y="20485"/>
                  </a:cubicBezTo>
                  <a:cubicBezTo>
                    <a:pt x="2323" y="20568"/>
                    <a:pt x="2135" y="20589"/>
                    <a:pt x="2009" y="20589"/>
                  </a:cubicBezTo>
                  <a:cubicBezTo>
                    <a:pt x="1800" y="20610"/>
                    <a:pt x="1653" y="20673"/>
                    <a:pt x="1465" y="20819"/>
                  </a:cubicBezTo>
                  <a:cubicBezTo>
                    <a:pt x="1235" y="21029"/>
                    <a:pt x="942" y="20924"/>
                    <a:pt x="816" y="20673"/>
                  </a:cubicBezTo>
                  <a:cubicBezTo>
                    <a:pt x="754" y="20527"/>
                    <a:pt x="670" y="20380"/>
                    <a:pt x="712" y="20255"/>
                  </a:cubicBezTo>
                  <a:cubicBezTo>
                    <a:pt x="775" y="19041"/>
                    <a:pt x="419" y="17911"/>
                    <a:pt x="210" y="16760"/>
                  </a:cubicBezTo>
                  <a:cubicBezTo>
                    <a:pt x="147" y="16488"/>
                    <a:pt x="84" y="16195"/>
                    <a:pt x="42" y="15902"/>
                  </a:cubicBezTo>
                  <a:cubicBezTo>
                    <a:pt x="21" y="15693"/>
                    <a:pt x="0" y="15484"/>
                    <a:pt x="21" y="15296"/>
                  </a:cubicBezTo>
                  <a:cubicBezTo>
                    <a:pt x="84" y="14731"/>
                    <a:pt x="314" y="14521"/>
                    <a:pt x="879" y="14563"/>
                  </a:cubicBezTo>
                  <a:cubicBezTo>
                    <a:pt x="1340" y="14584"/>
                    <a:pt x="1779" y="14647"/>
                    <a:pt x="2197" y="14814"/>
                  </a:cubicBezTo>
                  <a:cubicBezTo>
                    <a:pt x="3390" y="15191"/>
                    <a:pt x="4645" y="15024"/>
                    <a:pt x="5901" y="15065"/>
                  </a:cubicBezTo>
                  <a:cubicBezTo>
                    <a:pt x="5901" y="14919"/>
                    <a:pt x="5964" y="14814"/>
                    <a:pt x="5943" y="14689"/>
                  </a:cubicBezTo>
                  <a:cubicBezTo>
                    <a:pt x="5441" y="13057"/>
                    <a:pt x="5231" y="11341"/>
                    <a:pt x="4938" y="9688"/>
                  </a:cubicBezTo>
                  <a:cubicBezTo>
                    <a:pt x="4792" y="8705"/>
                    <a:pt x="4645" y="7763"/>
                    <a:pt x="4520" y="6801"/>
                  </a:cubicBezTo>
                  <a:cubicBezTo>
                    <a:pt x="4436" y="6236"/>
                    <a:pt x="4415" y="5629"/>
                    <a:pt x="4394" y="5043"/>
                  </a:cubicBezTo>
                  <a:cubicBezTo>
                    <a:pt x="4353" y="4060"/>
                    <a:pt x="4394" y="3034"/>
                    <a:pt x="4394" y="2051"/>
                  </a:cubicBezTo>
                  <a:cubicBezTo>
                    <a:pt x="4394" y="1779"/>
                    <a:pt x="4353" y="1486"/>
                    <a:pt x="4625" y="1340"/>
                  </a:cubicBezTo>
                  <a:cubicBezTo>
                    <a:pt x="4918" y="1172"/>
                    <a:pt x="5231" y="1277"/>
                    <a:pt x="5441" y="1486"/>
                  </a:cubicBezTo>
                  <a:cubicBezTo>
                    <a:pt x="5985" y="1988"/>
                    <a:pt x="6487" y="2511"/>
                    <a:pt x="6968" y="3055"/>
                  </a:cubicBezTo>
                  <a:cubicBezTo>
                    <a:pt x="7219" y="3327"/>
                    <a:pt x="7407" y="3641"/>
                    <a:pt x="7659" y="3871"/>
                  </a:cubicBezTo>
                  <a:cubicBezTo>
                    <a:pt x="8349" y="4520"/>
                    <a:pt x="8893" y="5294"/>
                    <a:pt x="9395" y="6089"/>
                  </a:cubicBezTo>
                  <a:cubicBezTo>
                    <a:pt x="9646" y="6550"/>
                    <a:pt x="9939" y="7010"/>
                    <a:pt x="10232" y="7449"/>
                  </a:cubicBezTo>
                  <a:cubicBezTo>
                    <a:pt x="10379" y="7324"/>
                    <a:pt x="10441" y="7324"/>
                    <a:pt x="10483" y="7303"/>
                  </a:cubicBezTo>
                  <a:close/>
                  <a:moveTo>
                    <a:pt x="5336" y="2469"/>
                  </a:moveTo>
                  <a:cubicBezTo>
                    <a:pt x="5420" y="4185"/>
                    <a:pt x="5169" y="5754"/>
                    <a:pt x="5587" y="7240"/>
                  </a:cubicBezTo>
                  <a:cubicBezTo>
                    <a:pt x="5671" y="7303"/>
                    <a:pt x="5692" y="7324"/>
                    <a:pt x="5734" y="7324"/>
                  </a:cubicBezTo>
                  <a:cubicBezTo>
                    <a:pt x="6152" y="7428"/>
                    <a:pt x="6591" y="7533"/>
                    <a:pt x="7010" y="7638"/>
                  </a:cubicBezTo>
                  <a:cubicBezTo>
                    <a:pt x="7240" y="7700"/>
                    <a:pt x="7366" y="7868"/>
                    <a:pt x="7345" y="8077"/>
                  </a:cubicBezTo>
                  <a:cubicBezTo>
                    <a:pt x="7324" y="8286"/>
                    <a:pt x="7156" y="8370"/>
                    <a:pt x="6989" y="8370"/>
                  </a:cubicBezTo>
                  <a:cubicBezTo>
                    <a:pt x="6717" y="8370"/>
                    <a:pt x="6466" y="8328"/>
                    <a:pt x="6194" y="8286"/>
                  </a:cubicBezTo>
                  <a:cubicBezTo>
                    <a:pt x="6068" y="8265"/>
                    <a:pt x="5964" y="8119"/>
                    <a:pt x="5775" y="8286"/>
                  </a:cubicBezTo>
                  <a:cubicBezTo>
                    <a:pt x="5901" y="8893"/>
                    <a:pt x="5859" y="9542"/>
                    <a:pt x="6110" y="10148"/>
                  </a:cubicBezTo>
                  <a:cubicBezTo>
                    <a:pt x="6298" y="10169"/>
                    <a:pt x="6508" y="10148"/>
                    <a:pt x="6633" y="10232"/>
                  </a:cubicBezTo>
                  <a:cubicBezTo>
                    <a:pt x="6822" y="10316"/>
                    <a:pt x="6989" y="10441"/>
                    <a:pt x="7114" y="10588"/>
                  </a:cubicBezTo>
                  <a:cubicBezTo>
                    <a:pt x="7261" y="10797"/>
                    <a:pt x="7114" y="11069"/>
                    <a:pt x="6842" y="11111"/>
                  </a:cubicBezTo>
                  <a:cubicBezTo>
                    <a:pt x="6675" y="11153"/>
                    <a:pt x="6466" y="10943"/>
                    <a:pt x="6257" y="11174"/>
                  </a:cubicBezTo>
                  <a:cubicBezTo>
                    <a:pt x="6298" y="11446"/>
                    <a:pt x="6215" y="11801"/>
                    <a:pt x="6424" y="12073"/>
                  </a:cubicBezTo>
                  <a:cubicBezTo>
                    <a:pt x="6717" y="12157"/>
                    <a:pt x="6989" y="12262"/>
                    <a:pt x="7261" y="12345"/>
                  </a:cubicBezTo>
                  <a:cubicBezTo>
                    <a:pt x="7449" y="12387"/>
                    <a:pt x="7679" y="12387"/>
                    <a:pt x="7868" y="12471"/>
                  </a:cubicBezTo>
                  <a:cubicBezTo>
                    <a:pt x="7951" y="12492"/>
                    <a:pt x="8035" y="12659"/>
                    <a:pt x="8035" y="12743"/>
                  </a:cubicBezTo>
                  <a:cubicBezTo>
                    <a:pt x="8035" y="12848"/>
                    <a:pt x="7951" y="12973"/>
                    <a:pt x="7847" y="12994"/>
                  </a:cubicBezTo>
                  <a:cubicBezTo>
                    <a:pt x="7721" y="13057"/>
                    <a:pt x="7554" y="13078"/>
                    <a:pt x="7428" y="13078"/>
                  </a:cubicBezTo>
                  <a:lnTo>
                    <a:pt x="6591" y="13078"/>
                  </a:lnTo>
                  <a:cubicBezTo>
                    <a:pt x="6696" y="13517"/>
                    <a:pt x="6801" y="13915"/>
                    <a:pt x="6905" y="14312"/>
                  </a:cubicBezTo>
                  <a:cubicBezTo>
                    <a:pt x="7010" y="14752"/>
                    <a:pt x="7219" y="15149"/>
                    <a:pt x="7575" y="15400"/>
                  </a:cubicBezTo>
                  <a:cubicBezTo>
                    <a:pt x="7659" y="15463"/>
                    <a:pt x="7742" y="15505"/>
                    <a:pt x="7784" y="15568"/>
                  </a:cubicBezTo>
                  <a:cubicBezTo>
                    <a:pt x="7972" y="15777"/>
                    <a:pt x="7847" y="16133"/>
                    <a:pt x="7554" y="16153"/>
                  </a:cubicBezTo>
                  <a:cubicBezTo>
                    <a:pt x="7428" y="16195"/>
                    <a:pt x="7219" y="16195"/>
                    <a:pt x="7135" y="16091"/>
                  </a:cubicBezTo>
                  <a:cubicBezTo>
                    <a:pt x="6801" y="15693"/>
                    <a:pt x="6319" y="15777"/>
                    <a:pt x="5901" y="15777"/>
                  </a:cubicBezTo>
                  <a:lnTo>
                    <a:pt x="4227" y="15777"/>
                  </a:lnTo>
                  <a:cubicBezTo>
                    <a:pt x="3599" y="15777"/>
                    <a:pt x="3013" y="15714"/>
                    <a:pt x="2407" y="15568"/>
                  </a:cubicBezTo>
                  <a:cubicBezTo>
                    <a:pt x="2030" y="15463"/>
                    <a:pt x="1674" y="15400"/>
                    <a:pt x="1256" y="15317"/>
                  </a:cubicBezTo>
                  <a:cubicBezTo>
                    <a:pt x="1256" y="15568"/>
                    <a:pt x="1235" y="15714"/>
                    <a:pt x="1256" y="15902"/>
                  </a:cubicBezTo>
                  <a:lnTo>
                    <a:pt x="1570" y="17472"/>
                  </a:lnTo>
                  <a:cubicBezTo>
                    <a:pt x="1716" y="18204"/>
                    <a:pt x="1863" y="18957"/>
                    <a:pt x="1988" y="19690"/>
                  </a:cubicBezTo>
                  <a:cubicBezTo>
                    <a:pt x="2072" y="19690"/>
                    <a:pt x="2135" y="19710"/>
                    <a:pt x="2177" y="19690"/>
                  </a:cubicBezTo>
                  <a:cubicBezTo>
                    <a:pt x="2909" y="19250"/>
                    <a:pt x="3788" y="19166"/>
                    <a:pt x="4478" y="18643"/>
                  </a:cubicBezTo>
                  <a:cubicBezTo>
                    <a:pt x="4541" y="18602"/>
                    <a:pt x="4625" y="18560"/>
                    <a:pt x="4708" y="18539"/>
                  </a:cubicBezTo>
                  <a:cubicBezTo>
                    <a:pt x="5169" y="18392"/>
                    <a:pt x="5650" y="18225"/>
                    <a:pt x="6110" y="18099"/>
                  </a:cubicBezTo>
                  <a:cubicBezTo>
                    <a:pt x="6612" y="17974"/>
                    <a:pt x="7094" y="18016"/>
                    <a:pt x="7407" y="18455"/>
                  </a:cubicBezTo>
                  <a:cubicBezTo>
                    <a:pt x="7659" y="18832"/>
                    <a:pt x="7993" y="19041"/>
                    <a:pt x="8370" y="19187"/>
                  </a:cubicBezTo>
                  <a:cubicBezTo>
                    <a:pt x="9521" y="19669"/>
                    <a:pt x="10713" y="19962"/>
                    <a:pt x="11969" y="19920"/>
                  </a:cubicBezTo>
                  <a:cubicBezTo>
                    <a:pt x="12492" y="19920"/>
                    <a:pt x="13057" y="19920"/>
                    <a:pt x="13538" y="19794"/>
                  </a:cubicBezTo>
                  <a:cubicBezTo>
                    <a:pt x="13998" y="19690"/>
                    <a:pt x="14417" y="19627"/>
                    <a:pt x="14856" y="19627"/>
                  </a:cubicBezTo>
                  <a:cubicBezTo>
                    <a:pt x="15881" y="19648"/>
                    <a:pt x="16781" y="19376"/>
                    <a:pt x="17723" y="18936"/>
                  </a:cubicBezTo>
                  <a:cubicBezTo>
                    <a:pt x="18560" y="18539"/>
                    <a:pt x="19146" y="17890"/>
                    <a:pt x="19773" y="17283"/>
                  </a:cubicBezTo>
                  <a:cubicBezTo>
                    <a:pt x="20003" y="17074"/>
                    <a:pt x="20108" y="16760"/>
                    <a:pt x="20024" y="16488"/>
                  </a:cubicBezTo>
                  <a:cubicBezTo>
                    <a:pt x="19857" y="15881"/>
                    <a:pt x="19857" y="15191"/>
                    <a:pt x="19334" y="14647"/>
                  </a:cubicBezTo>
                  <a:cubicBezTo>
                    <a:pt x="18832" y="14731"/>
                    <a:pt x="18413" y="14438"/>
                    <a:pt x="17974" y="14208"/>
                  </a:cubicBezTo>
                  <a:cubicBezTo>
                    <a:pt x="16760" y="13580"/>
                    <a:pt x="15505" y="13412"/>
                    <a:pt x="14208" y="13684"/>
                  </a:cubicBezTo>
                  <a:cubicBezTo>
                    <a:pt x="13789" y="13768"/>
                    <a:pt x="13392" y="13789"/>
                    <a:pt x="12994" y="13664"/>
                  </a:cubicBezTo>
                  <a:lnTo>
                    <a:pt x="12366" y="12555"/>
                  </a:lnTo>
                  <a:cubicBezTo>
                    <a:pt x="11927" y="11739"/>
                    <a:pt x="11508" y="10943"/>
                    <a:pt x="11069" y="10148"/>
                  </a:cubicBezTo>
                  <a:cubicBezTo>
                    <a:pt x="10274" y="8788"/>
                    <a:pt x="9458" y="7491"/>
                    <a:pt x="8663" y="6131"/>
                  </a:cubicBezTo>
                  <a:cubicBezTo>
                    <a:pt x="8265" y="5462"/>
                    <a:pt x="7784" y="4876"/>
                    <a:pt x="7240" y="4311"/>
                  </a:cubicBezTo>
                  <a:cubicBezTo>
                    <a:pt x="6947" y="4039"/>
                    <a:pt x="6696" y="3683"/>
                    <a:pt x="6466" y="3369"/>
                  </a:cubicBezTo>
                  <a:cubicBezTo>
                    <a:pt x="6110" y="3139"/>
                    <a:pt x="5838" y="2825"/>
                    <a:pt x="5336" y="2469"/>
                  </a:cubicBezTo>
                  <a:close/>
                  <a:moveTo>
                    <a:pt x="15107" y="12785"/>
                  </a:moveTo>
                  <a:cubicBezTo>
                    <a:pt x="15045" y="12429"/>
                    <a:pt x="14961" y="12094"/>
                    <a:pt x="14877" y="11739"/>
                  </a:cubicBezTo>
                  <a:cubicBezTo>
                    <a:pt x="14647" y="10797"/>
                    <a:pt x="14375" y="9855"/>
                    <a:pt x="14166" y="8914"/>
                  </a:cubicBezTo>
                  <a:cubicBezTo>
                    <a:pt x="13998" y="8223"/>
                    <a:pt x="13894" y="7491"/>
                    <a:pt x="13643" y="6780"/>
                  </a:cubicBezTo>
                  <a:cubicBezTo>
                    <a:pt x="13433" y="6152"/>
                    <a:pt x="13266" y="5545"/>
                    <a:pt x="13120" y="4917"/>
                  </a:cubicBezTo>
                  <a:cubicBezTo>
                    <a:pt x="12868" y="3683"/>
                    <a:pt x="12492" y="2469"/>
                    <a:pt x="11864" y="1360"/>
                  </a:cubicBezTo>
                  <a:cubicBezTo>
                    <a:pt x="11822" y="1277"/>
                    <a:pt x="11739" y="1214"/>
                    <a:pt x="11613" y="1109"/>
                  </a:cubicBezTo>
                  <a:cubicBezTo>
                    <a:pt x="11236" y="2574"/>
                    <a:pt x="11111" y="3976"/>
                    <a:pt x="11278" y="5399"/>
                  </a:cubicBezTo>
                  <a:cubicBezTo>
                    <a:pt x="11341" y="5441"/>
                    <a:pt x="11404" y="5462"/>
                    <a:pt x="11446" y="5503"/>
                  </a:cubicBezTo>
                  <a:cubicBezTo>
                    <a:pt x="11655" y="5566"/>
                    <a:pt x="11927" y="5650"/>
                    <a:pt x="11864" y="5964"/>
                  </a:cubicBezTo>
                  <a:cubicBezTo>
                    <a:pt x="11843" y="6298"/>
                    <a:pt x="11550" y="6236"/>
                    <a:pt x="11341" y="6278"/>
                  </a:cubicBezTo>
                  <a:cubicBezTo>
                    <a:pt x="11320" y="6278"/>
                    <a:pt x="11299" y="6298"/>
                    <a:pt x="11278" y="6340"/>
                  </a:cubicBezTo>
                  <a:lnTo>
                    <a:pt x="11278" y="7010"/>
                  </a:lnTo>
                  <a:cubicBezTo>
                    <a:pt x="11425" y="7031"/>
                    <a:pt x="11550" y="7010"/>
                    <a:pt x="11634" y="7073"/>
                  </a:cubicBezTo>
                  <a:cubicBezTo>
                    <a:pt x="11760" y="7114"/>
                    <a:pt x="11906" y="7198"/>
                    <a:pt x="11969" y="7303"/>
                  </a:cubicBezTo>
                  <a:cubicBezTo>
                    <a:pt x="12032" y="7386"/>
                    <a:pt x="12032" y="7533"/>
                    <a:pt x="11969" y="7617"/>
                  </a:cubicBezTo>
                  <a:cubicBezTo>
                    <a:pt x="11927" y="7700"/>
                    <a:pt x="11760" y="7721"/>
                    <a:pt x="11697" y="7721"/>
                  </a:cubicBezTo>
                  <a:cubicBezTo>
                    <a:pt x="11529" y="7700"/>
                    <a:pt x="11404" y="7617"/>
                    <a:pt x="11236" y="7554"/>
                  </a:cubicBezTo>
                  <a:cubicBezTo>
                    <a:pt x="11069" y="8328"/>
                    <a:pt x="11195" y="8914"/>
                    <a:pt x="11592" y="9521"/>
                  </a:cubicBezTo>
                  <a:cubicBezTo>
                    <a:pt x="12324" y="10671"/>
                    <a:pt x="12952" y="11906"/>
                    <a:pt x="13601" y="13078"/>
                  </a:cubicBezTo>
                  <a:cubicBezTo>
                    <a:pt x="14103" y="12973"/>
                    <a:pt x="14563" y="12889"/>
                    <a:pt x="15107" y="12785"/>
                  </a:cubicBezTo>
                  <a:close/>
                  <a:moveTo>
                    <a:pt x="22640" y="14961"/>
                  </a:moveTo>
                  <a:cubicBezTo>
                    <a:pt x="22096" y="15065"/>
                    <a:pt x="21803" y="15337"/>
                    <a:pt x="21489" y="15589"/>
                  </a:cubicBezTo>
                  <a:cubicBezTo>
                    <a:pt x="21112" y="15902"/>
                    <a:pt x="20840" y="16237"/>
                    <a:pt x="20924" y="16802"/>
                  </a:cubicBezTo>
                  <a:cubicBezTo>
                    <a:pt x="20945" y="17053"/>
                    <a:pt x="20903" y="17283"/>
                    <a:pt x="20903" y="17555"/>
                  </a:cubicBezTo>
                  <a:cubicBezTo>
                    <a:pt x="21384" y="17660"/>
                    <a:pt x="21845" y="17786"/>
                    <a:pt x="22284" y="17848"/>
                  </a:cubicBezTo>
                  <a:cubicBezTo>
                    <a:pt x="22703" y="17890"/>
                    <a:pt x="23142" y="17911"/>
                    <a:pt x="23560" y="17806"/>
                  </a:cubicBezTo>
                  <a:cubicBezTo>
                    <a:pt x="23560" y="17702"/>
                    <a:pt x="23560" y="17639"/>
                    <a:pt x="23540" y="17597"/>
                  </a:cubicBezTo>
                  <a:cubicBezTo>
                    <a:pt x="23330" y="17325"/>
                    <a:pt x="23037" y="17116"/>
                    <a:pt x="22724" y="16970"/>
                  </a:cubicBezTo>
                  <a:cubicBezTo>
                    <a:pt x="21907" y="16614"/>
                    <a:pt x="21803" y="16133"/>
                    <a:pt x="22368" y="15400"/>
                  </a:cubicBezTo>
                  <a:cubicBezTo>
                    <a:pt x="22410" y="15296"/>
                    <a:pt x="22493" y="15191"/>
                    <a:pt x="22640" y="149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61"/>
            <p:cNvSpPr/>
            <p:nvPr/>
          </p:nvSpPr>
          <p:spPr>
            <a:xfrm>
              <a:off x="7566325" y="2381425"/>
              <a:ext cx="63825" cy="61750"/>
            </a:xfrm>
            <a:custGeom>
              <a:avLst/>
              <a:gdLst/>
              <a:ahLst/>
              <a:cxnLst/>
              <a:rect l="l" t="t" r="r" b="b"/>
              <a:pathLst>
                <a:path w="2553" h="2470" extrusionOk="0">
                  <a:moveTo>
                    <a:pt x="1277" y="0"/>
                  </a:moveTo>
                  <a:cubicBezTo>
                    <a:pt x="1695" y="0"/>
                    <a:pt x="2197" y="314"/>
                    <a:pt x="2302" y="712"/>
                  </a:cubicBezTo>
                  <a:cubicBezTo>
                    <a:pt x="2407" y="1046"/>
                    <a:pt x="2490" y="1381"/>
                    <a:pt x="2532" y="1716"/>
                  </a:cubicBezTo>
                  <a:cubicBezTo>
                    <a:pt x="2553" y="1800"/>
                    <a:pt x="2532" y="1904"/>
                    <a:pt x="2511" y="1988"/>
                  </a:cubicBezTo>
                  <a:cubicBezTo>
                    <a:pt x="2448" y="2197"/>
                    <a:pt x="2135" y="2302"/>
                    <a:pt x="2009" y="2134"/>
                  </a:cubicBezTo>
                  <a:cubicBezTo>
                    <a:pt x="1779" y="1904"/>
                    <a:pt x="1611" y="1611"/>
                    <a:pt x="1591" y="1276"/>
                  </a:cubicBezTo>
                  <a:cubicBezTo>
                    <a:pt x="1591" y="1088"/>
                    <a:pt x="1549" y="942"/>
                    <a:pt x="1465" y="774"/>
                  </a:cubicBezTo>
                  <a:cubicBezTo>
                    <a:pt x="1360" y="544"/>
                    <a:pt x="1046" y="523"/>
                    <a:pt x="858" y="691"/>
                  </a:cubicBezTo>
                  <a:cubicBezTo>
                    <a:pt x="649" y="900"/>
                    <a:pt x="523" y="1172"/>
                    <a:pt x="523" y="1486"/>
                  </a:cubicBezTo>
                  <a:cubicBezTo>
                    <a:pt x="523" y="1737"/>
                    <a:pt x="482" y="2009"/>
                    <a:pt x="461" y="2260"/>
                  </a:cubicBezTo>
                  <a:cubicBezTo>
                    <a:pt x="440" y="2344"/>
                    <a:pt x="335" y="2427"/>
                    <a:pt x="230" y="2469"/>
                  </a:cubicBezTo>
                  <a:cubicBezTo>
                    <a:pt x="210" y="2469"/>
                    <a:pt x="63" y="2365"/>
                    <a:pt x="63" y="2323"/>
                  </a:cubicBezTo>
                  <a:cubicBezTo>
                    <a:pt x="0" y="1779"/>
                    <a:pt x="0" y="1235"/>
                    <a:pt x="230" y="670"/>
                  </a:cubicBezTo>
                  <a:cubicBezTo>
                    <a:pt x="502" y="126"/>
                    <a:pt x="712" y="0"/>
                    <a:pt x="12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8" name="Google Shape;1648;p61"/>
          <p:cNvGrpSpPr/>
          <p:nvPr/>
        </p:nvGrpSpPr>
        <p:grpSpPr>
          <a:xfrm rot="5400000">
            <a:off x="1101504" y="4211854"/>
            <a:ext cx="301850" cy="127125"/>
            <a:chOff x="7114150" y="4261900"/>
            <a:chExt cx="301850" cy="127125"/>
          </a:xfrm>
        </p:grpSpPr>
        <p:sp>
          <p:nvSpPr>
            <p:cNvPr id="1649" name="Google Shape;1649;p61"/>
            <p:cNvSpPr/>
            <p:nvPr/>
          </p:nvSpPr>
          <p:spPr>
            <a:xfrm>
              <a:off x="7114150" y="4261900"/>
              <a:ext cx="301850" cy="46050"/>
            </a:xfrm>
            <a:custGeom>
              <a:avLst/>
              <a:gdLst/>
              <a:ahLst/>
              <a:cxnLst/>
              <a:rect l="l" t="t" r="r" b="b"/>
              <a:pathLst>
                <a:path w="12074" h="1842" extrusionOk="0">
                  <a:moveTo>
                    <a:pt x="12073" y="1507"/>
                  </a:moveTo>
                  <a:cubicBezTo>
                    <a:pt x="11969" y="1528"/>
                    <a:pt x="11780" y="1653"/>
                    <a:pt x="11697" y="1611"/>
                  </a:cubicBezTo>
                  <a:cubicBezTo>
                    <a:pt x="11278" y="1402"/>
                    <a:pt x="10839" y="1318"/>
                    <a:pt x="10399" y="1214"/>
                  </a:cubicBezTo>
                  <a:cubicBezTo>
                    <a:pt x="9604" y="1026"/>
                    <a:pt x="8830" y="942"/>
                    <a:pt x="8035" y="1005"/>
                  </a:cubicBezTo>
                  <a:cubicBezTo>
                    <a:pt x="6654" y="1088"/>
                    <a:pt x="5231" y="1109"/>
                    <a:pt x="3850" y="1235"/>
                  </a:cubicBezTo>
                  <a:cubicBezTo>
                    <a:pt x="2804" y="1318"/>
                    <a:pt x="1737" y="1465"/>
                    <a:pt x="712" y="1758"/>
                  </a:cubicBezTo>
                  <a:cubicBezTo>
                    <a:pt x="628" y="1779"/>
                    <a:pt x="523" y="1842"/>
                    <a:pt x="461" y="1800"/>
                  </a:cubicBezTo>
                  <a:cubicBezTo>
                    <a:pt x="314" y="1758"/>
                    <a:pt x="168" y="1716"/>
                    <a:pt x="84" y="1590"/>
                  </a:cubicBezTo>
                  <a:cubicBezTo>
                    <a:pt x="0" y="1465"/>
                    <a:pt x="42" y="1277"/>
                    <a:pt x="189" y="1214"/>
                  </a:cubicBezTo>
                  <a:cubicBezTo>
                    <a:pt x="482" y="1046"/>
                    <a:pt x="774" y="858"/>
                    <a:pt x="1088" y="795"/>
                  </a:cubicBezTo>
                  <a:cubicBezTo>
                    <a:pt x="2281" y="502"/>
                    <a:pt x="3515" y="230"/>
                    <a:pt x="4771" y="210"/>
                  </a:cubicBezTo>
                  <a:cubicBezTo>
                    <a:pt x="6110" y="189"/>
                    <a:pt x="7428" y="84"/>
                    <a:pt x="8767" y="21"/>
                  </a:cubicBezTo>
                  <a:cubicBezTo>
                    <a:pt x="9876" y="0"/>
                    <a:pt x="10881" y="293"/>
                    <a:pt x="11759" y="963"/>
                  </a:cubicBezTo>
                  <a:cubicBezTo>
                    <a:pt x="11843" y="1046"/>
                    <a:pt x="11927" y="1130"/>
                    <a:pt x="12010" y="1235"/>
                  </a:cubicBezTo>
                  <a:cubicBezTo>
                    <a:pt x="12073" y="1298"/>
                    <a:pt x="12031" y="1360"/>
                    <a:pt x="12073" y="15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61"/>
            <p:cNvSpPr/>
            <p:nvPr/>
          </p:nvSpPr>
          <p:spPr>
            <a:xfrm>
              <a:off x="7211975" y="4349775"/>
              <a:ext cx="192500" cy="39250"/>
            </a:xfrm>
            <a:custGeom>
              <a:avLst/>
              <a:gdLst/>
              <a:ahLst/>
              <a:cxnLst/>
              <a:rect l="l" t="t" r="r" b="b"/>
              <a:pathLst>
                <a:path w="7700" h="1570" extrusionOk="0">
                  <a:moveTo>
                    <a:pt x="7637" y="649"/>
                  </a:moveTo>
                  <a:cubicBezTo>
                    <a:pt x="7281" y="942"/>
                    <a:pt x="6863" y="963"/>
                    <a:pt x="6424" y="984"/>
                  </a:cubicBezTo>
                  <a:cubicBezTo>
                    <a:pt x="5064" y="1068"/>
                    <a:pt x="3704" y="1130"/>
                    <a:pt x="2323" y="1193"/>
                  </a:cubicBezTo>
                  <a:cubicBezTo>
                    <a:pt x="1695" y="1235"/>
                    <a:pt x="1025" y="1235"/>
                    <a:pt x="439" y="1486"/>
                  </a:cubicBezTo>
                  <a:cubicBezTo>
                    <a:pt x="314" y="1549"/>
                    <a:pt x="84" y="1570"/>
                    <a:pt x="42" y="1402"/>
                  </a:cubicBezTo>
                  <a:cubicBezTo>
                    <a:pt x="0" y="1277"/>
                    <a:pt x="42" y="1130"/>
                    <a:pt x="84" y="984"/>
                  </a:cubicBezTo>
                  <a:cubicBezTo>
                    <a:pt x="251" y="649"/>
                    <a:pt x="565" y="524"/>
                    <a:pt x="879" y="419"/>
                  </a:cubicBezTo>
                  <a:cubicBezTo>
                    <a:pt x="1214" y="314"/>
                    <a:pt x="1590" y="252"/>
                    <a:pt x="1946" y="231"/>
                  </a:cubicBezTo>
                  <a:cubicBezTo>
                    <a:pt x="3473" y="126"/>
                    <a:pt x="4980" y="42"/>
                    <a:pt x="6507" y="0"/>
                  </a:cubicBezTo>
                  <a:cubicBezTo>
                    <a:pt x="6737" y="0"/>
                    <a:pt x="6989" y="21"/>
                    <a:pt x="7240" y="84"/>
                  </a:cubicBezTo>
                  <a:cubicBezTo>
                    <a:pt x="7553" y="105"/>
                    <a:pt x="7700" y="314"/>
                    <a:pt x="7637" y="64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72283" y="581429"/>
            <a:ext cx="1166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GIÁO DỤC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94895" y="1056432"/>
            <a:ext cx="53338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B0F0"/>
                </a:solidFill>
              </a:rPr>
              <a:t>Rau </a:t>
            </a:r>
            <a:r>
              <a:rPr lang="en-US" sz="2800" dirty="0" err="1" smtClean="0">
                <a:solidFill>
                  <a:srgbClr val="00B0F0"/>
                </a:solidFill>
              </a:rPr>
              <a:t>chứa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nhiều</a:t>
            </a:r>
            <a:r>
              <a:rPr lang="en-US" sz="2800" dirty="0" smtClean="0">
                <a:solidFill>
                  <a:srgbClr val="00B0F0"/>
                </a:solidFill>
              </a:rPr>
              <a:t> vitamin, </a:t>
            </a:r>
            <a:r>
              <a:rPr lang="en-US" sz="2800" dirty="0" err="1" smtClean="0">
                <a:solidFill>
                  <a:srgbClr val="00B0F0"/>
                </a:solidFill>
              </a:rPr>
              <a:t>rất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tốt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cho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sức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khỏe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của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chúng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mình.Vì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thế</a:t>
            </a:r>
            <a:r>
              <a:rPr lang="en-US" sz="2800" dirty="0" smtClean="0">
                <a:solidFill>
                  <a:srgbClr val="00B0F0"/>
                </a:solidFill>
              </a:rPr>
              <a:t>, </a:t>
            </a:r>
            <a:r>
              <a:rPr lang="en-US" sz="2800" dirty="0" err="1" smtClean="0">
                <a:solidFill>
                  <a:srgbClr val="00B0F0"/>
                </a:solidFill>
              </a:rPr>
              <a:t>chúng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mình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nhớ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phải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ăn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đủ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phần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rau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trong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thức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ăn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để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cơ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thể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khỏe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</a:rPr>
              <a:t>mạnh</a:t>
            </a:r>
            <a:r>
              <a:rPr lang="en-US" sz="2800" dirty="0" smtClean="0">
                <a:solidFill>
                  <a:srgbClr val="00B0F0"/>
                </a:solidFill>
              </a:rPr>
              <a:t>. </a:t>
            </a:r>
            <a:endParaRPr 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7" name="Google Shape;857;p49"/>
          <p:cNvGrpSpPr/>
          <p:nvPr/>
        </p:nvGrpSpPr>
        <p:grpSpPr>
          <a:xfrm rot="5202478" flipH="1">
            <a:off x="6029273" y="790352"/>
            <a:ext cx="895215" cy="1524038"/>
            <a:chOff x="1474325" y="858525"/>
            <a:chExt cx="808300" cy="1469525"/>
          </a:xfrm>
        </p:grpSpPr>
        <p:sp>
          <p:nvSpPr>
            <p:cNvPr id="858" name="Google Shape;858;p49"/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49"/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49"/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solidFill>
              <a:srgbClr val="FF83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61" name="Google Shape;861;p49"/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</p:grpSpPr>
          <p:sp>
            <p:nvSpPr>
              <p:cNvPr id="862" name="Google Shape;862;p49"/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solidFill>
                <a:srgbClr val="4F24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3" name="Google Shape;863;p49"/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</p:grpSpPr>
            <p:sp>
              <p:nvSpPr>
                <p:cNvPr id="864" name="Google Shape;864;p49"/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" name="Google Shape;865;p49"/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" name="Google Shape;866;p49"/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" name="Google Shape;867;p49"/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" name="Google Shape;868;p49"/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" name="Google Shape;869;p49"/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" name="Google Shape;870;p49"/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" name="Google Shape;871;p49"/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" name="Google Shape;872;p49"/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" name="Google Shape;873;p49"/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" name="Google Shape;874;p49"/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" name="Google Shape;875;p49"/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" name="Google Shape;876;p49"/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" name="Google Shape;877;p49"/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" name="Google Shape;878;p49"/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" name="Google Shape;879;p49"/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80" name="Google Shape;880;p49"/>
          <p:cNvGrpSpPr/>
          <p:nvPr/>
        </p:nvGrpSpPr>
        <p:grpSpPr>
          <a:xfrm>
            <a:off x="7840225" y="325325"/>
            <a:ext cx="741250" cy="792000"/>
            <a:chOff x="-3118700" y="2365900"/>
            <a:chExt cx="741250" cy="792000"/>
          </a:xfrm>
        </p:grpSpPr>
        <p:sp>
          <p:nvSpPr>
            <p:cNvPr id="881" name="Google Shape;881;p49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49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49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49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49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49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49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49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49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49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1" name="Google Shape;891;p49"/>
          <p:cNvGrpSpPr/>
          <p:nvPr/>
        </p:nvGrpSpPr>
        <p:grpSpPr>
          <a:xfrm>
            <a:off x="6924413" y="378025"/>
            <a:ext cx="608900" cy="407500"/>
            <a:chOff x="4137713" y="525925"/>
            <a:chExt cx="608900" cy="407500"/>
          </a:xfrm>
        </p:grpSpPr>
        <p:sp>
          <p:nvSpPr>
            <p:cNvPr id="892" name="Google Shape;892;p49"/>
            <p:cNvSpPr/>
            <p:nvPr/>
          </p:nvSpPr>
          <p:spPr>
            <a:xfrm>
              <a:off x="4168063" y="559925"/>
              <a:ext cx="556575" cy="353625"/>
            </a:xfrm>
            <a:custGeom>
              <a:avLst/>
              <a:gdLst/>
              <a:ahLst/>
              <a:cxnLst/>
              <a:rect l="l" t="t" r="r" b="b"/>
              <a:pathLst>
                <a:path w="22263" h="14145" extrusionOk="0">
                  <a:moveTo>
                    <a:pt x="8913" y="11257"/>
                  </a:moveTo>
                  <a:cubicBezTo>
                    <a:pt x="8495" y="11069"/>
                    <a:pt x="8160" y="11195"/>
                    <a:pt x="7825" y="11487"/>
                  </a:cubicBezTo>
                  <a:cubicBezTo>
                    <a:pt x="7302" y="11948"/>
                    <a:pt x="6696" y="12345"/>
                    <a:pt x="6110" y="12764"/>
                  </a:cubicBezTo>
                  <a:cubicBezTo>
                    <a:pt x="5670" y="13078"/>
                    <a:pt x="5147" y="13161"/>
                    <a:pt x="4603" y="13057"/>
                  </a:cubicBezTo>
                  <a:cubicBezTo>
                    <a:pt x="4101" y="12952"/>
                    <a:pt x="3599" y="12889"/>
                    <a:pt x="3118" y="12827"/>
                  </a:cubicBezTo>
                  <a:cubicBezTo>
                    <a:pt x="2825" y="12764"/>
                    <a:pt x="2678" y="12638"/>
                    <a:pt x="2657" y="12345"/>
                  </a:cubicBezTo>
                  <a:cubicBezTo>
                    <a:pt x="2657" y="12136"/>
                    <a:pt x="2615" y="11927"/>
                    <a:pt x="2678" y="11739"/>
                  </a:cubicBezTo>
                  <a:cubicBezTo>
                    <a:pt x="3013" y="10881"/>
                    <a:pt x="3139" y="9960"/>
                    <a:pt x="3724" y="9228"/>
                  </a:cubicBezTo>
                  <a:cubicBezTo>
                    <a:pt x="3829" y="9102"/>
                    <a:pt x="3913" y="8956"/>
                    <a:pt x="3996" y="8788"/>
                  </a:cubicBezTo>
                  <a:lnTo>
                    <a:pt x="3996" y="8684"/>
                  </a:lnTo>
                  <a:cubicBezTo>
                    <a:pt x="3913" y="8663"/>
                    <a:pt x="3829" y="8600"/>
                    <a:pt x="3766" y="8642"/>
                  </a:cubicBezTo>
                  <a:cubicBezTo>
                    <a:pt x="3578" y="8705"/>
                    <a:pt x="3369" y="8767"/>
                    <a:pt x="3201" y="8893"/>
                  </a:cubicBezTo>
                  <a:cubicBezTo>
                    <a:pt x="2762" y="9270"/>
                    <a:pt x="2323" y="9270"/>
                    <a:pt x="1799" y="9165"/>
                  </a:cubicBezTo>
                  <a:cubicBezTo>
                    <a:pt x="1193" y="9018"/>
                    <a:pt x="670" y="8809"/>
                    <a:pt x="251" y="8349"/>
                  </a:cubicBezTo>
                  <a:cubicBezTo>
                    <a:pt x="126" y="8182"/>
                    <a:pt x="63" y="7972"/>
                    <a:pt x="21" y="7805"/>
                  </a:cubicBezTo>
                  <a:cubicBezTo>
                    <a:pt x="0" y="7638"/>
                    <a:pt x="0" y="7449"/>
                    <a:pt x="21" y="7282"/>
                  </a:cubicBezTo>
                  <a:cubicBezTo>
                    <a:pt x="84" y="6591"/>
                    <a:pt x="356" y="5985"/>
                    <a:pt x="983" y="5671"/>
                  </a:cubicBezTo>
                  <a:cubicBezTo>
                    <a:pt x="1465" y="5441"/>
                    <a:pt x="2511" y="5566"/>
                    <a:pt x="3013" y="6236"/>
                  </a:cubicBezTo>
                  <a:cubicBezTo>
                    <a:pt x="3055" y="6298"/>
                    <a:pt x="3118" y="6403"/>
                    <a:pt x="3160" y="6403"/>
                  </a:cubicBezTo>
                  <a:cubicBezTo>
                    <a:pt x="3264" y="6445"/>
                    <a:pt x="3390" y="6403"/>
                    <a:pt x="3452" y="6361"/>
                  </a:cubicBezTo>
                  <a:cubicBezTo>
                    <a:pt x="3536" y="6277"/>
                    <a:pt x="3536" y="6152"/>
                    <a:pt x="3536" y="6026"/>
                  </a:cubicBezTo>
                  <a:cubicBezTo>
                    <a:pt x="3557" y="5566"/>
                    <a:pt x="3536" y="5127"/>
                    <a:pt x="3557" y="4687"/>
                  </a:cubicBezTo>
                  <a:cubicBezTo>
                    <a:pt x="3662" y="2951"/>
                    <a:pt x="4415" y="1591"/>
                    <a:pt x="5754" y="523"/>
                  </a:cubicBezTo>
                  <a:cubicBezTo>
                    <a:pt x="6193" y="168"/>
                    <a:pt x="6717" y="0"/>
                    <a:pt x="7323" y="0"/>
                  </a:cubicBezTo>
                  <a:cubicBezTo>
                    <a:pt x="8558" y="0"/>
                    <a:pt x="9520" y="900"/>
                    <a:pt x="9541" y="2156"/>
                  </a:cubicBezTo>
                  <a:lnTo>
                    <a:pt x="9541" y="3118"/>
                  </a:lnTo>
                  <a:cubicBezTo>
                    <a:pt x="9541" y="3327"/>
                    <a:pt x="9625" y="3536"/>
                    <a:pt x="9834" y="3620"/>
                  </a:cubicBezTo>
                  <a:cubicBezTo>
                    <a:pt x="10043" y="3725"/>
                    <a:pt x="10274" y="3620"/>
                    <a:pt x="10441" y="3390"/>
                  </a:cubicBezTo>
                  <a:cubicBezTo>
                    <a:pt x="10504" y="3285"/>
                    <a:pt x="10546" y="3181"/>
                    <a:pt x="10608" y="3097"/>
                  </a:cubicBezTo>
                  <a:cubicBezTo>
                    <a:pt x="10818" y="2804"/>
                    <a:pt x="11090" y="2532"/>
                    <a:pt x="11424" y="2428"/>
                  </a:cubicBezTo>
                  <a:cubicBezTo>
                    <a:pt x="12387" y="2156"/>
                    <a:pt x="13328" y="2176"/>
                    <a:pt x="14228" y="2783"/>
                  </a:cubicBezTo>
                  <a:cubicBezTo>
                    <a:pt x="14751" y="3139"/>
                    <a:pt x="15044" y="3641"/>
                    <a:pt x="15044" y="4269"/>
                  </a:cubicBezTo>
                  <a:lnTo>
                    <a:pt x="15044" y="5336"/>
                  </a:lnTo>
                  <a:cubicBezTo>
                    <a:pt x="15065" y="5775"/>
                    <a:pt x="15295" y="5964"/>
                    <a:pt x="15735" y="5943"/>
                  </a:cubicBezTo>
                  <a:cubicBezTo>
                    <a:pt x="15923" y="5922"/>
                    <a:pt x="16090" y="5880"/>
                    <a:pt x="16258" y="5817"/>
                  </a:cubicBezTo>
                  <a:cubicBezTo>
                    <a:pt x="16990" y="5545"/>
                    <a:pt x="17785" y="5503"/>
                    <a:pt x="18538" y="5587"/>
                  </a:cubicBezTo>
                  <a:cubicBezTo>
                    <a:pt x="19898" y="5754"/>
                    <a:pt x="21007" y="6424"/>
                    <a:pt x="21761" y="7554"/>
                  </a:cubicBezTo>
                  <a:cubicBezTo>
                    <a:pt x="22263" y="8286"/>
                    <a:pt x="22179" y="9186"/>
                    <a:pt x="21593" y="9855"/>
                  </a:cubicBezTo>
                  <a:cubicBezTo>
                    <a:pt x="20714" y="10943"/>
                    <a:pt x="19543" y="11508"/>
                    <a:pt x="18204" y="11780"/>
                  </a:cubicBezTo>
                  <a:cubicBezTo>
                    <a:pt x="17932" y="11822"/>
                    <a:pt x="17680" y="11843"/>
                    <a:pt x="17408" y="11906"/>
                  </a:cubicBezTo>
                  <a:cubicBezTo>
                    <a:pt x="16718" y="12052"/>
                    <a:pt x="16237" y="11801"/>
                    <a:pt x="15881" y="11195"/>
                  </a:cubicBezTo>
                  <a:cubicBezTo>
                    <a:pt x="15588" y="10734"/>
                    <a:pt x="15149" y="10755"/>
                    <a:pt x="14835" y="11195"/>
                  </a:cubicBezTo>
                  <a:cubicBezTo>
                    <a:pt x="14542" y="11634"/>
                    <a:pt x="14228" y="12052"/>
                    <a:pt x="13914" y="12513"/>
                  </a:cubicBezTo>
                  <a:cubicBezTo>
                    <a:pt x="13642" y="12889"/>
                    <a:pt x="13266" y="13182"/>
                    <a:pt x="12889" y="13475"/>
                  </a:cubicBezTo>
                  <a:cubicBezTo>
                    <a:pt x="12073" y="14145"/>
                    <a:pt x="10755" y="13915"/>
                    <a:pt x="10127" y="13308"/>
                  </a:cubicBezTo>
                  <a:cubicBezTo>
                    <a:pt x="9562" y="12764"/>
                    <a:pt x="9123" y="12094"/>
                    <a:pt x="8913" y="11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49"/>
            <p:cNvSpPr/>
            <p:nvPr/>
          </p:nvSpPr>
          <p:spPr>
            <a:xfrm>
              <a:off x="4137713" y="525925"/>
              <a:ext cx="608900" cy="407500"/>
            </a:xfrm>
            <a:custGeom>
              <a:avLst/>
              <a:gdLst/>
              <a:ahLst/>
              <a:cxnLst/>
              <a:rect l="l" t="t" r="r" b="b"/>
              <a:pathLst>
                <a:path w="24356" h="16300" extrusionOk="0">
                  <a:moveTo>
                    <a:pt x="3976" y="6194"/>
                  </a:moveTo>
                  <a:cubicBezTo>
                    <a:pt x="3913" y="4896"/>
                    <a:pt x="4353" y="3788"/>
                    <a:pt x="5001" y="2741"/>
                  </a:cubicBezTo>
                  <a:cubicBezTo>
                    <a:pt x="5336" y="2218"/>
                    <a:pt x="5713" y="1737"/>
                    <a:pt x="6215" y="1360"/>
                  </a:cubicBezTo>
                  <a:cubicBezTo>
                    <a:pt x="6529" y="1130"/>
                    <a:pt x="6884" y="858"/>
                    <a:pt x="7261" y="712"/>
                  </a:cubicBezTo>
                  <a:cubicBezTo>
                    <a:pt x="9081" y="0"/>
                    <a:pt x="10567" y="544"/>
                    <a:pt x="11488" y="2281"/>
                  </a:cubicBezTo>
                  <a:cubicBezTo>
                    <a:pt x="11613" y="2511"/>
                    <a:pt x="11697" y="2741"/>
                    <a:pt x="11780" y="2992"/>
                  </a:cubicBezTo>
                  <a:cubicBezTo>
                    <a:pt x="11864" y="3013"/>
                    <a:pt x="11927" y="3034"/>
                    <a:pt x="11969" y="3013"/>
                  </a:cubicBezTo>
                  <a:cubicBezTo>
                    <a:pt x="12806" y="2574"/>
                    <a:pt x="13685" y="2616"/>
                    <a:pt x="14542" y="2720"/>
                  </a:cubicBezTo>
                  <a:cubicBezTo>
                    <a:pt x="15944" y="2888"/>
                    <a:pt x="17032" y="3997"/>
                    <a:pt x="17221" y="5378"/>
                  </a:cubicBezTo>
                  <a:cubicBezTo>
                    <a:pt x="17242" y="5629"/>
                    <a:pt x="17262" y="5838"/>
                    <a:pt x="17304" y="6089"/>
                  </a:cubicBezTo>
                  <a:cubicBezTo>
                    <a:pt x="17723" y="6047"/>
                    <a:pt x="18099" y="5985"/>
                    <a:pt x="18476" y="5943"/>
                  </a:cubicBezTo>
                  <a:cubicBezTo>
                    <a:pt x="20464" y="5692"/>
                    <a:pt x="22117" y="6424"/>
                    <a:pt x="23435" y="7868"/>
                  </a:cubicBezTo>
                  <a:cubicBezTo>
                    <a:pt x="24230" y="8746"/>
                    <a:pt x="24356" y="9751"/>
                    <a:pt x="24125" y="10860"/>
                  </a:cubicBezTo>
                  <a:cubicBezTo>
                    <a:pt x="24042" y="11215"/>
                    <a:pt x="23812" y="11529"/>
                    <a:pt x="23581" y="11843"/>
                  </a:cubicBezTo>
                  <a:cubicBezTo>
                    <a:pt x="22786" y="12889"/>
                    <a:pt x="21719" y="13559"/>
                    <a:pt x="20464" y="13935"/>
                  </a:cubicBezTo>
                  <a:cubicBezTo>
                    <a:pt x="19941" y="14103"/>
                    <a:pt x="19418" y="14354"/>
                    <a:pt x="18832" y="14354"/>
                  </a:cubicBezTo>
                  <a:cubicBezTo>
                    <a:pt x="18204" y="14354"/>
                    <a:pt x="17618" y="14249"/>
                    <a:pt x="17095" y="13894"/>
                  </a:cubicBezTo>
                  <a:cubicBezTo>
                    <a:pt x="16949" y="13789"/>
                    <a:pt x="16802" y="13705"/>
                    <a:pt x="16614" y="13601"/>
                  </a:cubicBezTo>
                  <a:cubicBezTo>
                    <a:pt x="16321" y="13998"/>
                    <a:pt x="15840" y="14145"/>
                    <a:pt x="15756" y="14710"/>
                  </a:cubicBezTo>
                  <a:cubicBezTo>
                    <a:pt x="15756" y="14814"/>
                    <a:pt x="15589" y="14877"/>
                    <a:pt x="15526" y="14961"/>
                  </a:cubicBezTo>
                  <a:cubicBezTo>
                    <a:pt x="15317" y="15107"/>
                    <a:pt x="15107" y="15275"/>
                    <a:pt x="14898" y="15463"/>
                  </a:cubicBezTo>
                  <a:cubicBezTo>
                    <a:pt x="14082" y="16216"/>
                    <a:pt x="13120" y="16300"/>
                    <a:pt x="12073" y="16112"/>
                  </a:cubicBezTo>
                  <a:cubicBezTo>
                    <a:pt x="11718" y="16070"/>
                    <a:pt x="11383" y="15881"/>
                    <a:pt x="11090" y="15714"/>
                  </a:cubicBezTo>
                  <a:cubicBezTo>
                    <a:pt x="10567" y="15400"/>
                    <a:pt x="10211" y="14961"/>
                    <a:pt x="9876" y="14459"/>
                  </a:cubicBezTo>
                  <a:cubicBezTo>
                    <a:pt x="9709" y="14249"/>
                    <a:pt x="9583" y="14019"/>
                    <a:pt x="9416" y="13768"/>
                  </a:cubicBezTo>
                  <a:cubicBezTo>
                    <a:pt x="9270" y="13873"/>
                    <a:pt x="9102" y="13935"/>
                    <a:pt x="8977" y="14040"/>
                  </a:cubicBezTo>
                  <a:cubicBezTo>
                    <a:pt x="8726" y="14228"/>
                    <a:pt x="8454" y="14438"/>
                    <a:pt x="8203" y="14626"/>
                  </a:cubicBezTo>
                  <a:cubicBezTo>
                    <a:pt x="6738" y="15693"/>
                    <a:pt x="5169" y="15588"/>
                    <a:pt x="3599" y="14940"/>
                  </a:cubicBezTo>
                  <a:cubicBezTo>
                    <a:pt x="3390" y="14856"/>
                    <a:pt x="3181" y="14689"/>
                    <a:pt x="2993" y="14563"/>
                  </a:cubicBezTo>
                  <a:cubicBezTo>
                    <a:pt x="2721" y="14354"/>
                    <a:pt x="2595" y="14061"/>
                    <a:pt x="2595" y="13726"/>
                  </a:cubicBezTo>
                  <a:cubicBezTo>
                    <a:pt x="2595" y="13119"/>
                    <a:pt x="2595" y="12555"/>
                    <a:pt x="2888" y="12011"/>
                  </a:cubicBezTo>
                  <a:cubicBezTo>
                    <a:pt x="2909" y="11927"/>
                    <a:pt x="2930" y="11843"/>
                    <a:pt x="2972" y="11718"/>
                  </a:cubicBezTo>
                  <a:cubicBezTo>
                    <a:pt x="2762" y="11487"/>
                    <a:pt x="2449" y="11508"/>
                    <a:pt x="2177" y="11425"/>
                  </a:cubicBezTo>
                  <a:cubicBezTo>
                    <a:pt x="1570" y="11215"/>
                    <a:pt x="1047" y="10902"/>
                    <a:pt x="628" y="10441"/>
                  </a:cubicBezTo>
                  <a:cubicBezTo>
                    <a:pt x="398" y="10190"/>
                    <a:pt x="252" y="9918"/>
                    <a:pt x="189" y="9562"/>
                  </a:cubicBezTo>
                  <a:cubicBezTo>
                    <a:pt x="0" y="8474"/>
                    <a:pt x="210" y="7449"/>
                    <a:pt x="1026" y="6612"/>
                  </a:cubicBezTo>
                  <a:cubicBezTo>
                    <a:pt x="1402" y="6215"/>
                    <a:pt x="1821" y="5985"/>
                    <a:pt x="2365" y="6047"/>
                  </a:cubicBezTo>
                  <a:cubicBezTo>
                    <a:pt x="2888" y="6089"/>
                    <a:pt x="3369" y="6152"/>
                    <a:pt x="3976" y="6194"/>
                  </a:cubicBezTo>
                  <a:close/>
                  <a:moveTo>
                    <a:pt x="10127" y="12617"/>
                  </a:moveTo>
                  <a:cubicBezTo>
                    <a:pt x="10316" y="13454"/>
                    <a:pt x="10755" y="14124"/>
                    <a:pt x="11383" y="14668"/>
                  </a:cubicBezTo>
                  <a:cubicBezTo>
                    <a:pt x="12011" y="15275"/>
                    <a:pt x="13350" y="15484"/>
                    <a:pt x="14166" y="14835"/>
                  </a:cubicBezTo>
                  <a:cubicBezTo>
                    <a:pt x="14521" y="14542"/>
                    <a:pt x="14877" y="14249"/>
                    <a:pt x="15170" y="13873"/>
                  </a:cubicBezTo>
                  <a:cubicBezTo>
                    <a:pt x="15463" y="13412"/>
                    <a:pt x="15777" y="12994"/>
                    <a:pt x="16091" y="12555"/>
                  </a:cubicBezTo>
                  <a:cubicBezTo>
                    <a:pt x="16405" y="12094"/>
                    <a:pt x="16844" y="12094"/>
                    <a:pt x="17137" y="12555"/>
                  </a:cubicBezTo>
                  <a:cubicBezTo>
                    <a:pt x="17493" y="13161"/>
                    <a:pt x="17974" y="13412"/>
                    <a:pt x="18685" y="13266"/>
                  </a:cubicBezTo>
                  <a:cubicBezTo>
                    <a:pt x="18936" y="13203"/>
                    <a:pt x="19208" y="13182"/>
                    <a:pt x="19459" y="13140"/>
                  </a:cubicBezTo>
                  <a:cubicBezTo>
                    <a:pt x="20799" y="12847"/>
                    <a:pt x="21970" y="12303"/>
                    <a:pt x="22870" y="11215"/>
                  </a:cubicBezTo>
                  <a:cubicBezTo>
                    <a:pt x="23435" y="10546"/>
                    <a:pt x="23519" y="9646"/>
                    <a:pt x="23016" y="8914"/>
                  </a:cubicBezTo>
                  <a:cubicBezTo>
                    <a:pt x="22242" y="7784"/>
                    <a:pt x="21133" y="7135"/>
                    <a:pt x="19815" y="6947"/>
                  </a:cubicBezTo>
                  <a:cubicBezTo>
                    <a:pt x="19041" y="6842"/>
                    <a:pt x="18267" y="6905"/>
                    <a:pt x="17534" y="7177"/>
                  </a:cubicBezTo>
                  <a:cubicBezTo>
                    <a:pt x="17367" y="7219"/>
                    <a:pt x="17200" y="7282"/>
                    <a:pt x="17011" y="7303"/>
                  </a:cubicBezTo>
                  <a:cubicBezTo>
                    <a:pt x="16593" y="7345"/>
                    <a:pt x="16321" y="7135"/>
                    <a:pt x="16300" y="6696"/>
                  </a:cubicBezTo>
                  <a:cubicBezTo>
                    <a:pt x="16279" y="6361"/>
                    <a:pt x="16300" y="5985"/>
                    <a:pt x="16300" y="5629"/>
                  </a:cubicBezTo>
                  <a:cubicBezTo>
                    <a:pt x="16300" y="5001"/>
                    <a:pt x="16007" y="4499"/>
                    <a:pt x="15484" y="4143"/>
                  </a:cubicBezTo>
                  <a:cubicBezTo>
                    <a:pt x="14626" y="3536"/>
                    <a:pt x="13685" y="3516"/>
                    <a:pt x="12680" y="3788"/>
                  </a:cubicBezTo>
                  <a:cubicBezTo>
                    <a:pt x="12345" y="3892"/>
                    <a:pt x="12094" y="4164"/>
                    <a:pt x="11885" y="4457"/>
                  </a:cubicBezTo>
                  <a:cubicBezTo>
                    <a:pt x="11801" y="4562"/>
                    <a:pt x="11780" y="4666"/>
                    <a:pt x="11697" y="4750"/>
                  </a:cubicBezTo>
                  <a:cubicBezTo>
                    <a:pt x="11529" y="5001"/>
                    <a:pt x="11299" y="5064"/>
                    <a:pt x="11090" y="4980"/>
                  </a:cubicBezTo>
                  <a:cubicBezTo>
                    <a:pt x="10881" y="4896"/>
                    <a:pt x="10797" y="4687"/>
                    <a:pt x="10797" y="4478"/>
                  </a:cubicBezTo>
                  <a:cubicBezTo>
                    <a:pt x="10797" y="4164"/>
                    <a:pt x="10839" y="3808"/>
                    <a:pt x="10797" y="3516"/>
                  </a:cubicBezTo>
                  <a:cubicBezTo>
                    <a:pt x="10755" y="2281"/>
                    <a:pt x="9814" y="1360"/>
                    <a:pt x="8579" y="1360"/>
                  </a:cubicBezTo>
                  <a:cubicBezTo>
                    <a:pt x="8014" y="1360"/>
                    <a:pt x="7491" y="1549"/>
                    <a:pt x="7010" y="1883"/>
                  </a:cubicBezTo>
                  <a:cubicBezTo>
                    <a:pt x="5671" y="2951"/>
                    <a:pt x="4897" y="4311"/>
                    <a:pt x="4813" y="6047"/>
                  </a:cubicBezTo>
                  <a:cubicBezTo>
                    <a:pt x="4792" y="6487"/>
                    <a:pt x="4792" y="6926"/>
                    <a:pt x="4792" y="7386"/>
                  </a:cubicBezTo>
                  <a:cubicBezTo>
                    <a:pt x="4792" y="7491"/>
                    <a:pt x="4771" y="7637"/>
                    <a:pt x="4708" y="7721"/>
                  </a:cubicBezTo>
                  <a:cubicBezTo>
                    <a:pt x="4666" y="7763"/>
                    <a:pt x="4499" y="7805"/>
                    <a:pt x="4415" y="7763"/>
                  </a:cubicBezTo>
                  <a:cubicBezTo>
                    <a:pt x="4374" y="7742"/>
                    <a:pt x="4311" y="7637"/>
                    <a:pt x="4269" y="7596"/>
                  </a:cubicBezTo>
                  <a:cubicBezTo>
                    <a:pt x="3767" y="6926"/>
                    <a:pt x="2721" y="6801"/>
                    <a:pt x="2260" y="7031"/>
                  </a:cubicBezTo>
                  <a:cubicBezTo>
                    <a:pt x="1633" y="7345"/>
                    <a:pt x="1361" y="7951"/>
                    <a:pt x="1277" y="8642"/>
                  </a:cubicBezTo>
                  <a:cubicBezTo>
                    <a:pt x="1256" y="8809"/>
                    <a:pt x="1256" y="8998"/>
                    <a:pt x="1277" y="9165"/>
                  </a:cubicBezTo>
                  <a:cubicBezTo>
                    <a:pt x="1340" y="9332"/>
                    <a:pt x="1381" y="9583"/>
                    <a:pt x="1528" y="9709"/>
                  </a:cubicBezTo>
                  <a:cubicBezTo>
                    <a:pt x="1905" y="10169"/>
                    <a:pt x="2469" y="10378"/>
                    <a:pt x="3055" y="10525"/>
                  </a:cubicBezTo>
                  <a:cubicBezTo>
                    <a:pt x="3578" y="10630"/>
                    <a:pt x="4060" y="10630"/>
                    <a:pt x="4478" y="10253"/>
                  </a:cubicBezTo>
                  <a:cubicBezTo>
                    <a:pt x="4625" y="10127"/>
                    <a:pt x="4834" y="10065"/>
                    <a:pt x="5022" y="10002"/>
                  </a:cubicBezTo>
                  <a:cubicBezTo>
                    <a:pt x="5106" y="9960"/>
                    <a:pt x="5190" y="10023"/>
                    <a:pt x="5252" y="10044"/>
                  </a:cubicBezTo>
                  <a:cubicBezTo>
                    <a:pt x="5252" y="10106"/>
                    <a:pt x="5294" y="10127"/>
                    <a:pt x="5252" y="10148"/>
                  </a:cubicBezTo>
                  <a:cubicBezTo>
                    <a:pt x="5190" y="10316"/>
                    <a:pt x="5106" y="10462"/>
                    <a:pt x="5001" y="10588"/>
                  </a:cubicBezTo>
                  <a:cubicBezTo>
                    <a:pt x="4415" y="11320"/>
                    <a:pt x="4269" y="12241"/>
                    <a:pt x="3955" y="13099"/>
                  </a:cubicBezTo>
                  <a:cubicBezTo>
                    <a:pt x="3871" y="13287"/>
                    <a:pt x="3934" y="13517"/>
                    <a:pt x="3934" y="13705"/>
                  </a:cubicBezTo>
                  <a:cubicBezTo>
                    <a:pt x="3955" y="13998"/>
                    <a:pt x="4081" y="14124"/>
                    <a:pt x="4374" y="14187"/>
                  </a:cubicBezTo>
                  <a:cubicBezTo>
                    <a:pt x="4876" y="14249"/>
                    <a:pt x="5357" y="14312"/>
                    <a:pt x="5859" y="14417"/>
                  </a:cubicBezTo>
                  <a:cubicBezTo>
                    <a:pt x="6403" y="14521"/>
                    <a:pt x="6926" y="14438"/>
                    <a:pt x="7387" y="14124"/>
                  </a:cubicBezTo>
                  <a:cubicBezTo>
                    <a:pt x="7951" y="13726"/>
                    <a:pt x="8558" y="13308"/>
                    <a:pt x="9081" y="12847"/>
                  </a:cubicBezTo>
                  <a:cubicBezTo>
                    <a:pt x="9395" y="12555"/>
                    <a:pt x="9709" y="12429"/>
                    <a:pt x="10127" y="126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4" name="Google Shape;894;p49"/>
          <p:cNvGrpSpPr/>
          <p:nvPr/>
        </p:nvGrpSpPr>
        <p:grpSpPr>
          <a:xfrm>
            <a:off x="7364688" y="849725"/>
            <a:ext cx="475525" cy="287725"/>
            <a:chOff x="622013" y="907250"/>
            <a:chExt cx="475525" cy="287725"/>
          </a:xfrm>
        </p:grpSpPr>
        <p:sp>
          <p:nvSpPr>
            <p:cNvPr id="895" name="Google Shape;895;p49"/>
            <p:cNvSpPr/>
            <p:nvPr/>
          </p:nvSpPr>
          <p:spPr>
            <a:xfrm>
              <a:off x="650263" y="929225"/>
              <a:ext cx="423725" cy="240125"/>
            </a:xfrm>
            <a:custGeom>
              <a:avLst/>
              <a:gdLst/>
              <a:ahLst/>
              <a:cxnLst/>
              <a:rect l="l" t="t" r="r" b="b"/>
              <a:pathLst>
                <a:path w="16949" h="9605" extrusionOk="0">
                  <a:moveTo>
                    <a:pt x="14459" y="7261"/>
                  </a:moveTo>
                  <a:cubicBezTo>
                    <a:pt x="14584" y="7889"/>
                    <a:pt x="15003" y="8370"/>
                    <a:pt x="14877" y="9081"/>
                  </a:cubicBezTo>
                  <a:cubicBezTo>
                    <a:pt x="14752" y="9165"/>
                    <a:pt x="14626" y="9291"/>
                    <a:pt x="14459" y="9311"/>
                  </a:cubicBezTo>
                  <a:cubicBezTo>
                    <a:pt x="13810" y="9416"/>
                    <a:pt x="13120" y="9521"/>
                    <a:pt x="12450" y="9563"/>
                  </a:cubicBezTo>
                  <a:cubicBezTo>
                    <a:pt x="11007" y="9604"/>
                    <a:pt x="10379" y="9311"/>
                    <a:pt x="9312" y="8244"/>
                  </a:cubicBezTo>
                  <a:cubicBezTo>
                    <a:pt x="9270" y="7931"/>
                    <a:pt x="9270" y="7617"/>
                    <a:pt x="9249" y="7303"/>
                  </a:cubicBezTo>
                  <a:cubicBezTo>
                    <a:pt x="9228" y="7114"/>
                    <a:pt x="9102" y="6968"/>
                    <a:pt x="8893" y="6989"/>
                  </a:cubicBezTo>
                  <a:cubicBezTo>
                    <a:pt x="8747" y="7010"/>
                    <a:pt x="8600" y="7094"/>
                    <a:pt x="8558" y="7219"/>
                  </a:cubicBezTo>
                  <a:cubicBezTo>
                    <a:pt x="7889" y="8747"/>
                    <a:pt x="6529" y="9102"/>
                    <a:pt x="5106" y="9249"/>
                  </a:cubicBezTo>
                  <a:cubicBezTo>
                    <a:pt x="4478" y="9291"/>
                    <a:pt x="3809" y="9186"/>
                    <a:pt x="3160" y="9102"/>
                  </a:cubicBezTo>
                  <a:cubicBezTo>
                    <a:pt x="2658" y="9060"/>
                    <a:pt x="2344" y="8747"/>
                    <a:pt x="2281" y="8244"/>
                  </a:cubicBezTo>
                  <a:cubicBezTo>
                    <a:pt x="2135" y="7533"/>
                    <a:pt x="2135" y="6842"/>
                    <a:pt x="2323" y="6152"/>
                  </a:cubicBezTo>
                  <a:cubicBezTo>
                    <a:pt x="2386" y="5964"/>
                    <a:pt x="2512" y="5796"/>
                    <a:pt x="2616" y="5608"/>
                  </a:cubicBezTo>
                  <a:cubicBezTo>
                    <a:pt x="2700" y="5441"/>
                    <a:pt x="2804" y="5315"/>
                    <a:pt x="2930" y="5106"/>
                  </a:cubicBezTo>
                  <a:cubicBezTo>
                    <a:pt x="2512" y="4980"/>
                    <a:pt x="2177" y="5085"/>
                    <a:pt x="1821" y="5022"/>
                  </a:cubicBezTo>
                  <a:cubicBezTo>
                    <a:pt x="1507" y="4980"/>
                    <a:pt x="1193" y="4897"/>
                    <a:pt x="880" y="4792"/>
                  </a:cubicBezTo>
                  <a:cubicBezTo>
                    <a:pt x="566" y="4666"/>
                    <a:pt x="231" y="4541"/>
                    <a:pt x="1" y="4164"/>
                  </a:cubicBezTo>
                  <a:cubicBezTo>
                    <a:pt x="440" y="3557"/>
                    <a:pt x="1047" y="3160"/>
                    <a:pt x="1821" y="3160"/>
                  </a:cubicBezTo>
                  <a:cubicBezTo>
                    <a:pt x="2595" y="3160"/>
                    <a:pt x="3349" y="3244"/>
                    <a:pt x="4123" y="3306"/>
                  </a:cubicBezTo>
                  <a:cubicBezTo>
                    <a:pt x="4311" y="3306"/>
                    <a:pt x="4499" y="3390"/>
                    <a:pt x="4646" y="3348"/>
                  </a:cubicBezTo>
                  <a:cubicBezTo>
                    <a:pt x="4813" y="3327"/>
                    <a:pt x="4939" y="3223"/>
                    <a:pt x="5169" y="3118"/>
                  </a:cubicBezTo>
                  <a:cubicBezTo>
                    <a:pt x="5043" y="2951"/>
                    <a:pt x="4960" y="2825"/>
                    <a:pt x="4855" y="2741"/>
                  </a:cubicBezTo>
                  <a:cubicBezTo>
                    <a:pt x="4541" y="2469"/>
                    <a:pt x="4478" y="2260"/>
                    <a:pt x="4604" y="1946"/>
                  </a:cubicBezTo>
                  <a:cubicBezTo>
                    <a:pt x="4688" y="1779"/>
                    <a:pt x="4792" y="1632"/>
                    <a:pt x="4897" y="1486"/>
                  </a:cubicBezTo>
                  <a:cubicBezTo>
                    <a:pt x="5755" y="398"/>
                    <a:pt x="6906" y="0"/>
                    <a:pt x="8245" y="147"/>
                  </a:cubicBezTo>
                  <a:cubicBezTo>
                    <a:pt x="9144" y="252"/>
                    <a:pt x="9647" y="816"/>
                    <a:pt x="9667" y="1737"/>
                  </a:cubicBezTo>
                  <a:cubicBezTo>
                    <a:pt x="9667" y="2093"/>
                    <a:pt x="9647" y="2428"/>
                    <a:pt x="9521" y="2783"/>
                  </a:cubicBezTo>
                  <a:cubicBezTo>
                    <a:pt x="9416" y="2993"/>
                    <a:pt x="9458" y="3202"/>
                    <a:pt x="9626" y="3348"/>
                  </a:cubicBezTo>
                  <a:cubicBezTo>
                    <a:pt x="9772" y="3516"/>
                    <a:pt x="10044" y="3516"/>
                    <a:pt x="10274" y="3348"/>
                  </a:cubicBezTo>
                  <a:cubicBezTo>
                    <a:pt x="10483" y="3202"/>
                    <a:pt x="10693" y="3034"/>
                    <a:pt x="10923" y="2888"/>
                  </a:cubicBezTo>
                  <a:cubicBezTo>
                    <a:pt x="12220" y="2072"/>
                    <a:pt x="13517" y="1988"/>
                    <a:pt x="14794" y="2888"/>
                  </a:cubicBezTo>
                  <a:cubicBezTo>
                    <a:pt x="15380" y="3265"/>
                    <a:pt x="15945" y="3683"/>
                    <a:pt x="16405" y="4269"/>
                  </a:cubicBezTo>
                  <a:cubicBezTo>
                    <a:pt x="16635" y="4562"/>
                    <a:pt x="16844" y="4897"/>
                    <a:pt x="16886" y="5294"/>
                  </a:cubicBezTo>
                  <a:cubicBezTo>
                    <a:pt x="16949" y="5629"/>
                    <a:pt x="16865" y="5943"/>
                    <a:pt x="16614" y="6152"/>
                  </a:cubicBezTo>
                  <a:cubicBezTo>
                    <a:pt x="16405" y="6298"/>
                    <a:pt x="16196" y="6487"/>
                    <a:pt x="15945" y="6633"/>
                  </a:cubicBezTo>
                  <a:cubicBezTo>
                    <a:pt x="15505" y="6780"/>
                    <a:pt x="15003" y="7010"/>
                    <a:pt x="14459" y="7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49"/>
            <p:cNvSpPr/>
            <p:nvPr/>
          </p:nvSpPr>
          <p:spPr>
            <a:xfrm>
              <a:off x="622013" y="907250"/>
              <a:ext cx="475525" cy="287725"/>
            </a:xfrm>
            <a:custGeom>
              <a:avLst/>
              <a:gdLst/>
              <a:ahLst/>
              <a:cxnLst/>
              <a:rect l="l" t="t" r="r" b="b"/>
              <a:pathLst>
                <a:path w="19021" h="11509" extrusionOk="0">
                  <a:moveTo>
                    <a:pt x="16865" y="8684"/>
                  </a:moveTo>
                  <a:cubicBezTo>
                    <a:pt x="16928" y="8810"/>
                    <a:pt x="16949" y="8914"/>
                    <a:pt x="16970" y="9019"/>
                  </a:cubicBezTo>
                  <a:cubicBezTo>
                    <a:pt x="17179" y="9646"/>
                    <a:pt x="16928" y="10170"/>
                    <a:pt x="16426" y="10483"/>
                  </a:cubicBezTo>
                  <a:cubicBezTo>
                    <a:pt x="15652" y="10986"/>
                    <a:pt x="14752" y="11341"/>
                    <a:pt x="13790" y="11404"/>
                  </a:cubicBezTo>
                  <a:cubicBezTo>
                    <a:pt x="12346" y="11509"/>
                    <a:pt x="11111" y="11132"/>
                    <a:pt x="10044" y="10149"/>
                  </a:cubicBezTo>
                  <a:cubicBezTo>
                    <a:pt x="10002" y="10086"/>
                    <a:pt x="9919" y="10044"/>
                    <a:pt x="9793" y="9960"/>
                  </a:cubicBezTo>
                  <a:cubicBezTo>
                    <a:pt x="9270" y="10232"/>
                    <a:pt x="8705" y="10483"/>
                    <a:pt x="8161" y="10755"/>
                  </a:cubicBezTo>
                  <a:cubicBezTo>
                    <a:pt x="7952" y="10860"/>
                    <a:pt x="7722" y="10965"/>
                    <a:pt x="7512" y="10965"/>
                  </a:cubicBezTo>
                  <a:cubicBezTo>
                    <a:pt x="6487" y="10986"/>
                    <a:pt x="5441" y="11027"/>
                    <a:pt x="4416" y="11006"/>
                  </a:cubicBezTo>
                  <a:cubicBezTo>
                    <a:pt x="3621" y="10986"/>
                    <a:pt x="2993" y="10567"/>
                    <a:pt x="2491" y="9918"/>
                  </a:cubicBezTo>
                  <a:cubicBezTo>
                    <a:pt x="2282" y="9646"/>
                    <a:pt x="2177" y="9354"/>
                    <a:pt x="2177" y="9019"/>
                  </a:cubicBezTo>
                  <a:cubicBezTo>
                    <a:pt x="2177" y="8307"/>
                    <a:pt x="2156" y="7617"/>
                    <a:pt x="2491" y="6905"/>
                  </a:cubicBezTo>
                  <a:cubicBezTo>
                    <a:pt x="2282" y="6801"/>
                    <a:pt x="2093" y="6717"/>
                    <a:pt x="1947" y="6633"/>
                  </a:cubicBezTo>
                  <a:cubicBezTo>
                    <a:pt x="1486" y="6403"/>
                    <a:pt x="1026" y="6194"/>
                    <a:pt x="629" y="5901"/>
                  </a:cubicBezTo>
                  <a:cubicBezTo>
                    <a:pt x="64" y="5483"/>
                    <a:pt x="1" y="4708"/>
                    <a:pt x="524" y="4206"/>
                  </a:cubicBezTo>
                  <a:cubicBezTo>
                    <a:pt x="1152" y="3600"/>
                    <a:pt x="1884" y="3160"/>
                    <a:pt x="2805" y="3139"/>
                  </a:cubicBezTo>
                  <a:cubicBezTo>
                    <a:pt x="3223" y="3139"/>
                    <a:pt x="3621" y="3160"/>
                    <a:pt x="4039" y="3160"/>
                  </a:cubicBezTo>
                  <a:lnTo>
                    <a:pt x="4771" y="3160"/>
                  </a:lnTo>
                  <a:cubicBezTo>
                    <a:pt x="4813" y="2135"/>
                    <a:pt x="5462" y="1507"/>
                    <a:pt x="6152" y="921"/>
                  </a:cubicBezTo>
                  <a:cubicBezTo>
                    <a:pt x="6822" y="315"/>
                    <a:pt x="7659" y="1"/>
                    <a:pt x="8580" y="1"/>
                  </a:cubicBezTo>
                  <a:lnTo>
                    <a:pt x="9375" y="1"/>
                  </a:lnTo>
                  <a:cubicBezTo>
                    <a:pt x="10672" y="43"/>
                    <a:pt x="11572" y="859"/>
                    <a:pt x="11739" y="2135"/>
                  </a:cubicBezTo>
                  <a:cubicBezTo>
                    <a:pt x="11781" y="2281"/>
                    <a:pt x="11802" y="2407"/>
                    <a:pt x="11844" y="2616"/>
                  </a:cubicBezTo>
                  <a:cubicBezTo>
                    <a:pt x="12053" y="2532"/>
                    <a:pt x="12220" y="2491"/>
                    <a:pt x="12367" y="2428"/>
                  </a:cubicBezTo>
                  <a:cubicBezTo>
                    <a:pt x="13162" y="2114"/>
                    <a:pt x="13978" y="2093"/>
                    <a:pt x="14815" y="2198"/>
                  </a:cubicBezTo>
                  <a:cubicBezTo>
                    <a:pt x="15066" y="2219"/>
                    <a:pt x="15338" y="2323"/>
                    <a:pt x="15568" y="2449"/>
                  </a:cubicBezTo>
                  <a:cubicBezTo>
                    <a:pt x="16531" y="2930"/>
                    <a:pt x="17367" y="3558"/>
                    <a:pt x="18079" y="4374"/>
                  </a:cubicBezTo>
                  <a:cubicBezTo>
                    <a:pt x="18539" y="4897"/>
                    <a:pt x="18895" y="5524"/>
                    <a:pt x="18958" y="6257"/>
                  </a:cubicBezTo>
                  <a:cubicBezTo>
                    <a:pt x="19020" y="6822"/>
                    <a:pt x="18853" y="7324"/>
                    <a:pt x="18414" y="7659"/>
                  </a:cubicBezTo>
                  <a:cubicBezTo>
                    <a:pt x="18016" y="7973"/>
                    <a:pt x="17577" y="8203"/>
                    <a:pt x="17158" y="8496"/>
                  </a:cubicBezTo>
                  <a:cubicBezTo>
                    <a:pt x="17116" y="8558"/>
                    <a:pt x="17012" y="8600"/>
                    <a:pt x="16865" y="8684"/>
                  </a:cubicBezTo>
                  <a:close/>
                  <a:moveTo>
                    <a:pt x="15589" y="8140"/>
                  </a:moveTo>
                  <a:cubicBezTo>
                    <a:pt x="16133" y="7868"/>
                    <a:pt x="16635" y="7659"/>
                    <a:pt x="17137" y="7408"/>
                  </a:cubicBezTo>
                  <a:cubicBezTo>
                    <a:pt x="17367" y="7261"/>
                    <a:pt x="17577" y="7115"/>
                    <a:pt x="17786" y="6926"/>
                  </a:cubicBezTo>
                  <a:cubicBezTo>
                    <a:pt x="18058" y="6696"/>
                    <a:pt x="18121" y="6403"/>
                    <a:pt x="18079" y="6069"/>
                  </a:cubicBezTo>
                  <a:cubicBezTo>
                    <a:pt x="17995" y="5671"/>
                    <a:pt x="17807" y="5357"/>
                    <a:pt x="17577" y="5043"/>
                  </a:cubicBezTo>
                  <a:cubicBezTo>
                    <a:pt x="17137" y="4499"/>
                    <a:pt x="16551" y="4081"/>
                    <a:pt x="15986" y="3662"/>
                  </a:cubicBezTo>
                  <a:cubicBezTo>
                    <a:pt x="14668" y="2763"/>
                    <a:pt x="13392" y="2867"/>
                    <a:pt x="12116" y="3662"/>
                  </a:cubicBezTo>
                  <a:cubicBezTo>
                    <a:pt x="11865" y="3788"/>
                    <a:pt x="11697" y="3976"/>
                    <a:pt x="11467" y="4123"/>
                  </a:cubicBezTo>
                  <a:cubicBezTo>
                    <a:pt x="11216" y="4290"/>
                    <a:pt x="10965" y="4290"/>
                    <a:pt x="10797" y="4123"/>
                  </a:cubicBezTo>
                  <a:cubicBezTo>
                    <a:pt x="10651" y="3976"/>
                    <a:pt x="10588" y="3767"/>
                    <a:pt x="10693" y="3558"/>
                  </a:cubicBezTo>
                  <a:cubicBezTo>
                    <a:pt x="10860" y="3202"/>
                    <a:pt x="10881" y="2867"/>
                    <a:pt x="10860" y="2511"/>
                  </a:cubicBezTo>
                  <a:cubicBezTo>
                    <a:pt x="10818" y="1591"/>
                    <a:pt x="10358" y="1026"/>
                    <a:pt x="9416" y="900"/>
                  </a:cubicBezTo>
                  <a:cubicBezTo>
                    <a:pt x="8056" y="754"/>
                    <a:pt x="6906" y="1172"/>
                    <a:pt x="6069" y="2260"/>
                  </a:cubicBezTo>
                  <a:cubicBezTo>
                    <a:pt x="5964" y="2407"/>
                    <a:pt x="5859" y="2553"/>
                    <a:pt x="5776" y="2721"/>
                  </a:cubicBezTo>
                  <a:cubicBezTo>
                    <a:pt x="5650" y="3035"/>
                    <a:pt x="5734" y="3265"/>
                    <a:pt x="6048" y="3516"/>
                  </a:cubicBezTo>
                  <a:cubicBezTo>
                    <a:pt x="6152" y="3600"/>
                    <a:pt x="6215" y="3725"/>
                    <a:pt x="6362" y="3892"/>
                  </a:cubicBezTo>
                  <a:cubicBezTo>
                    <a:pt x="6152" y="3997"/>
                    <a:pt x="5985" y="4102"/>
                    <a:pt x="5839" y="4123"/>
                  </a:cubicBezTo>
                  <a:cubicBezTo>
                    <a:pt x="5671" y="4144"/>
                    <a:pt x="5504" y="4102"/>
                    <a:pt x="5315" y="4081"/>
                  </a:cubicBezTo>
                  <a:cubicBezTo>
                    <a:pt x="4541" y="4018"/>
                    <a:pt x="3788" y="3934"/>
                    <a:pt x="3014" y="3934"/>
                  </a:cubicBezTo>
                  <a:cubicBezTo>
                    <a:pt x="2219" y="3934"/>
                    <a:pt x="1612" y="4311"/>
                    <a:pt x="1173" y="4939"/>
                  </a:cubicBezTo>
                  <a:cubicBezTo>
                    <a:pt x="1382" y="5315"/>
                    <a:pt x="1717" y="5441"/>
                    <a:pt x="2072" y="5566"/>
                  </a:cubicBezTo>
                  <a:cubicBezTo>
                    <a:pt x="2344" y="5692"/>
                    <a:pt x="2700" y="5755"/>
                    <a:pt x="3014" y="5797"/>
                  </a:cubicBezTo>
                  <a:cubicBezTo>
                    <a:pt x="3349" y="5859"/>
                    <a:pt x="3683" y="5755"/>
                    <a:pt x="4102" y="5880"/>
                  </a:cubicBezTo>
                  <a:cubicBezTo>
                    <a:pt x="3976" y="6089"/>
                    <a:pt x="3893" y="6215"/>
                    <a:pt x="3788" y="6382"/>
                  </a:cubicBezTo>
                  <a:cubicBezTo>
                    <a:pt x="3683" y="6571"/>
                    <a:pt x="3558" y="6717"/>
                    <a:pt x="3495" y="6926"/>
                  </a:cubicBezTo>
                  <a:cubicBezTo>
                    <a:pt x="3349" y="7638"/>
                    <a:pt x="3328" y="8349"/>
                    <a:pt x="3453" y="9019"/>
                  </a:cubicBezTo>
                  <a:cubicBezTo>
                    <a:pt x="3558" y="9500"/>
                    <a:pt x="3872" y="9814"/>
                    <a:pt x="4332" y="9877"/>
                  </a:cubicBezTo>
                  <a:cubicBezTo>
                    <a:pt x="4960" y="9960"/>
                    <a:pt x="5629" y="10065"/>
                    <a:pt x="6278" y="10023"/>
                  </a:cubicBezTo>
                  <a:cubicBezTo>
                    <a:pt x="7722" y="9877"/>
                    <a:pt x="9082" y="9542"/>
                    <a:pt x="9730" y="7993"/>
                  </a:cubicBezTo>
                  <a:cubicBezTo>
                    <a:pt x="9772" y="7889"/>
                    <a:pt x="9940" y="7784"/>
                    <a:pt x="10065" y="7763"/>
                  </a:cubicBezTo>
                  <a:cubicBezTo>
                    <a:pt x="10274" y="7742"/>
                    <a:pt x="10400" y="7931"/>
                    <a:pt x="10442" y="8077"/>
                  </a:cubicBezTo>
                  <a:cubicBezTo>
                    <a:pt x="10484" y="8391"/>
                    <a:pt x="10484" y="8705"/>
                    <a:pt x="10484" y="9019"/>
                  </a:cubicBezTo>
                  <a:cubicBezTo>
                    <a:pt x="11551" y="10128"/>
                    <a:pt x="12178" y="10400"/>
                    <a:pt x="13622" y="10337"/>
                  </a:cubicBezTo>
                  <a:cubicBezTo>
                    <a:pt x="14313" y="10295"/>
                    <a:pt x="14961" y="10190"/>
                    <a:pt x="15631" y="10086"/>
                  </a:cubicBezTo>
                  <a:cubicBezTo>
                    <a:pt x="15798" y="10065"/>
                    <a:pt x="15924" y="9939"/>
                    <a:pt x="16049" y="9856"/>
                  </a:cubicBezTo>
                  <a:cubicBezTo>
                    <a:pt x="16133" y="9291"/>
                    <a:pt x="15714" y="8768"/>
                    <a:pt x="15589" y="814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520014" y="465948"/>
            <a:ext cx="15103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* Dạy trẻ đọc thơ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799054" y="1201794"/>
            <a:ext cx="1024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Cả</a:t>
            </a:r>
            <a:r>
              <a:rPr lang="en-US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lớp</a:t>
            </a:r>
            <a:r>
              <a:rPr lang="en-US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97041" y="1977627"/>
            <a:ext cx="12121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Tổ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nhóm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03857" y="3166634"/>
            <a:ext cx="119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Cá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nhân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68" name="Google Shape;857;p49"/>
          <p:cNvGrpSpPr/>
          <p:nvPr/>
        </p:nvGrpSpPr>
        <p:grpSpPr>
          <a:xfrm rot="5202478" flipH="1">
            <a:off x="7492136" y="1534491"/>
            <a:ext cx="895215" cy="1524038"/>
            <a:chOff x="1474325" y="858525"/>
            <a:chExt cx="808300" cy="1469525"/>
          </a:xfrm>
        </p:grpSpPr>
        <p:sp>
          <p:nvSpPr>
            <p:cNvPr id="69" name="Google Shape;858;p49"/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59;p49"/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60;p49"/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solidFill>
              <a:srgbClr val="FF83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" name="Google Shape;861;p49"/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</p:grpSpPr>
          <p:sp>
            <p:nvSpPr>
              <p:cNvPr id="73" name="Google Shape;862;p49"/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solidFill>
                <a:srgbClr val="4F24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4" name="Google Shape;863;p49"/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</p:grpSpPr>
            <p:sp>
              <p:nvSpPr>
                <p:cNvPr id="75" name="Google Shape;864;p49"/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865;p49"/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866;p49"/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867;p49"/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868;p49"/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69;p49"/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70;p49"/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71;p49"/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72;p49"/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73;p49"/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74;p49"/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875;p49"/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876;p49"/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77;p49"/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78;p49"/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879;p49"/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1" name="Google Shape;857;p49"/>
          <p:cNvGrpSpPr/>
          <p:nvPr/>
        </p:nvGrpSpPr>
        <p:grpSpPr>
          <a:xfrm rot="5202478" flipH="1">
            <a:off x="6917080" y="2766891"/>
            <a:ext cx="895215" cy="1524038"/>
            <a:chOff x="1474325" y="858525"/>
            <a:chExt cx="808300" cy="1469525"/>
          </a:xfrm>
        </p:grpSpPr>
        <p:sp>
          <p:nvSpPr>
            <p:cNvPr id="92" name="Google Shape;858;p49"/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59;p49"/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60;p49"/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solidFill>
              <a:srgbClr val="FF83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" name="Google Shape;861;p49"/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</p:grpSpPr>
          <p:sp>
            <p:nvSpPr>
              <p:cNvPr id="96" name="Google Shape;862;p49"/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solidFill>
                <a:srgbClr val="4F24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7" name="Google Shape;863;p49"/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</p:grpSpPr>
            <p:sp>
              <p:nvSpPr>
                <p:cNvPr id="98" name="Google Shape;864;p49"/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865;p49"/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866;p49"/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867;p49"/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868;p49"/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869;p49"/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870;p49"/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871;p49"/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872;p49"/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873;p49"/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874;p49"/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875;p49"/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876;p49"/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877;p49"/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878;p49"/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879;p49"/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1" y="998300"/>
            <a:ext cx="4774854" cy="3401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3" name="Google Shape;1923;p69"/>
          <p:cNvSpPr/>
          <p:nvPr/>
        </p:nvSpPr>
        <p:spPr>
          <a:xfrm rot="-5111378">
            <a:off x="6525902" y="1687403"/>
            <a:ext cx="1210492" cy="1268154"/>
          </a:xfrm>
          <a:custGeom>
            <a:avLst/>
            <a:gdLst/>
            <a:ahLst/>
            <a:cxnLst/>
            <a:rect l="l" t="t" r="r" b="b"/>
            <a:pathLst>
              <a:path w="42831" h="34400" extrusionOk="0">
                <a:moveTo>
                  <a:pt x="42684" y="32139"/>
                </a:moveTo>
                <a:cubicBezTo>
                  <a:pt x="42663" y="31323"/>
                  <a:pt x="42684" y="30487"/>
                  <a:pt x="42684" y="29691"/>
                </a:cubicBezTo>
                <a:lnTo>
                  <a:pt x="42601" y="21908"/>
                </a:lnTo>
                <a:cubicBezTo>
                  <a:pt x="42580" y="19355"/>
                  <a:pt x="42559" y="16823"/>
                  <a:pt x="42559" y="14250"/>
                </a:cubicBezTo>
                <a:cubicBezTo>
                  <a:pt x="42559" y="13643"/>
                  <a:pt x="42496" y="13078"/>
                  <a:pt x="42370" y="12492"/>
                </a:cubicBezTo>
                <a:cubicBezTo>
                  <a:pt x="42287" y="12157"/>
                  <a:pt x="42203" y="11802"/>
                  <a:pt x="42203" y="11446"/>
                </a:cubicBezTo>
                <a:cubicBezTo>
                  <a:pt x="42182" y="10818"/>
                  <a:pt x="42245" y="10191"/>
                  <a:pt x="42203" y="9605"/>
                </a:cubicBezTo>
                <a:cubicBezTo>
                  <a:pt x="42203" y="9291"/>
                  <a:pt x="42203" y="8914"/>
                  <a:pt x="42098" y="8621"/>
                </a:cubicBezTo>
                <a:cubicBezTo>
                  <a:pt x="41889" y="7994"/>
                  <a:pt x="41826" y="7366"/>
                  <a:pt x="41868" y="6696"/>
                </a:cubicBezTo>
                <a:cubicBezTo>
                  <a:pt x="41889" y="6278"/>
                  <a:pt x="41889" y="5838"/>
                  <a:pt x="41889" y="5420"/>
                </a:cubicBezTo>
                <a:cubicBezTo>
                  <a:pt x="41889" y="4750"/>
                  <a:pt x="41889" y="4102"/>
                  <a:pt x="41847" y="3453"/>
                </a:cubicBezTo>
                <a:cubicBezTo>
                  <a:pt x="41764" y="2637"/>
                  <a:pt x="41659" y="1821"/>
                  <a:pt x="41533" y="859"/>
                </a:cubicBezTo>
                <a:cubicBezTo>
                  <a:pt x="40676" y="1047"/>
                  <a:pt x="39880" y="440"/>
                  <a:pt x="39023" y="629"/>
                </a:cubicBezTo>
                <a:cubicBezTo>
                  <a:pt x="38939" y="649"/>
                  <a:pt x="38813" y="629"/>
                  <a:pt x="38730" y="566"/>
                </a:cubicBezTo>
                <a:cubicBezTo>
                  <a:pt x="38186" y="294"/>
                  <a:pt x="37600" y="398"/>
                  <a:pt x="37035" y="356"/>
                </a:cubicBezTo>
                <a:cubicBezTo>
                  <a:pt x="36763" y="356"/>
                  <a:pt x="36512" y="398"/>
                  <a:pt x="36282" y="294"/>
                </a:cubicBezTo>
                <a:cubicBezTo>
                  <a:pt x="35926" y="126"/>
                  <a:pt x="35591" y="126"/>
                  <a:pt x="35256" y="126"/>
                </a:cubicBezTo>
                <a:cubicBezTo>
                  <a:pt x="34398" y="147"/>
                  <a:pt x="33520" y="147"/>
                  <a:pt x="32662" y="189"/>
                </a:cubicBezTo>
                <a:cubicBezTo>
                  <a:pt x="31323" y="231"/>
                  <a:pt x="29963" y="336"/>
                  <a:pt x="28644" y="43"/>
                </a:cubicBezTo>
                <a:cubicBezTo>
                  <a:pt x="28435" y="1"/>
                  <a:pt x="28184" y="22"/>
                  <a:pt x="27954" y="22"/>
                </a:cubicBezTo>
                <a:cubicBezTo>
                  <a:pt x="26510" y="43"/>
                  <a:pt x="25087" y="43"/>
                  <a:pt x="23644" y="126"/>
                </a:cubicBezTo>
                <a:cubicBezTo>
                  <a:pt x="22367" y="189"/>
                  <a:pt x="21070" y="84"/>
                  <a:pt x="19815" y="461"/>
                </a:cubicBezTo>
                <a:cubicBezTo>
                  <a:pt x="19605" y="545"/>
                  <a:pt x="19375" y="503"/>
                  <a:pt x="19145" y="524"/>
                </a:cubicBezTo>
                <a:cubicBezTo>
                  <a:pt x="18852" y="545"/>
                  <a:pt x="18559" y="545"/>
                  <a:pt x="18287" y="649"/>
                </a:cubicBezTo>
                <a:cubicBezTo>
                  <a:pt x="17492" y="921"/>
                  <a:pt x="16718" y="880"/>
                  <a:pt x="15902" y="921"/>
                </a:cubicBezTo>
                <a:cubicBezTo>
                  <a:pt x="15065" y="942"/>
                  <a:pt x="14228" y="942"/>
                  <a:pt x="13412" y="963"/>
                </a:cubicBezTo>
                <a:cubicBezTo>
                  <a:pt x="9939" y="1047"/>
                  <a:pt x="6424" y="1152"/>
                  <a:pt x="2950" y="1193"/>
                </a:cubicBezTo>
                <a:cubicBezTo>
                  <a:pt x="2636" y="1193"/>
                  <a:pt x="2323" y="1152"/>
                  <a:pt x="2009" y="1047"/>
                </a:cubicBezTo>
                <a:cubicBezTo>
                  <a:pt x="1360" y="838"/>
                  <a:pt x="711" y="880"/>
                  <a:pt x="42" y="1026"/>
                </a:cubicBezTo>
                <a:cubicBezTo>
                  <a:pt x="21" y="1193"/>
                  <a:pt x="0" y="1340"/>
                  <a:pt x="0" y="1465"/>
                </a:cubicBezTo>
                <a:cubicBezTo>
                  <a:pt x="21" y="3328"/>
                  <a:pt x="84" y="5211"/>
                  <a:pt x="105" y="7052"/>
                </a:cubicBezTo>
                <a:cubicBezTo>
                  <a:pt x="398" y="8245"/>
                  <a:pt x="356" y="9458"/>
                  <a:pt x="523" y="10651"/>
                </a:cubicBezTo>
                <a:cubicBezTo>
                  <a:pt x="628" y="11488"/>
                  <a:pt x="774" y="12325"/>
                  <a:pt x="753" y="13183"/>
                </a:cubicBezTo>
                <a:cubicBezTo>
                  <a:pt x="753" y="13601"/>
                  <a:pt x="753" y="14041"/>
                  <a:pt x="774" y="14459"/>
                </a:cubicBezTo>
                <a:cubicBezTo>
                  <a:pt x="837" y="15401"/>
                  <a:pt x="732" y="16363"/>
                  <a:pt x="1046" y="17284"/>
                </a:cubicBezTo>
                <a:cubicBezTo>
                  <a:pt x="1130" y="17514"/>
                  <a:pt x="1130" y="17807"/>
                  <a:pt x="1130" y="18079"/>
                </a:cubicBezTo>
                <a:cubicBezTo>
                  <a:pt x="1151" y="20108"/>
                  <a:pt x="1172" y="22117"/>
                  <a:pt x="1235" y="24168"/>
                </a:cubicBezTo>
                <a:cubicBezTo>
                  <a:pt x="1235" y="24837"/>
                  <a:pt x="1193" y="25549"/>
                  <a:pt x="1360" y="26197"/>
                </a:cubicBezTo>
                <a:cubicBezTo>
                  <a:pt x="1507" y="26929"/>
                  <a:pt x="1590" y="27704"/>
                  <a:pt x="1590" y="28436"/>
                </a:cubicBezTo>
                <a:cubicBezTo>
                  <a:pt x="1590" y="28708"/>
                  <a:pt x="1611" y="29022"/>
                  <a:pt x="1716" y="29294"/>
                </a:cubicBezTo>
                <a:cubicBezTo>
                  <a:pt x="1883" y="29754"/>
                  <a:pt x="1925" y="30256"/>
                  <a:pt x="1925" y="30738"/>
                </a:cubicBezTo>
                <a:cubicBezTo>
                  <a:pt x="1925" y="31533"/>
                  <a:pt x="1925" y="32370"/>
                  <a:pt x="1967" y="33186"/>
                </a:cubicBezTo>
                <a:cubicBezTo>
                  <a:pt x="1967" y="33583"/>
                  <a:pt x="1925" y="33981"/>
                  <a:pt x="2092" y="34357"/>
                </a:cubicBezTo>
                <a:cubicBezTo>
                  <a:pt x="2218" y="34357"/>
                  <a:pt x="2344" y="34399"/>
                  <a:pt x="2490" y="34399"/>
                </a:cubicBezTo>
                <a:cubicBezTo>
                  <a:pt x="4059" y="34357"/>
                  <a:pt x="5629" y="34336"/>
                  <a:pt x="7198" y="34253"/>
                </a:cubicBezTo>
                <a:cubicBezTo>
                  <a:pt x="7637" y="34232"/>
                  <a:pt x="8077" y="34127"/>
                  <a:pt x="8516" y="34044"/>
                </a:cubicBezTo>
                <a:cubicBezTo>
                  <a:pt x="8788" y="34002"/>
                  <a:pt x="9018" y="33918"/>
                  <a:pt x="9290" y="33918"/>
                </a:cubicBezTo>
                <a:cubicBezTo>
                  <a:pt x="11111" y="33876"/>
                  <a:pt x="12952" y="33834"/>
                  <a:pt x="14751" y="33792"/>
                </a:cubicBezTo>
                <a:cubicBezTo>
                  <a:pt x="14981" y="33792"/>
                  <a:pt x="15212" y="33792"/>
                  <a:pt x="15400" y="33709"/>
                </a:cubicBezTo>
                <a:cubicBezTo>
                  <a:pt x="16048" y="33479"/>
                  <a:pt x="16739" y="33500"/>
                  <a:pt x="17388" y="33395"/>
                </a:cubicBezTo>
                <a:cubicBezTo>
                  <a:pt x="18413" y="33248"/>
                  <a:pt x="19438" y="33144"/>
                  <a:pt x="20422" y="32976"/>
                </a:cubicBezTo>
                <a:cubicBezTo>
                  <a:pt x="21175" y="32851"/>
                  <a:pt x="21949" y="32683"/>
                  <a:pt x="22702" y="32725"/>
                </a:cubicBezTo>
                <a:cubicBezTo>
                  <a:pt x="23142" y="32725"/>
                  <a:pt x="23581" y="32725"/>
                  <a:pt x="24041" y="32683"/>
                </a:cubicBezTo>
                <a:cubicBezTo>
                  <a:pt x="25150" y="32642"/>
                  <a:pt x="26280" y="32746"/>
                  <a:pt x="27389" y="32349"/>
                </a:cubicBezTo>
                <a:cubicBezTo>
                  <a:pt x="27536" y="32286"/>
                  <a:pt x="27703" y="32286"/>
                  <a:pt x="27849" y="32286"/>
                </a:cubicBezTo>
                <a:cubicBezTo>
                  <a:pt x="28770" y="32265"/>
                  <a:pt x="29712" y="32223"/>
                  <a:pt x="30653" y="32223"/>
                </a:cubicBezTo>
                <a:cubicBezTo>
                  <a:pt x="30967" y="32223"/>
                  <a:pt x="31281" y="32265"/>
                  <a:pt x="31595" y="32370"/>
                </a:cubicBezTo>
                <a:cubicBezTo>
                  <a:pt x="32034" y="32537"/>
                  <a:pt x="32453" y="32537"/>
                  <a:pt x="32934" y="32495"/>
                </a:cubicBezTo>
                <a:cubicBezTo>
                  <a:pt x="33624" y="32453"/>
                  <a:pt x="34336" y="32432"/>
                  <a:pt x="35047" y="32411"/>
                </a:cubicBezTo>
                <a:cubicBezTo>
                  <a:pt x="35194" y="32411"/>
                  <a:pt x="35382" y="32411"/>
                  <a:pt x="35507" y="32474"/>
                </a:cubicBezTo>
                <a:cubicBezTo>
                  <a:pt x="35926" y="32683"/>
                  <a:pt x="36386" y="32663"/>
                  <a:pt x="36826" y="32663"/>
                </a:cubicBezTo>
                <a:cubicBezTo>
                  <a:pt x="37056" y="32663"/>
                  <a:pt x="37286" y="32621"/>
                  <a:pt x="37474" y="32683"/>
                </a:cubicBezTo>
                <a:cubicBezTo>
                  <a:pt x="38123" y="32976"/>
                  <a:pt x="38855" y="32872"/>
                  <a:pt x="39546" y="33081"/>
                </a:cubicBezTo>
                <a:cubicBezTo>
                  <a:pt x="39776" y="33165"/>
                  <a:pt x="40048" y="33165"/>
                  <a:pt x="40299" y="33165"/>
                </a:cubicBezTo>
                <a:cubicBezTo>
                  <a:pt x="41136" y="33165"/>
                  <a:pt x="41994" y="33144"/>
                  <a:pt x="42831" y="33102"/>
                </a:cubicBezTo>
                <a:cubicBezTo>
                  <a:pt x="42726" y="32788"/>
                  <a:pt x="42684" y="32474"/>
                  <a:pt x="42684" y="321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4" name="Google Shape;1924;p69"/>
          <p:cNvSpPr/>
          <p:nvPr/>
        </p:nvSpPr>
        <p:spPr>
          <a:xfrm rot="-5210138">
            <a:off x="4024287" y="1687456"/>
            <a:ext cx="1210429" cy="1268116"/>
          </a:xfrm>
          <a:custGeom>
            <a:avLst/>
            <a:gdLst/>
            <a:ahLst/>
            <a:cxnLst/>
            <a:rect l="l" t="t" r="r" b="b"/>
            <a:pathLst>
              <a:path w="42831" h="34400" extrusionOk="0">
                <a:moveTo>
                  <a:pt x="42684" y="32139"/>
                </a:moveTo>
                <a:cubicBezTo>
                  <a:pt x="42663" y="31323"/>
                  <a:pt x="42684" y="30487"/>
                  <a:pt x="42684" y="29691"/>
                </a:cubicBezTo>
                <a:lnTo>
                  <a:pt x="42601" y="21908"/>
                </a:lnTo>
                <a:cubicBezTo>
                  <a:pt x="42580" y="19355"/>
                  <a:pt x="42559" y="16823"/>
                  <a:pt x="42559" y="14250"/>
                </a:cubicBezTo>
                <a:cubicBezTo>
                  <a:pt x="42559" y="13643"/>
                  <a:pt x="42496" y="13078"/>
                  <a:pt x="42370" y="12492"/>
                </a:cubicBezTo>
                <a:cubicBezTo>
                  <a:pt x="42287" y="12157"/>
                  <a:pt x="42203" y="11802"/>
                  <a:pt x="42203" y="11446"/>
                </a:cubicBezTo>
                <a:cubicBezTo>
                  <a:pt x="42182" y="10818"/>
                  <a:pt x="42245" y="10191"/>
                  <a:pt x="42203" y="9605"/>
                </a:cubicBezTo>
                <a:cubicBezTo>
                  <a:pt x="42203" y="9291"/>
                  <a:pt x="42203" y="8914"/>
                  <a:pt x="42098" y="8621"/>
                </a:cubicBezTo>
                <a:cubicBezTo>
                  <a:pt x="41889" y="7994"/>
                  <a:pt x="41826" y="7366"/>
                  <a:pt x="41868" y="6696"/>
                </a:cubicBezTo>
                <a:cubicBezTo>
                  <a:pt x="41889" y="6278"/>
                  <a:pt x="41889" y="5838"/>
                  <a:pt x="41889" y="5420"/>
                </a:cubicBezTo>
                <a:cubicBezTo>
                  <a:pt x="41889" y="4750"/>
                  <a:pt x="41889" y="4102"/>
                  <a:pt x="41847" y="3453"/>
                </a:cubicBezTo>
                <a:cubicBezTo>
                  <a:pt x="41764" y="2637"/>
                  <a:pt x="41659" y="1821"/>
                  <a:pt x="41533" y="859"/>
                </a:cubicBezTo>
                <a:cubicBezTo>
                  <a:pt x="40676" y="1047"/>
                  <a:pt x="39880" y="440"/>
                  <a:pt x="39023" y="629"/>
                </a:cubicBezTo>
                <a:cubicBezTo>
                  <a:pt x="38939" y="649"/>
                  <a:pt x="38813" y="629"/>
                  <a:pt x="38730" y="566"/>
                </a:cubicBezTo>
                <a:cubicBezTo>
                  <a:pt x="38186" y="294"/>
                  <a:pt x="37600" y="398"/>
                  <a:pt x="37035" y="356"/>
                </a:cubicBezTo>
                <a:cubicBezTo>
                  <a:pt x="36763" y="356"/>
                  <a:pt x="36512" y="398"/>
                  <a:pt x="36282" y="294"/>
                </a:cubicBezTo>
                <a:cubicBezTo>
                  <a:pt x="35926" y="126"/>
                  <a:pt x="35591" y="126"/>
                  <a:pt x="35256" y="126"/>
                </a:cubicBezTo>
                <a:cubicBezTo>
                  <a:pt x="34398" y="147"/>
                  <a:pt x="33520" y="147"/>
                  <a:pt x="32662" y="189"/>
                </a:cubicBezTo>
                <a:cubicBezTo>
                  <a:pt x="31323" y="231"/>
                  <a:pt x="29963" y="336"/>
                  <a:pt x="28644" y="43"/>
                </a:cubicBezTo>
                <a:cubicBezTo>
                  <a:pt x="28435" y="1"/>
                  <a:pt x="28184" y="22"/>
                  <a:pt x="27954" y="22"/>
                </a:cubicBezTo>
                <a:cubicBezTo>
                  <a:pt x="26510" y="43"/>
                  <a:pt x="25087" y="43"/>
                  <a:pt x="23644" y="126"/>
                </a:cubicBezTo>
                <a:cubicBezTo>
                  <a:pt x="22367" y="189"/>
                  <a:pt x="21070" y="84"/>
                  <a:pt x="19815" y="461"/>
                </a:cubicBezTo>
                <a:cubicBezTo>
                  <a:pt x="19605" y="545"/>
                  <a:pt x="19375" y="503"/>
                  <a:pt x="19145" y="524"/>
                </a:cubicBezTo>
                <a:cubicBezTo>
                  <a:pt x="18852" y="545"/>
                  <a:pt x="18559" y="545"/>
                  <a:pt x="18287" y="649"/>
                </a:cubicBezTo>
                <a:cubicBezTo>
                  <a:pt x="17492" y="921"/>
                  <a:pt x="16718" y="880"/>
                  <a:pt x="15902" y="921"/>
                </a:cubicBezTo>
                <a:cubicBezTo>
                  <a:pt x="15065" y="942"/>
                  <a:pt x="14228" y="942"/>
                  <a:pt x="13412" y="963"/>
                </a:cubicBezTo>
                <a:cubicBezTo>
                  <a:pt x="9939" y="1047"/>
                  <a:pt x="6424" y="1152"/>
                  <a:pt x="2950" y="1193"/>
                </a:cubicBezTo>
                <a:cubicBezTo>
                  <a:pt x="2636" y="1193"/>
                  <a:pt x="2323" y="1152"/>
                  <a:pt x="2009" y="1047"/>
                </a:cubicBezTo>
                <a:cubicBezTo>
                  <a:pt x="1360" y="838"/>
                  <a:pt x="711" y="880"/>
                  <a:pt x="42" y="1026"/>
                </a:cubicBezTo>
                <a:cubicBezTo>
                  <a:pt x="21" y="1193"/>
                  <a:pt x="0" y="1340"/>
                  <a:pt x="0" y="1465"/>
                </a:cubicBezTo>
                <a:cubicBezTo>
                  <a:pt x="21" y="3328"/>
                  <a:pt x="84" y="5211"/>
                  <a:pt x="105" y="7052"/>
                </a:cubicBezTo>
                <a:cubicBezTo>
                  <a:pt x="398" y="8245"/>
                  <a:pt x="356" y="9458"/>
                  <a:pt x="523" y="10651"/>
                </a:cubicBezTo>
                <a:cubicBezTo>
                  <a:pt x="628" y="11488"/>
                  <a:pt x="774" y="12325"/>
                  <a:pt x="753" y="13183"/>
                </a:cubicBezTo>
                <a:cubicBezTo>
                  <a:pt x="753" y="13601"/>
                  <a:pt x="753" y="14041"/>
                  <a:pt x="774" y="14459"/>
                </a:cubicBezTo>
                <a:cubicBezTo>
                  <a:pt x="837" y="15401"/>
                  <a:pt x="732" y="16363"/>
                  <a:pt x="1046" y="17284"/>
                </a:cubicBezTo>
                <a:cubicBezTo>
                  <a:pt x="1130" y="17514"/>
                  <a:pt x="1130" y="17807"/>
                  <a:pt x="1130" y="18079"/>
                </a:cubicBezTo>
                <a:cubicBezTo>
                  <a:pt x="1151" y="20108"/>
                  <a:pt x="1172" y="22117"/>
                  <a:pt x="1235" y="24168"/>
                </a:cubicBezTo>
                <a:cubicBezTo>
                  <a:pt x="1235" y="24837"/>
                  <a:pt x="1193" y="25549"/>
                  <a:pt x="1360" y="26197"/>
                </a:cubicBezTo>
                <a:cubicBezTo>
                  <a:pt x="1507" y="26929"/>
                  <a:pt x="1590" y="27704"/>
                  <a:pt x="1590" y="28436"/>
                </a:cubicBezTo>
                <a:cubicBezTo>
                  <a:pt x="1590" y="28708"/>
                  <a:pt x="1611" y="29022"/>
                  <a:pt x="1716" y="29294"/>
                </a:cubicBezTo>
                <a:cubicBezTo>
                  <a:pt x="1883" y="29754"/>
                  <a:pt x="1925" y="30256"/>
                  <a:pt x="1925" y="30738"/>
                </a:cubicBezTo>
                <a:cubicBezTo>
                  <a:pt x="1925" y="31533"/>
                  <a:pt x="1925" y="32370"/>
                  <a:pt x="1967" y="33186"/>
                </a:cubicBezTo>
                <a:cubicBezTo>
                  <a:pt x="1967" y="33583"/>
                  <a:pt x="1925" y="33981"/>
                  <a:pt x="2092" y="34357"/>
                </a:cubicBezTo>
                <a:cubicBezTo>
                  <a:pt x="2218" y="34357"/>
                  <a:pt x="2344" y="34399"/>
                  <a:pt x="2490" y="34399"/>
                </a:cubicBezTo>
                <a:cubicBezTo>
                  <a:pt x="4059" y="34357"/>
                  <a:pt x="5629" y="34336"/>
                  <a:pt x="7198" y="34253"/>
                </a:cubicBezTo>
                <a:cubicBezTo>
                  <a:pt x="7637" y="34232"/>
                  <a:pt x="8077" y="34127"/>
                  <a:pt x="8516" y="34044"/>
                </a:cubicBezTo>
                <a:cubicBezTo>
                  <a:pt x="8788" y="34002"/>
                  <a:pt x="9018" y="33918"/>
                  <a:pt x="9290" y="33918"/>
                </a:cubicBezTo>
                <a:cubicBezTo>
                  <a:pt x="11111" y="33876"/>
                  <a:pt x="12952" y="33834"/>
                  <a:pt x="14751" y="33792"/>
                </a:cubicBezTo>
                <a:cubicBezTo>
                  <a:pt x="14981" y="33792"/>
                  <a:pt x="15212" y="33792"/>
                  <a:pt x="15400" y="33709"/>
                </a:cubicBezTo>
                <a:cubicBezTo>
                  <a:pt x="16048" y="33479"/>
                  <a:pt x="16739" y="33500"/>
                  <a:pt x="17388" y="33395"/>
                </a:cubicBezTo>
                <a:cubicBezTo>
                  <a:pt x="18413" y="33248"/>
                  <a:pt x="19438" y="33144"/>
                  <a:pt x="20422" y="32976"/>
                </a:cubicBezTo>
                <a:cubicBezTo>
                  <a:pt x="21175" y="32851"/>
                  <a:pt x="21949" y="32683"/>
                  <a:pt x="22702" y="32725"/>
                </a:cubicBezTo>
                <a:cubicBezTo>
                  <a:pt x="23142" y="32725"/>
                  <a:pt x="23581" y="32725"/>
                  <a:pt x="24041" y="32683"/>
                </a:cubicBezTo>
                <a:cubicBezTo>
                  <a:pt x="25150" y="32642"/>
                  <a:pt x="26280" y="32746"/>
                  <a:pt x="27389" y="32349"/>
                </a:cubicBezTo>
                <a:cubicBezTo>
                  <a:pt x="27536" y="32286"/>
                  <a:pt x="27703" y="32286"/>
                  <a:pt x="27849" y="32286"/>
                </a:cubicBezTo>
                <a:cubicBezTo>
                  <a:pt x="28770" y="32265"/>
                  <a:pt x="29712" y="32223"/>
                  <a:pt x="30653" y="32223"/>
                </a:cubicBezTo>
                <a:cubicBezTo>
                  <a:pt x="30967" y="32223"/>
                  <a:pt x="31281" y="32265"/>
                  <a:pt x="31595" y="32370"/>
                </a:cubicBezTo>
                <a:cubicBezTo>
                  <a:pt x="32034" y="32537"/>
                  <a:pt x="32453" y="32537"/>
                  <a:pt x="32934" y="32495"/>
                </a:cubicBezTo>
                <a:cubicBezTo>
                  <a:pt x="33624" y="32453"/>
                  <a:pt x="34336" y="32432"/>
                  <a:pt x="35047" y="32411"/>
                </a:cubicBezTo>
                <a:cubicBezTo>
                  <a:pt x="35194" y="32411"/>
                  <a:pt x="35382" y="32411"/>
                  <a:pt x="35507" y="32474"/>
                </a:cubicBezTo>
                <a:cubicBezTo>
                  <a:pt x="35926" y="32683"/>
                  <a:pt x="36386" y="32663"/>
                  <a:pt x="36826" y="32663"/>
                </a:cubicBezTo>
                <a:cubicBezTo>
                  <a:pt x="37056" y="32663"/>
                  <a:pt x="37286" y="32621"/>
                  <a:pt x="37474" y="32683"/>
                </a:cubicBezTo>
                <a:cubicBezTo>
                  <a:pt x="38123" y="32976"/>
                  <a:pt x="38855" y="32872"/>
                  <a:pt x="39546" y="33081"/>
                </a:cubicBezTo>
                <a:cubicBezTo>
                  <a:pt x="39776" y="33165"/>
                  <a:pt x="40048" y="33165"/>
                  <a:pt x="40299" y="33165"/>
                </a:cubicBezTo>
                <a:cubicBezTo>
                  <a:pt x="41136" y="33165"/>
                  <a:pt x="41994" y="33144"/>
                  <a:pt x="42831" y="33102"/>
                </a:cubicBezTo>
                <a:cubicBezTo>
                  <a:pt x="42726" y="32788"/>
                  <a:pt x="42684" y="32474"/>
                  <a:pt x="42684" y="321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5" name="Google Shape;1925;p69"/>
          <p:cNvSpPr/>
          <p:nvPr/>
        </p:nvSpPr>
        <p:spPr>
          <a:xfrm rot="5400000">
            <a:off x="1512339" y="1687452"/>
            <a:ext cx="1210404" cy="1268070"/>
          </a:xfrm>
          <a:custGeom>
            <a:avLst/>
            <a:gdLst/>
            <a:ahLst/>
            <a:cxnLst/>
            <a:rect l="l" t="t" r="r" b="b"/>
            <a:pathLst>
              <a:path w="42831" h="34400" extrusionOk="0">
                <a:moveTo>
                  <a:pt x="42684" y="32139"/>
                </a:moveTo>
                <a:cubicBezTo>
                  <a:pt x="42663" y="31323"/>
                  <a:pt x="42684" y="30487"/>
                  <a:pt x="42684" y="29691"/>
                </a:cubicBezTo>
                <a:lnTo>
                  <a:pt x="42601" y="21908"/>
                </a:lnTo>
                <a:cubicBezTo>
                  <a:pt x="42580" y="19355"/>
                  <a:pt x="42559" y="16823"/>
                  <a:pt x="42559" y="14250"/>
                </a:cubicBezTo>
                <a:cubicBezTo>
                  <a:pt x="42559" y="13643"/>
                  <a:pt x="42496" y="13078"/>
                  <a:pt x="42370" y="12492"/>
                </a:cubicBezTo>
                <a:cubicBezTo>
                  <a:pt x="42287" y="12157"/>
                  <a:pt x="42203" y="11802"/>
                  <a:pt x="42203" y="11446"/>
                </a:cubicBezTo>
                <a:cubicBezTo>
                  <a:pt x="42182" y="10818"/>
                  <a:pt x="42245" y="10191"/>
                  <a:pt x="42203" y="9605"/>
                </a:cubicBezTo>
                <a:cubicBezTo>
                  <a:pt x="42203" y="9291"/>
                  <a:pt x="42203" y="8914"/>
                  <a:pt x="42098" y="8621"/>
                </a:cubicBezTo>
                <a:cubicBezTo>
                  <a:pt x="41889" y="7994"/>
                  <a:pt x="41826" y="7366"/>
                  <a:pt x="41868" y="6696"/>
                </a:cubicBezTo>
                <a:cubicBezTo>
                  <a:pt x="41889" y="6278"/>
                  <a:pt x="41889" y="5838"/>
                  <a:pt x="41889" y="5420"/>
                </a:cubicBezTo>
                <a:cubicBezTo>
                  <a:pt x="41889" y="4750"/>
                  <a:pt x="41889" y="4102"/>
                  <a:pt x="41847" y="3453"/>
                </a:cubicBezTo>
                <a:cubicBezTo>
                  <a:pt x="41764" y="2637"/>
                  <a:pt x="41659" y="1821"/>
                  <a:pt x="41533" y="859"/>
                </a:cubicBezTo>
                <a:cubicBezTo>
                  <a:pt x="40676" y="1047"/>
                  <a:pt x="39880" y="440"/>
                  <a:pt x="39023" y="629"/>
                </a:cubicBezTo>
                <a:cubicBezTo>
                  <a:pt x="38939" y="649"/>
                  <a:pt x="38813" y="629"/>
                  <a:pt x="38730" y="566"/>
                </a:cubicBezTo>
                <a:cubicBezTo>
                  <a:pt x="38186" y="294"/>
                  <a:pt x="37600" y="398"/>
                  <a:pt x="37035" y="356"/>
                </a:cubicBezTo>
                <a:cubicBezTo>
                  <a:pt x="36763" y="356"/>
                  <a:pt x="36512" y="398"/>
                  <a:pt x="36282" y="294"/>
                </a:cubicBezTo>
                <a:cubicBezTo>
                  <a:pt x="35926" y="126"/>
                  <a:pt x="35591" y="126"/>
                  <a:pt x="35256" y="126"/>
                </a:cubicBezTo>
                <a:cubicBezTo>
                  <a:pt x="34398" y="147"/>
                  <a:pt x="33520" y="147"/>
                  <a:pt x="32662" y="189"/>
                </a:cubicBezTo>
                <a:cubicBezTo>
                  <a:pt x="31323" y="231"/>
                  <a:pt x="29963" y="336"/>
                  <a:pt x="28644" y="43"/>
                </a:cubicBezTo>
                <a:cubicBezTo>
                  <a:pt x="28435" y="1"/>
                  <a:pt x="28184" y="22"/>
                  <a:pt x="27954" y="22"/>
                </a:cubicBezTo>
                <a:cubicBezTo>
                  <a:pt x="26510" y="43"/>
                  <a:pt x="25087" y="43"/>
                  <a:pt x="23644" y="126"/>
                </a:cubicBezTo>
                <a:cubicBezTo>
                  <a:pt x="22367" y="189"/>
                  <a:pt x="21070" y="84"/>
                  <a:pt x="19815" y="461"/>
                </a:cubicBezTo>
                <a:cubicBezTo>
                  <a:pt x="19605" y="545"/>
                  <a:pt x="19375" y="503"/>
                  <a:pt x="19145" y="524"/>
                </a:cubicBezTo>
                <a:cubicBezTo>
                  <a:pt x="18852" y="545"/>
                  <a:pt x="18559" y="545"/>
                  <a:pt x="18287" y="649"/>
                </a:cubicBezTo>
                <a:cubicBezTo>
                  <a:pt x="17492" y="921"/>
                  <a:pt x="16718" y="880"/>
                  <a:pt x="15902" y="921"/>
                </a:cubicBezTo>
                <a:cubicBezTo>
                  <a:pt x="15065" y="942"/>
                  <a:pt x="14228" y="942"/>
                  <a:pt x="13412" y="963"/>
                </a:cubicBezTo>
                <a:cubicBezTo>
                  <a:pt x="9939" y="1047"/>
                  <a:pt x="6424" y="1152"/>
                  <a:pt x="2950" y="1193"/>
                </a:cubicBezTo>
                <a:cubicBezTo>
                  <a:pt x="2636" y="1193"/>
                  <a:pt x="2323" y="1152"/>
                  <a:pt x="2009" y="1047"/>
                </a:cubicBezTo>
                <a:cubicBezTo>
                  <a:pt x="1360" y="838"/>
                  <a:pt x="711" y="880"/>
                  <a:pt x="42" y="1026"/>
                </a:cubicBezTo>
                <a:cubicBezTo>
                  <a:pt x="21" y="1193"/>
                  <a:pt x="0" y="1340"/>
                  <a:pt x="0" y="1465"/>
                </a:cubicBezTo>
                <a:cubicBezTo>
                  <a:pt x="21" y="3328"/>
                  <a:pt x="84" y="5211"/>
                  <a:pt x="105" y="7052"/>
                </a:cubicBezTo>
                <a:cubicBezTo>
                  <a:pt x="398" y="8245"/>
                  <a:pt x="356" y="9458"/>
                  <a:pt x="523" y="10651"/>
                </a:cubicBezTo>
                <a:cubicBezTo>
                  <a:pt x="628" y="11488"/>
                  <a:pt x="774" y="12325"/>
                  <a:pt x="753" y="13183"/>
                </a:cubicBezTo>
                <a:cubicBezTo>
                  <a:pt x="753" y="13601"/>
                  <a:pt x="753" y="14041"/>
                  <a:pt x="774" y="14459"/>
                </a:cubicBezTo>
                <a:cubicBezTo>
                  <a:pt x="837" y="15401"/>
                  <a:pt x="732" y="16363"/>
                  <a:pt x="1046" y="17284"/>
                </a:cubicBezTo>
                <a:cubicBezTo>
                  <a:pt x="1130" y="17514"/>
                  <a:pt x="1130" y="17807"/>
                  <a:pt x="1130" y="18079"/>
                </a:cubicBezTo>
                <a:cubicBezTo>
                  <a:pt x="1151" y="20108"/>
                  <a:pt x="1172" y="22117"/>
                  <a:pt x="1235" y="24168"/>
                </a:cubicBezTo>
                <a:cubicBezTo>
                  <a:pt x="1235" y="24837"/>
                  <a:pt x="1193" y="25549"/>
                  <a:pt x="1360" y="26197"/>
                </a:cubicBezTo>
                <a:cubicBezTo>
                  <a:pt x="1507" y="26929"/>
                  <a:pt x="1590" y="27704"/>
                  <a:pt x="1590" y="28436"/>
                </a:cubicBezTo>
                <a:cubicBezTo>
                  <a:pt x="1590" y="28708"/>
                  <a:pt x="1611" y="29022"/>
                  <a:pt x="1716" y="29294"/>
                </a:cubicBezTo>
                <a:cubicBezTo>
                  <a:pt x="1883" y="29754"/>
                  <a:pt x="1925" y="30256"/>
                  <a:pt x="1925" y="30738"/>
                </a:cubicBezTo>
                <a:cubicBezTo>
                  <a:pt x="1925" y="31533"/>
                  <a:pt x="1925" y="32370"/>
                  <a:pt x="1967" y="33186"/>
                </a:cubicBezTo>
                <a:cubicBezTo>
                  <a:pt x="1967" y="33583"/>
                  <a:pt x="1925" y="33981"/>
                  <a:pt x="2092" y="34357"/>
                </a:cubicBezTo>
                <a:cubicBezTo>
                  <a:pt x="2218" y="34357"/>
                  <a:pt x="2344" y="34399"/>
                  <a:pt x="2490" y="34399"/>
                </a:cubicBezTo>
                <a:cubicBezTo>
                  <a:pt x="4059" y="34357"/>
                  <a:pt x="5629" y="34336"/>
                  <a:pt x="7198" y="34253"/>
                </a:cubicBezTo>
                <a:cubicBezTo>
                  <a:pt x="7637" y="34232"/>
                  <a:pt x="8077" y="34127"/>
                  <a:pt x="8516" y="34044"/>
                </a:cubicBezTo>
                <a:cubicBezTo>
                  <a:pt x="8788" y="34002"/>
                  <a:pt x="9018" y="33918"/>
                  <a:pt x="9290" y="33918"/>
                </a:cubicBezTo>
                <a:cubicBezTo>
                  <a:pt x="11111" y="33876"/>
                  <a:pt x="12952" y="33834"/>
                  <a:pt x="14751" y="33792"/>
                </a:cubicBezTo>
                <a:cubicBezTo>
                  <a:pt x="14981" y="33792"/>
                  <a:pt x="15212" y="33792"/>
                  <a:pt x="15400" y="33709"/>
                </a:cubicBezTo>
                <a:cubicBezTo>
                  <a:pt x="16048" y="33479"/>
                  <a:pt x="16739" y="33500"/>
                  <a:pt x="17388" y="33395"/>
                </a:cubicBezTo>
                <a:cubicBezTo>
                  <a:pt x="18413" y="33248"/>
                  <a:pt x="19438" y="33144"/>
                  <a:pt x="20422" y="32976"/>
                </a:cubicBezTo>
                <a:cubicBezTo>
                  <a:pt x="21175" y="32851"/>
                  <a:pt x="21949" y="32683"/>
                  <a:pt x="22702" y="32725"/>
                </a:cubicBezTo>
                <a:cubicBezTo>
                  <a:pt x="23142" y="32725"/>
                  <a:pt x="23581" y="32725"/>
                  <a:pt x="24041" y="32683"/>
                </a:cubicBezTo>
                <a:cubicBezTo>
                  <a:pt x="25150" y="32642"/>
                  <a:pt x="26280" y="32746"/>
                  <a:pt x="27389" y="32349"/>
                </a:cubicBezTo>
                <a:cubicBezTo>
                  <a:pt x="27536" y="32286"/>
                  <a:pt x="27703" y="32286"/>
                  <a:pt x="27849" y="32286"/>
                </a:cubicBezTo>
                <a:cubicBezTo>
                  <a:pt x="28770" y="32265"/>
                  <a:pt x="29712" y="32223"/>
                  <a:pt x="30653" y="32223"/>
                </a:cubicBezTo>
                <a:cubicBezTo>
                  <a:pt x="30967" y="32223"/>
                  <a:pt x="31281" y="32265"/>
                  <a:pt x="31595" y="32370"/>
                </a:cubicBezTo>
                <a:cubicBezTo>
                  <a:pt x="32034" y="32537"/>
                  <a:pt x="32453" y="32537"/>
                  <a:pt x="32934" y="32495"/>
                </a:cubicBezTo>
                <a:cubicBezTo>
                  <a:pt x="33624" y="32453"/>
                  <a:pt x="34336" y="32432"/>
                  <a:pt x="35047" y="32411"/>
                </a:cubicBezTo>
                <a:cubicBezTo>
                  <a:pt x="35194" y="32411"/>
                  <a:pt x="35382" y="32411"/>
                  <a:pt x="35507" y="32474"/>
                </a:cubicBezTo>
                <a:cubicBezTo>
                  <a:pt x="35926" y="32683"/>
                  <a:pt x="36386" y="32663"/>
                  <a:pt x="36826" y="32663"/>
                </a:cubicBezTo>
                <a:cubicBezTo>
                  <a:pt x="37056" y="32663"/>
                  <a:pt x="37286" y="32621"/>
                  <a:pt x="37474" y="32683"/>
                </a:cubicBezTo>
                <a:cubicBezTo>
                  <a:pt x="38123" y="32976"/>
                  <a:pt x="38855" y="32872"/>
                  <a:pt x="39546" y="33081"/>
                </a:cubicBezTo>
                <a:cubicBezTo>
                  <a:pt x="39776" y="33165"/>
                  <a:pt x="40048" y="33165"/>
                  <a:pt x="40299" y="33165"/>
                </a:cubicBezTo>
                <a:cubicBezTo>
                  <a:pt x="41136" y="33165"/>
                  <a:pt x="41994" y="33144"/>
                  <a:pt x="42831" y="33102"/>
                </a:cubicBezTo>
                <a:cubicBezTo>
                  <a:pt x="42726" y="32788"/>
                  <a:pt x="42684" y="32474"/>
                  <a:pt x="42684" y="321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33" name="Google Shape;1933;p69"/>
          <p:cNvGrpSpPr/>
          <p:nvPr/>
        </p:nvGrpSpPr>
        <p:grpSpPr>
          <a:xfrm>
            <a:off x="1363828" y="1781965"/>
            <a:ext cx="1507437" cy="1129158"/>
            <a:chOff x="-4240385" y="2200252"/>
            <a:chExt cx="1507437" cy="1129158"/>
          </a:xfrm>
        </p:grpSpPr>
        <p:sp>
          <p:nvSpPr>
            <p:cNvPr id="1934" name="Google Shape;1934;p69"/>
            <p:cNvSpPr/>
            <p:nvPr/>
          </p:nvSpPr>
          <p:spPr>
            <a:xfrm>
              <a:off x="-3757281" y="2675571"/>
              <a:ext cx="887612" cy="620553"/>
            </a:xfrm>
            <a:custGeom>
              <a:avLst/>
              <a:gdLst/>
              <a:ahLst/>
              <a:cxnLst/>
              <a:rect l="l" t="t" r="r" b="b"/>
              <a:pathLst>
                <a:path w="68291" h="47744" extrusionOk="0">
                  <a:moveTo>
                    <a:pt x="1" y="19566"/>
                  </a:moveTo>
                  <a:cubicBezTo>
                    <a:pt x="6977" y="17005"/>
                    <a:pt x="13354" y="13680"/>
                    <a:pt x="18531" y="8393"/>
                  </a:cubicBezTo>
                  <a:cubicBezTo>
                    <a:pt x="20384" y="9211"/>
                    <a:pt x="22237" y="8938"/>
                    <a:pt x="24036" y="8284"/>
                  </a:cubicBezTo>
                  <a:cubicBezTo>
                    <a:pt x="25943" y="7521"/>
                    <a:pt x="27742" y="6595"/>
                    <a:pt x="29595" y="5668"/>
                  </a:cubicBezTo>
                  <a:cubicBezTo>
                    <a:pt x="30849" y="5014"/>
                    <a:pt x="31993" y="4142"/>
                    <a:pt x="32974" y="3161"/>
                  </a:cubicBezTo>
                  <a:cubicBezTo>
                    <a:pt x="34010" y="2126"/>
                    <a:pt x="34991" y="1090"/>
                    <a:pt x="36081" y="0"/>
                  </a:cubicBezTo>
                  <a:cubicBezTo>
                    <a:pt x="36517" y="164"/>
                    <a:pt x="36898" y="436"/>
                    <a:pt x="37280" y="818"/>
                  </a:cubicBezTo>
                  <a:cubicBezTo>
                    <a:pt x="38370" y="1635"/>
                    <a:pt x="39460" y="2453"/>
                    <a:pt x="40659" y="3107"/>
                  </a:cubicBezTo>
                  <a:cubicBezTo>
                    <a:pt x="42239" y="4033"/>
                    <a:pt x="43983" y="4633"/>
                    <a:pt x="45782" y="5014"/>
                  </a:cubicBezTo>
                  <a:cubicBezTo>
                    <a:pt x="49706" y="5777"/>
                    <a:pt x="53685" y="6050"/>
                    <a:pt x="57663" y="5777"/>
                  </a:cubicBezTo>
                  <a:cubicBezTo>
                    <a:pt x="59135" y="5668"/>
                    <a:pt x="60606" y="5396"/>
                    <a:pt x="62078" y="4960"/>
                  </a:cubicBezTo>
                  <a:cubicBezTo>
                    <a:pt x="63440" y="4578"/>
                    <a:pt x="64748" y="4142"/>
                    <a:pt x="66165" y="3761"/>
                  </a:cubicBezTo>
                  <a:cubicBezTo>
                    <a:pt x="66274" y="3924"/>
                    <a:pt x="66383" y="4142"/>
                    <a:pt x="66438" y="4360"/>
                  </a:cubicBezTo>
                  <a:cubicBezTo>
                    <a:pt x="66983" y="6377"/>
                    <a:pt x="67473" y="8502"/>
                    <a:pt x="67964" y="10573"/>
                  </a:cubicBezTo>
                  <a:cubicBezTo>
                    <a:pt x="68236" y="11772"/>
                    <a:pt x="68236" y="13026"/>
                    <a:pt x="68018" y="14225"/>
                  </a:cubicBezTo>
                  <a:cubicBezTo>
                    <a:pt x="68018" y="14388"/>
                    <a:pt x="67909" y="14497"/>
                    <a:pt x="67964" y="14606"/>
                  </a:cubicBezTo>
                  <a:cubicBezTo>
                    <a:pt x="68291" y="15806"/>
                    <a:pt x="68073" y="17059"/>
                    <a:pt x="68073" y="18313"/>
                  </a:cubicBezTo>
                  <a:cubicBezTo>
                    <a:pt x="68127" y="19512"/>
                    <a:pt x="68073" y="20765"/>
                    <a:pt x="68018" y="22019"/>
                  </a:cubicBezTo>
                  <a:cubicBezTo>
                    <a:pt x="68018" y="22455"/>
                    <a:pt x="67909" y="22945"/>
                    <a:pt x="67800" y="23381"/>
                  </a:cubicBezTo>
                  <a:cubicBezTo>
                    <a:pt x="67310" y="25071"/>
                    <a:pt x="66765" y="26706"/>
                    <a:pt x="66274" y="28395"/>
                  </a:cubicBezTo>
                  <a:cubicBezTo>
                    <a:pt x="65784" y="30248"/>
                    <a:pt x="64857" y="31992"/>
                    <a:pt x="63658" y="33464"/>
                  </a:cubicBezTo>
                  <a:cubicBezTo>
                    <a:pt x="62568" y="34717"/>
                    <a:pt x="61696" y="36080"/>
                    <a:pt x="60552" y="37224"/>
                  </a:cubicBezTo>
                  <a:cubicBezTo>
                    <a:pt x="59298" y="38532"/>
                    <a:pt x="57936" y="39677"/>
                    <a:pt x="56519" y="40821"/>
                  </a:cubicBezTo>
                  <a:cubicBezTo>
                    <a:pt x="54230" y="42675"/>
                    <a:pt x="51668" y="44146"/>
                    <a:pt x="48888" y="45127"/>
                  </a:cubicBezTo>
                  <a:cubicBezTo>
                    <a:pt x="47090" y="45890"/>
                    <a:pt x="45182" y="46544"/>
                    <a:pt x="43329" y="47035"/>
                  </a:cubicBezTo>
                  <a:cubicBezTo>
                    <a:pt x="41476" y="47471"/>
                    <a:pt x="39569" y="47689"/>
                    <a:pt x="37716" y="47689"/>
                  </a:cubicBezTo>
                  <a:cubicBezTo>
                    <a:pt x="34010" y="47743"/>
                    <a:pt x="30358" y="47471"/>
                    <a:pt x="26706" y="46871"/>
                  </a:cubicBezTo>
                  <a:cubicBezTo>
                    <a:pt x="24363" y="46544"/>
                    <a:pt x="22019" y="45836"/>
                    <a:pt x="19894" y="44855"/>
                  </a:cubicBezTo>
                  <a:cubicBezTo>
                    <a:pt x="17060" y="43547"/>
                    <a:pt x="14335" y="41966"/>
                    <a:pt x="11773" y="40167"/>
                  </a:cubicBezTo>
                  <a:cubicBezTo>
                    <a:pt x="10302" y="39077"/>
                    <a:pt x="8939" y="37769"/>
                    <a:pt x="7795" y="36352"/>
                  </a:cubicBezTo>
                  <a:cubicBezTo>
                    <a:pt x="7740" y="36243"/>
                    <a:pt x="7577" y="36134"/>
                    <a:pt x="7577" y="36025"/>
                  </a:cubicBezTo>
                  <a:cubicBezTo>
                    <a:pt x="7577" y="35208"/>
                    <a:pt x="7032" y="34881"/>
                    <a:pt x="6432" y="34499"/>
                  </a:cubicBezTo>
                  <a:cubicBezTo>
                    <a:pt x="6268" y="34390"/>
                    <a:pt x="6105" y="34172"/>
                    <a:pt x="6050" y="34009"/>
                  </a:cubicBezTo>
                  <a:cubicBezTo>
                    <a:pt x="4906" y="32265"/>
                    <a:pt x="3816" y="30466"/>
                    <a:pt x="2889" y="28559"/>
                  </a:cubicBezTo>
                  <a:cubicBezTo>
                    <a:pt x="2235" y="27360"/>
                    <a:pt x="1636" y="26052"/>
                    <a:pt x="1200" y="24744"/>
                  </a:cubicBezTo>
                  <a:cubicBezTo>
                    <a:pt x="927" y="23817"/>
                    <a:pt x="600" y="22945"/>
                    <a:pt x="382" y="22019"/>
                  </a:cubicBezTo>
                  <a:cubicBezTo>
                    <a:pt x="219" y="21310"/>
                    <a:pt x="164" y="20493"/>
                    <a:pt x="1" y="19566"/>
                  </a:cubicBezTo>
                  <a:close/>
                  <a:moveTo>
                    <a:pt x="37280" y="36679"/>
                  </a:moveTo>
                  <a:lnTo>
                    <a:pt x="38043" y="36679"/>
                  </a:lnTo>
                  <a:cubicBezTo>
                    <a:pt x="40386" y="36734"/>
                    <a:pt x="42730" y="36243"/>
                    <a:pt x="44855" y="35153"/>
                  </a:cubicBezTo>
                  <a:cubicBezTo>
                    <a:pt x="45237" y="34935"/>
                    <a:pt x="45673" y="34881"/>
                    <a:pt x="46054" y="34717"/>
                  </a:cubicBezTo>
                  <a:cubicBezTo>
                    <a:pt x="47090" y="34227"/>
                    <a:pt x="48125" y="33791"/>
                    <a:pt x="49052" y="33355"/>
                  </a:cubicBezTo>
                  <a:cubicBezTo>
                    <a:pt x="49433" y="33137"/>
                    <a:pt x="49760" y="32864"/>
                    <a:pt x="50087" y="32537"/>
                  </a:cubicBezTo>
                  <a:cubicBezTo>
                    <a:pt x="50578" y="32047"/>
                    <a:pt x="51069" y="31447"/>
                    <a:pt x="51505" y="30902"/>
                  </a:cubicBezTo>
                  <a:cubicBezTo>
                    <a:pt x="52213" y="29976"/>
                    <a:pt x="52431" y="28722"/>
                    <a:pt x="51995" y="27632"/>
                  </a:cubicBezTo>
                  <a:cubicBezTo>
                    <a:pt x="51832" y="27360"/>
                    <a:pt x="51832" y="27033"/>
                    <a:pt x="51723" y="26760"/>
                  </a:cubicBezTo>
                  <a:cubicBezTo>
                    <a:pt x="51668" y="26651"/>
                    <a:pt x="51505" y="26542"/>
                    <a:pt x="51450" y="26542"/>
                  </a:cubicBezTo>
                  <a:cubicBezTo>
                    <a:pt x="51396" y="26542"/>
                    <a:pt x="51123" y="26706"/>
                    <a:pt x="51069" y="26815"/>
                  </a:cubicBezTo>
                  <a:cubicBezTo>
                    <a:pt x="50796" y="28014"/>
                    <a:pt x="50142" y="29104"/>
                    <a:pt x="49215" y="29921"/>
                  </a:cubicBezTo>
                  <a:cubicBezTo>
                    <a:pt x="49106" y="30030"/>
                    <a:pt x="48997" y="30139"/>
                    <a:pt x="48943" y="30248"/>
                  </a:cubicBezTo>
                  <a:cubicBezTo>
                    <a:pt x="48452" y="31011"/>
                    <a:pt x="47689" y="31611"/>
                    <a:pt x="46763" y="31938"/>
                  </a:cubicBezTo>
                  <a:cubicBezTo>
                    <a:pt x="45782" y="32319"/>
                    <a:pt x="44746" y="32646"/>
                    <a:pt x="43820" y="33137"/>
                  </a:cubicBezTo>
                  <a:cubicBezTo>
                    <a:pt x="40986" y="34608"/>
                    <a:pt x="37934" y="34499"/>
                    <a:pt x="34936" y="34227"/>
                  </a:cubicBezTo>
                  <a:cubicBezTo>
                    <a:pt x="33955" y="34063"/>
                    <a:pt x="32974" y="33845"/>
                    <a:pt x="32048" y="33518"/>
                  </a:cubicBezTo>
                  <a:cubicBezTo>
                    <a:pt x="29650" y="32919"/>
                    <a:pt x="29650" y="32919"/>
                    <a:pt x="27524" y="31502"/>
                  </a:cubicBezTo>
                  <a:cubicBezTo>
                    <a:pt x="26761" y="31011"/>
                    <a:pt x="25943" y="30630"/>
                    <a:pt x="25126" y="30303"/>
                  </a:cubicBezTo>
                  <a:cubicBezTo>
                    <a:pt x="24799" y="30194"/>
                    <a:pt x="24472" y="30194"/>
                    <a:pt x="24145" y="30194"/>
                  </a:cubicBezTo>
                  <a:cubicBezTo>
                    <a:pt x="23818" y="30194"/>
                    <a:pt x="23545" y="30412"/>
                    <a:pt x="23491" y="30684"/>
                  </a:cubicBezTo>
                  <a:cubicBezTo>
                    <a:pt x="23382" y="30902"/>
                    <a:pt x="23436" y="31175"/>
                    <a:pt x="23600" y="31393"/>
                  </a:cubicBezTo>
                  <a:cubicBezTo>
                    <a:pt x="24036" y="31774"/>
                    <a:pt x="24417" y="32101"/>
                    <a:pt x="24908" y="32428"/>
                  </a:cubicBezTo>
                  <a:cubicBezTo>
                    <a:pt x="25943" y="33082"/>
                    <a:pt x="26979" y="33736"/>
                    <a:pt x="28014" y="34390"/>
                  </a:cubicBezTo>
                  <a:cubicBezTo>
                    <a:pt x="28505" y="34772"/>
                    <a:pt x="29050" y="34990"/>
                    <a:pt x="29650" y="35153"/>
                  </a:cubicBezTo>
                  <a:cubicBezTo>
                    <a:pt x="30467" y="35371"/>
                    <a:pt x="31285" y="35589"/>
                    <a:pt x="32102" y="35807"/>
                  </a:cubicBezTo>
                  <a:cubicBezTo>
                    <a:pt x="33792" y="36407"/>
                    <a:pt x="35481" y="36679"/>
                    <a:pt x="37280" y="36679"/>
                  </a:cubicBezTo>
                  <a:close/>
                  <a:moveTo>
                    <a:pt x="22510" y="18640"/>
                  </a:moveTo>
                  <a:lnTo>
                    <a:pt x="22128" y="18640"/>
                  </a:lnTo>
                  <a:cubicBezTo>
                    <a:pt x="20820" y="18585"/>
                    <a:pt x="20057" y="20111"/>
                    <a:pt x="20875" y="21201"/>
                  </a:cubicBezTo>
                  <a:cubicBezTo>
                    <a:pt x="21093" y="21692"/>
                    <a:pt x="21529" y="22073"/>
                    <a:pt x="22019" y="22346"/>
                  </a:cubicBezTo>
                  <a:cubicBezTo>
                    <a:pt x="22292" y="22455"/>
                    <a:pt x="22564" y="22564"/>
                    <a:pt x="22837" y="22564"/>
                  </a:cubicBezTo>
                  <a:cubicBezTo>
                    <a:pt x="23600" y="22618"/>
                    <a:pt x="24308" y="22182"/>
                    <a:pt x="24635" y="21528"/>
                  </a:cubicBezTo>
                  <a:cubicBezTo>
                    <a:pt x="24908" y="20656"/>
                    <a:pt x="24744" y="19784"/>
                    <a:pt x="24199" y="19130"/>
                  </a:cubicBezTo>
                  <a:cubicBezTo>
                    <a:pt x="23709" y="18694"/>
                    <a:pt x="23109" y="18476"/>
                    <a:pt x="22510" y="18640"/>
                  </a:cubicBezTo>
                  <a:close/>
                  <a:moveTo>
                    <a:pt x="49270" y="15915"/>
                  </a:moveTo>
                  <a:cubicBezTo>
                    <a:pt x="49324" y="16242"/>
                    <a:pt x="49379" y="16569"/>
                    <a:pt x="49488" y="16896"/>
                  </a:cubicBezTo>
                  <a:cubicBezTo>
                    <a:pt x="49815" y="17386"/>
                    <a:pt x="50360" y="17659"/>
                    <a:pt x="50960" y="17604"/>
                  </a:cubicBezTo>
                  <a:cubicBezTo>
                    <a:pt x="51505" y="17604"/>
                    <a:pt x="52050" y="17277"/>
                    <a:pt x="52268" y="16732"/>
                  </a:cubicBezTo>
                  <a:cubicBezTo>
                    <a:pt x="52431" y="16133"/>
                    <a:pt x="52486" y="15424"/>
                    <a:pt x="52322" y="14824"/>
                  </a:cubicBezTo>
                  <a:cubicBezTo>
                    <a:pt x="52213" y="14334"/>
                    <a:pt x="51777" y="14007"/>
                    <a:pt x="51287" y="14061"/>
                  </a:cubicBezTo>
                  <a:cubicBezTo>
                    <a:pt x="51123" y="14061"/>
                    <a:pt x="50905" y="14061"/>
                    <a:pt x="50742" y="14061"/>
                  </a:cubicBezTo>
                  <a:cubicBezTo>
                    <a:pt x="50196" y="14007"/>
                    <a:pt x="49651" y="14388"/>
                    <a:pt x="49488" y="14933"/>
                  </a:cubicBezTo>
                  <a:cubicBezTo>
                    <a:pt x="49379" y="15260"/>
                    <a:pt x="49324" y="15588"/>
                    <a:pt x="49270" y="159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69"/>
            <p:cNvSpPr/>
            <p:nvPr/>
          </p:nvSpPr>
          <p:spPr>
            <a:xfrm>
              <a:off x="-3789865" y="2329876"/>
              <a:ext cx="879827" cy="565300"/>
            </a:xfrm>
            <a:custGeom>
              <a:avLst/>
              <a:gdLst/>
              <a:ahLst/>
              <a:cxnLst/>
              <a:rect l="l" t="t" r="r" b="b"/>
              <a:pathLst>
                <a:path w="67692" h="43493" extrusionOk="0">
                  <a:moveTo>
                    <a:pt x="64149" y="16515"/>
                  </a:moveTo>
                  <a:cubicBezTo>
                    <a:pt x="63767" y="16188"/>
                    <a:pt x="63440" y="15860"/>
                    <a:pt x="63059" y="15588"/>
                  </a:cubicBezTo>
                  <a:cubicBezTo>
                    <a:pt x="62732" y="15261"/>
                    <a:pt x="62132" y="15479"/>
                    <a:pt x="62078" y="15969"/>
                  </a:cubicBezTo>
                  <a:cubicBezTo>
                    <a:pt x="61914" y="16515"/>
                    <a:pt x="62023" y="17060"/>
                    <a:pt x="62296" y="17550"/>
                  </a:cubicBezTo>
                  <a:cubicBezTo>
                    <a:pt x="63222" y="19022"/>
                    <a:pt x="63876" y="20711"/>
                    <a:pt x="64912" y="22074"/>
                  </a:cubicBezTo>
                  <a:cubicBezTo>
                    <a:pt x="65784" y="23218"/>
                    <a:pt x="66438" y="24472"/>
                    <a:pt x="66928" y="25834"/>
                  </a:cubicBezTo>
                  <a:cubicBezTo>
                    <a:pt x="67201" y="26652"/>
                    <a:pt x="67473" y="27469"/>
                    <a:pt x="67691" y="28287"/>
                  </a:cubicBezTo>
                  <a:cubicBezTo>
                    <a:pt x="66983" y="28941"/>
                    <a:pt x="66111" y="29322"/>
                    <a:pt x="65130" y="29322"/>
                  </a:cubicBezTo>
                  <a:cubicBezTo>
                    <a:pt x="64367" y="29322"/>
                    <a:pt x="63604" y="29431"/>
                    <a:pt x="62895" y="29704"/>
                  </a:cubicBezTo>
                  <a:cubicBezTo>
                    <a:pt x="62187" y="29867"/>
                    <a:pt x="61478" y="30031"/>
                    <a:pt x="60770" y="30085"/>
                  </a:cubicBezTo>
                  <a:cubicBezTo>
                    <a:pt x="56628" y="30521"/>
                    <a:pt x="52431" y="30303"/>
                    <a:pt x="48343" y="29540"/>
                  </a:cubicBezTo>
                  <a:cubicBezTo>
                    <a:pt x="46381" y="29104"/>
                    <a:pt x="44528" y="28341"/>
                    <a:pt x="42839" y="27251"/>
                  </a:cubicBezTo>
                  <a:cubicBezTo>
                    <a:pt x="41803" y="26543"/>
                    <a:pt x="40768" y="25834"/>
                    <a:pt x="39787" y="25126"/>
                  </a:cubicBezTo>
                  <a:cubicBezTo>
                    <a:pt x="40223" y="24145"/>
                    <a:pt x="40604" y="23273"/>
                    <a:pt x="41040" y="22401"/>
                  </a:cubicBezTo>
                  <a:cubicBezTo>
                    <a:pt x="41313" y="21638"/>
                    <a:pt x="41422" y="20875"/>
                    <a:pt x="41313" y="20112"/>
                  </a:cubicBezTo>
                  <a:cubicBezTo>
                    <a:pt x="41204" y="19567"/>
                    <a:pt x="40877" y="19076"/>
                    <a:pt x="40332" y="18804"/>
                  </a:cubicBezTo>
                  <a:cubicBezTo>
                    <a:pt x="40114" y="18695"/>
                    <a:pt x="39841" y="18749"/>
                    <a:pt x="39732" y="19022"/>
                  </a:cubicBezTo>
                  <a:cubicBezTo>
                    <a:pt x="39623" y="19240"/>
                    <a:pt x="39569" y="19458"/>
                    <a:pt x="39569" y="19676"/>
                  </a:cubicBezTo>
                  <a:cubicBezTo>
                    <a:pt x="39405" y="21529"/>
                    <a:pt x="38588" y="23327"/>
                    <a:pt x="37280" y="24690"/>
                  </a:cubicBezTo>
                  <a:cubicBezTo>
                    <a:pt x="36135" y="25998"/>
                    <a:pt x="34882" y="27251"/>
                    <a:pt x="33574" y="28450"/>
                  </a:cubicBezTo>
                  <a:cubicBezTo>
                    <a:pt x="32429" y="29540"/>
                    <a:pt x="31121" y="30412"/>
                    <a:pt x="29649" y="31066"/>
                  </a:cubicBezTo>
                  <a:lnTo>
                    <a:pt x="26052" y="32647"/>
                  </a:lnTo>
                  <a:cubicBezTo>
                    <a:pt x="25126" y="33083"/>
                    <a:pt x="24090" y="33246"/>
                    <a:pt x="23109" y="33246"/>
                  </a:cubicBezTo>
                  <a:cubicBezTo>
                    <a:pt x="23000" y="32865"/>
                    <a:pt x="23218" y="32701"/>
                    <a:pt x="23382" y="32592"/>
                  </a:cubicBezTo>
                  <a:cubicBezTo>
                    <a:pt x="25180" y="30303"/>
                    <a:pt x="26815" y="27851"/>
                    <a:pt x="28178" y="25289"/>
                  </a:cubicBezTo>
                  <a:cubicBezTo>
                    <a:pt x="28450" y="24744"/>
                    <a:pt x="28614" y="24199"/>
                    <a:pt x="28777" y="23600"/>
                  </a:cubicBezTo>
                  <a:cubicBezTo>
                    <a:pt x="28995" y="22891"/>
                    <a:pt x="29050" y="22074"/>
                    <a:pt x="29268" y="21365"/>
                  </a:cubicBezTo>
                  <a:cubicBezTo>
                    <a:pt x="29649" y="20330"/>
                    <a:pt x="29431" y="19240"/>
                    <a:pt x="29431" y="18204"/>
                  </a:cubicBezTo>
                  <a:cubicBezTo>
                    <a:pt x="29431" y="18095"/>
                    <a:pt x="29377" y="18041"/>
                    <a:pt x="29377" y="17932"/>
                  </a:cubicBezTo>
                  <a:cubicBezTo>
                    <a:pt x="29322" y="17659"/>
                    <a:pt x="29050" y="17387"/>
                    <a:pt x="28777" y="17332"/>
                  </a:cubicBezTo>
                  <a:cubicBezTo>
                    <a:pt x="28450" y="17332"/>
                    <a:pt x="28178" y="17605"/>
                    <a:pt x="28069" y="17986"/>
                  </a:cubicBezTo>
                  <a:cubicBezTo>
                    <a:pt x="28069" y="18095"/>
                    <a:pt x="28069" y="18259"/>
                    <a:pt x="28069" y="18368"/>
                  </a:cubicBezTo>
                  <a:cubicBezTo>
                    <a:pt x="28069" y="20057"/>
                    <a:pt x="27415" y="21638"/>
                    <a:pt x="26979" y="23218"/>
                  </a:cubicBezTo>
                  <a:cubicBezTo>
                    <a:pt x="26761" y="23763"/>
                    <a:pt x="26488" y="24308"/>
                    <a:pt x="26161" y="24799"/>
                  </a:cubicBezTo>
                  <a:cubicBezTo>
                    <a:pt x="24853" y="26706"/>
                    <a:pt x="23545" y="28614"/>
                    <a:pt x="22237" y="30467"/>
                  </a:cubicBezTo>
                  <a:cubicBezTo>
                    <a:pt x="21692" y="31121"/>
                    <a:pt x="21093" y="31775"/>
                    <a:pt x="20493" y="32374"/>
                  </a:cubicBezTo>
                  <a:cubicBezTo>
                    <a:pt x="19022" y="33846"/>
                    <a:pt x="17441" y="35263"/>
                    <a:pt x="15806" y="36571"/>
                  </a:cubicBezTo>
                  <a:cubicBezTo>
                    <a:pt x="12809" y="38805"/>
                    <a:pt x="9539" y="40713"/>
                    <a:pt x="6105" y="42185"/>
                  </a:cubicBezTo>
                  <a:cubicBezTo>
                    <a:pt x="5233" y="42566"/>
                    <a:pt x="4361" y="42948"/>
                    <a:pt x="3489" y="43275"/>
                  </a:cubicBezTo>
                  <a:cubicBezTo>
                    <a:pt x="3216" y="43384"/>
                    <a:pt x="2889" y="43438"/>
                    <a:pt x="2562" y="43493"/>
                  </a:cubicBezTo>
                  <a:cubicBezTo>
                    <a:pt x="2562" y="43275"/>
                    <a:pt x="2508" y="43057"/>
                    <a:pt x="2508" y="42784"/>
                  </a:cubicBezTo>
                  <a:lnTo>
                    <a:pt x="2508" y="39241"/>
                  </a:lnTo>
                  <a:cubicBezTo>
                    <a:pt x="2508" y="38151"/>
                    <a:pt x="2835" y="37116"/>
                    <a:pt x="3325" y="36189"/>
                  </a:cubicBezTo>
                  <a:cubicBezTo>
                    <a:pt x="3543" y="35862"/>
                    <a:pt x="3761" y="35644"/>
                    <a:pt x="4034" y="35426"/>
                  </a:cubicBezTo>
                  <a:cubicBezTo>
                    <a:pt x="4252" y="35208"/>
                    <a:pt x="4306" y="34881"/>
                    <a:pt x="4197" y="34609"/>
                  </a:cubicBezTo>
                  <a:cubicBezTo>
                    <a:pt x="3979" y="34282"/>
                    <a:pt x="3652" y="34118"/>
                    <a:pt x="3325" y="34227"/>
                  </a:cubicBezTo>
                  <a:cubicBezTo>
                    <a:pt x="2889" y="34336"/>
                    <a:pt x="2508" y="34554"/>
                    <a:pt x="2290" y="34936"/>
                  </a:cubicBezTo>
                  <a:cubicBezTo>
                    <a:pt x="1418" y="36026"/>
                    <a:pt x="873" y="37334"/>
                    <a:pt x="655" y="38696"/>
                  </a:cubicBezTo>
                  <a:cubicBezTo>
                    <a:pt x="600" y="39459"/>
                    <a:pt x="600" y="40222"/>
                    <a:pt x="546" y="40985"/>
                  </a:cubicBezTo>
                  <a:cubicBezTo>
                    <a:pt x="546" y="41312"/>
                    <a:pt x="437" y="41639"/>
                    <a:pt x="382" y="41912"/>
                  </a:cubicBezTo>
                  <a:cubicBezTo>
                    <a:pt x="55" y="41912"/>
                    <a:pt x="1" y="41803"/>
                    <a:pt x="1" y="41585"/>
                  </a:cubicBezTo>
                  <a:cubicBezTo>
                    <a:pt x="1" y="38969"/>
                    <a:pt x="1" y="36298"/>
                    <a:pt x="55" y="33628"/>
                  </a:cubicBezTo>
                  <a:cubicBezTo>
                    <a:pt x="55" y="32865"/>
                    <a:pt x="110" y="32047"/>
                    <a:pt x="110" y="31230"/>
                  </a:cubicBezTo>
                  <a:cubicBezTo>
                    <a:pt x="219" y="29159"/>
                    <a:pt x="491" y="27088"/>
                    <a:pt x="927" y="25071"/>
                  </a:cubicBezTo>
                  <a:cubicBezTo>
                    <a:pt x="982" y="24744"/>
                    <a:pt x="1145" y="24417"/>
                    <a:pt x="1309" y="24145"/>
                  </a:cubicBezTo>
                  <a:cubicBezTo>
                    <a:pt x="2072" y="22891"/>
                    <a:pt x="2671" y="21583"/>
                    <a:pt x="3162" y="20221"/>
                  </a:cubicBezTo>
                  <a:cubicBezTo>
                    <a:pt x="3434" y="19349"/>
                    <a:pt x="3870" y="18477"/>
                    <a:pt x="4306" y="17659"/>
                  </a:cubicBezTo>
                  <a:cubicBezTo>
                    <a:pt x="4742" y="16842"/>
                    <a:pt x="5233" y="16133"/>
                    <a:pt x="5723" y="15370"/>
                  </a:cubicBezTo>
                  <a:cubicBezTo>
                    <a:pt x="5832" y="15152"/>
                    <a:pt x="5996" y="14934"/>
                    <a:pt x="6214" y="14770"/>
                  </a:cubicBezTo>
                  <a:cubicBezTo>
                    <a:pt x="7195" y="13680"/>
                    <a:pt x="8285" y="12645"/>
                    <a:pt x="9484" y="11718"/>
                  </a:cubicBezTo>
                  <a:cubicBezTo>
                    <a:pt x="10411" y="10901"/>
                    <a:pt x="11228" y="9974"/>
                    <a:pt x="11991" y="8939"/>
                  </a:cubicBezTo>
                  <a:cubicBezTo>
                    <a:pt x="12591" y="8121"/>
                    <a:pt x="13245" y="7358"/>
                    <a:pt x="14008" y="6650"/>
                  </a:cubicBezTo>
                  <a:cubicBezTo>
                    <a:pt x="14716" y="6105"/>
                    <a:pt x="15043" y="5178"/>
                    <a:pt x="14825" y="4361"/>
                  </a:cubicBezTo>
                  <a:cubicBezTo>
                    <a:pt x="14825" y="4197"/>
                    <a:pt x="14771" y="4034"/>
                    <a:pt x="14716" y="3870"/>
                  </a:cubicBezTo>
                  <a:cubicBezTo>
                    <a:pt x="14989" y="3380"/>
                    <a:pt x="15370" y="3053"/>
                    <a:pt x="15915" y="2889"/>
                  </a:cubicBezTo>
                  <a:cubicBezTo>
                    <a:pt x="17659" y="2072"/>
                    <a:pt x="19458" y="1527"/>
                    <a:pt x="21365" y="1145"/>
                  </a:cubicBezTo>
                  <a:cubicBezTo>
                    <a:pt x="23109" y="818"/>
                    <a:pt x="24853" y="546"/>
                    <a:pt x="26652" y="273"/>
                  </a:cubicBezTo>
                  <a:cubicBezTo>
                    <a:pt x="27578" y="110"/>
                    <a:pt x="28450" y="1"/>
                    <a:pt x="29377" y="1"/>
                  </a:cubicBezTo>
                  <a:cubicBezTo>
                    <a:pt x="31775" y="55"/>
                    <a:pt x="34173" y="110"/>
                    <a:pt x="36571" y="273"/>
                  </a:cubicBezTo>
                  <a:cubicBezTo>
                    <a:pt x="38043" y="382"/>
                    <a:pt x="39514" y="709"/>
                    <a:pt x="40986" y="927"/>
                  </a:cubicBezTo>
                  <a:cubicBezTo>
                    <a:pt x="44256" y="1418"/>
                    <a:pt x="47199" y="2726"/>
                    <a:pt x="50196" y="4088"/>
                  </a:cubicBezTo>
                  <a:cubicBezTo>
                    <a:pt x="52049" y="4960"/>
                    <a:pt x="53903" y="5941"/>
                    <a:pt x="55647" y="7086"/>
                  </a:cubicBezTo>
                  <a:cubicBezTo>
                    <a:pt x="57118" y="8012"/>
                    <a:pt x="58426" y="9102"/>
                    <a:pt x="59571" y="10356"/>
                  </a:cubicBezTo>
                  <a:cubicBezTo>
                    <a:pt x="61042" y="11936"/>
                    <a:pt x="62350" y="13571"/>
                    <a:pt x="63604" y="15315"/>
                  </a:cubicBezTo>
                  <a:cubicBezTo>
                    <a:pt x="63822" y="15697"/>
                    <a:pt x="63985" y="16079"/>
                    <a:pt x="64149" y="164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69"/>
            <p:cNvSpPr/>
            <p:nvPr/>
          </p:nvSpPr>
          <p:spPr>
            <a:xfrm>
              <a:off x="-4209932" y="2257623"/>
              <a:ext cx="449830" cy="654554"/>
            </a:xfrm>
            <a:custGeom>
              <a:avLst/>
              <a:gdLst/>
              <a:ahLst/>
              <a:cxnLst/>
              <a:rect l="l" t="t" r="r" b="b"/>
              <a:pathLst>
                <a:path w="34609" h="50360" extrusionOk="0">
                  <a:moveTo>
                    <a:pt x="34500" y="5342"/>
                  </a:moveTo>
                  <a:cubicBezTo>
                    <a:pt x="33682" y="5560"/>
                    <a:pt x="33028" y="5778"/>
                    <a:pt x="32320" y="5996"/>
                  </a:cubicBezTo>
                  <a:cubicBezTo>
                    <a:pt x="31938" y="6159"/>
                    <a:pt x="31557" y="6377"/>
                    <a:pt x="31284" y="6704"/>
                  </a:cubicBezTo>
                  <a:cubicBezTo>
                    <a:pt x="30576" y="7522"/>
                    <a:pt x="29976" y="8339"/>
                    <a:pt x="29377" y="9266"/>
                  </a:cubicBezTo>
                  <a:cubicBezTo>
                    <a:pt x="29213" y="9593"/>
                    <a:pt x="29104" y="9974"/>
                    <a:pt x="29159" y="10356"/>
                  </a:cubicBezTo>
                  <a:cubicBezTo>
                    <a:pt x="29159" y="10901"/>
                    <a:pt x="29213" y="11391"/>
                    <a:pt x="29322" y="11936"/>
                  </a:cubicBezTo>
                  <a:cubicBezTo>
                    <a:pt x="28450" y="12645"/>
                    <a:pt x="27578" y="13244"/>
                    <a:pt x="26706" y="14007"/>
                  </a:cubicBezTo>
                  <a:cubicBezTo>
                    <a:pt x="25562" y="14988"/>
                    <a:pt x="24690" y="16242"/>
                    <a:pt x="24199" y="17604"/>
                  </a:cubicBezTo>
                  <a:cubicBezTo>
                    <a:pt x="24036" y="17986"/>
                    <a:pt x="23981" y="18367"/>
                    <a:pt x="23981" y="18749"/>
                  </a:cubicBezTo>
                  <a:cubicBezTo>
                    <a:pt x="23981" y="20438"/>
                    <a:pt x="24417" y="21419"/>
                    <a:pt x="26379" y="21583"/>
                  </a:cubicBezTo>
                  <a:cubicBezTo>
                    <a:pt x="26488" y="21583"/>
                    <a:pt x="26543" y="21638"/>
                    <a:pt x="26652" y="21692"/>
                  </a:cubicBezTo>
                  <a:cubicBezTo>
                    <a:pt x="26597" y="21910"/>
                    <a:pt x="26488" y="22128"/>
                    <a:pt x="26434" y="22346"/>
                  </a:cubicBezTo>
                  <a:cubicBezTo>
                    <a:pt x="25507" y="24036"/>
                    <a:pt x="24908" y="25889"/>
                    <a:pt x="24635" y="27796"/>
                  </a:cubicBezTo>
                  <a:cubicBezTo>
                    <a:pt x="24581" y="28123"/>
                    <a:pt x="24526" y="28396"/>
                    <a:pt x="24581" y="28723"/>
                  </a:cubicBezTo>
                  <a:cubicBezTo>
                    <a:pt x="24581" y="29595"/>
                    <a:pt x="24417" y="30467"/>
                    <a:pt x="24090" y="31339"/>
                  </a:cubicBezTo>
                  <a:cubicBezTo>
                    <a:pt x="23763" y="32156"/>
                    <a:pt x="23545" y="33028"/>
                    <a:pt x="23436" y="33900"/>
                  </a:cubicBezTo>
                  <a:cubicBezTo>
                    <a:pt x="23218" y="34718"/>
                    <a:pt x="22946" y="35535"/>
                    <a:pt x="22619" y="36353"/>
                  </a:cubicBezTo>
                  <a:cubicBezTo>
                    <a:pt x="22564" y="36462"/>
                    <a:pt x="22564" y="36680"/>
                    <a:pt x="22510" y="36843"/>
                  </a:cubicBezTo>
                  <a:cubicBezTo>
                    <a:pt x="22074" y="37770"/>
                    <a:pt x="21856" y="38805"/>
                    <a:pt x="21965" y="39895"/>
                  </a:cubicBezTo>
                  <a:cubicBezTo>
                    <a:pt x="21965" y="40168"/>
                    <a:pt x="21910" y="40440"/>
                    <a:pt x="21801" y="40767"/>
                  </a:cubicBezTo>
                  <a:cubicBezTo>
                    <a:pt x="21692" y="41203"/>
                    <a:pt x="21583" y="41639"/>
                    <a:pt x="21474" y="42130"/>
                  </a:cubicBezTo>
                  <a:cubicBezTo>
                    <a:pt x="21420" y="42402"/>
                    <a:pt x="21311" y="42675"/>
                    <a:pt x="21147" y="42947"/>
                  </a:cubicBezTo>
                  <a:cubicBezTo>
                    <a:pt x="20766" y="43329"/>
                    <a:pt x="20493" y="43819"/>
                    <a:pt x="20330" y="44364"/>
                  </a:cubicBezTo>
                  <a:cubicBezTo>
                    <a:pt x="20057" y="45073"/>
                    <a:pt x="19676" y="45727"/>
                    <a:pt x="19185" y="46381"/>
                  </a:cubicBezTo>
                  <a:cubicBezTo>
                    <a:pt x="18640" y="47035"/>
                    <a:pt x="18149" y="47798"/>
                    <a:pt x="17604" y="48507"/>
                  </a:cubicBezTo>
                  <a:cubicBezTo>
                    <a:pt x="17168" y="49161"/>
                    <a:pt x="16514" y="49651"/>
                    <a:pt x="15806" y="49924"/>
                  </a:cubicBezTo>
                  <a:cubicBezTo>
                    <a:pt x="15097" y="50360"/>
                    <a:pt x="14171" y="50087"/>
                    <a:pt x="13844" y="49324"/>
                  </a:cubicBezTo>
                  <a:cubicBezTo>
                    <a:pt x="13571" y="48834"/>
                    <a:pt x="13408" y="48289"/>
                    <a:pt x="13244" y="47744"/>
                  </a:cubicBezTo>
                  <a:cubicBezTo>
                    <a:pt x="12754" y="45890"/>
                    <a:pt x="12045" y="44146"/>
                    <a:pt x="11718" y="42239"/>
                  </a:cubicBezTo>
                  <a:cubicBezTo>
                    <a:pt x="11446" y="40822"/>
                    <a:pt x="9865" y="40713"/>
                    <a:pt x="9048" y="41203"/>
                  </a:cubicBezTo>
                  <a:cubicBezTo>
                    <a:pt x="8721" y="41476"/>
                    <a:pt x="8394" y="41748"/>
                    <a:pt x="8121" y="42130"/>
                  </a:cubicBezTo>
                  <a:cubicBezTo>
                    <a:pt x="7794" y="42675"/>
                    <a:pt x="7195" y="43002"/>
                    <a:pt x="6541" y="42947"/>
                  </a:cubicBezTo>
                  <a:lnTo>
                    <a:pt x="4361" y="42947"/>
                  </a:lnTo>
                  <a:cubicBezTo>
                    <a:pt x="3925" y="42947"/>
                    <a:pt x="3489" y="42729"/>
                    <a:pt x="3271" y="42402"/>
                  </a:cubicBezTo>
                  <a:cubicBezTo>
                    <a:pt x="2835" y="41912"/>
                    <a:pt x="2671" y="41312"/>
                    <a:pt x="2671" y="40713"/>
                  </a:cubicBezTo>
                  <a:cubicBezTo>
                    <a:pt x="2780" y="39568"/>
                    <a:pt x="2944" y="38424"/>
                    <a:pt x="3053" y="37334"/>
                  </a:cubicBezTo>
                  <a:cubicBezTo>
                    <a:pt x="3271" y="36135"/>
                    <a:pt x="3707" y="34990"/>
                    <a:pt x="4306" y="34009"/>
                  </a:cubicBezTo>
                  <a:cubicBezTo>
                    <a:pt x="4797" y="32919"/>
                    <a:pt x="5342" y="31829"/>
                    <a:pt x="5941" y="30794"/>
                  </a:cubicBezTo>
                  <a:cubicBezTo>
                    <a:pt x="6159" y="30358"/>
                    <a:pt x="6486" y="29922"/>
                    <a:pt x="6868" y="29540"/>
                  </a:cubicBezTo>
                  <a:cubicBezTo>
                    <a:pt x="7467" y="28886"/>
                    <a:pt x="8067" y="28232"/>
                    <a:pt x="8721" y="27633"/>
                  </a:cubicBezTo>
                  <a:cubicBezTo>
                    <a:pt x="9538" y="26761"/>
                    <a:pt x="9320" y="25943"/>
                    <a:pt x="8230" y="25616"/>
                  </a:cubicBezTo>
                  <a:cubicBezTo>
                    <a:pt x="6377" y="25071"/>
                    <a:pt x="4633" y="24254"/>
                    <a:pt x="2998" y="23218"/>
                  </a:cubicBezTo>
                  <a:cubicBezTo>
                    <a:pt x="2290" y="22728"/>
                    <a:pt x="1636" y="22183"/>
                    <a:pt x="1145" y="21474"/>
                  </a:cubicBezTo>
                  <a:cubicBezTo>
                    <a:pt x="382" y="20602"/>
                    <a:pt x="1" y="19457"/>
                    <a:pt x="55" y="18313"/>
                  </a:cubicBezTo>
                  <a:cubicBezTo>
                    <a:pt x="110" y="17168"/>
                    <a:pt x="55" y="16078"/>
                    <a:pt x="55" y="14934"/>
                  </a:cubicBezTo>
                  <a:cubicBezTo>
                    <a:pt x="1" y="14334"/>
                    <a:pt x="164" y="13735"/>
                    <a:pt x="491" y="13244"/>
                  </a:cubicBezTo>
                  <a:cubicBezTo>
                    <a:pt x="655" y="13026"/>
                    <a:pt x="764" y="12808"/>
                    <a:pt x="873" y="12590"/>
                  </a:cubicBezTo>
                  <a:cubicBezTo>
                    <a:pt x="1309" y="11119"/>
                    <a:pt x="2344" y="10029"/>
                    <a:pt x="3325" y="8884"/>
                  </a:cubicBezTo>
                  <a:cubicBezTo>
                    <a:pt x="4034" y="8121"/>
                    <a:pt x="4688" y="7358"/>
                    <a:pt x="5396" y="6595"/>
                  </a:cubicBezTo>
                  <a:cubicBezTo>
                    <a:pt x="5614" y="6323"/>
                    <a:pt x="5941" y="6050"/>
                    <a:pt x="6268" y="5832"/>
                  </a:cubicBezTo>
                  <a:cubicBezTo>
                    <a:pt x="7576" y="4688"/>
                    <a:pt x="8993" y="3761"/>
                    <a:pt x="10519" y="2998"/>
                  </a:cubicBezTo>
                  <a:cubicBezTo>
                    <a:pt x="11991" y="2290"/>
                    <a:pt x="13517" y="1581"/>
                    <a:pt x="15043" y="873"/>
                  </a:cubicBezTo>
                  <a:cubicBezTo>
                    <a:pt x="16296" y="273"/>
                    <a:pt x="17713" y="1"/>
                    <a:pt x="19130" y="1"/>
                  </a:cubicBezTo>
                  <a:lnTo>
                    <a:pt x="24635" y="1"/>
                  </a:lnTo>
                  <a:cubicBezTo>
                    <a:pt x="25507" y="55"/>
                    <a:pt x="26325" y="219"/>
                    <a:pt x="27142" y="491"/>
                  </a:cubicBezTo>
                  <a:cubicBezTo>
                    <a:pt x="29213" y="982"/>
                    <a:pt x="31175" y="1854"/>
                    <a:pt x="32974" y="3053"/>
                  </a:cubicBezTo>
                  <a:cubicBezTo>
                    <a:pt x="33355" y="3325"/>
                    <a:pt x="33737" y="3598"/>
                    <a:pt x="34064" y="3925"/>
                  </a:cubicBezTo>
                  <a:cubicBezTo>
                    <a:pt x="34445" y="4306"/>
                    <a:pt x="34609" y="4797"/>
                    <a:pt x="34500" y="53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69"/>
            <p:cNvSpPr/>
            <p:nvPr/>
          </p:nvSpPr>
          <p:spPr>
            <a:xfrm>
              <a:off x="-3870619" y="2232122"/>
              <a:ext cx="238036" cy="410877"/>
            </a:xfrm>
            <a:custGeom>
              <a:avLst/>
              <a:gdLst/>
              <a:ahLst/>
              <a:cxnLst/>
              <a:rect l="l" t="t" r="r" b="b"/>
              <a:pathLst>
                <a:path w="18314" h="31612" extrusionOk="0">
                  <a:moveTo>
                    <a:pt x="11173" y="55"/>
                  </a:moveTo>
                  <a:cubicBezTo>
                    <a:pt x="11882" y="1"/>
                    <a:pt x="12590" y="164"/>
                    <a:pt x="13190" y="491"/>
                  </a:cubicBezTo>
                  <a:cubicBezTo>
                    <a:pt x="13626" y="709"/>
                    <a:pt x="13953" y="1036"/>
                    <a:pt x="14280" y="1418"/>
                  </a:cubicBezTo>
                  <a:cubicBezTo>
                    <a:pt x="14825" y="2072"/>
                    <a:pt x="15315" y="2726"/>
                    <a:pt x="15915" y="3380"/>
                  </a:cubicBezTo>
                  <a:cubicBezTo>
                    <a:pt x="16569" y="3979"/>
                    <a:pt x="16951" y="4851"/>
                    <a:pt x="16951" y="5778"/>
                  </a:cubicBezTo>
                  <a:lnTo>
                    <a:pt x="16951" y="9157"/>
                  </a:lnTo>
                  <a:cubicBezTo>
                    <a:pt x="16787" y="9266"/>
                    <a:pt x="16678" y="9375"/>
                    <a:pt x="16515" y="9538"/>
                  </a:cubicBezTo>
                  <a:cubicBezTo>
                    <a:pt x="15861" y="10083"/>
                    <a:pt x="15915" y="11119"/>
                    <a:pt x="16624" y="11664"/>
                  </a:cubicBezTo>
                  <a:cubicBezTo>
                    <a:pt x="16951" y="11882"/>
                    <a:pt x="17332" y="11991"/>
                    <a:pt x="17605" y="12209"/>
                  </a:cubicBezTo>
                  <a:cubicBezTo>
                    <a:pt x="17932" y="12372"/>
                    <a:pt x="18095" y="12536"/>
                    <a:pt x="18313" y="12754"/>
                  </a:cubicBezTo>
                  <a:cubicBezTo>
                    <a:pt x="18204" y="12972"/>
                    <a:pt x="18041" y="13244"/>
                    <a:pt x="17877" y="13462"/>
                  </a:cubicBezTo>
                  <a:cubicBezTo>
                    <a:pt x="16951" y="14661"/>
                    <a:pt x="15915" y="15806"/>
                    <a:pt x="14934" y="16950"/>
                  </a:cubicBezTo>
                  <a:cubicBezTo>
                    <a:pt x="14770" y="17168"/>
                    <a:pt x="14607" y="17332"/>
                    <a:pt x="14389" y="17495"/>
                  </a:cubicBezTo>
                  <a:cubicBezTo>
                    <a:pt x="13517" y="18313"/>
                    <a:pt x="12590" y="19076"/>
                    <a:pt x="11718" y="19893"/>
                  </a:cubicBezTo>
                  <a:cubicBezTo>
                    <a:pt x="10901" y="20656"/>
                    <a:pt x="10192" y="21528"/>
                    <a:pt x="9593" y="22455"/>
                  </a:cubicBezTo>
                  <a:cubicBezTo>
                    <a:pt x="9211" y="23054"/>
                    <a:pt x="8830" y="23600"/>
                    <a:pt x="8339" y="24090"/>
                  </a:cubicBezTo>
                  <a:cubicBezTo>
                    <a:pt x="8067" y="24417"/>
                    <a:pt x="7794" y="24690"/>
                    <a:pt x="7467" y="25017"/>
                  </a:cubicBezTo>
                  <a:cubicBezTo>
                    <a:pt x="6541" y="26107"/>
                    <a:pt x="5941" y="27415"/>
                    <a:pt x="5778" y="28832"/>
                  </a:cubicBezTo>
                  <a:cubicBezTo>
                    <a:pt x="5669" y="29377"/>
                    <a:pt x="5505" y="29922"/>
                    <a:pt x="5451" y="30467"/>
                  </a:cubicBezTo>
                  <a:cubicBezTo>
                    <a:pt x="5396" y="30957"/>
                    <a:pt x="5015" y="31339"/>
                    <a:pt x="4524" y="31393"/>
                  </a:cubicBezTo>
                  <a:cubicBezTo>
                    <a:pt x="3489" y="31611"/>
                    <a:pt x="2399" y="31611"/>
                    <a:pt x="1309" y="31502"/>
                  </a:cubicBezTo>
                  <a:cubicBezTo>
                    <a:pt x="1309" y="31339"/>
                    <a:pt x="1254" y="31175"/>
                    <a:pt x="1309" y="31121"/>
                  </a:cubicBezTo>
                  <a:cubicBezTo>
                    <a:pt x="1745" y="30521"/>
                    <a:pt x="1581" y="29649"/>
                    <a:pt x="927" y="29213"/>
                  </a:cubicBezTo>
                  <a:cubicBezTo>
                    <a:pt x="927" y="28505"/>
                    <a:pt x="1091" y="27796"/>
                    <a:pt x="1363" y="27197"/>
                  </a:cubicBezTo>
                  <a:cubicBezTo>
                    <a:pt x="1854" y="26216"/>
                    <a:pt x="2290" y="25235"/>
                    <a:pt x="2780" y="24308"/>
                  </a:cubicBezTo>
                  <a:cubicBezTo>
                    <a:pt x="2944" y="23763"/>
                    <a:pt x="3489" y="23381"/>
                    <a:pt x="4088" y="23490"/>
                  </a:cubicBezTo>
                  <a:cubicBezTo>
                    <a:pt x="4797" y="23600"/>
                    <a:pt x="5178" y="23109"/>
                    <a:pt x="5505" y="22618"/>
                  </a:cubicBezTo>
                  <a:cubicBezTo>
                    <a:pt x="6050" y="21855"/>
                    <a:pt x="5505" y="20820"/>
                    <a:pt x="4579" y="20874"/>
                  </a:cubicBezTo>
                  <a:cubicBezTo>
                    <a:pt x="4143" y="20929"/>
                    <a:pt x="3652" y="20983"/>
                    <a:pt x="3216" y="21092"/>
                  </a:cubicBezTo>
                  <a:cubicBezTo>
                    <a:pt x="2344" y="21365"/>
                    <a:pt x="1418" y="21365"/>
                    <a:pt x="546" y="21256"/>
                  </a:cubicBezTo>
                  <a:cubicBezTo>
                    <a:pt x="219" y="21256"/>
                    <a:pt x="1" y="20929"/>
                    <a:pt x="110" y="20656"/>
                  </a:cubicBezTo>
                  <a:cubicBezTo>
                    <a:pt x="219" y="20220"/>
                    <a:pt x="382" y="19839"/>
                    <a:pt x="600" y="19457"/>
                  </a:cubicBezTo>
                  <a:cubicBezTo>
                    <a:pt x="1418" y="18095"/>
                    <a:pt x="2562" y="16950"/>
                    <a:pt x="3925" y="16187"/>
                  </a:cubicBezTo>
                  <a:cubicBezTo>
                    <a:pt x="4252" y="16024"/>
                    <a:pt x="4579" y="15915"/>
                    <a:pt x="4960" y="15860"/>
                  </a:cubicBezTo>
                  <a:cubicBezTo>
                    <a:pt x="5233" y="15860"/>
                    <a:pt x="5560" y="15860"/>
                    <a:pt x="5832" y="15806"/>
                  </a:cubicBezTo>
                  <a:cubicBezTo>
                    <a:pt x="6650" y="15697"/>
                    <a:pt x="7195" y="14988"/>
                    <a:pt x="7086" y="14171"/>
                  </a:cubicBezTo>
                  <a:cubicBezTo>
                    <a:pt x="7031" y="13789"/>
                    <a:pt x="6813" y="13462"/>
                    <a:pt x="6432" y="13299"/>
                  </a:cubicBezTo>
                  <a:cubicBezTo>
                    <a:pt x="6159" y="13190"/>
                    <a:pt x="5832" y="13135"/>
                    <a:pt x="5614" y="12972"/>
                  </a:cubicBezTo>
                  <a:cubicBezTo>
                    <a:pt x="5287" y="12808"/>
                    <a:pt x="5178" y="12372"/>
                    <a:pt x="5396" y="12100"/>
                  </a:cubicBezTo>
                  <a:cubicBezTo>
                    <a:pt x="5723" y="11500"/>
                    <a:pt x="6159" y="10955"/>
                    <a:pt x="6595" y="10410"/>
                  </a:cubicBezTo>
                  <a:cubicBezTo>
                    <a:pt x="7086" y="9920"/>
                    <a:pt x="7740" y="9702"/>
                    <a:pt x="8448" y="9756"/>
                  </a:cubicBezTo>
                  <a:lnTo>
                    <a:pt x="11282" y="9756"/>
                  </a:lnTo>
                  <a:cubicBezTo>
                    <a:pt x="11609" y="9756"/>
                    <a:pt x="11936" y="9702"/>
                    <a:pt x="12263" y="9647"/>
                  </a:cubicBezTo>
                  <a:cubicBezTo>
                    <a:pt x="12808" y="9593"/>
                    <a:pt x="13244" y="9211"/>
                    <a:pt x="13353" y="8721"/>
                  </a:cubicBezTo>
                  <a:cubicBezTo>
                    <a:pt x="13462" y="8230"/>
                    <a:pt x="13299" y="7740"/>
                    <a:pt x="12917" y="7467"/>
                  </a:cubicBezTo>
                  <a:cubicBezTo>
                    <a:pt x="12590" y="7140"/>
                    <a:pt x="12263" y="6759"/>
                    <a:pt x="11936" y="6432"/>
                  </a:cubicBezTo>
                  <a:cubicBezTo>
                    <a:pt x="11173" y="5396"/>
                    <a:pt x="10737" y="4088"/>
                    <a:pt x="10846" y="2835"/>
                  </a:cubicBezTo>
                  <a:cubicBezTo>
                    <a:pt x="10846" y="2072"/>
                    <a:pt x="10901" y="1363"/>
                    <a:pt x="10955" y="655"/>
                  </a:cubicBezTo>
                  <a:cubicBezTo>
                    <a:pt x="11010" y="437"/>
                    <a:pt x="11064" y="219"/>
                    <a:pt x="11173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69"/>
            <p:cNvSpPr/>
            <p:nvPr/>
          </p:nvSpPr>
          <p:spPr>
            <a:xfrm>
              <a:off x="-2859764" y="2662820"/>
              <a:ext cx="96363" cy="195521"/>
            </a:xfrm>
            <a:custGeom>
              <a:avLst/>
              <a:gdLst/>
              <a:ahLst/>
              <a:cxnLst/>
              <a:rect l="l" t="t" r="r" b="b"/>
              <a:pathLst>
                <a:path w="7414" h="15043" extrusionOk="0">
                  <a:moveTo>
                    <a:pt x="1472" y="14824"/>
                  </a:moveTo>
                  <a:cubicBezTo>
                    <a:pt x="1418" y="14552"/>
                    <a:pt x="1363" y="14334"/>
                    <a:pt x="1363" y="14061"/>
                  </a:cubicBezTo>
                  <a:cubicBezTo>
                    <a:pt x="1527" y="11936"/>
                    <a:pt x="927" y="9919"/>
                    <a:pt x="437" y="7848"/>
                  </a:cubicBezTo>
                  <a:cubicBezTo>
                    <a:pt x="328" y="7303"/>
                    <a:pt x="164" y="6704"/>
                    <a:pt x="1" y="6159"/>
                  </a:cubicBezTo>
                  <a:cubicBezTo>
                    <a:pt x="110" y="6050"/>
                    <a:pt x="219" y="5941"/>
                    <a:pt x="328" y="5832"/>
                  </a:cubicBezTo>
                  <a:cubicBezTo>
                    <a:pt x="873" y="5450"/>
                    <a:pt x="1036" y="5178"/>
                    <a:pt x="709" y="4742"/>
                  </a:cubicBezTo>
                  <a:cubicBezTo>
                    <a:pt x="55" y="3979"/>
                    <a:pt x="273" y="3270"/>
                    <a:pt x="600" y="2562"/>
                  </a:cubicBezTo>
                  <a:cubicBezTo>
                    <a:pt x="1363" y="981"/>
                    <a:pt x="3053" y="0"/>
                    <a:pt x="4852" y="55"/>
                  </a:cubicBezTo>
                  <a:cubicBezTo>
                    <a:pt x="5669" y="109"/>
                    <a:pt x="6378" y="600"/>
                    <a:pt x="6705" y="1363"/>
                  </a:cubicBezTo>
                  <a:cubicBezTo>
                    <a:pt x="7195" y="2398"/>
                    <a:pt x="7413" y="3543"/>
                    <a:pt x="7413" y="4742"/>
                  </a:cubicBezTo>
                  <a:lnTo>
                    <a:pt x="7413" y="8284"/>
                  </a:lnTo>
                  <a:cubicBezTo>
                    <a:pt x="7359" y="10083"/>
                    <a:pt x="6650" y="11772"/>
                    <a:pt x="5451" y="13080"/>
                  </a:cubicBezTo>
                  <a:cubicBezTo>
                    <a:pt x="4961" y="13571"/>
                    <a:pt x="4470" y="14061"/>
                    <a:pt x="3871" y="14443"/>
                  </a:cubicBezTo>
                  <a:cubicBezTo>
                    <a:pt x="3162" y="14933"/>
                    <a:pt x="2290" y="15042"/>
                    <a:pt x="1472" y="14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69"/>
            <p:cNvSpPr/>
            <p:nvPr/>
          </p:nvSpPr>
          <p:spPr>
            <a:xfrm>
              <a:off x="-3845118" y="3024086"/>
              <a:ext cx="137436" cy="107684"/>
            </a:xfrm>
            <a:custGeom>
              <a:avLst/>
              <a:gdLst/>
              <a:ahLst/>
              <a:cxnLst/>
              <a:rect l="l" t="t" r="r" b="b"/>
              <a:pathLst>
                <a:path w="10574" h="8285" extrusionOk="0">
                  <a:moveTo>
                    <a:pt x="10465" y="8176"/>
                  </a:moveTo>
                  <a:cubicBezTo>
                    <a:pt x="8884" y="8285"/>
                    <a:pt x="7304" y="8230"/>
                    <a:pt x="5723" y="8121"/>
                  </a:cubicBezTo>
                  <a:cubicBezTo>
                    <a:pt x="4470" y="7958"/>
                    <a:pt x="3325" y="7522"/>
                    <a:pt x="2290" y="6868"/>
                  </a:cubicBezTo>
                  <a:cubicBezTo>
                    <a:pt x="1309" y="6268"/>
                    <a:pt x="546" y="5342"/>
                    <a:pt x="219" y="4197"/>
                  </a:cubicBezTo>
                  <a:cubicBezTo>
                    <a:pt x="1" y="3489"/>
                    <a:pt x="55" y="2780"/>
                    <a:pt x="491" y="2126"/>
                  </a:cubicBezTo>
                  <a:cubicBezTo>
                    <a:pt x="546" y="2072"/>
                    <a:pt x="655" y="1963"/>
                    <a:pt x="709" y="1854"/>
                  </a:cubicBezTo>
                  <a:cubicBezTo>
                    <a:pt x="1309" y="600"/>
                    <a:pt x="2399" y="1"/>
                    <a:pt x="4415" y="818"/>
                  </a:cubicBezTo>
                  <a:cubicBezTo>
                    <a:pt x="4797" y="927"/>
                    <a:pt x="5124" y="1145"/>
                    <a:pt x="5451" y="1254"/>
                  </a:cubicBezTo>
                  <a:cubicBezTo>
                    <a:pt x="5832" y="1363"/>
                    <a:pt x="6159" y="1636"/>
                    <a:pt x="6377" y="1963"/>
                  </a:cubicBezTo>
                  <a:cubicBezTo>
                    <a:pt x="6650" y="2453"/>
                    <a:pt x="7086" y="2780"/>
                    <a:pt x="7631" y="2780"/>
                  </a:cubicBezTo>
                  <a:lnTo>
                    <a:pt x="10574" y="7958"/>
                  </a:lnTo>
                  <a:cubicBezTo>
                    <a:pt x="10574" y="7958"/>
                    <a:pt x="10574" y="8012"/>
                    <a:pt x="10465" y="8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69"/>
            <p:cNvSpPr/>
            <p:nvPr/>
          </p:nvSpPr>
          <p:spPr>
            <a:xfrm>
              <a:off x="-2956804" y="2544517"/>
              <a:ext cx="9930" cy="8513"/>
            </a:xfrm>
            <a:custGeom>
              <a:avLst/>
              <a:gdLst/>
              <a:ahLst/>
              <a:cxnLst/>
              <a:rect l="l" t="t" r="r" b="b"/>
              <a:pathLst>
                <a:path w="764" h="655" extrusionOk="0">
                  <a:moveTo>
                    <a:pt x="763" y="546"/>
                  </a:moveTo>
                  <a:cubicBezTo>
                    <a:pt x="218" y="655"/>
                    <a:pt x="164" y="600"/>
                    <a:pt x="0" y="1"/>
                  </a:cubicBezTo>
                  <a:lnTo>
                    <a:pt x="0" y="1"/>
                  </a:lnTo>
                  <a:lnTo>
                    <a:pt x="382" y="273"/>
                  </a:lnTo>
                  <a:lnTo>
                    <a:pt x="709" y="600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69"/>
            <p:cNvSpPr/>
            <p:nvPr/>
          </p:nvSpPr>
          <p:spPr>
            <a:xfrm>
              <a:off x="-2947601" y="2562233"/>
              <a:ext cx="4978" cy="5680"/>
            </a:xfrm>
            <a:custGeom>
              <a:avLst/>
              <a:gdLst/>
              <a:ahLst/>
              <a:cxnLst/>
              <a:rect l="l" t="t" r="r" b="b"/>
              <a:pathLst>
                <a:path w="383" h="437" extrusionOk="0">
                  <a:moveTo>
                    <a:pt x="1" y="0"/>
                  </a:moveTo>
                  <a:cubicBezTo>
                    <a:pt x="273" y="0"/>
                    <a:pt x="328" y="164"/>
                    <a:pt x="382" y="382"/>
                  </a:cubicBezTo>
                  <a:lnTo>
                    <a:pt x="382" y="382"/>
                  </a:lnTo>
                  <a:cubicBezTo>
                    <a:pt x="110" y="436"/>
                    <a:pt x="110" y="164"/>
                    <a:pt x="55" y="0"/>
                  </a:cubicBez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69"/>
            <p:cNvSpPr/>
            <p:nvPr/>
          </p:nvSpPr>
          <p:spPr>
            <a:xfrm>
              <a:off x="-2949720" y="2551601"/>
              <a:ext cx="2846" cy="10645"/>
            </a:xfrm>
            <a:custGeom>
              <a:avLst/>
              <a:gdLst/>
              <a:ahLst/>
              <a:cxnLst/>
              <a:rect l="l" t="t" r="r" b="b"/>
              <a:pathLst>
                <a:path w="219" h="819" extrusionOk="0">
                  <a:moveTo>
                    <a:pt x="218" y="764"/>
                  </a:moveTo>
                  <a:cubicBezTo>
                    <a:pt x="0" y="546"/>
                    <a:pt x="0" y="219"/>
                    <a:pt x="218" y="1"/>
                  </a:cubicBezTo>
                  <a:lnTo>
                    <a:pt x="218" y="1"/>
                  </a:lnTo>
                  <a:lnTo>
                    <a:pt x="218" y="818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69"/>
            <p:cNvSpPr/>
            <p:nvPr/>
          </p:nvSpPr>
          <p:spPr>
            <a:xfrm>
              <a:off x="-2942636" y="2567185"/>
              <a:ext cx="2132" cy="3561"/>
            </a:xfrm>
            <a:custGeom>
              <a:avLst/>
              <a:gdLst/>
              <a:ahLst/>
              <a:cxnLst/>
              <a:rect l="l" t="t" r="r" b="b"/>
              <a:pathLst>
                <a:path w="164" h="274" extrusionOk="0">
                  <a:moveTo>
                    <a:pt x="0" y="1"/>
                  </a:moveTo>
                  <a:cubicBezTo>
                    <a:pt x="55" y="55"/>
                    <a:pt x="109" y="110"/>
                    <a:pt x="164" y="164"/>
                  </a:cubicBezTo>
                  <a:cubicBezTo>
                    <a:pt x="164" y="164"/>
                    <a:pt x="109" y="219"/>
                    <a:pt x="109" y="273"/>
                  </a:cubicBezTo>
                  <a:cubicBezTo>
                    <a:pt x="109" y="164"/>
                    <a:pt x="55" y="55"/>
                    <a:pt x="0" y="1"/>
                  </a:cubicBez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69"/>
            <p:cNvSpPr/>
            <p:nvPr/>
          </p:nvSpPr>
          <p:spPr>
            <a:xfrm>
              <a:off x="-3097774" y="2846280"/>
              <a:ext cx="223856" cy="224571"/>
            </a:xfrm>
            <a:custGeom>
              <a:avLst/>
              <a:gdLst/>
              <a:ahLst/>
              <a:cxnLst/>
              <a:rect l="l" t="t" r="r" b="b"/>
              <a:pathLst>
                <a:path w="17223" h="17278" extrusionOk="0">
                  <a:moveTo>
                    <a:pt x="13408" y="1799"/>
                  </a:moveTo>
                  <a:cubicBezTo>
                    <a:pt x="10683" y="1"/>
                    <a:pt x="6486" y="273"/>
                    <a:pt x="3870" y="2235"/>
                  </a:cubicBezTo>
                  <a:cubicBezTo>
                    <a:pt x="818" y="4470"/>
                    <a:pt x="1" y="8013"/>
                    <a:pt x="709" y="11664"/>
                  </a:cubicBezTo>
                  <a:cubicBezTo>
                    <a:pt x="1418" y="14934"/>
                    <a:pt x="4361" y="17278"/>
                    <a:pt x="7794" y="17169"/>
                  </a:cubicBezTo>
                  <a:cubicBezTo>
                    <a:pt x="10901" y="16896"/>
                    <a:pt x="13680" y="15261"/>
                    <a:pt x="15479" y="12754"/>
                  </a:cubicBezTo>
                  <a:cubicBezTo>
                    <a:pt x="16133" y="11828"/>
                    <a:pt x="16460" y="10792"/>
                    <a:pt x="16405" y="9702"/>
                  </a:cubicBezTo>
                  <a:cubicBezTo>
                    <a:pt x="17223" y="6705"/>
                    <a:pt x="16024" y="3544"/>
                    <a:pt x="13408" y="179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69"/>
            <p:cNvSpPr/>
            <p:nvPr/>
          </p:nvSpPr>
          <p:spPr>
            <a:xfrm>
              <a:off x="-3697778" y="2941214"/>
              <a:ext cx="262822" cy="222439"/>
            </a:xfrm>
            <a:custGeom>
              <a:avLst/>
              <a:gdLst/>
              <a:ahLst/>
              <a:cxnLst/>
              <a:rect l="l" t="t" r="r" b="b"/>
              <a:pathLst>
                <a:path w="20221" h="17114" extrusionOk="0">
                  <a:moveTo>
                    <a:pt x="16188" y="2017"/>
                  </a:moveTo>
                  <a:cubicBezTo>
                    <a:pt x="12754" y="0"/>
                    <a:pt x="8449" y="1635"/>
                    <a:pt x="5233" y="3270"/>
                  </a:cubicBezTo>
                  <a:cubicBezTo>
                    <a:pt x="1036" y="5396"/>
                    <a:pt x="1" y="10846"/>
                    <a:pt x="4089" y="13680"/>
                  </a:cubicBezTo>
                  <a:cubicBezTo>
                    <a:pt x="4525" y="13952"/>
                    <a:pt x="4961" y="14225"/>
                    <a:pt x="5397" y="14388"/>
                  </a:cubicBezTo>
                  <a:cubicBezTo>
                    <a:pt x="5669" y="14661"/>
                    <a:pt x="5996" y="14933"/>
                    <a:pt x="6323" y="15151"/>
                  </a:cubicBezTo>
                  <a:cubicBezTo>
                    <a:pt x="9484" y="17113"/>
                    <a:pt x="13899" y="16350"/>
                    <a:pt x="16569" y="14061"/>
                  </a:cubicBezTo>
                  <a:cubicBezTo>
                    <a:pt x="20003" y="11118"/>
                    <a:pt x="20221" y="4415"/>
                    <a:pt x="16188" y="20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69"/>
            <p:cNvSpPr/>
            <p:nvPr/>
          </p:nvSpPr>
          <p:spPr>
            <a:xfrm>
              <a:off x="-4240385" y="2200252"/>
              <a:ext cx="1507437" cy="1129158"/>
            </a:xfrm>
            <a:custGeom>
              <a:avLst/>
              <a:gdLst/>
              <a:ahLst/>
              <a:cxnLst/>
              <a:rect l="l" t="t" r="r" b="b"/>
              <a:pathLst>
                <a:path w="115979" h="86875" extrusionOk="0">
                  <a:moveTo>
                    <a:pt x="0" y="23381"/>
                  </a:moveTo>
                  <a:cubicBezTo>
                    <a:pt x="0" y="24198"/>
                    <a:pt x="164" y="24961"/>
                    <a:pt x="545" y="25670"/>
                  </a:cubicBezTo>
                  <a:cubicBezTo>
                    <a:pt x="1526" y="27632"/>
                    <a:pt x="3161" y="29267"/>
                    <a:pt x="5123" y="30248"/>
                  </a:cubicBezTo>
                  <a:lnTo>
                    <a:pt x="7140" y="31284"/>
                  </a:lnTo>
                  <a:lnTo>
                    <a:pt x="7903" y="31665"/>
                  </a:lnTo>
                  <a:lnTo>
                    <a:pt x="7521" y="32156"/>
                  </a:lnTo>
                  <a:cubicBezTo>
                    <a:pt x="7358" y="32374"/>
                    <a:pt x="7249" y="32537"/>
                    <a:pt x="7085" y="32701"/>
                  </a:cubicBezTo>
                  <a:cubicBezTo>
                    <a:pt x="6758" y="33082"/>
                    <a:pt x="6486" y="33518"/>
                    <a:pt x="6213" y="33954"/>
                  </a:cubicBezTo>
                  <a:cubicBezTo>
                    <a:pt x="5505" y="35153"/>
                    <a:pt x="4905" y="36407"/>
                    <a:pt x="4306" y="37715"/>
                  </a:cubicBezTo>
                  <a:cubicBezTo>
                    <a:pt x="4197" y="37933"/>
                    <a:pt x="4088" y="38151"/>
                    <a:pt x="3979" y="38369"/>
                  </a:cubicBezTo>
                  <a:cubicBezTo>
                    <a:pt x="3543" y="39186"/>
                    <a:pt x="3216" y="40113"/>
                    <a:pt x="3052" y="41094"/>
                  </a:cubicBezTo>
                  <a:cubicBezTo>
                    <a:pt x="3052" y="41639"/>
                    <a:pt x="2943" y="42238"/>
                    <a:pt x="2834" y="42838"/>
                  </a:cubicBezTo>
                  <a:cubicBezTo>
                    <a:pt x="2780" y="43219"/>
                    <a:pt x="2725" y="43601"/>
                    <a:pt x="2671" y="43982"/>
                  </a:cubicBezTo>
                  <a:cubicBezTo>
                    <a:pt x="2616" y="44418"/>
                    <a:pt x="2616" y="44854"/>
                    <a:pt x="2616" y="45290"/>
                  </a:cubicBezTo>
                  <a:cubicBezTo>
                    <a:pt x="2616" y="46762"/>
                    <a:pt x="3325" y="48179"/>
                    <a:pt x="4469" y="49105"/>
                  </a:cubicBezTo>
                  <a:cubicBezTo>
                    <a:pt x="4960" y="49541"/>
                    <a:pt x="5614" y="49759"/>
                    <a:pt x="6268" y="49759"/>
                  </a:cubicBezTo>
                  <a:lnTo>
                    <a:pt x="9102" y="49759"/>
                  </a:lnTo>
                  <a:cubicBezTo>
                    <a:pt x="10083" y="49759"/>
                    <a:pt x="11064" y="49378"/>
                    <a:pt x="11827" y="48724"/>
                  </a:cubicBezTo>
                  <a:cubicBezTo>
                    <a:pt x="11881" y="48669"/>
                    <a:pt x="11936" y="48669"/>
                    <a:pt x="11990" y="48615"/>
                  </a:cubicBezTo>
                  <a:lnTo>
                    <a:pt x="12317" y="49705"/>
                  </a:lnTo>
                  <a:cubicBezTo>
                    <a:pt x="12644" y="50795"/>
                    <a:pt x="12917" y="51830"/>
                    <a:pt x="13244" y="52866"/>
                  </a:cubicBezTo>
                  <a:cubicBezTo>
                    <a:pt x="13462" y="53575"/>
                    <a:pt x="13734" y="54283"/>
                    <a:pt x="14116" y="54937"/>
                  </a:cubicBezTo>
                  <a:cubicBezTo>
                    <a:pt x="14770" y="56191"/>
                    <a:pt x="16023" y="56954"/>
                    <a:pt x="17440" y="56954"/>
                  </a:cubicBezTo>
                  <a:cubicBezTo>
                    <a:pt x="18094" y="56954"/>
                    <a:pt x="18748" y="56845"/>
                    <a:pt x="19348" y="56572"/>
                  </a:cubicBezTo>
                  <a:cubicBezTo>
                    <a:pt x="20656" y="55918"/>
                    <a:pt x="21746" y="54883"/>
                    <a:pt x="22509" y="53629"/>
                  </a:cubicBezTo>
                  <a:cubicBezTo>
                    <a:pt x="22727" y="53302"/>
                    <a:pt x="23000" y="52975"/>
                    <a:pt x="23218" y="52594"/>
                  </a:cubicBezTo>
                  <a:cubicBezTo>
                    <a:pt x="23981" y="51667"/>
                    <a:pt x="24580" y="50631"/>
                    <a:pt x="25016" y="49541"/>
                  </a:cubicBezTo>
                  <a:cubicBezTo>
                    <a:pt x="25016" y="49487"/>
                    <a:pt x="25071" y="49432"/>
                    <a:pt x="25125" y="49378"/>
                  </a:cubicBezTo>
                  <a:cubicBezTo>
                    <a:pt x="25234" y="49269"/>
                    <a:pt x="25289" y="49160"/>
                    <a:pt x="25343" y="49105"/>
                  </a:cubicBezTo>
                  <a:cubicBezTo>
                    <a:pt x="25452" y="48942"/>
                    <a:pt x="25507" y="48778"/>
                    <a:pt x="25616" y="48615"/>
                  </a:cubicBezTo>
                  <a:cubicBezTo>
                    <a:pt x="25888" y="48179"/>
                    <a:pt x="26106" y="47688"/>
                    <a:pt x="26215" y="47143"/>
                  </a:cubicBezTo>
                  <a:cubicBezTo>
                    <a:pt x="26270" y="46598"/>
                    <a:pt x="26379" y="46108"/>
                    <a:pt x="26542" y="45563"/>
                  </a:cubicBezTo>
                  <a:cubicBezTo>
                    <a:pt x="26706" y="44963"/>
                    <a:pt x="26760" y="44309"/>
                    <a:pt x="26706" y="43710"/>
                  </a:cubicBezTo>
                  <a:cubicBezTo>
                    <a:pt x="26706" y="43492"/>
                    <a:pt x="26706" y="43274"/>
                    <a:pt x="26706" y="43056"/>
                  </a:cubicBezTo>
                  <a:cubicBezTo>
                    <a:pt x="26924" y="42347"/>
                    <a:pt x="27142" y="41693"/>
                    <a:pt x="27360" y="41039"/>
                  </a:cubicBezTo>
                  <a:lnTo>
                    <a:pt x="27959" y="39404"/>
                  </a:lnTo>
                  <a:cubicBezTo>
                    <a:pt x="28068" y="39023"/>
                    <a:pt x="28123" y="38641"/>
                    <a:pt x="28177" y="38260"/>
                  </a:cubicBezTo>
                  <a:cubicBezTo>
                    <a:pt x="28286" y="37606"/>
                    <a:pt x="28504" y="36952"/>
                    <a:pt x="28777" y="36352"/>
                  </a:cubicBezTo>
                  <a:lnTo>
                    <a:pt x="29431" y="36352"/>
                  </a:lnTo>
                  <a:cubicBezTo>
                    <a:pt x="29921" y="36352"/>
                    <a:pt x="30412" y="36352"/>
                    <a:pt x="30902" y="36407"/>
                  </a:cubicBezTo>
                  <a:lnTo>
                    <a:pt x="31120" y="36407"/>
                  </a:lnTo>
                  <a:cubicBezTo>
                    <a:pt x="31393" y="36407"/>
                    <a:pt x="31665" y="36407"/>
                    <a:pt x="31883" y="36352"/>
                  </a:cubicBezTo>
                  <a:cubicBezTo>
                    <a:pt x="32101" y="36298"/>
                    <a:pt x="32374" y="36298"/>
                    <a:pt x="32592" y="36243"/>
                  </a:cubicBezTo>
                  <a:cubicBezTo>
                    <a:pt x="32701" y="36243"/>
                    <a:pt x="32864" y="36298"/>
                    <a:pt x="32973" y="36298"/>
                  </a:cubicBezTo>
                  <a:lnTo>
                    <a:pt x="32973" y="36298"/>
                  </a:lnTo>
                  <a:cubicBezTo>
                    <a:pt x="33028" y="36407"/>
                    <a:pt x="33028" y="36461"/>
                    <a:pt x="32973" y="36516"/>
                  </a:cubicBezTo>
                  <a:cubicBezTo>
                    <a:pt x="32973" y="36843"/>
                    <a:pt x="32919" y="37170"/>
                    <a:pt x="32864" y="37551"/>
                  </a:cubicBezTo>
                  <a:cubicBezTo>
                    <a:pt x="32755" y="38096"/>
                    <a:pt x="32701" y="38641"/>
                    <a:pt x="32646" y="39186"/>
                  </a:cubicBezTo>
                  <a:lnTo>
                    <a:pt x="32537" y="39895"/>
                  </a:lnTo>
                  <a:cubicBezTo>
                    <a:pt x="32428" y="40712"/>
                    <a:pt x="32374" y="41530"/>
                    <a:pt x="32319" y="42402"/>
                  </a:cubicBezTo>
                  <a:cubicBezTo>
                    <a:pt x="32265" y="45617"/>
                    <a:pt x="32265" y="48833"/>
                    <a:pt x="32265" y="51994"/>
                  </a:cubicBezTo>
                  <a:lnTo>
                    <a:pt x="32265" y="52539"/>
                  </a:lnTo>
                  <a:cubicBezTo>
                    <a:pt x="32265" y="53139"/>
                    <a:pt x="32265" y="53793"/>
                    <a:pt x="32374" y="54447"/>
                  </a:cubicBezTo>
                  <a:cubicBezTo>
                    <a:pt x="32483" y="55046"/>
                    <a:pt x="32592" y="55646"/>
                    <a:pt x="32701" y="56191"/>
                  </a:cubicBezTo>
                  <a:cubicBezTo>
                    <a:pt x="32919" y="57826"/>
                    <a:pt x="33300" y="59406"/>
                    <a:pt x="33736" y="61041"/>
                  </a:cubicBezTo>
                  <a:cubicBezTo>
                    <a:pt x="33736" y="61150"/>
                    <a:pt x="33791" y="61314"/>
                    <a:pt x="33791" y="61477"/>
                  </a:cubicBezTo>
                  <a:lnTo>
                    <a:pt x="33791" y="61532"/>
                  </a:lnTo>
                  <a:lnTo>
                    <a:pt x="33246" y="61532"/>
                  </a:lnTo>
                  <a:lnTo>
                    <a:pt x="32919" y="61532"/>
                  </a:lnTo>
                  <a:cubicBezTo>
                    <a:pt x="31665" y="61532"/>
                    <a:pt x="30466" y="62077"/>
                    <a:pt x="29703" y="63112"/>
                  </a:cubicBezTo>
                  <a:cubicBezTo>
                    <a:pt x="29540" y="63330"/>
                    <a:pt x="29431" y="63494"/>
                    <a:pt x="29322" y="63657"/>
                  </a:cubicBezTo>
                  <a:cubicBezTo>
                    <a:pt x="29158" y="63875"/>
                    <a:pt x="29104" y="64039"/>
                    <a:pt x="28940" y="64148"/>
                  </a:cubicBezTo>
                  <a:cubicBezTo>
                    <a:pt x="28232" y="65183"/>
                    <a:pt x="28014" y="66437"/>
                    <a:pt x="28286" y="67636"/>
                  </a:cubicBezTo>
                  <a:cubicBezTo>
                    <a:pt x="28395" y="68780"/>
                    <a:pt x="28940" y="69870"/>
                    <a:pt x="29812" y="70688"/>
                  </a:cubicBezTo>
                  <a:cubicBezTo>
                    <a:pt x="29976" y="70851"/>
                    <a:pt x="30139" y="71015"/>
                    <a:pt x="30303" y="71178"/>
                  </a:cubicBezTo>
                  <a:cubicBezTo>
                    <a:pt x="30630" y="71614"/>
                    <a:pt x="31066" y="71996"/>
                    <a:pt x="31556" y="72214"/>
                  </a:cubicBezTo>
                  <a:lnTo>
                    <a:pt x="31829" y="72377"/>
                  </a:lnTo>
                  <a:cubicBezTo>
                    <a:pt x="32701" y="72759"/>
                    <a:pt x="33627" y="73140"/>
                    <a:pt x="34554" y="73467"/>
                  </a:cubicBezTo>
                  <a:cubicBezTo>
                    <a:pt x="35480" y="73740"/>
                    <a:pt x="36461" y="73903"/>
                    <a:pt x="37497" y="73849"/>
                  </a:cubicBezTo>
                  <a:lnTo>
                    <a:pt x="42511" y="73849"/>
                  </a:lnTo>
                  <a:lnTo>
                    <a:pt x="42783" y="74176"/>
                  </a:lnTo>
                  <a:cubicBezTo>
                    <a:pt x="43056" y="74394"/>
                    <a:pt x="43219" y="74612"/>
                    <a:pt x="43437" y="74830"/>
                  </a:cubicBezTo>
                  <a:cubicBezTo>
                    <a:pt x="44637" y="76247"/>
                    <a:pt x="45999" y="77500"/>
                    <a:pt x="47525" y="78591"/>
                  </a:cubicBezTo>
                  <a:cubicBezTo>
                    <a:pt x="49542" y="80062"/>
                    <a:pt x="51613" y="81370"/>
                    <a:pt x="53847" y="82515"/>
                  </a:cubicBezTo>
                  <a:cubicBezTo>
                    <a:pt x="55537" y="83441"/>
                    <a:pt x="57281" y="84259"/>
                    <a:pt x="59134" y="84858"/>
                  </a:cubicBezTo>
                  <a:cubicBezTo>
                    <a:pt x="60387" y="85240"/>
                    <a:pt x="61695" y="85567"/>
                    <a:pt x="62949" y="85839"/>
                  </a:cubicBezTo>
                  <a:cubicBezTo>
                    <a:pt x="64420" y="86112"/>
                    <a:pt x="65892" y="86275"/>
                    <a:pt x="67364" y="86439"/>
                  </a:cubicBezTo>
                  <a:cubicBezTo>
                    <a:pt x="69816" y="86711"/>
                    <a:pt x="72323" y="86875"/>
                    <a:pt x="74830" y="86820"/>
                  </a:cubicBezTo>
                  <a:cubicBezTo>
                    <a:pt x="76847" y="86766"/>
                    <a:pt x="78809" y="86493"/>
                    <a:pt x="80771" y="86166"/>
                  </a:cubicBezTo>
                  <a:cubicBezTo>
                    <a:pt x="83441" y="85676"/>
                    <a:pt x="86057" y="84749"/>
                    <a:pt x="88456" y="83496"/>
                  </a:cubicBezTo>
                  <a:cubicBezTo>
                    <a:pt x="90854" y="82406"/>
                    <a:pt x="93143" y="81043"/>
                    <a:pt x="95214" y="79408"/>
                  </a:cubicBezTo>
                  <a:cubicBezTo>
                    <a:pt x="95541" y="79136"/>
                    <a:pt x="95868" y="78863"/>
                    <a:pt x="96195" y="78645"/>
                  </a:cubicBezTo>
                  <a:cubicBezTo>
                    <a:pt x="97285" y="77773"/>
                    <a:pt x="98320" y="76901"/>
                    <a:pt x="99301" y="75920"/>
                  </a:cubicBezTo>
                  <a:cubicBezTo>
                    <a:pt x="101045" y="74067"/>
                    <a:pt x="102680" y="72105"/>
                    <a:pt x="104097" y="69979"/>
                  </a:cubicBezTo>
                  <a:cubicBezTo>
                    <a:pt x="104642" y="69162"/>
                    <a:pt x="105078" y="68235"/>
                    <a:pt x="105296" y="67254"/>
                  </a:cubicBezTo>
                  <a:lnTo>
                    <a:pt x="105405" y="66764"/>
                  </a:lnTo>
                  <a:cubicBezTo>
                    <a:pt x="105787" y="64911"/>
                    <a:pt x="106223" y="63003"/>
                    <a:pt x="106768" y="61150"/>
                  </a:cubicBezTo>
                  <a:cubicBezTo>
                    <a:pt x="107640" y="58698"/>
                    <a:pt x="107967" y="56082"/>
                    <a:pt x="107858" y="53520"/>
                  </a:cubicBezTo>
                  <a:cubicBezTo>
                    <a:pt x="107858" y="53466"/>
                    <a:pt x="107858" y="53466"/>
                    <a:pt x="107858" y="53411"/>
                  </a:cubicBezTo>
                  <a:lnTo>
                    <a:pt x="107912" y="52866"/>
                  </a:lnTo>
                  <a:lnTo>
                    <a:pt x="107967" y="52866"/>
                  </a:lnTo>
                  <a:cubicBezTo>
                    <a:pt x="108076" y="52866"/>
                    <a:pt x="108130" y="52866"/>
                    <a:pt x="108185" y="52866"/>
                  </a:cubicBezTo>
                  <a:cubicBezTo>
                    <a:pt x="108348" y="52866"/>
                    <a:pt x="108566" y="52866"/>
                    <a:pt x="108730" y="52866"/>
                  </a:cubicBezTo>
                  <a:cubicBezTo>
                    <a:pt x="110093" y="52812"/>
                    <a:pt x="111346" y="52267"/>
                    <a:pt x="112327" y="51340"/>
                  </a:cubicBezTo>
                  <a:lnTo>
                    <a:pt x="112709" y="50958"/>
                  </a:lnTo>
                  <a:lnTo>
                    <a:pt x="112981" y="50740"/>
                  </a:lnTo>
                  <a:cubicBezTo>
                    <a:pt x="114235" y="49541"/>
                    <a:pt x="115161" y="48015"/>
                    <a:pt x="115706" y="46326"/>
                  </a:cubicBezTo>
                  <a:cubicBezTo>
                    <a:pt x="115870" y="45781"/>
                    <a:pt x="115979" y="45236"/>
                    <a:pt x="115979" y="44636"/>
                  </a:cubicBezTo>
                  <a:lnTo>
                    <a:pt x="115979" y="41748"/>
                  </a:lnTo>
                  <a:lnTo>
                    <a:pt x="115979" y="39731"/>
                  </a:lnTo>
                  <a:cubicBezTo>
                    <a:pt x="115924" y="38314"/>
                    <a:pt x="115543" y="36897"/>
                    <a:pt x="114834" y="35589"/>
                  </a:cubicBezTo>
                  <a:cubicBezTo>
                    <a:pt x="114671" y="35208"/>
                    <a:pt x="114398" y="34826"/>
                    <a:pt x="114017" y="34554"/>
                  </a:cubicBezTo>
                  <a:cubicBezTo>
                    <a:pt x="113145" y="33791"/>
                    <a:pt x="112000" y="33355"/>
                    <a:pt x="110856" y="33409"/>
                  </a:cubicBezTo>
                  <a:cubicBezTo>
                    <a:pt x="110256" y="33409"/>
                    <a:pt x="109656" y="33464"/>
                    <a:pt x="109111" y="33627"/>
                  </a:cubicBezTo>
                  <a:cubicBezTo>
                    <a:pt x="107476" y="34118"/>
                    <a:pt x="106114" y="35208"/>
                    <a:pt x="105242" y="36679"/>
                  </a:cubicBezTo>
                  <a:cubicBezTo>
                    <a:pt x="105133" y="36843"/>
                    <a:pt x="105024" y="37061"/>
                    <a:pt x="104860" y="37279"/>
                  </a:cubicBezTo>
                  <a:lnTo>
                    <a:pt x="104860" y="37279"/>
                  </a:lnTo>
                  <a:cubicBezTo>
                    <a:pt x="104479" y="36461"/>
                    <a:pt x="104206" y="35589"/>
                    <a:pt x="104097" y="34663"/>
                  </a:cubicBezTo>
                  <a:cubicBezTo>
                    <a:pt x="103934" y="32374"/>
                    <a:pt x="103389" y="30139"/>
                    <a:pt x="102462" y="28068"/>
                  </a:cubicBezTo>
                  <a:cubicBezTo>
                    <a:pt x="100991" y="25016"/>
                    <a:pt x="99138" y="22236"/>
                    <a:pt x="96849" y="19784"/>
                  </a:cubicBezTo>
                  <a:cubicBezTo>
                    <a:pt x="94832" y="17440"/>
                    <a:pt x="92380" y="15533"/>
                    <a:pt x="89709" y="14061"/>
                  </a:cubicBezTo>
                  <a:cubicBezTo>
                    <a:pt x="87093" y="12535"/>
                    <a:pt x="84368" y="11282"/>
                    <a:pt x="81534" y="10246"/>
                  </a:cubicBezTo>
                  <a:cubicBezTo>
                    <a:pt x="80117" y="9647"/>
                    <a:pt x="78591" y="9211"/>
                    <a:pt x="77119" y="8884"/>
                  </a:cubicBezTo>
                  <a:cubicBezTo>
                    <a:pt x="74449" y="8284"/>
                    <a:pt x="71778" y="7903"/>
                    <a:pt x="69053" y="7848"/>
                  </a:cubicBezTo>
                  <a:lnTo>
                    <a:pt x="67636" y="7848"/>
                  </a:lnTo>
                  <a:lnTo>
                    <a:pt x="65510" y="7848"/>
                  </a:lnTo>
                  <a:cubicBezTo>
                    <a:pt x="64257" y="7848"/>
                    <a:pt x="63058" y="7903"/>
                    <a:pt x="61859" y="8012"/>
                  </a:cubicBezTo>
                  <a:cubicBezTo>
                    <a:pt x="59842" y="8284"/>
                    <a:pt x="57771" y="8666"/>
                    <a:pt x="55755" y="8993"/>
                  </a:cubicBezTo>
                  <a:cubicBezTo>
                    <a:pt x="53847" y="9429"/>
                    <a:pt x="51940" y="10028"/>
                    <a:pt x="50141" y="10900"/>
                  </a:cubicBezTo>
                  <a:cubicBezTo>
                    <a:pt x="49160" y="11173"/>
                    <a:pt x="48397" y="11936"/>
                    <a:pt x="48070" y="12862"/>
                  </a:cubicBezTo>
                  <a:lnTo>
                    <a:pt x="48016" y="12862"/>
                  </a:lnTo>
                  <a:cubicBezTo>
                    <a:pt x="47907" y="12862"/>
                    <a:pt x="47798" y="12808"/>
                    <a:pt x="47689" y="12753"/>
                  </a:cubicBezTo>
                  <a:cubicBezTo>
                    <a:pt x="47634" y="12699"/>
                    <a:pt x="47580" y="12590"/>
                    <a:pt x="47580" y="12481"/>
                  </a:cubicBezTo>
                  <a:lnTo>
                    <a:pt x="47580" y="11391"/>
                  </a:lnTo>
                  <a:lnTo>
                    <a:pt x="47580" y="10137"/>
                  </a:lnTo>
                  <a:lnTo>
                    <a:pt x="47580" y="8284"/>
                  </a:lnTo>
                  <a:cubicBezTo>
                    <a:pt x="47580" y="6758"/>
                    <a:pt x="46980" y="5287"/>
                    <a:pt x="45890" y="4197"/>
                  </a:cubicBezTo>
                  <a:cubicBezTo>
                    <a:pt x="45454" y="3652"/>
                    <a:pt x="44964" y="3107"/>
                    <a:pt x="44528" y="2507"/>
                  </a:cubicBezTo>
                  <a:cubicBezTo>
                    <a:pt x="43928" y="1526"/>
                    <a:pt x="42947" y="818"/>
                    <a:pt x="41802" y="545"/>
                  </a:cubicBezTo>
                  <a:cubicBezTo>
                    <a:pt x="41584" y="491"/>
                    <a:pt x="41366" y="382"/>
                    <a:pt x="41148" y="327"/>
                  </a:cubicBezTo>
                  <a:cubicBezTo>
                    <a:pt x="40930" y="273"/>
                    <a:pt x="40712" y="218"/>
                    <a:pt x="40440" y="164"/>
                  </a:cubicBezTo>
                  <a:cubicBezTo>
                    <a:pt x="40222" y="55"/>
                    <a:pt x="40004" y="0"/>
                    <a:pt x="39786" y="0"/>
                  </a:cubicBezTo>
                  <a:cubicBezTo>
                    <a:pt x="38641" y="0"/>
                    <a:pt x="37606" y="709"/>
                    <a:pt x="37224" y="1744"/>
                  </a:cubicBezTo>
                  <a:cubicBezTo>
                    <a:pt x="37115" y="2126"/>
                    <a:pt x="37006" y="2562"/>
                    <a:pt x="36952" y="2943"/>
                  </a:cubicBezTo>
                  <a:cubicBezTo>
                    <a:pt x="36952" y="3434"/>
                    <a:pt x="36952" y="3924"/>
                    <a:pt x="36952" y="4415"/>
                  </a:cubicBezTo>
                  <a:lnTo>
                    <a:pt x="36952" y="5123"/>
                  </a:lnTo>
                  <a:lnTo>
                    <a:pt x="36952" y="5614"/>
                  </a:lnTo>
                  <a:lnTo>
                    <a:pt x="36952" y="5668"/>
                  </a:lnTo>
                  <a:lnTo>
                    <a:pt x="36897" y="5668"/>
                  </a:lnTo>
                  <a:cubicBezTo>
                    <a:pt x="36679" y="5559"/>
                    <a:pt x="36516" y="5450"/>
                    <a:pt x="36352" y="5341"/>
                  </a:cubicBezTo>
                  <a:cubicBezTo>
                    <a:pt x="34227" y="3924"/>
                    <a:pt x="31829" y="2943"/>
                    <a:pt x="29322" y="2398"/>
                  </a:cubicBezTo>
                  <a:cubicBezTo>
                    <a:pt x="28668" y="2180"/>
                    <a:pt x="27959" y="2126"/>
                    <a:pt x="27305" y="2071"/>
                  </a:cubicBezTo>
                  <a:lnTo>
                    <a:pt x="24253" y="2071"/>
                  </a:lnTo>
                  <a:lnTo>
                    <a:pt x="21255" y="2071"/>
                  </a:lnTo>
                  <a:cubicBezTo>
                    <a:pt x="19729" y="2071"/>
                    <a:pt x="18203" y="2344"/>
                    <a:pt x="16786" y="2943"/>
                  </a:cubicBezTo>
                  <a:cubicBezTo>
                    <a:pt x="14770" y="3761"/>
                    <a:pt x="12753" y="4687"/>
                    <a:pt x="10846" y="5777"/>
                  </a:cubicBezTo>
                  <a:cubicBezTo>
                    <a:pt x="8611" y="6922"/>
                    <a:pt x="6595" y="8557"/>
                    <a:pt x="4960" y="10573"/>
                  </a:cubicBezTo>
                  <a:cubicBezTo>
                    <a:pt x="4796" y="10791"/>
                    <a:pt x="4633" y="10955"/>
                    <a:pt x="4415" y="11173"/>
                  </a:cubicBezTo>
                  <a:lnTo>
                    <a:pt x="4197" y="11391"/>
                  </a:lnTo>
                  <a:cubicBezTo>
                    <a:pt x="2943" y="12753"/>
                    <a:pt x="1690" y="14116"/>
                    <a:pt x="1036" y="15969"/>
                  </a:cubicBezTo>
                  <a:cubicBezTo>
                    <a:pt x="981" y="16187"/>
                    <a:pt x="872" y="16405"/>
                    <a:pt x="709" y="16568"/>
                  </a:cubicBezTo>
                  <a:cubicBezTo>
                    <a:pt x="654" y="16732"/>
                    <a:pt x="600" y="16841"/>
                    <a:pt x="491" y="16950"/>
                  </a:cubicBezTo>
                  <a:cubicBezTo>
                    <a:pt x="164" y="17549"/>
                    <a:pt x="0" y="18203"/>
                    <a:pt x="0" y="18912"/>
                  </a:cubicBezTo>
                  <a:lnTo>
                    <a:pt x="0" y="22291"/>
                  </a:lnTo>
                  <a:close/>
                  <a:moveTo>
                    <a:pt x="106495" y="41748"/>
                  </a:moveTo>
                  <a:cubicBezTo>
                    <a:pt x="106550" y="41693"/>
                    <a:pt x="106604" y="41639"/>
                    <a:pt x="106659" y="41639"/>
                  </a:cubicBezTo>
                  <a:cubicBezTo>
                    <a:pt x="106986" y="41475"/>
                    <a:pt x="107204" y="41148"/>
                    <a:pt x="107313" y="40821"/>
                  </a:cubicBezTo>
                  <a:cubicBezTo>
                    <a:pt x="107313" y="40603"/>
                    <a:pt x="107258" y="40385"/>
                    <a:pt x="107095" y="40222"/>
                  </a:cubicBezTo>
                  <a:cubicBezTo>
                    <a:pt x="106550" y="39568"/>
                    <a:pt x="106713" y="38968"/>
                    <a:pt x="107040" y="38260"/>
                  </a:cubicBezTo>
                  <a:cubicBezTo>
                    <a:pt x="107749" y="36843"/>
                    <a:pt x="109166" y="35916"/>
                    <a:pt x="110747" y="35862"/>
                  </a:cubicBezTo>
                  <a:cubicBezTo>
                    <a:pt x="110856" y="35807"/>
                    <a:pt x="110965" y="35807"/>
                    <a:pt x="111074" y="35862"/>
                  </a:cubicBezTo>
                  <a:cubicBezTo>
                    <a:pt x="111782" y="35862"/>
                    <a:pt x="112491" y="36352"/>
                    <a:pt x="112763" y="37006"/>
                  </a:cubicBezTo>
                  <a:cubicBezTo>
                    <a:pt x="113254" y="38042"/>
                    <a:pt x="113472" y="39186"/>
                    <a:pt x="113472" y="40276"/>
                  </a:cubicBezTo>
                  <a:lnTo>
                    <a:pt x="113472" y="40549"/>
                  </a:lnTo>
                  <a:lnTo>
                    <a:pt x="113472" y="43873"/>
                  </a:lnTo>
                  <a:cubicBezTo>
                    <a:pt x="113417" y="45617"/>
                    <a:pt x="112763" y="47252"/>
                    <a:pt x="111564" y="48506"/>
                  </a:cubicBezTo>
                  <a:cubicBezTo>
                    <a:pt x="111074" y="48942"/>
                    <a:pt x="110583" y="49378"/>
                    <a:pt x="110038" y="49759"/>
                  </a:cubicBezTo>
                  <a:cubicBezTo>
                    <a:pt x="109602" y="50141"/>
                    <a:pt x="109057" y="50304"/>
                    <a:pt x="108457" y="50304"/>
                  </a:cubicBezTo>
                  <a:lnTo>
                    <a:pt x="108457" y="50304"/>
                  </a:lnTo>
                  <a:cubicBezTo>
                    <a:pt x="108294" y="50304"/>
                    <a:pt x="108076" y="50304"/>
                    <a:pt x="107912" y="50250"/>
                  </a:cubicBezTo>
                  <a:lnTo>
                    <a:pt x="107912" y="50141"/>
                  </a:lnTo>
                  <a:cubicBezTo>
                    <a:pt x="107858" y="49977"/>
                    <a:pt x="107858" y="49814"/>
                    <a:pt x="107858" y="49650"/>
                  </a:cubicBezTo>
                  <a:cubicBezTo>
                    <a:pt x="107912" y="47852"/>
                    <a:pt x="107640" y="45999"/>
                    <a:pt x="107149" y="44255"/>
                  </a:cubicBezTo>
                  <a:cubicBezTo>
                    <a:pt x="107040" y="43982"/>
                    <a:pt x="106986" y="43710"/>
                    <a:pt x="106931" y="43437"/>
                  </a:cubicBezTo>
                  <a:cubicBezTo>
                    <a:pt x="106877" y="43110"/>
                    <a:pt x="106713" y="42620"/>
                    <a:pt x="106659" y="42238"/>
                  </a:cubicBezTo>
                  <a:lnTo>
                    <a:pt x="106495" y="41802"/>
                  </a:lnTo>
                  <a:close/>
                  <a:moveTo>
                    <a:pt x="40767" y="71396"/>
                  </a:moveTo>
                  <a:lnTo>
                    <a:pt x="39731" y="71396"/>
                  </a:lnTo>
                  <a:lnTo>
                    <a:pt x="38587" y="71396"/>
                  </a:lnTo>
                  <a:cubicBezTo>
                    <a:pt x="37769" y="71396"/>
                    <a:pt x="36952" y="71342"/>
                    <a:pt x="36189" y="71287"/>
                  </a:cubicBezTo>
                  <a:cubicBezTo>
                    <a:pt x="34990" y="71124"/>
                    <a:pt x="33791" y="70688"/>
                    <a:pt x="32755" y="70034"/>
                  </a:cubicBezTo>
                  <a:cubicBezTo>
                    <a:pt x="31829" y="69489"/>
                    <a:pt x="31120" y="68562"/>
                    <a:pt x="30793" y="67527"/>
                  </a:cubicBezTo>
                  <a:cubicBezTo>
                    <a:pt x="30575" y="66873"/>
                    <a:pt x="30630" y="66164"/>
                    <a:pt x="31011" y="65619"/>
                  </a:cubicBezTo>
                  <a:lnTo>
                    <a:pt x="31066" y="65510"/>
                  </a:lnTo>
                  <a:cubicBezTo>
                    <a:pt x="31175" y="65456"/>
                    <a:pt x="31229" y="65347"/>
                    <a:pt x="31284" y="65238"/>
                  </a:cubicBezTo>
                  <a:cubicBezTo>
                    <a:pt x="31556" y="64475"/>
                    <a:pt x="32319" y="63984"/>
                    <a:pt x="33137" y="63984"/>
                  </a:cubicBezTo>
                  <a:cubicBezTo>
                    <a:pt x="33682" y="63984"/>
                    <a:pt x="34227" y="64093"/>
                    <a:pt x="34717" y="64311"/>
                  </a:cubicBezTo>
                  <a:cubicBezTo>
                    <a:pt x="34881" y="64366"/>
                    <a:pt x="35044" y="64475"/>
                    <a:pt x="35153" y="64529"/>
                  </a:cubicBezTo>
                  <a:cubicBezTo>
                    <a:pt x="35371" y="64638"/>
                    <a:pt x="35589" y="64747"/>
                    <a:pt x="35807" y="64802"/>
                  </a:cubicBezTo>
                  <a:cubicBezTo>
                    <a:pt x="36134" y="64911"/>
                    <a:pt x="36407" y="65074"/>
                    <a:pt x="36570" y="65401"/>
                  </a:cubicBezTo>
                  <a:cubicBezTo>
                    <a:pt x="36843" y="65892"/>
                    <a:pt x="37333" y="66219"/>
                    <a:pt x="37878" y="66328"/>
                  </a:cubicBezTo>
                  <a:lnTo>
                    <a:pt x="37987" y="66491"/>
                  </a:lnTo>
                  <a:cubicBezTo>
                    <a:pt x="38968" y="68126"/>
                    <a:pt x="39840" y="69761"/>
                    <a:pt x="40712" y="71287"/>
                  </a:cubicBezTo>
                  <a:close/>
                  <a:moveTo>
                    <a:pt x="103225" y="40549"/>
                  </a:moveTo>
                  <a:lnTo>
                    <a:pt x="103225" y="40549"/>
                  </a:lnTo>
                  <a:cubicBezTo>
                    <a:pt x="103334" y="40658"/>
                    <a:pt x="103389" y="40767"/>
                    <a:pt x="103443" y="40930"/>
                  </a:cubicBezTo>
                  <a:lnTo>
                    <a:pt x="103716" y="42020"/>
                  </a:lnTo>
                  <a:cubicBezTo>
                    <a:pt x="104152" y="43710"/>
                    <a:pt x="104588" y="45454"/>
                    <a:pt x="104969" y="47143"/>
                  </a:cubicBezTo>
                  <a:cubicBezTo>
                    <a:pt x="105187" y="48342"/>
                    <a:pt x="105242" y="49541"/>
                    <a:pt x="105024" y="50740"/>
                  </a:cubicBezTo>
                  <a:cubicBezTo>
                    <a:pt x="105024" y="50740"/>
                    <a:pt x="105024" y="50795"/>
                    <a:pt x="105024" y="50849"/>
                  </a:cubicBezTo>
                  <a:cubicBezTo>
                    <a:pt x="104969" y="50958"/>
                    <a:pt x="104969" y="51067"/>
                    <a:pt x="105024" y="51176"/>
                  </a:cubicBezTo>
                  <a:cubicBezTo>
                    <a:pt x="105187" y="51994"/>
                    <a:pt x="105242" y="52812"/>
                    <a:pt x="105133" y="53629"/>
                  </a:cubicBezTo>
                  <a:cubicBezTo>
                    <a:pt x="105133" y="54011"/>
                    <a:pt x="105133" y="54447"/>
                    <a:pt x="105133" y="54828"/>
                  </a:cubicBezTo>
                  <a:cubicBezTo>
                    <a:pt x="105187" y="56136"/>
                    <a:pt x="105133" y="57444"/>
                    <a:pt x="105078" y="58534"/>
                  </a:cubicBezTo>
                  <a:cubicBezTo>
                    <a:pt x="105078" y="58970"/>
                    <a:pt x="105024" y="59461"/>
                    <a:pt x="104860" y="59897"/>
                  </a:cubicBezTo>
                  <a:cubicBezTo>
                    <a:pt x="104370" y="61586"/>
                    <a:pt x="103879" y="63221"/>
                    <a:pt x="103334" y="64911"/>
                  </a:cubicBezTo>
                  <a:cubicBezTo>
                    <a:pt x="102844" y="66764"/>
                    <a:pt x="101972" y="68453"/>
                    <a:pt x="100773" y="69925"/>
                  </a:cubicBezTo>
                  <a:cubicBezTo>
                    <a:pt x="100282" y="70470"/>
                    <a:pt x="99846" y="71015"/>
                    <a:pt x="99410" y="71560"/>
                  </a:cubicBezTo>
                  <a:cubicBezTo>
                    <a:pt x="98865" y="72323"/>
                    <a:pt x="98266" y="72977"/>
                    <a:pt x="97666" y="73685"/>
                  </a:cubicBezTo>
                  <a:cubicBezTo>
                    <a:pt x="96467" y="74830"/>
                    <a:pt x="95268" y="75865"/>
                    <a:pt x="94015" y="76901"/>
                  </a:cubicBezTo>
                  <a:lnTo>
                    <a:pt x="93633" y="77228"/>
                  </a:lnTo>
                  <a:cubicBezTo>
                    <a:pt x="91344" y="79081"/>
                    <a:pt x="88783" y="80498"/>
                    <a:pt x="86057" y="81534"/>
                  </a:cubicBezTo>
                  <a:lnTo>
                    <a:pt x="85785" y="81588"/>
                  </a:lnTo>
                  <a:cubicBezTo>
                    <a:pt x="84095" y="82351"/>
                    <a:pt x="82297" y="82951"/>
                    <a:pt x="80498" y="83387"/>
                  </a:cubicBezTo>
                  <a:cubicBezTo>
                    <a:pt x="78645" y="83823"/>
                    <a:pt x="76792" y="84041"/>
                    <a:pt x="74939" y="84095"/>
                  </a:cubicBezTo>
                  <a:lnTo>
                    <a:pt x="73904" y="84095"/>
                  </a:lnTo>
                  <a:cubicBezTo>
                    <a:pt x="70579" y="84041"/>
                    <a:pt x="67255" y="83768"/>
                    <a:pt x="63930" y="83223"/>
                  </a:cubicBezTo>
                  <a:cubicBezTo>
                    <a:pt x="61586" y="82896"/>
                    <a:pt x="59297" y="82242"/>
                    <a:pt x="57117" y="81207"/>
                  </a:cubicBezTo>
                  <a:cubicBezTo>
                    <a:pt x="54283" y="79899"/>
                    <a:pt x="51613" y="78318"/>
                    <a:pt x="49051" y="76519"/>
                  </a:cubicBezTo>
                  <a:cubicBezTo>
                    <a:pt x="47580" y="75484"/>
                    <a:pt x="46272" y="74230"/>
                    <a:pt x="45127" y="72813"/>
                  </a:cubicBezTo>
                  <a:cubicBezTo>
                    <a:pt x="45073" y="72759"/>
                    <a:pt x="45018" y="72704"/>
                    <a:pt x="44964" y="72704"/>
                  </a:cubicBezTo>
                  <a:cubicBezTo>
                    <a:pt x="44964" y="72704"/>
                    <a:pt x="44964" y="72650"/>
                    <a:pt x="44909" y="72650"/>
                  </a:cubicBezTo>
                  <a:cubicBezTo>
                    <a:pt x="44909" y="71723"/>
                    <a:pt x="44364" y="71287"/>
                    <a:pt x="43710" y="70906"/>
                  </a:cubicBezTo>
                  <a:cubicBezTo>
                    <a:pt x="43601" y="70851"/>
                    <a:pt x="43492" y="70742"/>
                    <a:pt x="43437" y="70579"/>
                  </a:cubicBezTo>
                  <a:lnTo>
                    <a:pt x="43383" y="70524"/>
                  </a:lnTo>
                  <a:cubicBezTo>
                    <a:pt x="43056" y="69979"/>
                    <a:pt x="42729" y="69434"/>
                    <a:pt x="42402" y="68889"/>
                  </a:cubicBezTo>
                  <a:cubicBezTo>
                    <a:pt x="41584" y="67690"/>
                    <a:pt x="40876" y="66437"/>
                    <a:pt x="40222" y="65129"/>
                  </a:cubicBezTo>
                  <a:cubicBezTo>
                    <a:pt x="40058" y="64747"/>
                    <a:pt x="39895" y="64366"/>
                    <a:pt x="39677" y="63984"/>
                  </a:cubicBezTo>
                  <a:cubicBezTo>
                    <a:pt x="39241" y="63112"/>
                    <a:pt x="38859" y="62240"/>
                    <a:pt x="38532" y="61259"/>
                  </a:cubicBezTo>
                  <a:cubicBezTo>
                    <a:pt x="38478" y="60932"/>
                    <a:pt x="38369" y="60605"/>
                    <a:pt x="38260" y="60278"/>
                  </a:cubicBezTo>
                  <a:cubicBezTo>
                    <a:pt x="38096" y="59733"/>
                    <a:pt x="37878" y="59188"/>
                    <a:pt x="37769" y="58589"/>
                  </a:cubicBezTo>
                  <a:cubicBezTo>
                    <a:pt x="37660" y="58044"/>
                    <a:pt x="37551" y="57499"/>
                    <a:pt x="37497" y="56954"/>
                  </a:cubicBezTo>
                  <a:cubicBezTo>
                    <a:pt x="37497" y="56681"/>
                    <a:pt x="37442" y="56463"/>
                    <a:pt x="37388" y="56245"/>
                  </a:cubicBezTo>
                  <a:cubicBezTo>
                    <a:pt x="45345" y="53357"/>
                    <a:pt x="51177" y="49814"/>
                    <a:pt x="55755" y="45181"/>
                  </a:cubicBezTo>
                  <a:cubicBezTo>
                    <a:pt x="56463" y="45508"/>
                    <a:pt x="57281" y="45672"/>
                    <a:pt x="58098" y="45672"/>
                  </a:cubicBezTo>
                  <a:cubicBezTo>
                    <a:pt x="59188" y="45617"/>
                    <a:pt x="60278" y="45399"/>
                    <a:pt x="61259" y="44963"/>
                  </a:cubicBezTo>
                  <a:cubicBezTo>
                    <a:pt x="62894" y="44364"/>
                    <a:pt x="64529" y="43601"/>
                    <a:pt x="66110" y="42783"/>
                  </a:cubicBezTo>
                  <a:lnTo>
                    <a:pt x="66819" y="42402"/>
                  </a:lnTo>
                  <a:cubicBezTo>
                    <a:pt x="68072" y="41748"/>
                    <a:pt x="69271" y="40876"/>
                    <a:pt x="70252" y="39840"/>
                  </a:cubicBezTo>
                  <a:cubicBezTo>
                    <a:pt x="70961" y="39186"/>
                    <a:pt x="71669" y="38423"/>
                    <a:pt x="72378" y="37660"/>
                  </a:cubicBezTo>
                  <a:lnTo>
                    <a:pt x="73304" y="36788"/>
                  </a:lnTo>
                  <a:cubicBezTo>
                    <a:pt x="73577" y="36952"/>
                    <a:pt x="73904" y="37170"/>
                    <a:pt x="74122" y="37388"/>
                  </a:cubicBezTo>
                  <a:lnTo>
                    <a:pt x="74340" y="37551"/>
                  </a:lnTo>
                  <a:cubicBezTo>
                    <a:pt x="75375" y="38369"/>
                    <a:pt x="76520" y="39186"/>
                    <a:pt x="77719" y="39895"/>
                  </a:cubicBezTo>
                  <a:cubicBezTo>
                    <a:pt x="79354" y="40767"/>
                    <a:pt x="81098" y="41421"/>
                    <a:pt x="82951" y="41748"/>
                  </a:cubicBezTo>
                  <a:cubicBezTo>
                    <a:pt x="85730" y="42347"/>
                    <a:pt x="88619" y="42620"/>
                    <a:pt x="91508" y="42620"/>
                  </a:cubicBezTo>
                  <a:cubicBezTo>
                    <a:pt x="92543" y="42620"/>
                    <a:pt x="93633" y="42565"/>
                    <a:pt x="94832" y="42511"/>
                  </a:cubicBezTo>
                  <a:cubicBezTo>
                    <a:pt x="96358" y="42402"/>
                    <a:pt x="97830" y="42129"/>
                    <a:pt x="99301" y="41693"/>
                  </a:cubicBezTo>
                  <a:cubicBezTo>
                    <a:pt x="100228" y="41421"/>
                    <a:pt x="101209" y="41148"/>
                    <a:pt x="102135" y="40876"/>
                  </a:cubicBezTo>
                  <a:close/>
                  <a:moveTo>
                    <a:pt x="47144" y="18639"/>
                  </a:moveTo>
                  <a:cubicBezTo>
                    <a:pt x="47634" y="17985"/>
                    <a:pt x="48179" y="17386"/>
                    <a:pt x="48779" y="16841"/>
                  </a:cubicBezTo>
                  <a:cubicBezTo>
                    <a:pt x="49542" y="16187"/>
                    <a:pt x="49923" y="15206"/>
                    <a:pt x="49760" y="14225"/>
                  </a:cubicBezTo>
                  <a:cubicBezTo>
                    <a:pt x="49705" y="14116"/>
                    <a:pt x="49705" y="14007"/>
                    <a:pt x="49651" y="13898"/>
                  </a:cubicBezTo>
                  <a:lnTo>
                    <a:pt x="49651" y="13789"/>
                  </a:lnTo>
                  <a:cubicBezTo>
                    <a:pt x="49869" y="13407"/>
                    <a:pt x="50250" y="13135"/>
                    <a:pt x="50686" y="12971"/>
                  </a:cubicBezTo>
                  <a:cubicBezTo>
                    <a:pt x="52430" y="12208"/>
                    <a:pt x="54229" y="11609"/>
                    <a:pt x="56136" y="11282"/>
                  </a:cubicBezTo>
                  <a:cubicBezTo>
                    <a:pt x="58044" y="10955"/>
                    <a:pt x="59788" y="10628"/>
                    <a:pt x="61423" y="10410"/>
                  </a:cubicBezTo>
                  <a:cubicBezTo>
                    <a:pt x="62240" y="10301"/>
                    <a:pt x="63058" y="10246"/>
                    <a:pt x="63875" y="10246"/>
                  </a:cubicBezTo>
                  <a:lnTo>
                    <a:pt x="64039" y="10246"/>
                  </a:lnTo>
                  <a:cubicBezTo>
                    <a:pt x="66492" y="10246"/>
                    <a:pt x="68835" y="10301"/>
                    <a:pt x="71233" y="10464"/>
                  </a:cubicBezTo>
                  <a:cubicBezTo>
                    <a:pt x="72214" y="10519"/>
                    <a:pt x="73195" y="10737"/>
                    <a:pt x="74176" y="10900"/>
                  </a:cubicBezTo>
                  <a:lnTo>
                    <a:pt x="75648" y="11118"/>
                  </a:lnTo>
                  <a:cubicBezTo>
                    <a:pt x="78972" y="11609"/>
                    <a:pt x="82024" y="13026"/>
                    <a:pt x="84749" y="14225"/>
                  </a:cubicBezTo>
                  <a:cubicBezTo>
                    <a:pt x="86439" y="15042"/>
                    <a:pt x="88129" y="15969"/>
                    <a:pt x="89709" y="16950"/>
                  </a:cubicBezTo>
                  <a:lnTo>
                    <a:pt x="90254" y="17277"/>
                  </a:lnTo>
                  <a:cubicBezTo>
                    <a:pt x="91617" y="18149"/>
                    <a:pt x="92870" y="19184"/>
                    <a:pt x="94015" y="20383"/>
                  </a:cubicBezTo>
                  <a:lnTo>
                    <a:pt x="94069" y="20492"/>
                  </a:lnTo>
                  <a:cubicBezTo>
                    <a:pt x="95159" y="21582"/>
                    <a:pt x="96195" y="22836"/>
                    <a:pt x="97067" y="24089"/>
                  </a:cubicBezTo>
                  <a:cubicBezTo>
                    <a:pt x="97394" y="24525"/>
                    <a:pt x="97775" y="25016"/>
                    <a:pt x="98102" y="25452"/>
                  </a:cubicBezTo>
                  <a:cubicBezTo>
                    <a:pt x="98157" y="25561"/>
                    <a:pt x="98211" y="25670"/>
                    <a:pt x="98266" y="25779"/>
                  </a:cubicBezTo>
                  <a:cubicBezTo>
                    <a:pt x="98157" y="25615"/>
                    <a:pt x="97993" y="25506"/>
                    <a:pt x="97830" y="25397"/>
                  </a:cubicBezTo>
                  <a:cubicBezTo>
                    <a:pt x="97721" y="25288"/>
                    <a:pt x="97503" y="25234"/>
                    <a:pt x="97339" y="25234"/>
                  </a:cubicBezTo>
                  <a:cubicBezTo>
                    <a:pt x="96958" y="25234"/>
                    <a:pt x="96576" y="25506"/>
                    <a:pt x="96522" y="25888"/>
                  </a:cubicBezTo>
                  <a:cubicBezTo>
                    <a:pt x="96358" y="26488"/>
                    <a:pt x="96467" y="27142"/>
                    <a:pt x="96794" y="27687"/>
                  </a:cubicBezTo>
                  <a:cubicBezTo>
                    <a:pt x="97176" y="28286"/>
                    <a:pt x="97503" y="28940"/>
                    <a:pt x="97830" y="29540"/>
                  </a:cubicBezTo>
                  <a:cubicBezTo>
                    <a:pt x="98266" y="30466"/>
                    <a:pt x="98811" y="31393"/>
                    <a:pt x="99410" y="32210"/>
                  </a:cubicBezTo>
                  <a:cubicBezTo>
                    <a:pt x="100228" y="33355"/>
                    <a:pt x="100882" y="34608"/>
                    <a:pt x="101372" y="35862"/>
                  </a:cubicBezTo>
                  <a:cubicBezTo>
                    <a:pt x="101590" y="36407"/>
                    <a:pt x="101754" y="37006"/>
                    <a:pt x="101917" y="37551"/>
                  </a:cubicBezTo>
                  <a:cubicBezTo>
                    <a:pt x="101972" y="37769"/>
                    <a:pt x="102026" y="37987"/>
                    <a:pt x="102081" y="38205"/>
                  </a:cubicBezTo>
                  <a:cubicBezTo>
                    <a:pt x="101481" y="38805"/>
                    <a:pt x="100664" y="39132"/>
                    <a:pt x="99792" y="39132"/>
                  </a:cubicBezTo>
                  <a:cubicBezTo>
                    <a:pt x="99029" y="39132"/>
                    <a:pt x="98211" y="39241"/>
                    <a:pt x="97448" y="39459"/>
                  </a:cubicBezTo>
                  <a:cubicBezTo>
                    <a:pt x="96794" y="39677"/>
                    <a:pt x="96086" y="39786"/>
                    <a:pt x="95377" y="39895"/>
                  </a:cubicBezTo>
                  <a:cubicBezTo>
                    <a:pt x="93906" y="40004"/>
                    <a:pt x="92434" y="40058"/>
                    <a:pt x="91072" y="40058"/>
                  </a:cubicBezTo>
                  <a:cubicBezTo>
                    <a:pt x="88347" y="40113"/>
                    <a:pt x="85676" y="39840"/>
                    <a:pt x="83060" y="39295"/>
                  </a:cubicBezTo>
                  <a:cubicBezTo>
                    <a:pt x="81098" y="38914"/>
                    <a:pt x="79245" y="38151"/>
                    <a:pt x="77610" y="37061"/>
                  </a:cubicBezTo>
                  <a:cubicBezTo>
                    <a:pt x="76901" y="36570"/>
                    <a:pt x="76193" y="36080"/>
                    <a:pt x="75484" y="35589"/>
                  </a:cubicBezTo>
                  <a:lnTo>
                    <a:pt x="74721" y="34990"/>
                  </a:lnTo>
                  <a:lnTo>
                    <a:pt x="75866" y="32374"/>
                  </a:lnTo>
                  <a:cubicBezTo>
                    <a:pt x="76193" y="31665"/>
                    <a:pt x="76247" y="30848"/>
                    <a:pt x="76138" y="30030"/>
                  </a:cubicBezTo>
                  <a:cubicBezTo>
                    <a:pt x="76084" y="29376"/>
                    <a:pt x="75702" y="28831"/>
                    <a:pt x="75103" y="28613"/>
                  </a:cubicBezTo>
                  <a:cubicBezTo>
                    <a:pt x="74994" y="28504"/>
                    <a:pt x="74885" y="28504"/>
                    <a:pt x="74776" y="28504"/>
                  </a:cubicBezTo>
                  <a:cubicBezTo>
                    <a:pt x="74503" y="28504"/>
                    <a:pt x="74285" y="28668"/>
                    <a:pt x="74176" y="28886"/>
                  </a:cubicBezTo>
                  <a:cubicBezTo>
                    <a:pt x="74122" y="29104"/>
                    <a:pt x="74067" y="29376"/>
                    <a:pt x="74013" y="29594"/>
                  </a:cubicBezTo>
                  <a:cubicBezTo>
                    <a:pt x="73849" y="31447"/>
                    <a:pt x="73032" y="33191"/>
                    <a:pt x="71778" y="34499"/>
                  </a:cubicBezTo>
                  <a:cubicBezTo>
                    <a:pt x="70743" y="35698"/>
                    <a:pt x="69653" y="36843"/>
                    <a:pt x="68508" y="37878"/>
                  </a:cubicBezTo>
                  <a:lnTo>
                    <a:pt x="68127" y="38260"/>
                  </a:lnTo>
                  <a:cubicBezTo>
                    <a:pt x="66982" y="39350"/>
                    <a:pt x="65674" y="40222"/>
                    <a:pt x="64257" y="40821"/>
                  </a:cubicBezTo>
                  <a:cubicBezTo>
                    <a:pt x="63058" y="41366"/>
                    <a:pt x="61859" y="41911"/>
                    <a:pt x="60660" y="42402"/>
                  </a:cubicBezTo>
                  <a:cubicBezTo>
                    <a:pt x="59788" y="42783"/>
                    <a:pt x="58861" y="43001"/>
                    <a:pt x="57935" y="43056"/>
                  </a:cubicBezTo>
                  <a:cubicBezTo>
                    <a:pt x="57935" y="42947"/>
                    <a:pt x="58044" y="42892"/>
                    <a:pt x="58098" y="42783"/>
                  </a:cubicBezTo>
                  <a:lnTo>
                    <a:pt x="58207" y="42674"/>
                  </a:lnTo>
                  <a:cubicBezTo>
                    <a:pt x="60060" y="40385"/>
                    <a:pt x="61641" y="37933"/>
                    <a:pt x="63003" y="35317"/>
                  </a:cubicBezTo>
                  <a:cubicBezTo>
                    <a:pt x="63276" y="34772"/>
                    <a:pt x="63494" y="34227"/>
                    <a:pt x="63657" y="33627"/>
                  </a:cubicBezTo>
                  <a:cubicBezTo>
                    <a:pt x="63712" y="33300"/>
                    <a:pt x="63766" y="32919"/>
                    <a:pt x="63875" y="32646"/>
                  </a:cubicBezTo>
                  <a:cubicBezTo>
                    <a:pt x="63930" y="32210"/>
                    <a:pt x="63984" y="31774"/>
                    <a:pt x="64148" y="31393"/>
                  </a:cubicBezTo>
                  <a:cubicBezTo>
                    <a:pt x="64366" y="30575"/>
                    <a:pt x="64420" y="29703"/>
                    <a:pt x="64311" y="28886"/>
                  </a:cubicBezTo>
                  <a:cubicBezTo>
                    <a:pt x="64311" y="28613"/>
                    <a:pt x="64311" y="28395"/>
                    <a:pt x="64257" y="28123"/>
                  </a:cubicBezTo>
                  <a:cubicBezTo>
                    <a:pt x="64257" y="28014"/>
                    <a:pt x="64257" y="27959"/>
                    <a:pt x="64257" y="27850"/>
                  </a:cubicBezTo>
                  <a:cubicBezTo>
                    <a:pt x="64148" y="27469"/>
                    <a:pt x="63821" y="27142"/>
                    <a:pt x="63439" y="27087"/>
                  </a:cubicBezTo>
                  <a:lnTo>
                    <a:pt x="63385" y="27087"/>
                  </a:lnTo>
                  <a:cubicBezTo>
                    <a:pt x="62949" y="27142"/>
                    <a:pt x="62567" y="27469"/>
                    <a:pt x="62567" y="27959"/>
                  </a:cubicBezTo>
                  <a:cubicBezTo>
                    <a:pt x="62513" y="28068"/>
                    <a:pt x="62513" y="28232"/>
                    <a:pt x="62513" y="28341"/>
                  </a:cubicBezTo>
                  <a:cubicBezTo>
                    <a:pt x="62458" y="29649"/>
                    <a:pt x="62186" y="30902"/>
                    <a:pt x="61750" y="32101"/>
                  </a:cubicBezTo>
                  <a:cubicBezTo>
                    <a:pt x="61641" y="32483"/>
                    <a:pt x="61532" y="32810"/>
                    <a:pt x="61477" y="33191"/>
                  </a:cubicBezTo>
                  <a:cubicBezTo>
                    <a:pt x="61259" y="33682"/>
                    <a:pt x="60987" y="34172"/>
                    <a:pt x="60660" y="34663"/>
                  </a:cubicBezTo>
                  <a:cubicBezTo>
                    <a:pt x="59188" y="36788"/>
                    <a:pt x="57989" y="38532"/>
                    <a:pt x="56681" y="40331"/>
                  </a:cubicBezTo>
                  <a:cubicBezTo>
                    <a:pt x="56191" y="40985"/>
                    <a:pt x="55591" y="41639"/>
                    <a:pt x="54992" y="42184"/>
                  </a:cubicBezTo>
                  <a:cubicBezTo>
                    <a:pt x="54610" y="42565"/>
                    <a:pt x="54229" y="42947"/>
                    <a:pt x="53847" y="43274"/>
                  </a:cubicBezTo>
                  <a:cubicBezTo>
                    <a:pt x="52757" y="44418"/>
                    <a:pt x="51558" y="45399"/>
                    <a:pt x="50359" y="46380"/>
                  </a:cubicBezTo>
                  <a:cubicBezTo>
                    <a:pt x="47362" y="48669"/>
                    <a:pt x="44092" y="50522"/>
                    <a:pt x="40658" y="51994"/>
                  </a:cubicBezTo>
                  <a:cubicBezTo>
                    <a:pt x="40222" y="52158"/>
                    <a:pt x="39786" y="52376"/>
                    <a:pt x="39295" y="52539"/>
                  </a:cubicBezTo>
                  <a:cubicBezTo>
                    <a:pt x="38859" y="52757"/>
                    <a:pt x="38478" y="52921"/>
                    <a:pt x="38042" y="53084"/>
                  </a:cubicBezTo>
                  <a:cubicBezTo>
                    <a:pt x="37878" y="53139"/>
                    <a:pt x="37715" y="53193"/>
                    <a:pt x="37497" y="53193"/>
                  </a:cubicBezTo>
                  <a:lnTo>
                    <a:pt x="37388" y="53193"/>
                  </a:lnTo>
                  <a:cubicBezTo>
                    <a:pt x="37388" y="53193"/>
                    <a:pt x="37388" y="53193"/>
                    <a:pt x="37388" y="53193"/>
                  </a:cubicBezTo>
                  <a:cubicBezTo>
                    <a:pt x="37388" y="53030"/>
                    <a:pt x="37333" y="52921"/>
                    <a:pt x="37333" y="52757"/>
                  </a:cubicBezTo>
                  <a:lnTo>
                    <a:pt x="37333" y="51394"/>
                  </a:lnTo>
                  <a:lnTo>
                    <a:pt x="37333" y="49214"/>
                  </a:lnTo>
                  <a:cubicBezTo>
                    <a:pt x="37388" y="48179"/>
                    <a:pt x="37660" y="47143"/>
                    <a:pt x="38151" y="46217"/>
                  </a:cubicBezTo>
                  <a:cubicBezTo>
                    <a:pt x="38314" y="46053"/>
                    <a:pt x="38423" y="45890"/>
                    <a:pt x="38587" y="45726"/>
                  </a:cubicBezTo>
                  <a:lnTo>
                    <a:pt x="38805" y="45563"/>
                  </a:lnTo>
                  <a:cubicBezTo>
                    <a:pt x="39459" y="44963"/>
                    <a:pt x="38968" y="43928"/>
                    <a:pt x="38151" y="43982"/>
                  </a:cubicBezTo>
                  <a:cubicBezTo>
                    <a:pt x="38042" y="43982"/>
                    <a:pt x="37987" y="43982"/>
                    <a:pt x="37933" y="43982"/>
                  </a:cubicBezTo>
                  <a:cubicBezTo>
                    <a:pt x="37442" y="44091"/>
                    <a:pt x="37061" y="44364"/>
                    <a:pt x="36788" y="44800"/>
                  </a:cubicBezTo>
                  <a:cubicBezTo>
                    <a:pt x="35916" y="45890"/>
                    <a:pt x="35371" y="47252"/>
                    <a:pt x="35153" y="48615"/>
                  </a:cubicBezTo>
                  <a:cubicBezTo>
                    <a:pt x="35099" y="49051"/>
                    <a:pt x="35099" y="49487"/>
                    <a:pt x="35044" y="49923"/>
                  </a:cubicBezTo>
                  <a:cubicBezTo>
                    <a:pt x="35044" y="50250"/>
                    <a:pt x="35044" y="50631"/>
                    <a:pt x="34990" y="50904"/>
                  </a:cubicBezTo>
                  <a:cubicBezTo>
                    <a:pt x="34990" y="51176"/>
                    <a:pt x="34935" y="51394"/>
                    <a:pt x="34881" y="51612"/>
                  </a:cubicBezTo>
                  <a:lnTo>
                    <a:pt x="34881" y="51667"/>
                  </a:lnTo>
                  <a:cubicBezTo>
                    <a:pt x="34881" y="51667"/>
                    <a:pt x="34881" y="51612"/>
                    <a:pt x="34881" y="51612"/>
                  </a:cubicBezTo>
                  <a:lnTo>
                    <a:pt x="34881" y="49868"/>
                  </a:lnTo>
                  <a:cubicBezTo>
                    <a:pt x="34881" y="47797"/>
                    <a:pt x="34881" y="45726"/>
                    <a:pt x="34935" y="43655"/>
                  </a:cubicBezTo>
                  <a:cubicBezTo>
                    <a:pt x="34935" y="42892"/>
                    <a:pt x="34990" y="42129"/>
                    <a:pt x="35044" y="41421"/>
                  </a:cubicBezTo>
                  <a:lnTo>
                    <a:pt x="35044" y="41203"/>
                  </a:lnTo>
                  <a:cubicBezTo>
                    <a:pt x="35153" y="39186"/>
                    <a:pt x="35371" y="37170"/>
                    <a:pt x="35807" y="35153"/>
                  </a:cubicBezTo>
                  <a:cubicBezTo>
                    <a:pt x="35862" y="34826"/>
                    <a:pt x="35971" y="34554"/>
                    <a:pt x="36134" y="34281"/>
                  </a:cubicBezTo>
                  <a:cubicBezTo>
                    <a:pt x="36952" y="33028"/>
                    <a:pt x="37551" y="31720"/>
                    <a:pt x="38042" y="30303"/>
                  </a:cubicBezTo>
                  <a:cubicBezTo>
                    <a:pt x="38314" y="29431"/>
                    <a:pt x="38696" y="28559"/>
                    <a:pt x="39186" y="27741"/>
                  </a:cubicBezTo>
                  <a:cubicBezTo>
                    <a:pt x="39513" y="27142"/>
                    <a:pt x="39895" y="26542"/>
                    <a:pt x="40276" y="25942"/>
                  </a:cubicBezTo>
                  <a:lnTo>
                    <a:pt x="40549" y="25506"/>
                  </a:lnTo>
                  <a:cubicBezTo>
                    <a:pt x="40712" y="25288"/>
                    <a:pt x="40876" y="25125"/>
                    <a:pt x="41039" y="24907"/>
                  </a:cubicBezTo>
                  <a:cubicBezTo>
                    <a:pt x="42020" y="23817"/>
                    <a:pt x="43110" y="22836"/>
                    <a:pt x="44310" y="21855"/>
                  </a:cubicBezTo>
                  <a:cubicBezTo>
                    <a:pt x="45073" y="21255"/>
                    <a:pt x="45727" y="20492"/>
                    <a:pt x="46326" y="19675"/>
                  </a:cubicBezTo>
                  <a:lnTo>
                    <a:pt x="46817" y="19075"/>
                  </a:lnTo>
                  <a:close/>
                  <a:moveTo>
                    <a:pt x="36897" y="12372"/>
                  </a:moveTo>
                  <a:lnTo>
                    <a:pt x="39786" y="12372"/>
                  </a:lnTo>
                  <a:cubicBezTo>
                    <a:pt x="40113" y="12372"/>
                    <a:pt x="40440" y="12317"/>
                    <a:pt x="40767" y="12263"/>
                  </a:cubicBezTo>
                  <a:cubicBezTo>
                    <a:pt x="41366" y="12154"/>
                    <a:pt x="41857" y="11718"/>
                    <a:pt x="42020" y="11118"/>
                  </a:cubicBezTo>
                  <a:cubicBezTo>
                    <a:pt x="42184" y="10573"/>
                    <a:pt x="41966" y="10028"/>
                    <a:pt x="41530" y="9701"/>
                  </a:cubicBezTo>
                  <a:cubicBezTo>
                    <a:pt x="41148" y="9374"/>
                    <a:pt x="40876" y="9047"/>
                    <a:pt x="40549" y="8666"/>
                  </a:cubicBezTo>
                  <a:cubicBezTo>
                    <a:pt x="39786" y="7739"/>
                    <a:pt x="39404" y="6486"/>
                    <a:pt x="39513" y="5287"/>
                  </a:cubicBezTo>
                  <a:lnTo>
                    <a:pt x="39513" y="4524"/>
                  </a:lnTo>
                  <a:cubicBezTo>
                    <a:pt x="39513" y="4033"/>
                    <a:pt x="39513" y="3543"/>
                    <a:pt x="39568" y="3107"/>
                  </a:cubicBezTo>
                  <a:cubicBezTo>
                    <a:pt x="39622" y="2998"/>
                    <a:pt x="39622" y="2889"/>
                    <a:pt x="39677" y="2780"/>
                  </a:cubicBezTo>
                  <a:cubicBezTo>
                    <a:pt x="39677" y="2725"/>
                    <a:pt x="39677" y="2725"/>
                    <a:pt x="39677" y="2725"/>
                  </a:cubicBezTo>
                  <a:lnTo>
                    <a:pt x="39786" y="2725"/>
                  </a:lnTo>
                  <a:cubicBezTo>
                    <a:pt x="40385" y="2725"/>
                    <a:pt x="40985" y="2889"/>
                    <a:pt x="41584" y="3161"/>
                  </a:cubicBezTo>
                  <a:cubicBezTo>
                    <a:pt x="41911" y="3325"/>
                    <a:pt x="42238" y="3597"/>
                    <a:pt x="42456" y="3924"/>
                  </a:cubicBezTo>
                  <a:lnTo>
                    <a:pt x="42511" y="3979"/>
                  </a:lnTo>
                  <a:cubicBezTo>
                    <a:pt x="42783" y="4306"/>
                    <a:pt x="43056" y="4633"/>
                    <a:pt x="43328" y="4905"/>
                  </a:cubicBezTo>
                  <a:cubicBezTo>
                    <a:pt x="43546" y="5232"/>
                    <a:pt x="43873" y="5614"/>
                    <a:pt x="44201" y="5941"/>
                  </a:cubicBezTo>
                  <a:cubicBezTo>
                    <a:pt x="44800" y="6540"/>
                    <a:pt x="45182" y="7358"/>
                    <a:pt x="45182" y="8230"/>
                  </a:cubicBezTo>
                  <a:lnTo>
                    <a:pt x="45182" y="10573"/>
                  </a:lnTo>
                  <a:lnTo>
                    <a:pt x="45182" y="11554"/>
                  </a:lnTo>
                  <a:lnTo>
                    <a:pt x="45182" y="11554"/>
                  </a:lnTo>
                  <a:cubicBezTo>
                    <a:pt x="45073" y="11609"/>
                    <a:pt x="44964" y="11718"/>
                    <a:pt x="44855" y="11827"/>
                  </a:cubicBezTo>
                  <a:cubicBezTo>
                    <a:pt x="44473" y="12154"/>
                    <a:pt x="44255" y="12590"/>
                    <a:pt x="44310" y="13080"/>
                  </a:cubicBezTo>
                  <a:cubicBezTo>
                    <a:pt x="44310" y="13571"/>
                    <a:pt x="44528" y="14007"/>
                    <a:pt x="44909" y="14279"/>
                  </a:cubicBezTo>
                  <a:cubicBezTo>
                    <a:pt x="45127" y="14388"/>
                    <a:pt x="45291" y="14497"/>
                    <a:pt x="45509" y="14606"/>
                  </a:cubicBezTo>
                  <a:cubicBezTo>
                    <a:pt x="45672" y="14661"/>
                    <a:pt x="45781" y="14770"/>
                    <a:pt x="45945" y="14824"/>
                  </a:cubicBezTo>
                  <a:cubicBezTo>
                    <a:pt x="46108" y="14933"/>
                    <a:pt x="46217" y="15042"/>
                    <a:pt x="46381" y="15206"/>
                  </a:cubicBezTo>
                  <a:lnTo>
                    <a:pt x="46490" y="15260"/>
                  </a:lnTo>
                  <a:lnTo>
                    <a:pt x="46435" y="15369"/>
                  </a:lnTo>
                  <a:cubicBezTo>
                    <a:pt x="46381" y="15533"/>
                    <a:pt x="46272" y="15642"/>
                    <a:pt x="46163" y="15805"/>
                  </a:cubicBezTo>
                  <a:cubicBezTo>
                    <a:pt x="45182" y="16950"/>
                    <a:pt x="44201" y="18149"/>
                    <a:pt x="43219" y="19293"/>
                  </a:cubicBezTo>
                  <a:cubicBezTo>
                    <a:pt x="43110" y="19457"/>
                    <a:pt x="43001" y="19566"/>
                    <a:pt x="42838" y="19675"/>
                  </a:cubicBezTo>
                  <a:lnTo>
                    <a:pt x="42674" y="19838"/>
                  </a:lnTo>
                  <a:lnTo>
                    <a:pt x="41857" y="20601"/>
                  </a:lnTo>
                  <a:cubicBezTo>
                    <a:pt x="41257" y="21146"/>
                    <a:pt x="40603" y="21691"/>
                    <a:pt x="40058" y="22236"/>
                  </a:cubicBezTo>
                  <a:cubicBezTo>
                    <a:pt x="39186" y="22945"/>
                    <a:pt x="38478" y="23871"/>
                    <a:pt x="37878" y="24852"/>
                  </a:cubicBezTo>
                  <a:cubicBezTo>
                    <a:pt x="37660" y="25234"/>
                    <a:pt x="37333" y="25615"/>
                    <a:pt x="37006" y="25997"/>
                  </a:cubicBezTo>
                  <a:cubicBezTo>
                    <a:pt x="36897" y="26106"/>
                    <a:pt x="36734" y="26270"/>
                    <a:pt x="36625" y="26379"/>
                  </a:cubicBezTo>
                  <a:cubicBezTo>
                    <a:pt x="36516" y="26542"/>
                    <a:pt x="36243" y="26815"/>
                    <a:pt x="36080" y="27033"/>
                  </a:cubicBezTo>
                  <a:lnTo>
                    <a:pt x="35807" y="27360"/>
                  </a:lnTo>
                  <a:cubicBezTo>
                    <a:pt x="34826" y="28450"/>
                    <a:pt x="34227" y="29812"/>
                    <a:pt x="34009" y="31229"/>
                  </a:cubicBezTo>
                  <a:cubicBezTo>
                    <a:pt x="33954" y="31502"/>
                    <a:pt x="33900" y="31774"/>
                    <a:pt x="33845" y="31992"/>
                  </a:cubicBezTo>
                  <a:cubicBezTo>
                    <a:pt x="33791" y="32265"/>
                    <a:pt x="33736" y="32592"/>
                    <a:pt x="33682" y="32864"/>
                  </a:cubicBezTo>
                  <a:cubicBezTo>
                    <a:pt x="33682" y="33300"/>
                    <a:pt x="33355" y="33627"/>
                    <a:pt x="32973" y="33627"/>
                  </a:cubicBezTo>
                  <a:lnTo>
                    <a:pt x="32374" y="33736"/>
                  </a:lnTo>
                  <a:cubicBezTo>
                    <a:pt x="31883" y="33791"/>
                    <a:pt x="31393" y="33845"/>
                    <a:pt x="30848" y="33845"/>
                  </a:cubicBezTo>
                  <a:cubicBezTo>
                    <a:pt x="30575" y="33845"/>
                    <a:pt x="30248" y="33791"/>
                    <a:pt x="29976" y="33736"/>
                  </a:cubicBezTo>
                  <a:lnTo>
                    <a:pt x="29976" y="33736"/>
                  </a:lnTo>
                  <a:lnTo>
                    <a:pt x="29976" y="33682"/>
                  </a:lnTo>
                  <a:lnTo>
                    <a:pt x="29976" y="33682"/>
                  </a:lnTo>
                  <a:cubicBezTo>
                    <a:pt x="30466" y="33028"/>
                    <a:pt x="30303" y="32101"/>
                    <a:pt x="29649" y="31611"/>
                  </a:cubicBezTo>
                  <a:cubicBezTo>
                    <a:pt x="29649" y="30957"/>
                    <a:pt x="29812" y="30303"/>
                    <a:pt x="30085" y="29703"/>
                  </a:cubicBezTo>
                  <a:cubicBezTo>
                    <a:pt x="30412" y="28995"/>
                    <a:pt x="30739" y="28286"/>
                    <a:pt x="31120" y="27578"/>
                  </a:cubicBezTo>
                  <a:lnTo>
                    <a:pt x="31447" y="26869"/>
                  </a:lnTo>
                  <a:cubicBezTo>
                    <a:pt x="31720" y="26379"/>
                    <a:pt x="31992" y="26215"/>
                    <a:pt x="32374" y="26215"/>
                  </a:cubicBezTo>
                  <a:lnTo>
                    <a:pt x="32592" y="26215"/>
                  </a:lnTo>
                  <a:cubicBezTo>
                    <a:pt x="32646" y="26215"/>
                    <a:pt x="32701" y="26215"/>
                    <a:pt x="32810" y="26215"/>
                  </a:cubicBezTo>
                  <a:cubicBezTo>
                    <a:pt x="33409" y="26161"/>
                    <a:pt x="33954" y="25779"/>
                    <a:pt x="34172" y="25179"/>
                  </a:cubicBezTo>
                  <a:cubicBezTo>
                    <a:pt x="34445" y="24743"/>
                    <a:pt x="34499" y="24198"/>
                    <a:pt x="34227" y="23762"/>
                  </a:cubicBezTo>
                  <a:cubicBezTo>
                    <a:pt x="34009" y="23381"/>
                    <a:pt x="33573" y="23108"/>
                    <a:pt x="33082" y="23163"/>
                  </a:cubicBezTo>
                  <a:lnTo>
                    <a:pt x="33082" y="23163"/>
                  </a:lnTo>
                  <a:cubicBezTo>
                    <a:pt x="32592" y="23163"/>
                    <a:pt x="32156" y="23272"/>
                    <a:pt x="31665" y="23381"/>
                  </a:cubicBezTo>
                  <a:cubicBezTo>
                    <a:pt x="31120" y="23544"/>
                    <a:pt x="30521" y="23599"/>
                    <a:pt x="29976" y="23599"/>
                  </a:cubicBezTo>
                  <a:cubicBezTo>
                    <a:pt x="29649" y="23599"/>
                    <a:pt x="29322" y="23544"/>
                    <a:pt x="28995" y="23490"/>
                  </a:cubicBezTo>
                  <a:cubicBezTo>
                    <a:pt x="28886" y="23490"/>
                    <a:pt x="28777" y="23435"/>
                    <a:pt x="28722" y="23381"/>
                  </a:cubicBezTo>
                  <a:cubicBezTo>
                    <a:pt x="28722" y="23272"/>
                    <a:pt x="28722" y="23217"/>
                    <a:pt x="28722" y="23163"/>
                  </a:cubicBezTo>
                  <a:cubicBezTo>
                    <a:pt x="28886" y="22727"/>
                    <a:pt x="29049" y="22345"/>
                    <a:pt x="29213" y="22018"/>
                  </a:cubicBezTo>
                  <a:cubicBezTo>
                    <a:pt x="30030" y="20656"/>
                    <a:pt x="31175" y="19566"/>
                    <a:pt x="32537" y="18803"/>
                  </a:cubicBezTo>
                  <a:cubicBezTo>
                    <a:pt x="32755" y="18694"/>
                    <a:pt x="33028" y="18585"/>
                    <a:pt x="33246" y="18585"/>
                  </a:cubicBezTo>
                  <a:lnTo>
                    <a:pt x="33409" y="18585"/>
                  </a:lnTo>
                  <a:cubicBezTo>
                    <a:pt x="33573" y="18530"/>
                    <a:pt x="33736" y="18530"/>
                    <a:pt x="33845" y="18530"/>
                  </a:cubicBezTo>
                  <a:cubicBezTo>
                    <a:pt x="34009" y="18530"/>
                    <a:pt x="34172" y="18530"/>
                    <a:pt x="34281" y="18530"/>
                  </a:cubicBezTo>
                  <a:cubicBezTo>
                    <a:pt x="35208" y="18421"/>
                    <a:pt x="35862" y="17604"/>
                    <a:pt x="35753" y="16677"/>
                  </a:cubicBezTo>
                  <a:cubicBezTo>
                    <a:pt x="35698" y="16187"/>
                    <a:pt x="35371" y="15805"/>
                    <a:pt x="34935" y="15642"/>
                  </a:cubicBezTo>
                  <a:cubicBezTo>
                    <a:pt x="34826" y="15587"/>
                    <a:pt x="34717" y="15533"/>
                    <a:pt x="34608" y="15478"/>
                  </a:cubicBezTo>
                  <a:cubicBezTo>
                    <a:pt x="34445" y="15424"/>
                    <a:pt x="34281" y="15369"/>
                    <a:pt x="34172" y="15315"/>
                  </a:cubicBezTo>
                  <a:cubicBezTo>
                    <a:pt x="34063" y="15260"/>
                    <a:pt x="33954" y="15151"/>
                    <a:pt x="33954" y="15042"/>
                  </a:cubicBezTo>
                  <a:cubicBezTo>
                    <a:pt x="33900" y="14933"/>
                    <a:pt x="33954" y="14824"/>
                    <a:pt x="34009" y="14715"/>
                  </a:cubicBezTo>
                  <a:lnTo>
                    <a:pt x="34172" y="14497"/>
                  </a:lnTo>
                  <a:cubicBezTo>
                    <a:pt x="34445" y="14007"/>
                    <a:pt x="34826" y="13516"/>
                    <a:pt x="35208" y="13080"/>
                  </a:cubicBezTo>
                  <a:cubicBezTo>
                    <a:pt x="35644" y="12590"/>
                    <a:pt x="36243" y="12317"/>
                    <a:pt x="36897" y="12372"/>
                  </a:cubicBezTo>
                  <a:close/>
                  <a:moveTo>
                    <a:pt x="2616" y="22672"/>
                  </a:moveTo>
                  <a:cubicBezTo>
                    <a:pt x="2671" y="21800"/>
                    <a:pt x="2616" y="20874"/>
                    <a:pt x="2616" y="19947"/>
                  </a:cubicBezTo>
                  <a:lnTo>
                    <a:pt x="2616" y="19348"/>
                  </a:lnTo>
                  <a:cubicBezTo>
                    <a:pt x="2562" y="18803"/>
                    <a:pt x="2671" y="18258"/>
                    <a:pt x="2998" y="17767"/>
                  </a:cubicBezTo>
                  <a:cubicBezTo>
                    <a:pt x="3161" y="17549"/>
                    <a:pt x="3325" y="17277"/>
                    <a:pt x="3434" y="17059"/>
                  </a:cubicBezTo>
                  <a:cubicBezTo>
                    <a:pt x="3870" y="15751"/>
                    <a:pt x="4633" y="14661"/>
                    <a:pt x="5614" y="13680"/>
                  </a:cubicBezTo>
                  <a:lnTo>
                    <a:pt x="5832" y="13407"/>
                  </a:lnTo>
                  <a:cubicBezTo>
                    <a:pt x="6486" y="12699"/>
                    <a:pt x="7140" y="11990"/>
                    <a:pt x="7903" y="11118"/>
                  </a:cubicBezTo>
                  <a:cubicBezTo>
                    <a:pt x="8121" y="10846"/>
                    <a:pt x="8393" y="10628"/>
                    <a:pt x="8720" y="10355"/>
                  </a:cubicBezTo>
                  <a:cubicBezTo>
                    <a:pt x="10028" y="9265"/>
                    <a:pt x="11445" y="8339"/>
                    <a:pt x="12971" y="7576"/>
                  </a:cubicBezTo>
                  <a:cubicBezTo>
                    <a:pt x="14443" y="6867"/>
                    <a:pt x="15969" y="6159"/>
                    <a:pt x="17440" y="5450"/>
                  </a:cubicBezTo>
                  <a:cubicBezTo>
                    <a:pt x="18748" y="4905"/>
                    <a:pt x="20111" y="4633"/>
                    <a:pt x="21473" y="4633"/>
                  </a:cubicBezTo>
                  <a:lnTo>
                    <a:pt x="23218" y="4633"/>
                  </a:lnTo>
                  <a:lnTo>
                    <a:pt x="25616" y="4633"/>
                  </a:lnTo>
                  <a:lnTo>
                    <a:pt x="27033" y="4633"/>
                  </a:lnTo>
                  <a:cubicBezTo>
                    <a:pt x="27687" y="4633"/>
                    <a:pt x="28286" y="4742"/>
                    <a:pt x="28886" y="4960"/>
                  </a:cubicBezTo>
                  <a:lnTo>
                    <a:pt x="29485" y="5123"/>
                  </a:lnTo>
                  <a:cubicBezTo>
                    <a:pt x="31502" y="5614"/>
                    <a:pt x="33464" y="6431"/>
                    <a:pt x="35262" y="7630"/>
                  </a:cubicBezTo>
                  <a:cubicBezTo>
                    <a:pt x="35589" y="7848"/>
                    <a:pt x="35971" y="8175"/>
                    <a:pt x="36243" y="8502"/>
                  </a:cubicBezTo>
                  <a:cubicBezTo>
                    <a:pt x="36570" y="8775"/>
                    <a:pt x="36734" y="9211"/>
                    <a:pt x="36679" y="9592"/>
                  </a:cubicBezTo>
                  <a:lnTo>
                    <a:pt x="36080" y="9810"/>
                  </a:lnTo>
                  <a:cubicBezTo>
                    <a:pt x="35535" y="9974"/>
                    <a:pt x="35099" y="10083"/>
                    <a:pt x="34608" y="10301"/>
                  </a:cubicBezTo>
                  <a:cubicBezTo>
                    <a:pt x="34172" y="10464"/>
                    <a:pt x="33791" y="10682"/>
                    <a:pt x="33464" y="11064"/>
                  </a:cubicBezTo>
                  <a:cubicBezTo>
                    <a:pt x="32755" y="11881"/>
                    <a:pt x="32156" y="12753"/>
                    <a:pt x="31556" y="13625"/>
                  </a:cubicBezTo>
                  <a:cubicBezTo>
                    <a:pt x="31338" y="14007"/>
                    <a:pt x="31229" y="14443"/>
                    <a:pt x="31284" y="14824"/>
                  </a:cubicBezTo>
                  <a:cubicBezTo>
                    <a:pt x="31284" y="15206"/>
                    <a:pt x="31338" y="15587"/>
                    <a:pt x="31393" y="15914"/>
                  </a:cubicBezTo>
                  <a:cubicBezTo>
                    <a:pt x="31393" y="16023"/>
                    <a:pt x="31393" y="16132"/>
                    <a:pt x="31447" y="16296"/>
                  </a:cubicBezTo>
                  <a:lnTo>
                    <a:pt x="30793" y="16841"/>
                  </a:lnTo>
                  <a:cubicBezTo>
                    <a:pt x="30139" y="17277"/>
                    <a:pt x="29540" y="17713"/>
                    <a:pt x="28940" y="18258"/>
                  </a:cubicBezTo>
                  <a:cubicBezTo>
                    <a:pt x="27796" y="19239"/>
                    <a:pt x="26924" y="20547"/>
                    <a:pt x="26379" y="21964"/>
                  </a:cubicBezTo>
                  <a:cubicBezTo>
                    <a:pt x="26215" y="22345"/>
                    <a:pt x="26161" y="22727"/>
                    <a:pt x="26161" y="23163"/>
                  </a:cubicBezTo>
                  <a:cubicBezTo>
                    <a:pt x="26161" y="24907"/>
                    <a:pt x="26542" y="25997"/>
                    <a:pt x="28668" y="26215"/>
                  </a:cubicBezTo>
                  <a:lnTo>
                    <a:pt x="28777" y="26215"/>
                  </a:lnTo>
                  <a:cubicBezTo>
                    <a:pt x="28777" y="26215"/>
                    <a:pt x="28777" y="26215"/>
                    <a:pt x="28777" y="26215"/>
                  </a:cubicBezTo>
                  <a:cubicBezTo>
                    <a:pt x="28722" y="26379"/>
                    <a:pt x="28668" y="26488"/>
                    <a:pt x="28613" y="26651"/>
                  </a:cubicBezTo>
                  <a:cubicBezTo>
                    <a:pt x="27687" y="28341"/>
                    <a:pt x="27033" y="30248"/>
                    <a:pt x="26815" y="32156"/>
                  </a:cubicBezTo>
                  <a:lnTo>
                    <a:pt x="26815" y="32374"/>
                  </a:lnTo>
                  <a:cubicBezTo>
                    <a:pt x="26760" y="32592"/>
                    <a:pt x="26706" y="32864"/>
                    <a:pt x="26760" y="33082"/>
                  </a:cubicBezTo>
                  <a:cubicBezTo>
                    <a:pt x="26760" y="33954"/>
                    <a:pt x="26597" y="34826"/>
                    <a:pt x="26270" y="35644"/>
                  </a:cubicBezTo>
                  <a:cubicBezTo>
                    <a:pt x="25943" y="36461"/>
                    <a:pt x="25725" y="37333"/>
                    <a:pt x="25616" y="38260"/>
                  </a:cubicBezTo>
                  <a:cubicBezTo>
                    <a:pt x="25507" y="38805"/>
                    <a:pt x="25343" y="39350"/>
                    <a:pt x="25125" y="39895"/>
                  </a:cubicBezTo>
                  <a:cubicBezTo>
                    <a:pt x="25016" y="40113"/>
                    <a:pt x="24907" y="40385"/>
                    <a:pt x="24853" y="40658"/>
                  </a:cubicBezTo>
                  <a:cubicBezTo>
                    <a:pt x="24798" y="40712"/>
                    <a:pt x="24798" y="40821"/>
                    <a:pt x="24798" y="40876"/>
                  </a:cubicBezTo>
                  <a:cubicBezTo>
                    <a:pt x="24744" y="40985"/>
                    <a:pt x="24744" y="41039"/>
                    <a:pt x="24689" y="41148"/>
                  </a:cubicBezTo>
                  <a:cubicBezTo>
                    <a:pt x="24253" y="42129"/>
                    <a:pt x="24090" y="43274"/>
                    <a:pt x="24199" y="44364"/>
                  </a:cubicBezTo>
                  <a:cubicBezTo>
                    <a:pt x="24199" y="44527"/>
                    <a:pt x="24144" y="44691"/>
                    <a:pt x="24090" y="44909"/>
                  </a:cubicBezTo>
                  <a:cubicBezTo>
                    <a:pt x="24090" y="44963"/>
                    <a:pt x="24035" y="45072"/>
                    <a:pt x="24035" y="45127"/>
                  </a:cubicBezTo>
                  <a:lnTo>
                    <a:pt x="23926" y="45454"/>
                  </a:lnTo>
                  <a:cubicBezTo>
                    <a:pt x="23872" y="45781"/>
                    <a:pt x="23817" y="46108"/>
                    <a:pt x="23708" y="46489"/>
                  </a:cubicBezTo>
                  <a:lnTo>
                    <a:pt x="23654" y="46653"/>
                  </a:lnTo>
                  <a:cubicBezTo>
                    <a:pt x="23599" y="46871"/>
                    <a:pt x="23545" y="47034"/>
                    <a:pt x="23381" y="47198"/>
                  </a:cubicBezTo>
                  <a:cubicBezTo>
                    <a:pt x="23000" y="47634"/>
                    <a:pt x="22727" y="48124"/>
                    <a:pt x="22564" y="48669"/>
                  </a:cubicBezTo>
                  <a:lnTo>
                    <a:pt x="22564" y="48724"/>
                  </a:lnTo>
                  <a:cubicBezTo>
                    <a:pt x="22346" y="49432"/>
                    <a:pt x="21964" y="50086"/>
                    <a:pt x="21473" y="50686"/>
                  </a:cubicBezTo>
                  <a:cubicBezTo>
                    <a:pt x="21146" y="51122"/>
                    <a:pt x="20819" y="51558"/>
                    <a:pt x="20547" y="51994"/>
                  </a:cubicBezTo>
                  <a:lnTo>
                    <a:pt x="19893" y="52866"/>
                  </a:lnTo>
                  <a:cubicBezTo>
                    <a:pt x="19457" y="53466"/>
                    <a:pt x="18857" y="53902"/>
                    <a:pt x="18203" y="54229"/>
                  </a:cubicBezTo>
                  <a:cubicBezTo>
                    <a:pt x="17985" y="54338"/>
                    <a:pt x="17767" y="54392"/>
                    <a:pt x="17495" y="54392"/>
                  </a:cubicBezTo>
                  <a:lnTo>
                    <a:pt x="17495" y="54392"/>
                  </a:lnTo>
                  <a:cubicBezTo>
                    <a:pt x="17059" y="54392"/>
                    <a:pt x="16677" y="54120"/>
                    <a:pt x="16459" y="53684"/>
                  </a:cubicBezTo>
                  <a:cubicBezTo>
                    <a:pt x="16241" y="53248"/>
                    <a:pt x="16023" y="52757"/>
                    <a:pt x="15860" y="52212"/>
                  </a:cubicBezTo>
                  <a:cubicBezTo>
                    <a:pt x="15696" y="51503"/>
                    <a:pt x="15478" y="50740"/>
                    <a:pt x="15206" y="50032"/>
                  </a:cubicBezTo>
                  <a:cubicBezTo>
                    <a:pt x="14879" y="48942"/>
                    <a:pt x="14552" y="47797"/>
                    <a:pt x="14334" y="46653"/>
                  </a:cubicBezTo>
                  <a:cubicBezTo>
                    <a:pt x="14170" y="45781"/>
                    <a:pt x="13407" y="45181"/>
                    <a:pt x="12535" y="45236"/>
                  </a:cubicBezTo>
                  <a:cubicBezTo>
                    <a:pt x="12099" y="45236"/>
                    <a:pt x="11718" y="45345"/>
                    <a:pt x="11391" y="45563"/>
                  </a:cubicBezTo>
                  <a:cubicBezTo>
                    <a:pt x="11009" y="45781"/>
                    <a:pt x="10682" y="46108"/>
                    <a:pt x="10410" y="46489"/>
                  </a:cubicBezTo>
                  <a:cubicBezTo>
                    <a:pt x="10083" y="46980"/>
                    <a:pt x="9483" y="47252"/>
                    <a:pt x="8884" y="47143"/>
                  </a:cubicBezTo>
                  <a:lnTo>
                    <a:pt x="7358" y="47143"/>
                  </a:lnTo>
                  <a:lnTo>
                    <a:pt x="6649" y="47143"/>
                  </a:lnTo>
                  <a:cubicBezTo>
                    <a:pt x="6268" y="47143"/>
                    <a:pt x="5941" y="46980"/>
                    <a:pt x="5777" y="46707"/>
                  </a:cubicBezTo>
                  <a:cubicBezTo>
                    <a:pt x="5396" y="46271"/>
                    <a:pt x="5178" y="45726"/>
                    <a:pt x="5232" y="45181"/>
                  </a:cubicBezTo>
                  <a:cubicBezTo>
                    <a:pt x="5287" y="44636"/>
                    <a:pt x="5341" y="44091"/>
                    <a:pt x="5396" y="43546"/>
                  </a:cubicBezTo>
                  <a:cubicBezTo>
                    <a:pt x="5505" y="43001"/>
                    <a:pt x="5559" y="42347"/>
                    <a:pt x="5614" y="41748"/>
                  </a:cubicBezTo>
                  <a:cubicBezTo>
                    <a:pt x="5777" y="40821"/>
                    <a:pt x="6050" y="39949"/>
                    <a:pt x="6540" y="39132"/>
                  </a:cubicBezTo>
                  <a:lnTo>
                    <a:pt x="6867" y="38423"/>
                  </a:lnTo>
                  <a:cubicBezTo>
                    <a:pt x="7303" y="37442"/>
                    <a:pt x="7794" y="36461"/>
                    <a:pt x="8448" y="35262"/>
                  </a:cubicBezTo>
                  <a:cubicBezTo>
                    <a:pt x="8720" y="34826"/>
                    <a:pt x="8993" y="34445"/>
                    <a:pt x="9320" y="34063"/>
                  </a:cubicBezTo>
                  <a:cubicBezTo>
                    <a:pt x="9756" y="33573"/>
                    <a:pt x="10246" y="33137"/>
                    <a:pt x="10682" y="32646"/>
                  </a:cubicBezTo>
                  <a:lnTo>
                    <a:pt x="11227" y="32156"/>
                  </a:lnTo>
                  <a:cubicBezTo>
                    <a:pt x="11609" y="31774"/>
                    <a:pt x="11827" y="31229"/>
                    <a:pt x="11718" y="30739"/>
                  </a:cubicBezTo>
                  <a:cubicBezTo>
                    <a:pt x="11554" y="30248"/>
                    <a:pt x="11118" y="29867"/>
                    <a:pt x="10628" y="29758"/>
                  </a:cubicBezTo>
                  <a:cubicBezTo>
                    <a:pt x="8829" y="29267"/>
                    <a:pt x="7085" y="28450"/>
                    <a:pt x="5450" y="27414"/>
                  </a:cubicBezTo>
                  <a:cubicBezTo>
                    <a:pt x="4742" y="26978"/>
                    <a:pt x="4142" y="26433"/>
                    <a:pt x="3652" y="25724"/>
                  </a:cubicBezTo>
                  <a:cubicBezTo>
                    <a:pt x="2889" y="24907"/>
                    <a:pt x="2507" y="23817"/>
                    <a:pt x="2616" y="226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69"/>
            <p:cNvSpPr/>
            <p:nvPr/>
          </p:nvSpPr>
          <p:spPr>
            <a:xfrm>
              <a:off x="-3456921" y="3017717"/>
              <a:ext cx="383959" cy="137436"/>
            </a:xfrm>
            <a:custGeom>
              <a:avLst/>
              <a:gdLst/>
              <a:ahLst/>
              <a:cxnLst/>
              <a:rect l="l" t="t" r="r" b="b"/>
              <a:pathLst>
                <a:path w="29541" h="10574" extrusionOk="0">
                  <a:moveTo>
                    <a:pt x="27142" y="6322"/>
                  </a:moveTo>
                  <a:cubicBezTo>
                    <a:pt x="27633" y="5777"/>
                    <a:pt x="28123" y="5232"/>
                    <a:pt x="28559" y="4633"/>
                  </a:cubicBezTo>
                  <a:cubicBezTo>
                    <a:pt x="29322" y="3706"/>
                    <a:pt x="29540" y="2398"/>
                    <a:pt x="29050" y="1254"/>
                  </a:cubicBezTo>
                  <a:cubicBezTo>
                    <a:pt x="28995" y="1090"/>
                    <a:pt x="28941" y="981"/>
                    <a:pt x="28941" y="818"/>
                  </a:cubicBezTo>
                  <a:cubicBezTo>
                    <a:pt x="28886" y="654"/>
                    <a:pt x="28832" y="545"/>
                    <a:pt x="28777" y="382"/>
                  </a:cubicBezTo>
                  <a:cubicBezTo>
                    <a:pt x="28723" y="164"/>
                    <a:pt x="28505" y="55"/>
                    <a:pt x="28287" y="0"/>
                  </a:cubicBezTo>
                  <a:lnTo>
                    <a:pt x="28287" y="0"/>
                  </a:lnTo>
                  <a:cubicBezTo>
                    <a:pt x="28178" y="55"/>
                    <a:pt x="27851" y="218"/>
                    <a:pt x="27796" y="436"/>
                  </a:cubicBezTo>
                  <a:cubicBezTo>
                    <a:pt x="27524" y="1635"/>
                    <a:pt x="26869" y="2671"/>
                    <a:pt x="25997" y="3488"/>
                  </a:cubicBezTo>
                  <a:cubicBezTo>
                    <a:pt x="25834" y="3597"/>
                    <a:pt x="25779" y="3706"/>
                    <a:pt x="25670" y="3815"/>
                  </a:cubicBezTo>
                  <a:cubicBezTo>
                    <a:pt x="25180" y="4578"/>
                    <a:pt x="24471" y="5123"/>
                    <a:pt x="23599" y="5450"/>
                  </a:cubicBezTo>
                  <a:lnTo>
                    <a:pt x="22564" y="5832"/>
                  </a:lnTo>
                  <a:cubicBezTo>
                    <a:pt x="21910" y="6050"/>
                    <a:pt x="21201" y="6322"/>
                    <a:pt x="20602" y="6649"/>
                  </a:cubicBezTo>
                  <a:cubicBezTo>
                    <a:pt x="18858" y="7521"/>
                    <a:pt x="16896" y="7957"/>
                    <a:pt x="14934" y="7903"/>
                  </a:cubicBezTo>
                  <a:cubicBezTo>
                    <a:pt x="13898" y="7903"/>
                    <a:pt x="12863" y="7848"/>
                    <a:pt x="11827" y="7685"/>
                  </a:cubicBezTo>
                  <a:cubicBezTo>
                    <a:pt x="11119" y="7630"/>
                    <a:pt x="10356" y="7467"/>
                    <a:pt x="9647" y="7249"/>
                  </a:cubicBezTo>
                  <a:lnTo>
                    <a:pt x="8993" y="7031"/>
                  </a:lnTo>
                  <a:cubicBezTo>
                    <a:pt x="7467" y="6813"/>
                    <a:pt x="6050" y="6159"/>
                    <a:pt x="4796" y="5232"/>
                  </a:cubicBezTo>
                  <a:lnTo>
                    <a:pt x="4524" y="5069"/>
                  </a:lnTo>
                  <a:cubicBezTo>
                    <a:pt x="3815" y="4633"/>
                    <a:pt x="3107" y="4251"/>
                    <a:pt x="2344" y="3979"/>
                  </a:cubicBezTo>
                  <a:lnTo>
                    <a:pt x="2126" y="3870"/>
                  </a:lnTo>
                  <a:cubicBezTo>
                    <a:pt x="1744" y="3706"/>
                    <a:pt x="1363" y="3652"/>
                    <a:pt x="981" y="3652"/>
                  </a:cubicBezTo>
                  <a:cubicBezTo>
                    <a:pt x="600" y="3706"/>
                    <a:pt x="273" y="3924"/>
                    <a:pt x="164" y="4306"/>
                  </a:cubicBezTo>
                  <a:cubicBezTo>
                    <a:pt x="0" y="4633"/>
                    <a:pt x="109" y="5014"/>
                    <a:pt x="382" y="5232"/>
                  </a:cubicBezTo>
                  <a:cubicBezTo>
                    <a:pt x="763" y="5614"/>
                    <a:pt x="1199" y="5995"/>
                    <a:pt x="1690" y="6322"/>
                  </a:cubicBezTo>
                  <a:cubicBezTo>
                    <a:pt x="2180" y="6649"/>
                    <a:pt x="2725" y="6976"/>
                    <a:pt x="3270" y="7303"/>
                  </a:cubicBezTo>
                  <a:cubicBezTo>
                    <a:pt x="3815" y="7630"/>
                    <a:pt x="4306" y="8012"/>
                    <a:pt x="4796" y="8284"/>
                  </a:cubicBezTo>
                  <a:cubicBezTo>
                    <a:pt x="5341" y="8611"/>
                    <a:pt x="5887" y="8884"/>
                    <a:pt x="6486" y="9047"/>
                  </a:cubicBezTo>
                  <a:cubicBezTo>
                    <a:pt x="7304" y="9211"/>
                    <a:pt x="8067" y="9483"/>
                    <a:pt x="8939" y="9701"/>
                  </a:cubicBezTo>
                  <a:cubicBezTo>
                    <a:pt x="10465" y="10192"/>
                    <a:pt x="12045" y="10519"/>
                    <a:pt x="13680" y="10573"/>
                  </a:cubicBezTo>
                  <a:lnTo>
                    <a:pt x="14171" y="10573"/>
                  </a:lnTo>
                  <a:lnTo>
                    <a:pt x="15370" y="10573"/>
                  </a:lnTo>
                  <a:cubicBezTo>
                    <a:pt x="17604" y="10573"/>
                    <a:pt x="19839" y="10028"/>
                    <a:pt x="21855" y="8993"/>
                  </a:cubicBezTo>
                  <a:cubicBezTo>
                    <a:pt x="22073" y="8938"/>
                    <a:pt x="22291" y="8829"/>
                    <a:pt x="22509" y="8775"/>
                  </a:cubicBezTo>
                  <a:cubicBezTo>
                    <a:pt x="22673" y="8720"/>
                    <a:pt x="22891" y="8611"/>
                    <a:pt x="23054" y="8557"/>
                  </a:cubicBezTo>
                  <a:lnTo>
                    <a:pt x="23381" y="8393"/>
                  </a:lnTo>
                  <a:cubicBezTo>
                    <a:pt x="24253" y="8012"/>
                    <a:pt x="25180" y="7576"/>
                    <a:pt x="26106" y="7140"/>
                  </a:cubicBezTo>
                  <a:cubicBezTo>
                    <a:pt x="26488" y="6922"/>
                    <a:pt x="26815" y="6649"/>
                    <a:pt x="27142" y="6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69"/>
            <p:cNvSpPr/>
            <p:nvPr/>
          </p:nvSpPr>
          <p:spPr>
            <a:xfrm>
              <a:off x="-3494471" y="2913581"/>
              <a:ext cx="63766" cy="58099"/>
            </a:xfrm>
            <a:custGeom>
              <a:avLst/>
              <a:gdLst/>
              <a:ahLst/>
              <a:cxnLst/>
              <a:rect l="l" t="t" r="r" b="b"/>
              <a:pathLst>
                <a:path w="4906" h="4470" extrusionOk="0">
                  <a:moveTo>
                    <a:pt x="4633" y="3271"/>
                  </a:moveTo>
                  <a:cubicBezTo>
                    <a:pt x="4906" y="2344"/>
                    <a:pt x="4742" y="1363"/>
                    <a:pt x="4143" y="655"/>
                  </a:cubicBezTo>
                  <a:cubicBezTo>
                    <a:pt x="3761" y="219"/>
                    <a:pt x="3162" y="1"/>
                    <a:pt x="2562" y="55"/>
                  </a:cubicBezTo>
                  <a:lnTo>
                    <a:pt x="1963" y="55"/>
                  </a:lnTo>
                  <a:cubicBezTo>
                    <a:pt x="1309" y="55"/>
                    <a:pt x="655" y="437"/>
                    <a:pt x="382" y="1036"/>
                  </a:cubicBezTo>
                  <a:cubicBezTo>
                    <a:pt x="1" y="1636"/>
                    <a:pt x="55" y="2399"/>
                    <a:pt x="491" y="2998"/>
                  </a:cubicBezTo>
                  <a:cubicBezTo>
                    <a:pt x="764" y="3489"/>
                    <a:pt x="1200" y="3925"/>
                    <a:pt x="1745" y="4197"/>
                  </a:cubicBezTo>
                  <a:cubicBezTo>
                    <a:pt x="2017" y="4361"/>
                    <a:pt x="2344" y="4415"/>
                    <a:pt x="2671" y="4470"/>
                  </a:cubicBezTo>
                  <a:lnTo>
                    <a:pt x="2726" y="4470"/>
                  </a:lnTo>
                  <a:cubicBezTo>
                    <a:pt x="3543" y="4470"/>
                    <a:pt x="4252" y="3979"/>
                    <a:pt x="4633" y="327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69"/>
            <p:cNvSpPr/>
            <p:nvPr/>
          </p:nvSpPr>
          <p:spPr>
            <a:xfrm>
              <a:off x="-3119740" y="2854079"/>
              <a:ext cx="47480" cy="53147"/>
            </a:xfrm>
            <a:custGeom>
              <a:avLst/>
              <a:gdLst/>
              <a:ahLst/>
              <a:cxnLst/>
              <a:rect l="l" t="t" r="r" b="b"/>
              <a:pathLst>
                <a:path w="3653" h="4089" extrusionOk="0">
                  <a:moveTo>
                    <a:pt x="110" y="2508"/>
                  </a:moveTo>
                  <a:cubicBezTo>
                    <a:pt x="110" y="2780"/>
                    <a:pt x="164" y="3053"/>
                    <a:pt x="273" y="3271"/>
                  </a:cubicBezTo>
                  <a:cubicBezTo>
                    <a:pt x="600" y="3816"/>
                    <a:pt x="1200" y="4088"/>
                    <a:pt x="1854" y="4034"/>
                  </a:cubicBezTo>
                  <a:lnTo>
                    <a:pt x="1909" y="4034"/>
                  </a:lnTo>
                  <a:cubicBezTo>
                    <a:pt x="2563" y="4088"/>
                    <a:pt x="3162" y="3652"/>
                    <a:pt x="3380" y="2998"/>
                  </a:cubicBezTo>
                  <a:cubicBezTo>
                    <a:pt x="3598" y="2344"/>
                    <a:pt x="3653" y="1635"/>
                    <a:pt x="3435" y="981"/>
                  </a:cubicBezTo>
                  <a:cubicBezTo>
                    <a:pt x="3326" y="382"/>
                    <a:pt x="2781" y="0"/>
                    <a:pt x="2181" y="55"/>
                  </a:cubicBezTo>
                  <a:cubicBezTo>
                    <a:pt x="2127" y="0"/>
                    <a:pt x="2018" y="0"/>
                    <a:pt x="1963" y="55"/>
                  </a:cubicBezTo>
                  <a:lnTo>
                    <a:pt x="1745" y="55"/>
                  </a:lnTo>
                  <a:lnTo>
                    <a:pt x="1745" y="55"/>
                  </a:lnTo>
                  <a:lnTo>
                    <a:pt x="1527" y="55"/>
                  </a:lnTo>
                  <a:cubicBezTo>
                    <a:pt x="927" y="55"/>
                    <a:pt x="382" y="436"/>
                    <a:pt x="273" y="1036"/>
                  </a:cubicBezTo>
                  <a:cubicBezTo>
                    <a:pt x="164" y="1254"/>
                    <a:pt x="110" y="1526"/>
                    <a:pt x="110" y="1745"/>
                  </a:cubicBezTo>
                  <a:cubicBezTo>
                    <a:pt x="110" y="1854"/>
                    <a:pt x="110" y="1963"/>
                    <a:pt x="55" y="2072"/>
                  </a:cubicBezTo>
                  <a:cubicBezTo>
                    <a:pt x="1" y="2126"/>
                    <a:pt x="1" y="2126"/>
                    <a:pt x="55" y="2181"/>
                  </a:cubicBezTo>
                  <a:cubicBezTo>
                    <a:pt x="55" y="2344"/>
                    <a:pt x="55" y="2453"/>
                    <a:pt x="110" y="25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0" name="Google Shape;1950;p69"/>
          <p:cNvGrpSpPr/>
          <p:nvPr/>
        </p:nvGrpSpPr>
        <p:grpSpPr>
          <a:xfrm>
            <a:off x="3940757" y="1793370"/>
            <a:ext cx="1367181" cy="1114289"/>
            <a:chOff x="-1897780" y="2612520"/>
            <a:chExt cx="1367181" cy="1114289"/>
          </a:xfrm>
        </p:grpSpPr>
        <p:sp>
          <p:nvSpPr>
            <p:cNvPr id="1951" name="Google Shape;1951;p69"/>
            <p:cNvSpPr/>
            <p:nvPr/>
          </p:nvSpPr>
          <p:spPr>
            <a:xfrm>
              <a:off x="-1750441" y="3114757"/>
              <a:ext cx="1035667" cy="573099"/>
            </a:xfrm>
            <a:custGeom>
              <a:avLst/>
              <a:gdLst/>
              <a:ahLst/>
              <a:cxnLst/>
              <a:rect l="l" t="t" r="r" b="b"/>
              <a:pathLst>
                <a:path w="79682" h="44093" extrusionOk="0">
                  <a:moveTo>
                    <a:pt x="44692" y="1745"/>
                  </a:moveTo>
                  <a:cubicBezTo>
                    <a:pt x="45291" y="2998"/>
                    <a:pt x="46218" y="3979"/>
                    <a:pt x="47362" y="4688"/>
                  </a:cubicBezTo>
                  <a:cubicBezTo>
                    <a:pt x="48125" y="5124"/>
                    <a:pt x="48943" y="5451"/>
                    <a:pt x="49815" y="5723"/>
                  </a:cubicBezTo>
                  <a:cubicBezTo>
                    <a:pt x="50905" y="5996"/>
                    <a:pt x="51886" y="6541"/>
                    <a:pt x="53085" y="6541"/>
                  </a:cubicBezTo>
                  <a:cubicBezTo>
                    <a:pt x="54175" y="6541"/>
                    <a:pt x="55265" y="6377"/>
                    <a:pt x="56246" y="5996"/>
                  </a:cubicBezTo>
                  <a:cubicBezTo>
                    <a:pt x="56900" y="5832"/>
                    <a:pt x="57445" y="5560"/>
                    <a:pt x="58045" y="5342"/>
                  </a:cubicBezTo>
                  <a:cubicBezTo>
                    <a:pt x="59952" y="4633"/>
                    <a:pt x="61696" y="3543"/>
                    <a:pt x="63113" y="2126"/>
                  </a:cubicBezTo>
                  <a:cubicBezTo>
                    <a:pt x="63277" y="2017"/>
                    <a:pt x="63440" y="1963"/>
                    <a:pt x="63604" y="1908"/>
                  </a:cubicBezTo>
                  <a:cubicBezTo>
                    <a:pt x="63931" y="2072"/>
                    <a:pt x="64258" y="2235"/>
                    <a:pt x="64530" y="2453"/>
                  </a:cubicBezTo>
                  <a:cubicBezTo>
                    <a:pt x="66274" y="3652"/>
                    <a:pt x="68291" y="4306"/>
                    <a:pt x="70362" y="4197"/>
                  </a:cubicBezTo>
                  <a:cubicBezTo>
                    <a:pt x="71834" y="4306"/>
                    <a:pt x="73251" y="3979"/>
                    <a:pt x="74504" y="3325"/>
                  </a:cubicBezTo>
                  <a:cubicBezTo>
                    <a:pt x="75104" y="2944"/>
                    <a:pt x="75703" y="2562"/>
                    <a:pt x="76194" y="2072"/>
                  </a:cubicBezTo>
                  <a:cubicBezTo>
                    <a:pt x="76521" y="1636"/>
                    <a:pt x="77011" y="1309"/>
                    <a:pt x="77556" y="1200"/>
                  </a:cubicBezTo>
                  <a:cubicBezTo>
                    <a:pt x="77720" y="1527"/>
                    <a:pt x="77883" y="1799"/>
                    <a:pt x="77992" y="2126"/>
                  </a:cubicBezTo>
                  <a:cubicBezTo>
                    <a:pt x="78646" y="3652"/>
                    <a:pt x="79137" y="5233"/>
                    <a:pt x="79464" y="6922"/>
                  </a:cubicBezTo>
                  <a:cubicBezTo>
                    <a:pt x="79573" y="8013"/>
                    <a:pt x="79682" y="9157"/>
                    <a:pt x="79682" y="10302"/>
                  </a:cubicBezTo>
                  <a:cubicBezTo>
                    <a:pt x="79682" y="11991"/>
                    <a:pt x="79627" y="13626"/>
                    <a:pt x="79573" y="15316"/>
                  </a:cubicBezTo>
                  <a:cubicBezTo>
                    <a:pt x="79518" y="16515"/>
                    <a:pt x="79300" y="17659"/>
                    <a:pt x="78919" y="18804"/>
                  </a:cubicBezTo>
                  <a:cubicBezTo>
                    <a:pt x="78265" y="20929"/>
                    <a:pt x="77393" y="22946"/>
                    <a:pt x="76303" y="24853"/>
                  </a:cubicBezTo>
                  <a:cubicBezTo>
                    <a:pt x="75322" y="26488"/>
                    <a:pt x="74123" y="27960"/>
                    <a:pt x="72760" y="29268"/>
                  </a:cubicBezTo>
                  <a:cubicBezTo>
                    <a:pt x="71888" y="30194"/>
                    <a:pt x="70961" y="31066"/>
                    <a:pt x="70035" y="31993"/>
                  </a:cubicBezTo>
                  <a:cubicBezTo>
                    <a:pt x="68836" y="33137"/>
                    <a:pt x="67473" y="34173"/>
                    <a:pt x="66056" y="34991"/>
                  </a:cubicBezTo>
                  <a:cubicBezTo>
                    <a:pt x="63713" y="36462"/>
                    <a:pt x="61315" y="37879"/>
                    <a:pt x="58917" y="39242"/>
                  </a:cubicBezTo>
                  <a:cubicBezTo>
                    <a:pt x="56464" y="40550"/>
                    <a:pt x="53903" y="41531"/>
                    <a:pt x="51232" y="42185"/>
                  </a:cubicBezTo>
                  <a:cubicBezTo>
                    <a:pt x="48561" y="42893"/>
                    <a:pt x="45945" y="43384"/>
                    <a:pt x="43220" y="43656"/>
                  </a:cubicBezTo>
                  <a:cubicBezTo>
                    <a:pt x="40986" y="43874"/>
                    <a:pt x="38697" y="43929"/>
                    <a:pt x="36408" y="44038"/>
                  </a:cubicBezTo>
                  <a:cubicBezTo>
                    <a:pt x="35427" y="44092"/>
                    <a:pt x="34446" y="44038"/>
                    <a:pt x="33465" y="44038"/>
                  </a:cubicBezTo>
                  <a:cubicBezTo>
                    <a:pt x="31557" y="44092"/>
                    <a:pt x="29704" y="43929"/>
                    <a:pt x="27851" y="43602"/>
                  </a:cubicBezTo>
                  <a:cubicBezTo>
                    <a:pt x="27197" y="43493"/>
                    <a:pt x="26488" y="43384"/>
                    <a:pt x="25834" y="43166"/>
                  </a:cubicBezTo>
                  <a:cubicBezTo>
                    <a:pt x="23382" y="42403"/>
                    <a:pt x="20929" y="41640"/>
                    <a:pt x="18477" y="40877"/>
                  </a:cubicBezTo>
                  <a:cubicBezTo>
                    <a:pt x="15207" y="39787"/>
                    <a:pt x="12209" y="37934"/>
                    <a:pt x="9757" y="35427"/>
                  </a:cubicBezTo>
                  <a:cubicBezTo>
                    <a:pt x="8394" y="34064"/>
                    <a:pt x="7086" y="32701"/>
                    <a:pt x="5832" y="31230"/>
                  </a:cubicBezTo>
                  <a:cubicBezTo>
                    <a:pt x="5233" y="30467"/>
                    <a:pt x="4633" y="29704"/>
                    <a:pt x="4088" y="28832"/>
                  </a:cubicBezTo>
                  <a:cubicBezTo>
                    <a:pt x="3761" y="28396"/>
                    <a:pt x="3652" y="27197"/>
                    <a:pt x="3162" y="26979"/>
                  </a:cubicBezTo>
                  <a:cubicBezTo>
                    <a:pt x="2399" y="25344"/>
                    <a:pt x="1799" y="23545"/>
                    <a:pt x="1472" y="21747"/>
                  </a:cubicBezTo>
                  <a:cubicBezTo>
                    <a:pt x="1527" y="21583"/>
                    <a:pt x="437" y="17768"/>
                    <a:pt x="328" y="16460"/>
                  </a:cubicBezTo>
                  <a:cubicBezTo>
                    <a:pt x="164" y="14335"/>
                    <a:pt x="110" y="12264"/>
                    <a:pt x="55" y="10138"/>
                  </a:cubicBezTo>
                  <a:cubicBezTo>
                    <a:pt x="1" y="8285"/>
                    <a:pt x="219" y="6486"/>
                    <a:pt x="764" y="4742"/>
                  </a:cubicBezTo>
                  <a:cubicBezTo>
                    <a:pt x="1091" y="3652"/>
                    <a:pt x="1363" y="2562"/>
                    <a:pt x="1636" y="1527"/>
                  </a:cubicBezTo>
                  <a:cubicBezTo>
                    <a:pt x="1854" y="1418"/>
                    <a:pt x="2126" y="1527"/>
                    <a:pt x="2181" y="1745"/>
                  </a:cubicBezTo>
                  <a:cubicBezTo>
                    <a:pt x="2617" y="2562"/>
                    <a:pt x="3380" y="3216"/>
                    <a:pt x="4252" y="3489"/>
                  </a:cubicBezTo>
                  <a:cubicBezTo>
                    <a:pt x="5505" y="3925"/>
                    <a:pt x="6759" y="4197"/>
                    <a:pt x="8013" y="4252"/>
                  </a:cubicBezTo>
                  <a:cubicBezTo>
                    <a:pt x="9920" y="4361"/>
                    <a:pt x="11773" y="4306"/>
                    <a:pt x="13626" y="3979"/>
                  </a:cubicBezTo>
                  <a:cubicBezTo>
                    <a:pt x="15479" y="3652"/>
                    <a:pt x="17223" y="2998"/>
                    <a:pt x="18804" y="1963"/>
                  </a:cubicBezTo>
                  <a:cubicBezTo>
                    <a:pt x="20003" y="1200"/>
                    <a:pt x="21311" y="546"/>
                    <a:pt x="22619" y="1"/>
                  </a:cubicBezTo>
                  <a:cubicBezTo>
                    <a:pt x="22891" y="491"/>
                    <a:pt x="23218" y="982"/>
                    <a:pt x="23436" y="1472"/>
                  </a:cubicBezTo>
                  <a:cubicBezTo>
                    <a:pt x="24635" y="3979"/>
                    <a:pt x="26761" y="5941"/>
                    <a:pt x="29432" y="6813"/>
                  </a:cubicBezTo>
                  <a:cubicBezTo>
                    <a:pt x="31448" y="7576"/>
                    <a:pt x="33574" y="7904"/>
                    <a:pt x="35699" y="7740"/>
                  </a:cubicBezTo>
                  <a:cubicBezTo>
                    <a:pt x="36135" y="7685"/>
                    <a:pt x="36571" y="7631"/>
                    <a:pt x="36953" y="7467"/>
                  </a:cubicBezTo>
                  <a:cubicBezTo>
                    <a:pt x="39896" y="6650"/>
                    <a:pt x="42403" y="4797"/>
                    <a:pt x="44147" y="2290"/>
                  </a:cubicBezTo>
                  <a:cubicBezTo>
                    <a:pt x="44365" y="2126"/>
                    <a:pt x="44474" y="2017"/>
                    <a:pt x="44692" y="1745"/>
                  </a:cubicBezTo>
                  <a:close/>
                  <a:moveTo>
                    <a:pt x="46054" y="38479"/>
                  </a:moveTo>
                  <a:lnTo>
                    <a:pt x="46054" y="38424"/>
                  </a:lnTo>
                  <a:cubicBezTo>
                    <a:pt x="47090" y="38424"/>
                    <a:pt x="48125" y="38479"/>
                    <a:pt x="49161" y="38424"/>
                  </a:cubicBezTo>
                  <a:cubicBezTo>
                    <a:pt x="51886" y="38370"/>
                    <a:pt x="54502" y="37389"/>
                    <a:pt x="56682" y="35699"/>
                  </a:cubicBezTo>
                  <a:cubicBezTo>
                    <a:pt x="57282" y="35209"/>
                    <a:pt x="57827" y="34664"/>
                    <a:pt x="58481" y="34228"/>
                  </a:cubicBezTo>
                  <a:cubicBezTo>
                    <a:pt x="59189" y="33682"/>
                    <a:pt x="59789" y="33028"/>
                    <a:pt x="60279" y="32265"/>
                  </a:cubicBezTo>
                  <a:cubicBezTo>
                    <a:pt x="61097" y="31012"/>
                    <a:pt x="61914" y="29813"/>
                    <a:pt x="62677" y="28559"/>
                  </a:cubicBezTo>
                  <a:cubicBezTo>
                    <a:pt x="63059" y="27960"/>
                    <a:pt x="62895" y="27142"/>
                    <a:pt x="62296" y="26706"/>
                  </a:cubicBezTo>
                  <a:cubicBezTo>
                    <a:pt x="61696" y="26325"/>
                    <a:pt x="60879" y="26434"/>
                    <a:pt x="60497" y="27033"/>
                  </a:cubicBezTo>
                  <a:cubicBezTo>
                    <a:pt x="60007" y="27578"/>
                    <a:pt x="59625" y="28123"/>
                    <a:pt x="59298" y="28723"/>
                  </a:cubicBezTo>
                  <a:cubicBezTo>
                    <a:pt x="58372" y="30521"/>
                    <a:pt x="57009" y="32102"/>
                    <a:pt x="55429" y="33301"/>
                  </a:cubicBezTo>
                  <a:cubicBezTo>
                    <a:pt x="53521" y="34936"/>
                    <a:pt x="51069" y="35808"/>
                    <a:pt x="48616" y="35808"/>
                  </a:cubicBezTo>
                  <a:cubicBezTo>
                    <a:pt x="46872" y="35863"/>
                    <a:pt x="45182" y="35863"/>
                    <a:pt x="43438" y="35863"/>
                  </a:cubicBezTo>
                  <a:cubicBezTo>
                    <a:pt x="42076" y="35863"/>
                    <a:pt x="40768" y="35645"/>
                    <a:pt x="39514" y="35209"/>
                  </a:cubicBezTo>
                  <a:cubicBezTo>
                    <a:pt x="37607" y="34500"/>
                    <a:pt x="35808" y="33573"/>
                    <a:pt x="34173" y="32374"/>
                  </a:cubicBezTo>
                  <a:cubicBezTo>
                    <a:pt x="32702" y="31393"/>
                    <a:pt x="31285" y="30303"/>
                    <a:pt x="30522" y="28614"/>
                  </a:cubicBezTo>
                  <a:cubicBezTo>
                    <a:pt x="30522" y="28505"/>
                    <a:pt x="30413" y="28450"/>
                    <a:pt x="30358" y="28341"/>
                  </a:cubicBezTo>
                  <a:cubicBezTo>
                    <a:pt x="29977" y="27905"/>
                    <a:pt x="29159" y="28014"/>
                    <a:pt x="28941" y="28614"/>
                  </a:cubicBezTo>
                  <a:cubicBezTo>
                    <a:pt x="28832" y="28941"/>
                    <a:pt x="28778" y="29268"/>
                    <a:pt x="28778" y="29595"/>
                  </a:cubicBezTo>
                  <a:cubicBezTo>
                    <a:pt x="28887" y="30576"/>
                    <a:pt x="29323" y="31502"/>
                    <a:pt x="30086" y="32211"/>
                  </a:cubicBezTo>
                  <a:cubicBezTo>
                    <a:pt x="31993" y="34173"/>
                    <a:pt x="34282" y="35754"/>
                    <a:pt x="36844" y="36844"/>
                  </a:cubicBezTo>
                  <a:cubicBezTo>
                    <a:pt x="39187" y="38043"/>
                    <a:pt x="41749" y="38642"/>
                    <a:pt x="44419" y="38533"/>
                  </a:cubicBezTo>
                  <a:cubicBezTo>
                    <a:pt x="44964" y="38479"/>
                    <a:pt x="45509" y="38479"/>
                    <a:pt x="46054" y="38479"/>
                  </a:cubicBezTo>
                  <a:close/>
                  <a:moveTo>
                    <a:pt x="58154" y="17550"/>
                  </a:moveTo>
                  <a:cubicBezTo>
                    <a:pt x="58263" y="16515"/>
                    <a:pt x="57718" y="15588"/>
                    <a:pt x="56846" y="15152"/>
                  </a:cubicBezTo>
                  <a:cubicBezTo>
                    <a:pt x="56410" y="14934"/>
                    <a:pt x="55974" y="14662"/>
                    <a:pt x="55483" y="14934"/>
                  </a:cubicBezTo>
                  <a:cubicBezTo>
                    <a:pt x="54829" y="15207"/>
                    <a:pt x="54284" y="15697"/>
                    <a:pt x="53957" y="16297"/>
                  </a:cubicBezTo>
                  <a:cubicBezTo>
                    <a:pt x="53412" y="17768"/>
                    <a:pt x="54448" y="19349"/>
                    <a:pt x="56028" y="19512"/>
                  </a:cubicBezTo>
                  <a:cubicBezTo>
                    <a:pt x="57445" y="19621"/>
                    <a:pt x="58154" y="18967"/>
                    <a:pt x="58154" y="17550"/>
                  </a:cubicBezTo>
                  <a:close/>
                  <a:moveTo>
                    <a:pt x="30304" y="22292"/>
                  </a:moveTo>
                  <a:cubicBezTo>
                    <a:pt x="30358" y="22183"/>
                    <a:pt x="30358" y="22019"/>
                    <a:pt x="30413" y="21910"/>
                  </a:cubicBezTo>
                  <a:lnTo>
                    <a:pt x="30413" y="20439"/>
                  </a:lnTo>
                  <a:cubicBezTo>
                    <a:pt x="30304" y="18531"/>
                    <a:pt x="29759" y="18041"/>
                    <a:pt x="27906" y="18313"/>
                  </a:cubicBezTo>
                  <a:cubicBezTo>
                    <a:pt x="27360" y="18368"/>
                    <a:pt x="26924" y="18749"/>
                    <a:pt x="26761" y="19294"/>
                  </a:cubicBezTo>
                  <a:cubicBezTo>
                    <a:pt x="26488" y="20275"/>
                    <a:pt x="26706" y="21311"/>
                    <a:pt x="27360" y="22019"/>
                  </a:cubicBezTo>
                  <a:cubicBezTo>
                    <a:pt x="28233" y="23000"/>
                    <a:pt x="28778" y="23164"/>
                    <a:pt x="29922" y="22510"/>
                  </a:cubicBezTo>
                  <a:cubicBezTo>
                    <a:pt x="30031" y="22455"/>
                    <a:pt x="30140" y="22401"/>
                    <a:pt x="30304" y="22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69"/>
            <p:cNvSpPr/>
            <p:nvPr/>
          </p:nvSpPr>
          <p:spPr>
            <a:xfrm>
              <a:off x="-682904" y="3211094"/>
              <a:ext cx="116887" cy="146651"/>
            </a:xfrm>
            <a:custGeom>
              <a:avLst/>
              <a:gdLst/>
              <a:ahLst/>
              <a:cxnLst/>
              <a:rect l="l" t="t" r="r" b="b"/>
              <a:pathLst>
                <a:path w="8993" h="11283" extrusionOk="0">
                  <a:moveTo>
                    <a:pt x="109" y="11283"/>
                  </a:moveTo>
                  <a:cubicBezTo>
                    <a:pt x="0" y="11065"/>
                    <a:pt x="0" y="11010"/>
                    <a:pt x="0" y="11010"/>
                  </a:cubicBezTo>
                  <a:cubicBezTo>
                    <a:pt x="600" y="8503"/>
                    <a:pt x="491" y="5942"/>
                    <a:pt x="491" y="3380"/>
                  </a:cubicBezTo>
                  <a:cubicBezTo>
                    <a:pt x="545" y="2781"/>
                    <a:pt x="600" y="2181"/>
                    <a:pt x="709" y="1636"/>
                  </a:cubicBezTo>
                  <a:cubicBezTo>
                    <a:pt x="1036" y="1473"/>
                    <a:pt x="1308" y="1309"/>
                    <a:pt x="1526" y="1146"/>
                  </a:cubicBezTo>
                  <a:cubicBezTo>
                    <a:pt x="2671" y="328"/>
                    <a:pt x="4088" y="1"/>
                    <a:pt x="5450" y="219"/>
                  </a:cubicBezTo>
                  <a:cubicBezTo>
                    <a:pt x="6050" y="219"/>
                    <a:pt x="6649" y="219"/>
                    <a:pt x="7249" y="219"/>
                  </a:cubicBezTo>
                  <a:cubicBezTo>
                    <a:pt x="7794" y="164"/>
                    <a:pt x="8284" y="546"/>
                    <a:pt x="8448" y="1091"/>
                  </a:cubicBezTo>
                  <a:cubicBezTo>
                    <a:pt x="8502" y="1309"/>
                    <a:pt x="8611" y="1527"/>
                    <a:pt x="8611" y="1745"/>
                  </a:cubicBezTo>
                  <a:cubicBezTo>
                    <a:pt x="8775" y="3053"/>
                    <a:pt x="8884" y="4416"/>
                    <a:pt x="8993" y="5724"/>
                  </a:cubicBezTo>
                  <a:cubicBezTo>
                    <a:pt x="8993" y="6051"/>
                    <a:pt x="8884" y="6378"/>
                    <a:pt x="8720" y="6705"/>
                  </a:cubicBezTo>
                  <a:cubicBezTo>
                    <a:pt x="7957" y="8394"/>
                    <a:pt x="6704" y="9757"/>
                    <a:pt x="5069" y="10629"/>
                  </a:cubicBezTo>
                  <a:cubicBezTo>
                    <a:pt x="4687" y="10792"/>
                    <a:pt x="4251" y="10901"/>
                    <a:pt x="3815" y="11010"/>
                  </a:cubicBezTo>
                  <a:cubicBezTo>
                    <a:pt x="2562" y="11228"/>
                    <a:pt x="1363" y="11283"/>
                    <a:pt x="109" y="112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69"/>
            <p:cNvSpPr/>
            <p:nvPr/>
          </p:nvSpPr>
          <p:spPr>
            <a:xfrm>
              <a:off x="-1864481" y="3344279"/>
              <a:ext cx="119018" cy="134602"/>
            </a:xfrm>
            <a:custGeom>
              <a:avLst/>
              <a:gdLst/>
              <a:ahLst/>
              <a:cxnLst/>
              <a:rect l="l" t="t" r="r" b="b"/>
              <a:pathLst>
                <a:path w="9157" h="10356" extrusionOk="0">
                  <a:moveTo>
                    <a:pt x="9156" y="9865"/>
                  </a:moveTo>
                  <a:cubicBezTo>
                    <a:pt x="6813" y="10355"/>
                    <a:pt x="4360" y="9647"/>
                    <a:pt x="2671" y="7957"/>
                  </a:cubicBezTo>
                  <a:cubicBezTo>
                    <a:pt x="2017" y="7303"/>
                    <a:pt x="1363" y="6595"/>
                    <a:pt x="818" y="5832"/>
                  </a:cubicBezTo>
                  <a:cubicBezTo>
                    <a:pt x="218" y="5069"/>
                    <a:pt x="0" y="4033"/>
                    <a:pt x="273" y="3052"/>
                  </a:cubicBezTo>
                  <a:cubicBezTo>
                    <a:pt x="491" y="2453"/>
                    <a:pt x="600" y="1799"/>
                    <a:pt x="818" y="1199"/>
                  </a:cubicBezTo>
                  <a:cubicBezTo>
                    <a:pt x="1036" y="491"/>
                    <a:pt x="1744" y="0"/>
                    <a:pt x="2507" y="55"/>
                  </a:cubicBezTo>
                  <a:cubicBezTo>
                    <a:pt x="4088" y="55"/>
                    <a:pt x="5559" y="654"/>
                    <a:pt x="6649" y="1744"/>
                  </a:cubicBezTo>
                  <a:cubicBezTo>
                    <a:pt x="6922" y="2071"/>
                    <a:pt x="7140" y="2507"/>
                    <a:pt x="7194" y="2943"/>
                  </a:cubicBezTo>
                  <a:cubicBezTo>
                    <a:pt x="7630" y="4633"/>
                    <a:pt x="8066" y="6322"/>
                    <a:pt x="8557" y="8066"/>
                  </a:cubicBezTo>
                  <a:cubicBezTo>
                    <a:pt x="8720" y="8611"/>
                    <a:pt x="8938" y="9156"/>
                    <a:pt x="9156" y="98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69"/>
            <p:cNvSpPr/>
            <p:nvPr/>
          </p:nvSpPr>
          <p:spPr>
            <a:xfrm>
              <a:off x="-1795061" y="2640153"/>
              <a:ext cx="1158207" cy="541203"/>
            </a:xfrm>
            <a:custGeom>
              <a:avLst/>
              <a:gdLst/>
              <a:ahLst/>
              <a:cxnLst/>
              <a:rect l="l" t="t" r="r" b="b"/>
              <a:pathLst>
                <a:path w="89110" h="41639" extrusionOk="0">
                  <a:moveTo>
                    <a:pt x="22509" y="10301"/>
                  </a:moveTo>
                  <a:cubicBezTo>
                    <a:pt x="22346" y="8339"/>
                    <a:pt x="23218" y="6976"/>
                    <a:pt x="24253" y="5668"/>
                  </a:cubicBezTo>
                  <a:cubicBezTo>
                    <a:pt x="24962" y="4742"/>
                    <a:pt x="25834" y="3924"/>
                    <a:pt x="26597" y="3052"/>
                  </a:cubicBezTo>
                  <a:cubicBezTo>
                    <a:pt x="29049" y="491"/>
                    <a:pt x="32047" y="0"/>
                    <a:pt x="35317" y="1090"/>
                  </a:cubicBezTo>
                  <a:cubicBezTo>
                    <a:pt x="36353" y="1363"/>
                    <a:pt x="37334" y="1853"/>
                    <a:pt x="38151" y="2562"/>
                  </a:cubicBezTo>
                  <a:cubicBezTo>
                    <a:pt x="38751" y="3052"/>
                    <a:pt x="39187" y="3597"/>
                    <a:pt x="39514" y="4251"/>
                  </a:cubicBezTo>
                  <a:cubicBezTo>
                    <a:pt x="39405" y="4578"/>
                    <a:pt x="39241" y="5014"/>
                    <a:pt x="39078" y="5396"/>
                  </a:cubicBezTo>
                  <a:cubicBezTo>
                    <a:pt x="38260" y="7303"/>
                    <a:pt x="38151" y="9483"/>
                    <a:pt x="38860" y="11445"/>
                  </a:cubicBezTo>
                  <a:cubicBezTo>
                    <a:pt x="39023" y="12154"/>
                    <a:pt x="39459" y="12699"/>
                    <a:pt x="40059" y="13080"/>
                  </a:cubicBezTo>
                  <a:cubicBezTo>
                    <a:pt x="41203" y="13680"/>
                    <a:pt x="42675" y="13080"/>
                    <a:pt x="43002" y="11827"/>
                  </a:cubicBezTo>
                  <a:cubicBezTo>
                    <a:pt x="43220" y="11227"/>
                    <a:pt x="43274" y="10682"/>
                    <a:pt x="43329" y="10083"/>
                  </a:cubicBezTo>
                  <a:cubicBezTo>
                    <a:pt x="43383" y="8666"/>
                    <a:pt x="43220" y="7303"/>
                    <a:pt x="42838" y="5995"/>
                  </a:cubicBezTo>
                  <a:cubicBezTo>
                    <a:pt x="42729" y="5614"/>
                    <a:pt x="42620" y="5232"/>
                    <a:pt x="42511" y="4796"/>
                  </a:cubicBezTo>
                  <a:cubicBezTo>
                    <a:pt x="42838" y="4415"/>
                    <a:pt x="43165" y="4033"/>
                    <a:pt x="43547" y="3761"/>
                  </a:cubicBezTo>
                  <a:cubicBezTo>
                    <a:pt x="45127" y="2398"/>
                    <a:pt x="46980" y="1363"/>
                    <a:pt x="48997" y="872"/>
                  </a:cubicBezTo>
                  <a:cubicBezTo>
                    <a:pt x="49760" y="654"/>
                    <a:pt x="50523" y="600"/>
                    <a:pt x="51340" y="600"/>
                  </a:cubicBezTo>
                  <a:cubicBezTo>
                    <a:pt x="53193" y="545"/>
                    <a:pt x="55101" y="491"/>
                    <a:pt x="56845" y="1199"/>
                  </a:cubicBezTo>
                  <a:cubicBezTo>
                    <a:pt x="57935" y="1635"/>
                    <a:pt x="59025" y="2126"/>
                    <a:pt x="60115" y="2616"/>
                  </a:cubicBezTo>
                  <a:cubicBezTo>
                    <a:pt x="60442" y="2725"/>
                    <a:pt x="60715" y="2943"/>
                    <a:pt x="61042" y="3107"/>
                  </a:cubicBezTo>
                  <a:cubicBezTo>
                    <a:pt x="61914" y="3488"/>
                    <a:pt x="62622" y="4142"/>
                    <a:pt x="63058" y="4960"/>
                  </a:cubicBezTo>
                  <a:cubicBezTo>
                    <a:pt x="62949" y="5287"/>
                    <a:pt x="62786" y="5614"/>
                    <a:pt x="62622" y="5886"/>
                  </a:cubicBezTo>
                  <a:cubicBezTo>
                    <a:pt x="62023" y="6813"/>
                    <a:pt x="61641" y="7848"/>
                    <a:pt x="61587" y="8938"/>
                  </a:cubicBezTo>
                  <a:cubicBezTo>
                    <a:pt x="61260" y="10464"/>
                    <a:pt x="61750" y="11990"/>
                    <a:pt x="62840" y="13026"/>
                  </a:cubicBezTo>
                  <a:cubicBezTo>
                    <a:pt x="63331" y="13516"/>
                    <a:pt x="64039" y="13789"/>
                    <a:pt x="64748" y="13789"/>
                  </a:cubicBezTo>
                  <a:cubicBezTo>
                    <a:pt x="65947" y="13734"/>
                    <a:pt x="66928" y="12753"/>
                    <a:pt x="66982" y="11500"/>
                  </a:cubicBezTo>
                  <a:cubicBezTo>
                    <a:pt x="67091" y="10028"/>
                    <a:pt x="66928" y="8502"/>
                    <a:pt x="66546" y="7085"/>
                  </a:cubicBezTo>
                  <a:cubicBezTo>
                    <a:pt x="66437" y="6595"/>
                    <a:pt x="66328" y="6159"/>
                    <a:pt x="66165" y="5668"/>
                  </a:cubicBezTo>
                  <a:cubicBezTo>
                    <a:pt x="66873" y="4633"/>
                    <a:pt x="67909" y="3924"/>
                    <a:pt x="69108" y="3652"/>
                  </a:cubicBezTo>
                  <a:cubicBezTo>
                    <a:pt x="70416" y="3434"/>
                    <a:pt x="71778" y="3379"/>
                    <a:pt x="73086" y="3488"/>
                  </a:cubicBezTo>
                  <a:cubicBezTo>
                    <a:pt x="73795" y="3488"/>
                    <a:pt x="74449" y="3597"/>
                    <a:pt x="75158" y="3597"/>
                  </a:cubicBezTo>
                  <a:cubicBezTo>
                    <a:pt x="76411" y="3652"/>
                    <a:pt x="77610" y="4142"/>
                    <a:pt x="78482" y="4960"/>
                  </a:cubicBezTo>
                  <a:cubicBezTo>
                    <a:pt x="78809" y="5287"/>
                    <a:pt x="79191" y="5559"/>
                    <a:pt x="79518" y="5832"/>
                  </a:cubicBezTo>
                  <a:cubicBezTo>
                    <a:pt x="80444" y="6595"/>
                    <a:pt x="81044" y="7630"/>
                    <a:pt x="81262" y="8829"/>
                  </a:cubicBezTo>
                  <a:cubicBezTo>
                    <a:pt x="81534" y="10791"/>
                    <a:pt x="81589" y="12753"/>
                    <a:pt x="81371" y="14715"/>
                  </a:cubicBezTo>
                  <a:cubicBezTo>
                    <a:pt x="81371" y="15969"/>
                    <a:pt x="81098" y="17168"/>
                    <a:pt x="80717" y="18367"/>
                  </a:cubicBezTo>
                  <a:cubicBezTo>
                    <a:pt x="80499" y="18858"/>
                    <a:pt x="80281" y="19348"/>
                    <a:pt x="80063" y="19784"/>
                  </a:cubicBezTo>
                  <a:cubicBezTo>
                    <a:pt x="79572" y="19948"/>
                    <a:pt x="79027" y="20002"/>
                    <a:pt x="78537" y="19839"/>
                  </a:cubicBezTo>
                  <a:cubicBezTo>
                    <a:pt x="78046" y="19784"/>
                    <a:pt x="77556" y="19893"/>
                    <a:pt x="77174" y="20220"/>
                  </a:cubicBezTo>
                  <a:cubicBezTo>
                    <a:pt x="76956" y="20329"/>
                    <a:pt x="76738" y="20438"/>
                    <a:pt x="76520" y="20547"/>
                  </a:cubicBezTo>
                  <a:cubicBezTo>
                    <a:pt x="76084" y="20765"/>
                    <a:pt x="75594" y="20874"/>
                    <a:pt x="75430" y="21419"/>
                  </a:cubicBezTo>
                  <a:cubicBezTo>
                    <a:pt x="75049" y="22128"/>
                    <a:pt x="74939" y="22945"/>
                    <a:pt x="75049" y="23763"/>
                  </a:cubicBezTo>
                  <a:cubicBezTo>
                    <a:pt x="75158" y="24090"/>
                    <a:pt x="75430" y="24308"/>
                    <a:pt x="75757" y="24417"/>
                  </a:cubicBezTo>
                  <a:cubicBezTo>
                    <a:pt x="76956" y="24907"/>
                    <a:pt x="78319" y="24798"/>
                    <a:pt x="79463" y="24199"/>
                  </a:cubicBezTo>
                  <a:cubicBezTo>
                    <a:pt x="79954" y="23926"/>
                    <a:pt x="80390" y="23654"/>
                    <a:pt x="80880" y="23327"/>
                  </a:cubicBezTo>
                  <a:cubicBezTo>
                    <a:pt x="81916" y="23763"/>
                    <a:pt x="82842" y="24417"/>
                    <a:pt x="83605" y="25234"/>
                  </a:cubicBezTo>
                  <a:cubicBezTo>
                    <a:pt x="84205" y="25725"/>
                    <a:pt x="84859" y="26161"/>
                    <a:pt x="85513" y="26597"/>
                  </a:cubicBezTo>
                  <a:cubicBezTo>
                    <a:pt x="86930" y="27469"/>
                    <a:pt x="87965" y="28777"/>
                    <a:pt x="88565" y="30303"/>
                  </a:cubicBezTo>
                  <a:cubicBezTo>
                    <a:pt x="89110" y="31502"/>
                    <a:pt x="88565" y="32919"/>
                    <a:pt x="87366" y="33409"/>
                  </a:cubicBezTo>
                  <a:cubicBezTo>
                    <a:pt x="86930" y="33627"/>
                    <a:pt x="86494" y="33900"/>
                    <a:pt x="86167" y="34227"/>
                  </a:cubicBezTo>
                  <a:cubicBezTo>
                    <a:pt x="85731" y="34554"/>
                    <a:pt x="85240" y="34826"/>
                    <a:pt x="84695" y="34990"/>
                  </a:cubicBezTo>
                  <a:cubicBezTo>
                    <a:pt x="84041" y="35208"/>
                    <a:pt x="83333" y="35044"/>
                    <a:pt x="82733" y="34608"/>
                  </a:cubicBezTo>
                  <a:cubicBezTo>
                    <a:pt x="82243" y="34227"/>
                    <a:pt x="81698" y="33736"/>
                    <a:pt x="81207" y="33246"/>
                  </a:cubicBezTo>
                  <a:cubicBezTo>
                    <a:pt x="80826" y="32810"/>
                    <a:pt x="80281" y="32537"/>
                    <a:pt x="79681" y="32428"/>
                  </a:cubicBezTo>
                  <a:cubicBezTo>
                    <a:pt x="78918" y="32265"/>
                    <a:pt x="78210" y="32973"/>
                    <a:pt x="78373" y="33736"/>
                  </a:cubicBezTo>
                  <a:cubicBezTo>
                    <a:pt x="78482" y="34336"/>
                    <a:pt x="78646" y="34881"/>
                    <a:pt x="78809" y="35480"/>
                  </a:cubicBezTo>
                  <a:cubicBezTo>
                    <a:pt x="77883" y="36897"/>
                    <a:pt x="76411" y="37769"/>
                    <a:pt x="74776" y="37933"/>
                  </a:cubicBezTo>
                  <a:cubicBezTo>
                    <a:pt x="72650" y="38205"/>
                    <a:pt x="70470" y="37551"/>
                    <a:pt x="68835" y="36134"/>
                  </a:cubicBezTo>
                  <a:cubicBezTo>
                    <a:pt x="68944" y="35807"/>
                    <a:pt x="69053" y="35535"/>
                    <a:pt x="69217" y="35208"/>
                  </a:cubicBezTo>
                  <a:cubicBezTo>
                    <a:pt x="69762" y="34390"/>
                    <a:pt x="69980" y="33464"/>
                    <a:pt x="69980" y="32537"/>
                  </a:cubicBezTo>
                  <a:cubicBezTo>
                    <a:pt x="70143" y="31284"/>
                    <a:pt x="69980" y="29976"/>
                    <a:pt x="69544" y="28777"/>
                  </a:cubicBezTo>
                  <a:cubicBezTo>
                    <a:pt x="69108" y="27796"/>
                    <a:pt x="68290" y="27033"/>
                    <a:pt x="67255" y="26869"/>
                  </a:cubicBezTo>
                  <a:cubicBezTo>
                    <a:pt x="65947" y="26488"/>
                    <a:pt x="64639" y="27360"/>
                    <a:pt x="64312" y="28668"/>
                  </a:cubicBezTo>
                  <a:cubicBezTo>
                    <a:pt x="63930" y="30466"/>
                    <a:pt x="63985" y="32428"/>
                    <a:pt x="64584" y="34172"/>
                  </a:cubicBezTo>
                  <a:cubicBezTo>
                    <a:pt x="64748" y="34826"/>
                    <a:pt x="65020" y="35371"/>
                    <a:pt x="65238" y="36025"/>
                  </a:cubicBezTo>
                  <a:cubicBezTo>
                    <a:pt x="64475" y="37006"/>
                    <a:pt x="63549" y="37824"/>
                    <a:pt x="62459" y="38423"/>
                  </a:cubicBezTo>
                  <a:cubicBezTo>
                    <a:pt x="61314" y="38968"/>
                    <a:pt x="60170" y="39459"/>
                    <a:pt x="58971" y="39949"/>
                  </a:cubicBezTo>
                  <a:cubicBezTo>
                    <a:pt x="57772" y="40440"/>
                    <a:pt x="56409" y="40440"/>
                    <a:pt x="55210" y="39949"/>
                  </a:cubicBezTo>
                  <a:cubicBezTo>
                    <a:pt x="54447" y="39677"/>
                    <a:pt x="53630" y="39404"/>
                    <a:pt x="52812" y="39186"/>
                  </a:cubicBezTo>
                  <a:cubicBezTo>
                    <a:pt x="52049" y="38914"/>
                    <a:pt x="51395" y="38423"/>
                    <a:pt x="51013" y="37715"/>
                  </a:cubicBezTo>
                  <a:cubicBezTo>
                    <a:pt x="50087" y="36134"/>
                    <a:pt x="49487" y="34445"/>
                    <a:pt x="50196" y="32592"/>
                  </a:cubicBezTo>
                  <a:cubicBezTo>
                    <a:pt x="50414" y="31938"/>
                    <a:pt x="50523" y="31175"/>
                    <a:pt x="50359" y="30412"/>
                  </a:cubicBezTo>
                  <a:cubicBezTo>
                    <a:pt x="50305" y="29976"/>
                    <a:pt x="50141" y="29594"/>
                    <a:pt x="49869" y="29213"/>
                  </a:cubicBezTo>
                  <a:cubicBezTo>
                    <a:pt x="49433" y="28613"/>
                    <a:pt x="48561" y="28559"/>
                    <a:pt x="48070" y="29104"/>
                  </a:cubicBezTo>
                  <a:cubicBezTo>
                    <a:pt x="47580" y="29485"/>
                    <a:pt x="47307" y="30030"/>
                    <a:pt x="47253" y="30630"/>
                  </a:cubicBezTo>
                  <a:cubicBezTo>
                    <a:pt x="47253" y="30957"/>
                    <a:pt x="47198" y="31338"/>
                    <a:pt x="47198" y="31665"/>
                  </a:cubicBezTo>
                  <a:cubicBezTo>
                    <a:pt x="47089" y="36134"/>
                    <a:pt x="44146" y="40058"/>
                    <a:pt x="39841" y="41366"/>
                  </a:cubicBezTo>
                  <a:cubicBezTo>
                    <a:pt x="38642" y="41639"/>
                    <a:pt x="37388" y="41639"/>
                    <a:pt x="36189" y="41421"/>
                  </a:cubicBezTo>
                  <a:cubicBezTo>
                    <a:pt x="34990" y="41148"/>
                    <a:pt x="33900" y="40767"/>
                    <a:pt x="32810" y="40276"/>
                  </a:cubicBezTo>
                  <a:cubicBezTo>
                    <a:pt x="30630" y="39186"/>
                    <a:pt x="29431" y="37279"/>
                    <a:pt x="28668" y="35099"/>
                  </a:cubicBezTo>
                  <a:cubicBezTo>
                    <a:pt x="28395" y="34227"/>
                    <a:pt x="28504" y="33300"/>
                    <a:pt x="28995" y="32537"/>
                  </a:cubicBezTo>
                  <a:cubicBezTo>
                    <a:pt x="29540" y="31611"/>
                    <a:pt x="29812" y="30521"/>
                    <a:pt x="29758" y="29431"/>
                  </a:cubicBezTo>
                  <a:cubicBezTo>
                    <a:pt x="29758" y="29104"/>
                    <a:pt x="29703" y="28831"/>
                    <a:pt x="29649" y="28559"/>
                  </a:cubicBezTo>
                  <a:cubicBezTo>
                    <a:pt x="29540" y="27959"/>
                    <a:pt x="29049" y="27578"/>
                    <a:pt x="28504" y="27523"/>
                  </a:cubicBezTo>
                  <a:cubicBezTo>
                    <a:pt x="27959" y="27414"/>
                    <a:pt x="27414" y="27687"/>
                    <a:pt x="27142" y="28232"/>
                  </a:cubicBezTo>
                  <a:cubicBezTo>
                    <a:pt x="26597" y="29267"/>
                    <a:pt x="26161" y="30357"/>
                    <a:pt x="25997" y="31556"/>
                  </a:cubicBezTo>
                  <a:cubicBezTo>
                    <a:pt x="25779" y="32973"/>
                    <a:pt x="24907" y="34118"/>
                    <a:pt x="23599" y="34717"/>
                  </a:cubicBezTo>
                  <a:cubicBezTo>
                    <a:pt x="22400" y="35262"/>
                    <a:pt x="21256" y="35971"/>
                    <a:pt x="20111" y="36625"/>
                  </a:cubicBezTo>
                  <a:cubicBezTo>
                    <a:pt x="18367" y="37551"/>
                    <a:pt x="16405" y="38042"/>
                    <a:pt x="14443" y="38042"/>
                  </a:cubicBezTo>
                  <a:cubicBezTo>
                    <a:pt x="13190" y="38042"/>
                    <a:pt x="11991" y="38042"/>
                    <a:pt x="10737" y="37933"/>
                  </a:cubicBezTo>
                  <a:cubicBezTo>
                    <a:pt x="10356" y="37933"/>
                    <a:pt x="9974" y="37878"/>
                    <a:pt x="9593" y="37715"/>
                  </a:cubicBezTo>
                  <a:cubicBezTo>
                    <a:pt x="8066" y="37333"/>
                    <a:pt x="7794" y="36952"/>
                    <a:pt x="8012" y="35426"/>
                  </a:cubicBezTo>
                  <a:cubicBezTo>
                    <a:pt x="8066" y="34772"/>
                    <a:pt x="8230" y="34172"/>
                    <a:pt x="8557" y="33573"/>
                  </a:cubicBezTo>
                  <a:cubicBezTo>
                    <a:pt x="9647" y="31338"/>
                    <a:pt x="11119" y="29267"/>
                    <a:pt x="12863" y="27469"/>
                  </a:cubicBezTo>
                  <a:cubicBezTo>
                    <a:pt x="13244" y="27033"/>
                    <a:pt x="13680" y="26760"/>
                    <a:pt x="14225" y="26651"/>
                  </a:cubicBezTo>
                  <a:cubicBezTo>
                    <a:pt x="15206" y="26433"/>
                    <a:pt x="16133" y="26106"/>
                    <a:pt x="17059" y="25834"/>
                  </a:cubicBezTo>
                  <a:cubicBezTo>
                    <a:pt x="17877" y="25561"/>
                    <a:pt x="18585" y="25071"/>
                    <a:pt x="19130" y="24417"/>
                  </a:cubicBezTo>
                  <a:cubicBezTo>
                    <a:pt x="19893" y="23654"/>
                    <a:pt x="19512" y="22346"/>
                    <a:pt x="18422" y="22128"/>
                  </a:cubicBezTo>
                  <a:cubicBezTo>
                    <a:pt x="18204" y="22019"/>
                    <a:pt x="17931" y="22019"/>
                    <a:pt x="17713" y="22019"/>
                  </a:cubicBezTo>
                  <a:cubicBezTo>
                    <a:pt x="16514" y="22019"/>
                    <a:pt x="15370" y="22346"/>
                    <a:pt x="14334" y="22945"/>
                  </a:cubicBezTo>
                  <a:cubicBezTo>
                    <a:pt x="13844" y="23272"/>
                    <a:pt x="13299" y="23545"/>
                    <a:pt x="12863" y="23926"/>
                  </a:cubicBezTo>
                  <a:cubicBezTo>
                    <a:pt x="12427" y="24199"/>
                    <a:pt x="11991" y="24417"/>
                    <a:pt x="11500" y="24417"/>
                  </a:cubicBezTo>
                  <a:cubicBezTo>
                    <a:pt x="7794" y="24744"/>
                    <a:pt x="4142" y="23708"/>
                    <a:pt x="1145" y="21528"/>
                  </a:cubicBezTo>
                  <a:lnTo>
                    <a:pt x="709" y="21147"/>
                  </a:lnTo>
                  <a:cubicBezTo>
                    <a:pt x="273" y="20874"/>
                    <a:pt x="55" y="20384"/>
                    <a:pt x="109" y="19893"/>
                  </a:cubicBezTo>
                  <a:cubicBezTo>
                    <a:pt x="109" y="19348"/>
                    <a:pt x="109" y="18803"/>
                    <a:pt x="109" y="18258"/>
                  </a:cubicBezTo>
                  <a:cubicBezTo>
                    <a:pt x="0" y="17495"/>
                    <a:pt x="273" y="16786"/>
                    <a:pt x="818" y="16241"/>
                  </a:cubicBezTo>
                  <a:cubicBezTo>
                    <a:pt x="1744" y="15042"/>
                    <a:pt x="2998" y="14061"/>
                    <a:pt x="4360" y="13353"/>
                  </a:cubicBezTo>
                  <a:cubicBezTo>
                    <a:pt x="4851" y="13189"/>
                    <a:pt x="5341" y="12917"/>
                    <a:pt x="5832" y="12644"/>
                  </a:cubicBezTo>
                  <a:cubicBezTo>
                    <a:pt x="7848" y="11445"/>
                    <a:pt x="10247" y="10900"/>
                    <a:pt x="12645" y="11009"/>
                  </a:cubicBezTo>
                  <a:lnTo>
                    <a:pt x="17059" y="11009"/>
                  </a:lnTo>
                  <a:cubicBezTo>
                    <a:pt x="17604" y="11064"/>
                    <a:pt x="18149" y="11118"/>
                    <a:pt x="18640" y="11282"/>
                  </a:cubicBezTo>
                  <a:cubicBezTo>
                    <a:pt x="19239" y="11391"/>
                    <a:pt x="19730" y="11827"/>
                    <a:pt x="19948" y="12372"/>
                  </a:cubicBezTo>
                  <a:cubicBezTo>
                    <a:pt x="20002" y="12590"/>
                    <a:pt x="20057" y="12753"/>
                    <a:pt x="20220" y="12917"/>
                  </a:cubicBezTo>
                  <a:cubicBezTo>
                    <a:pt x="20384" y="13244"/>
                    <a:pt x="20820" y="13298"/>
                    <a:pt x="21092" y="13026"/>
                  </a:cubicBezTo>
                  <a:cubicBezTo>
                    <a:pt x="21365" y="12699"/>
                    <a:pt x="21801" y="12535"/>
                    <a:pt x="22237" y="12644"/>
                  </a:cubicBezTo>
                  <a:cubicBezTo>
                    <a:pt x="22346" y="12644"/>
                    <a:pt x="22509" y="12590"/>
                    <a:pt x="22673" y="12535"/>
                  </a:cubicBezTo>
                  <a:cubicBezTo>
                    <a:pt x="23599" y="12208"/>
                    <a:pt x="23817" y="11500"/>
                    <a:pt x="23109" y="10737"/>
                  </a:cubicBezTo>
                  <a:cubicBezTo>
                    <a:pt x="22891" y="10573"/>
                    <a:pt x="22727" y="10464"/>
                    <a:pt x="22509" y="103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69"/>
            <p:cNvSpPr/>
            <p:nvPr/>
          </p:nvSpPr>
          <p:spPr>
            <a:xfrm>
              <a:off x="-929428" y="3027634"/>
              <a:ext cx="9930" cy="35431"/>
            </a:xfrm>
            <a:custGeom>
              <a:avLst/>
              <a:gdLst/>
              <a:ahLst/>
              <a:cxnLst/>
              <a:rect l="l" t="t" r="r" b="b"/>
              <a:pathLst>
                <a:path w="764" h="2726" extrusionOk="0">
                  <a:moveTo>
                    <a:pt x="437" y="2725"/>
                  </a:moveTo>
                  <a:cubicBezTo>
                    <a:pt x="110" y="1908"/>
                    <a:pt x="1" y="927"/>
                    <a:pt x="164" y="0"/>
                  </a:cubicBezTo>
                  <a:cubicBezTo>
                    <a:pt x="382" y="273"/>
                    <a:pt x="546" y="382"/>
                    <a:pt x="546" y="491"/>
                  </a:cubicBezTo>
                  <a:cubicBezTo>
                    <a:pt x="764" y="1254"/>
                    <a:pt x="709" y="2017"/>
                    <a:pt x="437" y="2725"/>
                  </a:cubicBezTo>
                  <a:close/>
                </a:path>
              </a:pathLst>
            </a:custGeom>
            <a:solidFill>
              <a:srgbClr val="6D6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69"/>
            <p:cNvSpPr/>
            <p:nvPr/>
          </p:nvSpPr>
          <p:spPr>
            <a:xfrm>
              <a:off x="-1687390" y="3361280"/>
              <a:ext cx="230940" cy="224571"/>
            </a:xfrm>
            <a:custGeom>
              <a:avLst/>
              <a:gdLst/>
              <a:ahLst/>
              <a:cxnLst/>
              <a:rect l="l" t="t" r="r" b="b"/>
              <a:pathLst>
                <a:path w="17768" h="17278" extrusionOk="0">
                  <a:moveTo>
                    <a:pt x="17277" y="7739"/>
                  </a:moveTo>
                  <a:cubicBezTo>
                    <a:pt x="17768" y="3652"/>
                    <a:pt x="14334" y="491"/>
                    <a:pt x="10356" y="164"/>
                  </a:cubicBezTo>
                  <a:cubicBezTo>
                    <a:pt x="8884" y="0"/>
                    <a:pt x="7358" y="382"/>
                    <a:pt x="6159" y="1254"/>
                  </a:cubicBezTo>
                  <a:cubicBezTo>
                    <a:pt x="4960" y="1799"/>
                    <a:pt x="3979" y="2780"/>
                    <a:pt x="3325" y="3979"/>
                  </a:cubicBezTo>
                  <a:cubicBezTo>
                    <a:pt x="1581" y="4633"/>
                    <a:pt x="164" y="5668"/>
                    <a:pt x="109" y="8121"/>
                  </a:cubicBezTo>
                  <a:cubicBezTo>
                    <a:pt x="0" y="11009"/>
                    <a:pt x="1636" y="13135"/>
                    <a:pt x="3925" y="14661"/>
                  </a:cubicBezTo>
                  <a:cubicBezTo>
                    <a:pt x="7740" y="17277"/>
                    <a:pt x="14334" y="16296"/>
                    <a:pt x="16569" y="12045"/>
                  </a:cubicBezTo>
                  <a:cubicBezTo>
                    <a:pt x="17277" y="10737"/>
                    <a:pt x="17550" y="9211"/>
                    <a:pt x="17277" y="773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69"/>
            <p:cNvSpPr/>
            <p:nvPr/>
          </p:nvSpPr>
          <p:spPr>
            <a:xfrm>
              <a:off x="-957762" y="3249359"/>
              <a:ext cx="212535" cy="221022"/>
            </a:xfrm>
            <a:custGeom>
              <a:avLst/>
              <a:gdLst/>
              <a:ahLst/>
              <a:cxnLst/>
              <a:rect l="l" t="t" r="r" b="b"/>
              <a:pathLst>
                <a:path w="16352" h="17005" extrusionOk="0">
                  <a:moveTo>
                    <a:pt x="15588" y="7031"/>
                  </a:moveTo>
                  <a:cubicBezTo>
                    <a:pt x="15207" y="5614"/>
                    <a:pt x="14226" y="4415"/>
                    <a:pt x="12863" y="3815"/>
                  </a:cubicBezTo>
                  <a:cubicBezTo>
                    <a:pt x="11228" y="1145"/>
                    <a:pt x="7903" y="0"/>
                    <a:pt x="4960" y="1199"/>
                  </a:cubicBezTo>
                  <a:cubicBezTo>
                    <a:pt x="1963" y="2453"/>
                    <a:pt x="655" y="4796"/>
                    <a:pt x="219" y="7903"/>
                  </a:cubicBezTo>
                  <a:cubicBezTo>
                    <a:pt x="1" y="10355"/>
                    <a:pt x="927" y="12753"/>
                    <a:pt x="2726" y="14497"/>
                  </a:cubicBezTo>
                  <a:cubicBezTo>
                    <a:pt x="5287" y="16950"/>
                    <a:pt x="8830" y="17004"/>
                    <a:pt x="11991" y="15696"/>
                  </a:cubicBezTo>
                  <a:cubicBezTo>
                    <a:pt x="15316" y="14279"/>
                    <a:pt x="16351" y="10246"/>
                    <a:pt x="15588" y="703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69"/>
            <p:cNvSpPr/>
            <p:nvPr/>
          </p:nvSpPr>
          <p:spPr>
            <a:xfrm>
              <a:off x="-1897780" y="2612520"/>
              <a:ext cx="1367181" cy="1114289"/>
            </a:xfrm>
            <a:custGeom>
              <a:avLst/>
              <a:gdLst/>
              <a:ahLst/>
              <a:cxnLst/>
              <a:rect l="l" t="t" r="r" b="b"/>
              <a:pathLst>
                <a:path w="105188" h="85731" extrusionOk="0">
                  <a:moveTo>
                    <a:pt x="105134" y="51722"/>
                  </a:moveTo>
                  <a:cubicBezTo>
                    <a:pt x="104970" y="50523"/>
                    <a:pt x="104970" y="49270"/>
                    <a:pt x="104806" y="48071"/>
                  </a:cubicBezTo>
                  <a:cubicBezTo>
                    <a:pt x="104643" y="47035"/>
                    <a:pt x="104316" y="46054"/>
                    <a:pt x="103771" y="45182"/>
                  </a:cubicBezTo>
                  <a:cubicBezTo>
                    <a:pt x="103662" y="44909"/>
                    <a:pt x="103498" y="44746"/>
                    <a:pt x="103280" y="44582"/>
                  </a:cubicBezTo>
                  <a:cubicBezTo>
                    <a:pt x="102572" y="44092"/>
                    <a:pt x="101700" y="43819"/>
                    <a:pt x="100773" y="43765"/>
                  </a:cubicBezTo>
                  <a:cubicBezTo>
                    <a:pt x="99792" y="43874"/>
                    <a:pt x="98811" y="43874"/>
                    <a:pt x="97830" y="43874"/>
                  </a:cubicBezTo>
                  <a:cubicBezTo>
                    <a:pt x="96740" y="43874"/>
                    <a:pt x="95650" y="44146"/>
                    <a:pt x="94724" y="44637"/>
                  </a:cubicBezTo>
                  <a:cubicBezTo>
                    <a:pt x="94451" y="44800"/>
                    <a:pt x="94124" y="44909"/>
                    <a:pt x="93743" y="45073"/>
                  </a:cubicBezTo>
                  <a:cubicBezTo>
                    <a:pt x="93579" y="43220"/>
                    <a:pt x="92598" y="41748"/>
                    <a:pt x="92380" y="40059"/>
                  </a:cubicBezTo>
                  <a:cubicBezTo>
                    <a:pt x="92925" y="39841"/>
                    <a:pt x="93470" y="39623"/>
                    <a:pt x="94015" y="39350"/>
                  </a:cubicBezTo>
                  <a:cubicBezTo>
                    <a:pt x="95051" y="38805"/>
                    <a:pt x="96086" y="38206"/>
                    <a:pt x="97067" y="37552"/>
                  </a:cubicBezTo>
                  <a:cubicBezTo>
                    <a:pt x="98103" y="36898"/>
                    <a:pt x="98866" y="35808"/>
                    <a:pt x="99084" y="34554"/>
                  </a:cubicBezTo>
                  <a:cubicBezTo>
                    <a:pt x="99356" y="32865"/>
                    <a:pt x="98920" y="31175"/>
                    <a:pt x="97939" y="29813"/>
                  </a:cubicBezTo>
                  <a:cubicBezTo>
                    <a:pt x="97231" y="28886"/>
                    <a:pt x="96468" y="28069"/>
                    <a:pt x="95650" y="27306"/>
                  </a:cubicBezTo>
                  <a:cubicBezTo>
                    <a:pt x="94233" y="25889"/>
                    <a:pt x="92707" y="24635"/>
                    <a:pt x="91072" y="23545"/>
                  </a:cubicBezTo>
                  <a:cubicBezTo>
                    <a:pt x="90854" y="23382"/>
                    <a:pt x="90636" y="23164"/>
                    <a:pt x="90473" y="23000"/>
                  </a:cubicBezTo>
                  <a:cubicBezTo>
                    <a:pt x="91181" y="21420"/>
                    <a:pt x="91726" y="19730"/>
                    <a:pt x="91944" y="18040"/>
                  </a:cubicBezTo>
                  <a:cubicBezTo>
                    <a:pt x="92162" y="15806"/>
                    <a:pt x="92217" y="13571"/>
                    <a:pt x="91999" y="11391"/>
                  </a:cubicBezTo>
                  <a:cubicBezTo>
                    <a:pt x="91890" y="9320"/>
                    <a:pt x="90909" y="7413"/>
                    <a:pt x="89383" y="6050"/>
                  </a:cubicBezTo>
                  <a:cubicBezTo>
                    <a:pt x="88674" y="5451"/>
                    <a:pt x="88020" y="4906"/>
                    <a:pt x="87312" y="4361"/>
                  </a:cubicBezTo>
                  <a:cubicBezTo>
                    <a:pt x="86276" y="3598"/>
                    <a:pt x="85023" y="3107"/>
                    <a:pt x="83715" y="3053"/>
                  </a:cubicBezTo>
                  <a:cubicBezTo>
                    <a:pt x="81916" y="2944"/>
                    <a:pt x="80117" y="2889"/>
                    <a:pt x="78264" y="2889"/>
                  </a:cubicBezTo>
                  <a:cubicBezTo>
                    <a:pt x="76956" y="2835"/>
                    <a:pt x="75703" y="3162"/>
                    <a:pt x="74558" y="3816"/>
                  </a:cubicBezTo>
                  <a:lnTo>
                    <a:pt x="72760" y="4851"/>
                  </a:lnTo>
                  <a:cubicBezTo>
                    <a:pt x="72433" y="4524"/>
                    <a:pt x="72106" y="4252"/>
                    <a:pt x="71779" y="3925"/>
                  </a:cubicBezTo>
                  <a:cubicBezTo>
                    <a:pt x="71506" y="3652"/>
                    <a:pt x="71179" y="3434"/>
                    <a:pt x="70852" y="3216"/>
                  </a:cubicBezTo>
                  <a:cubicBezTo>
                    <a:pt x="69326" y="2453"/>
                    <a:pt x="67800" y="1636"/>
                    <a:pt x="66165" y="982"/>
                  </a:cubicBezTo>
                  <a:cubicBezTo>
                    <a:pt x="65130" y="546"/>
                    <a:pt x="64040" y="273"/>
                    <a:pt x="62895" y="164"/>
                  </a:cubicBezTo>
                  <a:cubicBezTo>
                    <a:pt x="61205" y="1"/>
                    <a:pt x="59461" y="1"/>
                    <a:pt x="57717" y="164"/>
                  </a:cubicBezTo>
                  <a:cubicBezTo>
                    <a:pt x="55755" y="328"/>
                    <a:pt x="53848" y="982"/>
                    <a:pt x="52213" y="2126"/>
                  </a:cubicBezTo>
                  <a:cubicBezTo>
                    <a:pt x="51722" y="2399"/>
                    <a:pt x="51177" y="2726"/>
                    <a:pt x="50687" y="3053"/>
                  </a:cubicBezTo>
                  <a:cubicBezTo>
                    <a:pt x="50196" y="3380"/>
                    <a:pt x="49706" y="3816"/>
                    <a:pt x="49215" y="4143"/>
                  </a:cubicBezTo>
                  <a:cubicBezTo>
                    <a:pt x="49106" y="4088"/>
                    <a:pt x="48997" y="4034"/>
                    <a:pt x="48888" y="3979"/>
                  </a:cubicBezTo>
                  <a:cubicBezTo>
                    <a:pt x="47253" y="2181"/>
                    <a:pt x="45073" y="982"/>
                    <a:pt x="42675" y="491"/>
                  </a:cubicBezTo>
                  <a:cubicBezTo>
                    <a:pt x="41531" y="164"/>
                    <a:pt x="40386" y="55"/>
                    <a:pt x="39187" y="164"/>
                  </a:cubicBezTo>
                  <a:cubicBezTo>
                    <a:pt x="36898" y="491"/>
                    <a:pt x="34772" y="1472"/>
                    <a:pt x="33192" y="3107"/>
                  </a:cubicBezTo>
                  <a:cubicBezTo>
                    <a:pt x="32265" y="4088"/>
                    <a:pt x="31339" y="5069"/>
                    <a:pt x="30467" y="6050"/>
                  </a:cubicBezTo>
                  <a:cubicBezTo>
                    <a:pt x="29431" y="7195"/>
                    <a:pt x="28668" y="8557"/>
                    <a:pt x="28232" y="10029"/>
                  </a:cubicBezTo>
                  <a:cubicBezTo>
                    <a:pt x="28123" y="10465"/>
                    <a:pt x="28014" y="10846"/>
                    <a:pt x="27851" y="11282"/>
                  </a:cubicBezTo>
                  <a:cubicBezTo>
                    <a:pt x="27687" y="11282"/>
                    <a:pt x="27524" y="11282"/>
                    <a:pt x="27415" y="11228"/>
                  </a:cubicBezTo>
                  <a:cubicBezTo>
                    <a:pt x="26379" y="10846"/>
                    <a:pt x="25289" y="10628"/>
                    <a:pt x="24199" y="10683"/>
                  </a:cubicBezTo>
                  <a:lnTo>
                    <a:pt x="19458" y="10683"/>
                  </a:lnTo>
                  <a:cubicBezTo>
                    <a:pt x="17714" y="10574"/>
                    <a:pt x="15969" y="10846"/>
                    <a:pt x="14389" y="11500"/>
                  </a:cubicBezTo>
                  <a:cubicBezTo>
                    <a:pt x="12808" y="12209"/>
                    <a:pt x="11228" y="12972"/>
                    <a:pt x="9756" y="13844"/>
                  </a:cubicBezTo>
                  <a:cubicBezTo>
                    <a:pt x="8176" y="14770"/>
                    <a:pt x="6868" y="16078"/>
                    <a:pt x="5832" y="17604"/>
                  </a:cubicBezTo>
                  <a:cubicBezTo>
                    <a:pt x="5451" y="18149"/>
                    <a:pt x="5233" y="18858"/>
                    <a:pt x="5233" y="19512"/>
                  </a:cubicBezTo>
                  <a:cubicBezTo>
                    <a:pt x="5287" y="20493"/>
                    <a:pt x="5287" y="21420"/>
                    <a:pt x="5233" y="22346"/>
                  </a:cubicBezTo>
                  <a:cubicBezTo>
                    <a:pt x="5233" y="23327"/>
                    <a:pt x="5614" y="24199"/>
                    <a:pt x="6377" y="24853"/>
                  </a:cubicBezTo>
                  <a:cubicBezTo>
                    <a:pt x="6759" y="25180"/>
                    <a:pt x="7195" y="25562"/>
                    <a:pt x="7631" y="25889"/>
                  </a:cubicBezTo>
                  <a:cubicBezTo>
                    <a:pt x="10192" y="27796"/>
                    <a:pt x="13244" y="28941"/>
                    <a:pt x="16460" y="29213"/>
                  </a:cubicBezTo>
                  <a:cubicBezTo>
                    <a:pt x="16678" y="29268"/>
                    <a:pt x="16841" y="29322"/>
                    <a:pt x="17059" y="29431"/>
                  </a:cubicBezTo>
                  <a:cubicBezTo>
                    <a:pt x="16078" y="30957"/>
                    <a:pt x="15152" y="32429"/>
                    <a:pt x="14225" y="33900"/>
                  </a:cubicBezTo>
                  <a:cubicBezTo>
                    <a:pt x="14116" y="34064"/>
                    <a:pt x="13953" y="34282"/>
                    <a:pt x="13735" y="34445"/>
                  </a:cubicBezTo>
                  <a:cubicBezTo>
                    <a:pt x="12590" y="35426"/>
                    <a:pt x="11718" y="36734"/>
                    <a:pt x="11282" y="38206"/>
                  </a:cubicBezTo>
                  <a:cubicBezTo>
                    <a:pt x="10683" y="39895"/>
                    <a:pt x="10192" y="41585"/>
                    <a:pt x="9702" y="43274"/>
                  </a:cubicBezTo>
                  <a:cubicBezTo>
                    <a:pt x="9429" y="44092"/>
                    <a:pt x="9266" y="44909"/>
                    <a:pt x="9157" y="45727"/>
                  </a:cubicBezTo>
                  <a:cubicBezTo>
                    <a:pt x="8830" y="48507"/>
                    <a:pt x="8775" y="51341"/>
                    <a:pt x="9048" y="54120"/>
                  </a:cubicBezTo>
                  <a:cubicBezTo>
                    <a:pt x="9048" y="54393"/>
                    <a:pt x="8993" y="54665"/>
                    <a:pt x="8993" y="54883"/>
                  </a:cubicBezTo>
                  <a:cubicBezTo>
                    <a:pt x="8503" y="54720"/>
                    <a:pt x="8121" y="54611"/>
                    <a:pt x="7794" y="54502"/>
                  </a:cubicBezTo>
                  <a:cubicBezTo>
                    <a:pt x="6868" y="54175"/>
                    <a:pt x="5996" y="54011"/>
                    <a:pt x="5069" y="53957"/>
                  </a:cubicBezTo>
                  <a:cubicBezTo>
                    <a:pt x="3434" y="53848"/>
                    <a:pt x="1908" y="54774"/>
                    <a:pt x="1200" y="56246"/>
                  </a:cubicBezTo>
                  <a:cubicBezTo>
                    <a:pt x="873" y="57009"/>
                    <a:pt x="600" y="57826"/>
                    <a:pt x="437" y="58644"/>
                  </a:cubicBezTo>
                  <a:cubicBezTo>
                    <a:pt x="1" y="60279"/>
                    <a:pt x="273" y="62023"/>
                    <a:pt x="1200" y="63494"/>
                  </a:cubicBezTo>
                  <a:cubicBezTo>
                    <a:pt x="1745" y="64312"/>
                    <a:pt x="2453" y="65129"/>
                    <a:pt x="3162" y="65838"/>
                  </a:cubicBezTo>
                  <a:cubicBezTo>
                    <a:pt x="5015" y="67745"/>
                    <a:pt x="7576" y="68835"/>
                    <a:pt x="10192" y="68781"/>
                  </a:cubicBezTo>
                  <a:lnTo>
                    <a:pt x="13026" y="68781"/>
                  </a:lnTo>
                  <a:cubicBezTo>
                    <a:pt x="13626" y="69653"/>
                    <a:pt x="14171" y="70470"/>
                    <a:pt x="14770" y="71288"/>
                  </a:cubicBezTo>
                  <a:cubicBezTo>
                    <a:pt x="16351" y="73250"/>
                    <a:pt x="18041" y="75049"/>
                    <a:pt x="19894" y="76738"/>
                  </a:cubicBezTo>
                  <a:cubicBezTo>
                    <a:pt x="22237" y="79027"/>
                    <a:pt x="25071" y="80771"/>
                    <a:pt x="28123" y="81861"/>
                  </a:cubicBezTo>
                  <a:cubicBezTo>
                    <a:pt x="30739" y="82733"/>
                    <a:pt x="33301" y="83551"/>
                    <a:pt x="35862" y="84423"/>
                  </a:cubicBezTo>
                  <a:cubicBezTo>
                    <a:pt x="38533" y="85240"/>
                    <a:pt x="41258" y="85622"/>
                    <a:pt x="44038" y="85622"/>
                  </a:cubicBezTo>
                  <a:cubicBezTo>
                    <a:pt x="46654" y="85622"/>
                    <a:pt x="49270" y="85731"/>
                    <a:pt x="51886" y="85513"/>
                  </a:cubicBezTo>
                  <a:cubicBezTo>
                    <a:pt x="54447" y="85295"/>
                    <a:pt x="56954" y="84968"/>
                    <a:pt x="59461" y="84532"/>
                  </a:cubicBezTo>
                  <a:cubicBezTo>
                    <a:pt x="60878" y="84259"/>
                    <a:pt x="62296" y="83932"/>
                    <a:pt x="63713" y="83551"/>
                  </a:cubicBezTo>
                  <a:cubicBezTo>
                    <a:pt x="67473" y="82570"/>
                    <a:pt x="71070" y="80989"/>
                    <a:pt x="74395" y="78864"/>
                  </a:cubicBezTo>
                  <a:lnTo>
                    <a:pt x="77883" y="76847"/>
                  </a:lnTo>
                  <a:cubicBezTo>
                    <a:pt x="78319" y="76575"/>
                    <a:pt x="78646" y="76357"/>
                    <a:pt x="78973" y="76139"/>
                  </a:cubicBezTo>
                  <a:cubicBezTo>
                    <a:pt x="80444" y="75267"/>
                    <a:pt x="81807" y="74231"/>
                    <a:pt x="83115" y="73087"/>
                  </a:cubicBezTo>
                  <a:cubicBezTo>
                    <a:pt x="84260" y="71942"/>
                    <a:pt x="85404" y="70797"/>
                    <a:pt x="86603" y="69653"/>
                  </a:cubicBezTo>
                  <a:cubicBezTo>
                    <a:pt x="89056" y="67146"/>
                    <a:pt x="90963" y="64148"/>
                    <a:pt x="92162" y="60824"/>
                  </a:cubicBezTo>
                  <a:cubicBezTo>
                    <a:pt x="92326" y="60551"/>
                    <a:pt x="92489" y="60224"/>
                    <a:pt x="92653" y="59952"/>
                  </a:cubicBezTo>
                  <a:cubicBezTo>
                    <a:pt x="92980" y="59952"/>
                    <a:pt x="93307" y="59897"/>
                    <a:pt x="93579" y="59897"/>
                  </a:cubicBezTo>
                  <a:cubicBezTo>
                    <a:pt x="94560" y="59952"/>
                    <a:pt x="95541" y="59952"/>
                    <a:pt x="96522" y="59897"/>
                  </a:cubicBezTo>
                  <a:cubicBezTo>
                    <a:pt x="97612" y="59843"/>
                    <a:pt x="98702" y="59570"/>
                    <a:pt x="99683" y="59189"/>
                  </a:cubicBezTo>
                  <a:cubicBezTo>
                    <a:pt x="100773" y="58753"/>
                    <a:pt x="101700" y="58044"/>
                    <a:pt x="102408" y="57172"/>
                  </a:cubicBezTo>
                  <a:cubicBezTo>
                    <a:pt x="103171" y="56191"/>
                    <a:pt x="103880" y="55156"/>
                    <a:pt x="104534" y="54120"/>
                  </a:cubicBezTo>
                  <a:cubicBezTo>
                    <a:pt x="104970" y="53412"/>
                    <a:pt x="105188" y="52594"/>
                    <a:pt x="105134" y="51722"/>
                  </a:cubicBezTo>
                  <a:close/>
                  <a:moveTo>
                    <a:pt x="5233" y="64257"/>
                  </a:moveTo>
                  <a:cubicBezTo>
                    <a:pt x="4579" y="63603"/>
                    <a:pt x="3925" y="62895"/>
                    <a:pt x="3380" y="62132"/>
                  </a:cubicBezTo>
                  <a:cubicBezTo>
                    <a:pt x="2780" y="61369"/>
                    <a:pt x="2562" y="60333"/>
                    <a:pt x="2835" y="59352"/>
                  </a:cubicBezTo>
                  <a:cubicBezTo>
                    <a:pt x="3053" y="58753"/>
                    <a:pt x="3162" y="58099"/>
                    <a:pt x="3380" y="57499"/>
                  </a:cubicBezTo>
                  <a:cubicBezTo>
                    <a:pt x="3598" y="56791"/>
                    <a:pt x="4306" y="56300"/>
                    <a:pt x="5069" y="56355"/>
                  </a:cubicBezTo>
                  <a:cubicBezTo>
                    <a:pt x="6650" y="56355"/>
                    <a:pt x="8121" y="56954"/>
                    <a:pt x="9211" y="58044"/>
                  </a:cubicBezTo>
                  <a:cubicBezTo>
                    <a:pt x="9484" y="58371"/>
                    <a:pt x="9702" y="58807"/>
                    <a:pt x="9756" y="59243"/>
                  </a:cubicBezTo>
                  <a:cubicBezTo>
                    <a:pt x="10192" y="60933"/>
                    <a:pt x="10628" y="62622"/>
                    <a:pt x="11119" y="64366"/>
                  </a:cubicBezTo>
                  <a:cubicBezTo>
                    <a:pt x="11282" y="64911"/>
                    <a:pt x="11446" y="65456"/>
                    <a:pt x="11718" y="66165"/>
                  </a:cubicBezTo>
                  <a:cubicBezTo>
                    <a:pt x="9375" y="66655"/>
                    <a:pt x="6922" y="65947"/>
                    <a:pt x="5233" y="64257"/>
                  </a:cubicBezTo>
                  <a:close/>
                  <a:moveTo>
                    <a:pt x="90963" y="53957"/>
                  </a:moveTo>
                  <a:cubicBezTo>
                    <a:pt x="90854" y="55156"/>
                    <a:pt x="90636" y="56300"/>
                    <a:pt x="90255" y="57445"/>
                  </a:cubicBezTo>
                  <a:cubicBezTo>
                    <a:pt x="89655" y="59570"/>
                    <a:pt x="88729" y="61587"/>
                    <a:pt x="87639" y="63549"/>
                  </a:cubicBezTo>
                  <a:cubicBezTo>
                    <a:pt x="86658" y="65129"/>
                    <a:pt x="85459" y="66601"/>
                    <a:pt x="84151" y="67909"/>
                  </a:cubicBezTo>
                  <a:cubicBezTo>
                    <a:pt x="83224" y="68835"/>
                    <a:pt x="82352" y="69707"/>
                    <a:pt x="81425" y="70634"/>
                  </a:cubicBezTo>
                  <a:cubicBezTo>
                    <a:pt x="80172" y="71778"/>
                    <a:pt x="78864" y="72814"/>
                    <a:pt x="77392" y="73632"/>
                  </a:cubicBezTo>
                  <a:cubicBezTo>
                    <a:pt x="75049" y="75103"/>
                    <a:pt x="72705" y="76520"/>
                    <a:pt x="70307" y="77883"/>
                  </a:cubicBezTo>
                  <a:cubicBezTo>
                    <a:pt x="67855" y="79191"/>
                    <a:pt x="65239" y="80172"/>
                    <a:pt x="62568" y="80826"/>
                  </a:cubicBezTo>
                  <a:cubicBezTo>
                    <a:pt x="59952" y="81534"/>
                    <a:pt x="57281" y="82025"/>
                    <a:pt x="54611" y="82297"/>
                  </a:cubicBezTo>
                  <a:cubicBezTo>
                    <a:pt x="52322" y="82570"/>
                    <a:pt x="50087" y="82570"/>
                    <a:pt x="47798" y="82679"/>
                  </a:cubicBezTo>
                  <a:cubicBezTo>
                    <a:pt x="46817" y="82733"/>
                    <a:pt x="45782" y="82679"/>
                    <a:pt x="44801" y="82679"/>
                  </a:cubicBezTo>
                  <a:cubicBezTo>
                    <a:pt x="42948" y="82733"/>
                    <a:pt x="41040" y="82570"/>
                    <a:pt x="39242" y="82243"/>
                  </a:cubicBezTo>
                  <a:cubicBezTo>
                    <a:pt x="38533" y="82134"/>
                    <a:pt x="37824" y="82025"/>
                    <a:pt x="37170" y="81807"/>
                  </a:cubicBezTo>
                  <a:cubicBezTo>
                    <a:pt x="34718" y="81044"/>
                    <a:pt x="32265" y="80281"/>
                    <a:pt x="29867" y="79518"/>
                  </a:cubicBezTo>
                  <a:cubicBezTo>
                    <a:pt x="26543" y="78428"/>
                    <a:pt x="23545" y="76575"/>
                    <a:pt x="21147" y="74122"/>
                  </a:cubicBezTo>
                  <a:cubicBezTo>
                    <a:pt x="19785" y="72760"/>
                    <a:pt x="18477" y="71342"/>
                    <a:pt x="17168" y="69871"/>
                  </a:cubicBezTo>
                  <a:cubicBezTo>
                    <a:pt x="16569" y="69108"/>
                    <a:pt x="15969" y="68345"/>
                    <a:pt x="15479" y="67473"/>
                  </a:cubicBezTo>
                  <a:cubicBezTo>
                    <a:pt x="15152" y="67037"/>
                    <a:pt x="14988" y="66383"/>
                    <a:pt x="14552" y="65620"/>
                  </a:cubicBezTo>
                  <a:cubicBezTo>
                    <a:pt x="13735" y="63985"/>
                    <a:pt x="13135" y="62186"/>
                    <a:pt x="12808" y="60388"/>
                  </a:cubicBezTo>
                  <a:cubicBezTo>
                    <a:pt x="12917" y="60224"/>
                    <a:pt x="11827" y="56409"/>
                    <a:pt x="11718" y="55101"/>
                  </a:cubicBezTo>
                  <a:cubicBezTo>
                    <a:pt x="11500" y="52976"/>
                    <a:pt x="11500" y="50905"/>
                    <a:pt x="11446" y="48779"/>
                  </a:cubicBezTo>
                  <a:cubicBezTo>
                    <a:pt x="11337" y="46926"/>
                    <a:pt x="11609" y="45127"/>
                    <a:pt x="12100" y="43383"/>
                  </a:cubicBezTo>
                  <a:cubicBezTo>
                    <a:pt x="12427" y="42293"/>
                    <a:pt x="12699" y="41203"/>
                    <a:pt x="13026" y="40168"/>
                  </a:cubicBezTo>
                  <a:cubicBezTo>
                    <a:pt x="13190" y="40059"/>
                    <a:pt x="13462" y="40168"/>
                    <a:pt x="13517" y="40386"/>
                  </a:cubicBezTo>
                  <a:cubicBezTo>
                    <a:pt x="13953" y="41258"/>
                    <a:pt x="14716" y="41857"/>
                    <a:pt x="15642" y="42130"/>
                  </a:cubicBezTo>
                  <a:cubicBezTo>
                    <a:pt x="16841" y="42566"/>
                    <a:pt x="18095" y="42838"/>
                    <a:pt x="19403" y="42893"/>
                  </a:cubicBezTo>
                  <a:cubicBezTo>
                    <a:pt x="21256" y="43056"/>
                    <a:pt x="23109" y="42947"/>
                    <a:pt x="24962" y="42620"/>
                  </a:cubicBezTo>
                  <a:cubicBezTo>
                    <a:pt x="26815" y="42293"/>
                    <a:pt x="28614" y="41639"/>
                    <a:pt x="30194" y="40604"/>
                  </a:cubicBezTo>
                  <a:cubicBezTo>
                    <a:pt x="31393" y="39841"/>
                    <a:pt x="32647" y="39187"/>
                    <a:pt x="34009" y="38642"/>
                  </a:cubicBezTo>
                  <a:cubicBezTo>
                    <a:pt x="34282" y="39187"/>
                    <a:pt x="34554" y="39623"/>
                    <a:pt x="34772" y="40113"/>
                  </a:cubicBezTo>
                  <a:cubicBezTo>
                    <a:pt x="35971" y="42620"/>
                    <a:pt x="38151" y="44582"/>
                    <a:pt x="40822" y="45454"/>
                  </a:cubicBezTo>
                  <a:cubicBezTo>
                    <a:pt x="42784" y="46217"/>
                    <a:pt x="44910" y="46545"/>
                    <a:pt x="47035" y="46381"/>
                  </a:cubicBezTo>
                  <a:cubicBezTo>
                    <a:pt x="47471" y="46381"/>
                    <a:pt x="47907" y="46272"/>
                    <a:pt x="48343" y="46163"/>
                  </a:cubicBezTo>
                  <a:cubicBezTo>
                    <a:pt x="51232" y="45291"/>
                    <a:pt x="53739" y="43438"/>
                    <a:pt x="55483" y="40931"/>
                  </a:cubicBezTo>
                  <a:cubicBezTo>
                    <a:pt x="55592" y="40767"/>
                    <a:pt x="55755" y="40658"/>
                    <a:pt x="55973" y="40386"/>
                  </a:cubicBezTo>
                  <a:cubicBezTo>
                    <a:pt x="56518" y="41639"/>
                    <a:pt x="57445" y="42675"/>
                    <a:pt x="58589" y="43329"/>
                  </a:cubicBezTo>
                  <a:cubicBezTo>
                    <a:pt x="59352" y="43765"/>
                    <a:pt x="60170" y="44146"/>
                    <a:pt x="61042" y="44364"/>
                  </a:cubicBezTo>
                  <a:cubicBezTo>
                    <a:pt x="62132" y="44637"/>
                    <a:pt x="63168" y="45182"/>
                    <a:pt x="64312" y="45182"/>
                  </a:cubicBezTo>
                  <a:cubicBezTo>
                    <a:pt x="65402" y="45182"/>
                    <a:pt x="66492" y="45018"/>
                    <a:pt x="67528" y="44691"/>
                  </a:cubicBezTo>
                  <a:cubicBezTo>
                    <a:pt x="68127" y="44473"/>
                    <a:pt x="68672" y="44201"/>
                    <a:pt x="69272" y="43983"/>
                  </a:cubicBezTo>
                  <a:cubicBezTo>
                    <a:pt x="71179" y="43329"/>
                    <a:pt x="72923" y="42239"/>
                    <a:pt x="74395" y="40767"/>
                  </a:cubicBezTo>
                  <a:cubicBezTo>
                    <a:pt x="74504" y="40658"/>
                    <a:pt x="74667" y="40604"/>
                    <a:pt x="74831" y="40549"/>
                  </a:cubicBezTo>
                  <a:cubicBezTo>
                    <a:pt x="75158" y="40713"/>
                    <a:pt x="75485" y="40876"/>
                    <a:pt x="75812" y="41094"/>
                  </a:cubicBezTo>
                  <a:cubicBezTo>
                    <a:pt x="77501" y="42348"/>
                    <a:pt x="79518" y="42947"/>
                    <a:pt x="81643" y="42838"/>
                  </a:cubicBezTo>
                  <a:cubicBezTo>
                    <a:pt x="83061" y="42947"/>
                    <a:pt x="84478" y="42620"/>
                    <a:pt x="85786" y="41966"/>
                  </a:cubicBezTo>
                  <a:cubicBezTo>
                    <a:pt x="86385" y="41639"/>
                    <a:pt x="86985" y="41203"/>
                    <a:pt x="87530" y="40713"/>
                  </a:cubicBezTo>
                  <a:cubicBezTo>
                    <a:pt x="87857" y="40277"/>
                    <a:pt x="88347" y="39950"/>
                    <a:pt x="88892" y="39841"/>
                  </a:cubicBezTo>
                  <a:cubicBezTo>
                    <a:pt x="89056" y="40168"/>
                    <a:pt x="89219" y="40440"/>
                    <a:pt x="89328" y="40767"/>
                  </a:cubicBezTo>
                  <a:cubicBezTo>
                    <a:pt x="89982" y="42293"/>
                    <a:pt x="90473" y="43874"/>
                    <a:pt x="90800" y="45563"/>
                  </a:cubicBezTo>
                  <a:cubicBezTo>
                    <a:pt x="90909" y="46654"/>
                    <a:pt x="91018" y="47798"/>
                    <a:pt x="91018" y="48943"/>
                  </a:cubicBezTo>
                  <a:cubicBezTo>
                    <a:pt x="91072" y="50632"/>
                    <a:pt x="90963" y="52267"/>
                    <a:pt x="90963" y="53957"/>
                  </a:cubicBezTo>
                  <a:close/>
                  <a:moveTo>
                    <a:pt x="74667" y="31938"/>
                  </a:moveTo>
                  <a:cubicBezTo>
                    <a:pt x="74885" y="32211"/>
                    <a:pt x="75049" y="32320"/>
                    <a:pt x="75049" y="32429"/>
                  </a:cubicBezTo>
                  <a:cubicBezTo>
                    <a:pt x="75267" y="33192"/>
                    <a:pt x="75212" y="33955"/>
                    <a:pt x="74940" y="34663"/>
                  </a:cubicBezTo>
                  <a:cubicBezTo>
                    <a:pt x="74613" y="33846"/>
                    <a:pt x="74504" y="32865"/>
                    <a:pt x="74667" y="31938"/>
                  </a:cubicBezTo>
                  <a:close/>
                  <a:moveTo>
                    <a:pt x="90582" y="36734"/>
                  </a:moveTo>
                  <a:cubicBezTo>
                    <a:pt x="90091" y="36353"/>
                    <a:pt x="89546" y="35862"/>
                    <a:pt x="89110" y="35372"/>
                  </a:cubicBezTo>
                  <a:cubicBezTo>
                    <a:pt x="88674" y="34936"/>
                    <a:pt x="88129" y="34663"/>
                    <a:pt x="87530" y="34554"/>
                  </a:cubicBezTo>
                  <a:cubicBezTo>
                    <a:pt x="86767" y="34391"/>
                    <a:pt x="86058" y="35099"/>
                    <a:pt x="86222" y="35862"/>
                  </a:cubicBezTo>
                  <a:cubicBezTo>
                    <a:pt x="86331" y="36462"/>
                    <a:pt x="86494" y="37007"/>
                    <a:pt x="86658" y="37606"/>
                  </a:cubicBezTo>
                  <a:cubicBezTo>
                    <a:pt x="85731" y="39023"/>
                    <a:pt x="84260" y="39895"/>
                    <a:pt x="82624" y="40059"/>
                  </a:cubicBezTo>
                  <a:cubicBezTo>
                    <a:pt x="80499" y="40331"/>
                    <a:pt x="78319" y="39677"/>
                    <a:pt x="76684" y="38260"/>
                  </a:cubicBezTo>
                  <a:cubicBezTo>
                    <a:pt x="76793" y="37933"/>
                    <a:pt x="76902" y="37661"/>
                    <a:pt x="77120" y="37334"/>
                  </a:cubicBezTo>
                  <a:cubicBezTo>
                    <a:pt x="77610" y="36516"/>
                    <a:pt x="77828" y="35590"/>
                    <a:pt x="77828" y="34663"/>
                  </a:cubicBezTo>
                  <a:cubicBezTo>
                    <a:pt x="77992" y="33410"/>
                    <a:pt x="77828" y="32102"/>
                    <a:pt x="77392" y="30903"/>
                  </a:cubicBezTo>
                  <a:cubicBezTo>
                    <a:pt x="76956" y="29922"/>
                    <a:pt x="76139" y="29159"/>
                    <a:pt x="75103" y="28995"/>
                  </a:cubicBezTo>
                  <a:cubicBezTo>
                    <a:pt x="73795" y="28614"/>
                    <a:pt x="72487" y="29486"/>
                    <a:pt x="72160" y="30794"/>
                  </a:cubicBezTo>
                  <a:cubicBezTo>
                    <a:pt x="71779" y="32592"/>
                    <a:pt x="71833" y="34554"/>
                    <a:pt x="72433" y="36298"/>
                  </a:cubicBezTo>
                  <a:cubicBezTo>
                    <a:pt x="72596" y="36952"/>
                    <a:pt x="72869" y="37497"/>
                    <a:pt x="73087" y="38151"/>
                  </a:cubicBezTo>
                  <a:cubicBezTo>
                    <a:pt x="72324" y="39132"/>
                    <a:pt x="71397" y="39950"/>
                    <a:pt x="70307" y="40549"/>
                  </a:cubicBezTo>
                  <a:cubicBezTo>
                    <a:pt x="69163" y="41094"/>
                    <a:pt x="68018" y="41585"/>
                    <a:pt x="66819" y="42075"/>
                  </a:cubicBezTo>
                  <a:cubicBezTo>
                    <a:pt x="65620" y="42566"/>
                    <a:pt x="64258" y="42566"/>
                    <a:pt x="63059" y="42075"/>
                  </a:cubicBezTo>
                  <a:cubicBezTo>
                    <a:pt x="62296" y="41803"/>
                    <a:pt x="61478" y="41530"/>
                    <a:pt x="60660" y="41312"/>
                  </a:cubicBezTo>
                  <a:cubicBezTo>
                    <a:pt x="59897" y="41040"/>
                    <a:pt x="59298" y="40495"/>
                    <a:pt x="58916" y="39841"/>
                  </a:cubicBezTo>
                  <a:cubicBezTo>
                    <a:pt x="57990" y="38260"/>
                    <a:pt x="57390" y="36571"/>
                    <a:pt x="58099" y="34718"/>
                  </a:cubicBezTo>
                  <a:cubicBezTo>
                    <a:pt x="58317" y="34064"/>
                    <a:pt x="58426" y="33301"/>
                    <a:pt x="58262" y="32538"/>
                  </a:cubicBezTo>
                  <a:cubicBezTo>
                    <a:pt x="58208" y="32102"/>
                    <a:pt x="58044" y="31720"/>
                    <a:pt x="57772" y="31339"/>
                  </a:cubicBezTo>
                  <a:cubicBezTo>
                    <a:pt x="57336" y="30739"/>
                    <a:pt x="56464" y="30685"/>
                    <a:pt x="55973" y="31230"/>
                  </a:cubicBezTo>
                  <a:cubicBezTo>
                    <a:pt x="55483" y="31611"/>
                    <a:pt x="55210" y="32156"/>
                    <a:pt x="55156" y="32756"/>
                  </a:cubicBezTo>
                  <a:cubicBezTo>
                    <a:pt x="55156" y="33083"/>
                    <a:pt x="55101" y="33464"/>
                    <a:pt x="55101" y="33791"/>
                  </a:cubicBezTo>
                  <a:cubicBezTo>
                    <a:pt x="54992" y="38260"/>
                    <a:pt x="52049" y="42184"/>
                    <a:pt x="47744" y="43492"/>
                  </a:cubicBezTo>
                  <a:cubicBezTo>
                    <a:pt x="46545" y="43765"/>
                    <a:pt x="45291" y="43765"/>
                    <a:pt x="44092" y="43547"/>
                  </a:cubicBezTo>
                  <a:cubicBezTo>
                    <a:pt x="42893" y="43274"/>
                    <a:pt x="41803" y="42893"/>
                    <a:pt x="40713" y="42402"/>
                  </a:cubicBezTo>
                  <a:cubicBezTo>
                    <a:pt x="38533" y="41312"/>
                    <a:pt x="37334" y="39405"/>
                    <a:pt x="36571" y="37225"/>
                  </a:cubicBezTo>
                  <a:cubicBezTo>
                    <a:pt x="36298" y="36353"/>
                    <a:pt x="36407" y="35426"/>
                    <a:pt x="36898" y="34663"/>
                  </a:cubicBezTo>
                  <a:cubicBezTo>
                    <a:pt x="37443" y="33737"/>
                    <a:pt x="37715" y="32647"/>
                    <a:pt x="37661" y="31557"/>
                  </a:cubicBezTo>
                  <a:cubicBezTo>
                    <a:pt x="37661" y="31230"/>
                    <a:pt x="37606" y="30957"/>
                    <a:pt x="37552" y="30685"/>
                  </a:cubicBezTo>
                  <a:cubicBezTo>
                    <a:pt x="37443" y="30085"/>
                    <a:pt x="36952" y="29704"/>
                    <a:pt x="36407" y="29649"/>
                  </a:cubicBezTo>
                  <a:cubicBezTo>
                    <a:pt x="35862" y="29540"/>
                    <a:pt x="35317" y="29813"/>
                    <a:pt x="35045" y="30358"/>
                  </a:cubicBezTo>
                  <a:cubicBezTo>
                    <a:pt x="34500" y="31393"/>
                    <a:pt x="34064" y="32483"/>
                    <a:pt x="33900" y="33682"/>
                  </a:cubicBezTo>
                  <a:cubicBezTo>
                    <a:pt x="33682" y="35099"/>
                    <a:pt x="32810" y="36244"/>
                    <a:pt x="31502" y="36843"/>
                  </a:cubicBezTo>
                  <a:cubicBezTo>
                    <a:pt x="30303" y="37388"/>
                    <a:pt x="29159" y="38097"/>
                    <a:pt x="28014" y="38751"/>
                  </a:cubicBezTo>
                  <a:cubicBezTo>
                    <a:pt x="26270" y="39677"/>
                    <a:pt x="24308" y="40168"/>
                    <a:pt x="22346" y="40168"/>
                  </a:cubicBezTo>
                  <a:cubicBezTo>
                    <a:pt x="21093" y="40168"/>
                    <a:pt x="19894" y="40168"/>
                    <a:pt x="18640" y="40059"/>
                  </a:cubicBezTo>
                  <a:cubicBezTo>
                    <a:pt x="18259" y="40059"/>
                    <a:pt x="17877" y="40004"/>
                    <a:pt x="17496" y="39841"/>
                  </a:cubicBezTo>
                  <a:cubicBezTo>
                    <a:pt x="15969" y="39459"/>
                    <a:pt x="15697" y="39078"/>
                    <a:pt x="15915" y="37552"/>
                  </a:cubicBezTo>
                  <a:cubicBezTo>
                    <a:pt x="15969" y="36898"/>
                    <a:pt x="16133" y="36298"/>
                    <a:pt x="16460" y="35699"/>
                  </a:cubicBezTo>
                  <a:cubicBezTo>
                    <a:pt x="17550" y="33464"/>
                    <a:pt x="19022" y="31393"/>
                    <a:pt x="20766" y="29595"/>
                  </a:cubicBezTo>
                  <a:cubicBezTo>
                    <a:pt x="21147" y="29159"/>
                    <a:pt x="21583" y="28886"/>
                    <a:pt x="22128" y="28777"/>
                  </a:cubicBezTo>
                  <a:cubicBezTo>
                    <a:pt x="23109" y="28559"/>
                    <a:pt x="24036" y="28232"/>
                    <a:pt x="24962" y="27960"/>
                  </a:cubicBezTo>
                  <a:cubicBezTo>
                    <a:pt x="25780" y="27687"/>
                    <a:pt x="26488" y="27197"/>
                    <a:pt x="27033" y="26543"/>
                  </a:cubicBezTo>
                  <a:cubicBezTo>
                    <a:pt x="27796" y="25780"/>
                    <a:pt x="27415" y="24472"/>
                    <a:pt x="26325" y="24254"/>
                  </a:cubicBezTo>
                  <a:cubicBezTo>
                    <a:pt x="26107" y="24145"/>
                    <a:pt x="25834" y="24145"/>
                    <a:pt x="25616" y="24145"/>
                  </a:cubicBezTo>
                  <a:cubicBezTo>
                    <a:pt x="24417" y="24145"/>
                    <a:pt x="23273" y="24472"/>
                    <a:pt x="22237" y="25071"/>
                  </a:cubicBezTo>
                  <a:cubicBezTo>
                    <a:pt x="21747" y="25398"/>
                    <a:pt x="21202" y="25671"/>
                    <a:pt x="20766" y="26052"/>
                  </a:cubicBezTo>
                  <a:cubicBezTo>
                    <a:pt x="20330" y="26325"/>
                    <a:pt x="19894" y="26543"/>
                    <a:pt x="19403" y="26543"/>
                  </a:cubicBezTo>
                  <a:cubicBezTo>
                    <a:pt x="15697" y="26870"/>
                    <a:pt x="12045" y="25834"/>
                    <a:pt x="9048" y="23654"/>
                  </a:cubicBezTo>
                  <a:lnTo>
                    <a:pt x="8612" y="23273"/>
                  </a:lnTo>
                  <a:cubicBezTo>
                    <a:pt x="8176" y="23000"/>
                    <a:pt x="7958" y="22510"/>
                    <a:pt x="8012" y="22019"/>
                  </a:cubicBezTo>
                  <a:cubicBezTo>
                    <a:pt x="8012" y="21474"/>
                    <a:pt x="8012" y="20929"/>
                    <a:pt x="8012" y="20384"/>
                  </a:cubicBezTo>
                  <a:cubicBezTo>
                    <a:pt x="7903" y="19621"/>
                    <a:pt x="8176" y="18912"/>
                    <a:pt x="8721" y="18367"/>
                  </a:cubicBezTo>
                  <a:cubicBezTo>
                    <a:pt x="9647" y="17168"/>
                    <a:pt x="10901" y="16187"/>
                    <a:pt x="12263" y="15479"/>
                  </a:cubicBezTo>
                  <a:cubicBezTo>
                    <a:pt x="12754" y="15315"/>
                    <a:pt x="13244" y="15043"/>
                    <a:pt x="13735" y="14770"/>
                  </a:cubicBezTo>
                  <a:cubicBezTo>
                    <a:pt x="15751" y="13571"/>
                    <a:pt x="18150" y="13026"/>
                    <a:pt x="20548" y="13135"/>
                  </a:cubicBezTo>
                  <a:lnTo>
                    <a:pt x="24962" y="13135"/>
                  </a:lnTo>
                  <a:cubicBezTo>
                    <a:pt x="25507" y="13190"/>
                    <a:pt x="26052" y="13244"/>
                    <a:pt x="26543" y="13408"/>
                  </a:cubicBezTo>
                  <a:cubicBezTo>
                    <a:pt x="27142" y="13517"/>
                    <a:pt x="27633" y="13953"/>
                    <a:pt x="27851" y="14498"/>
                  </a:cubicBezTo>
                  <a:cubicBezTo>
                    <a:pt x="27905" y="14716"/>
                    <a:pt x="27960" y="14879"/>
                    <a:pt x="28123" y="15043"/>
                  </a:cubicBezTo>
                  <a:cubicBezTo>
                    <a:pt x="28287" y="15370"/>
                    <a:pt x="28723" y="15424"/>
                    <a:pt x="28995" y="15152"/>
                  </a:cubicBezTo>
                  <a:cubicBezTo>
                    <a:pt x="29268" y="14825"/>
                    <a:pt x="29704" y="14661"/>
                    <a:pt x="30140" y="14770"/>
                  </a:cubicBezTo>
                  <a:cubicBezTo>
                    <a:pt x="30249" y="14770"/>
                    <a:pt x="30412" y="14716"/>
                    <a:pt x="30576" y="14661"/>
                  </a:cubicBezTo>
                  <a:cubicBezTo>
                    <a:pt x="31502" y="14334"/>
                    <a:pt x="31720" y="13626"/>
                    <a:pt x="31012" y="12863"/>
                  </a:cubicBezTo>
                  <a:cubicBezTo>
                    <a:pt x="30794" y="12699"/>
                    <a:pt x="30630" y="12590"/>
                    <a:pt x="30412" y="12427"/>
                  </a:cubicBezTo>
                  <a:cubicBezTo>
                    <a:pt x="30249" y="10465"/>
                    <a:pt x="31121" y="9102"/>
                    <a:pt x="32156" y="7794"/>
                  </a:cubicBezTo>
                  <a:cubicBezTo>
                    <a:pt x="32865" y="6868"/>
                    <a:pt x="33737" y="6050"/>
                    <a:pt x="34500" y="5178"/>
                  </a:cubicBezTo>
                  <a:cubicBezTo>
                    <a:pt x="36952" y="2562"/>
                    <a:pt x="39950" y="2072"/>
                    <a:pt x="43220" y="3216"/>
                  </a:cubicBezTo>
                  <a:cubicBezTo>
                    <a:pt x="44256" y="3489"/>
                    <a:pt x="45237" y="3979"/>
                    <a:pt x="46054" y="4688"/>
                  </a:cubicBezTo>
                  <a:cubicBezTo>
                    <a:pt x="46654" y="5124"/>
                    <a:pt x="47090" y="5723"/>
                    <a:pt x="47417" y="6377"/>
                  </a:cubicBezTo>
                  <a:cubicBezTo>
                    <a:pt x="47308" y="6704"/>
                    <a:pt x="47144" y="7086"/>
                    <a:pt x="46981" y="7522"/>
                  </a:cubicBezTo>
                  <a:cubicBezTo>
                    <a:pt x="46163" y="9429"/>
                    <a:pt x="46054" y="11609"/>
                    <a:pt x="46763" y="13571"/>
                  </a:cubicBezTo>
                  <a:cubicBezTo>
                    <a:pt x="46926" y="14225"/>
                    <a:pt x="47362" y="14825"/>
                    <a:pt x="47962" y="15152"/>
                  </a:cubicBezTo>
                  <a:cubicBezTo>
                    <a:pt x="49106" y="15806"/>
                    <a:pt x="50578" y="15206"/>
                    <a:pt x="50905" y="13953"/>
                  </a:cubicBezTo>
                  <a:cubicBezTo>
                    <a:pt x="51123" y="13353"/>
                    <a:pt x="51177" y="12808"/>
                    <a:pt x="51232" y="12209"/>
                  </a:cubicBezTo>
                  <a:cubicBezTo>
                    <a:pt x="51286" y="10792"/>
                    <a:pt x="51123" y="9429"/>
                    <a:pt x="50741" y="8121"/>
                  </a:cubicBezTo>
                  <a:cubicBezTo>
                    <a:pt x="50632" y="7740"/>
                    <a:pt x="50523" y="7358"/>
                    <a:pt x="50414" y="6922"/>
                  </a:cubicBezTo>
                  <a:cubicBezTo>
                    <a:pt x="50741" y="6541"/>
                    <a:pt x="51068" y="6159"/>
                    <a:pt x="51450" y="5887"/>
                  </a:cubicBezTo>
                  <a:cubicBezTo>
                    <a:pt x="53030" y="4524"/>
                    <a:pt x="54883" y="3489"/>
                    <a:pt x="56900" y="2998"/>
                  </a:cubicBezTo>
                  <a:cubicBezTo>
                    <a:pt x="57663" y="2780"/>
                    <a:pt x="58426" y="2726"/>
                    <a:pt x="59243" y="2726"/>
                  </a:cubicBezTo>
                  <a:cubicBezTo>
                    <a:pt x="61096" y="2671"/>
                    <a:pt x="63004" y="2617"/>
                    <a:pt x="64748" y="3325"/>
                  </a:cubicBezTo>
                  <a:cubicBezTo>
                    <a:pt x="65838" y="3761"/>
                    <a:pt x="66928" y="4252"/>
                    <a:pt x="68018" y="4742"/>
                  </a:cubicBezTo>
                  <a:cubicBezTo>
                    <a:pt x="68345" y="4851"/>
                    <a:pt x="68618" y="5069"/>
                    <a:pt x="68945" y="5233"/>
                  </a:cubicBezTo>
                  <a:cubicBezTo>
                    <a:pt x="69817" y="5614"/>
                    <a:pt x="70525" y="6268"/>
                    <a:pt x="70961" y="7086"/>
                  </a:cubicBezTo>
                  <a:cubicBezTo>
                    <a:pt x="70852" y="7413"/>
                    <a:pt x="70689" y="7740"/>
                    <a:pt x="70525" y="8012"/>
                  </a:cubicBezTo>
                  <a:cubicBezTo>
                    <a:pt x="69926" y="8939"/>
                    <a:pt x="69544" y="9974"/>
                    <a:pt x="69490" y="11064"/>
                  </a:cubicBezTo>
                  <a:cubicBezTo>
                    <a:pt x="69163" y="12590"/>
                    <a:pt x="69653" y="14116"/>
                    <a:pt x="70743" y="15152"/>
                  </a:cubicBezTo>
                  <a:cubicBezTo>
                    <a:pt x="71234" y="15642"/>
                    <a:pt x="71942" y="15915"/>
                    <a:pt x="72651" y="15915"/>
                  </a:cubicBezTo>
                  <a:cubicBezTo>
                    <a:pt x="73850" y="15860"/>
                    <a:pt x="74831" y="14879"/>
                    <a:pt x="74885" y="13626"/>
                  </a:cubicBezTo>
                  <a:cubicBezTo>
                    <a:pt x="74994" y="12154"/>
                    <a:pt x="74831" y="10628"/>
                    <a:pt x="74449" y="9211"/>
                  </a:cubicBezTo>
                  <a:cubicBezTo>
                    <a:pt x="74340" y="8721"/>
                    <a:pt x="74231" y="8285"/>
                    <a:pt x="74068" y="7794"/>
                  </a:cubicBezTo>
                  <a:cubicBezTo>
                    <a:pt x="74776" y="6759"/>
                    <a:pt x="75812" y="6050"/>
                    <a:pt x="77011" y="5778"/>
                  </a:cubicBezTo>
                  <a:cubicBezTo>
                    <a:pt x="78319" y="5560"/>
                    <a:pt x="79681" y="5505"/>
                    <a:pt x="80989" y="5614"/>
                  </a:cubicBezTo>
                  <a:cubicBezTo>
                    <a:pt x="81698" y="5614"/>
                    <a:pt x="82352" y="5723"/>
                    <a:pt x="83061" y="5723"/>
                  </a:cubicBezTo>
                  <a:cubicBezTo>
                    <a:pt x="84314" y="5778"/>
                    <a:pt x="85513" y="6268"/>
                    <a:pt x="86385" y="7086"/>
                  </a:cubicBezTo>
                  <a:cubicBezTo>
                    <a:pt x="86712" y="7413"/>
                    <a:pt x="87094" y="7685"/>
                    <a:pt x="87421" y="7958"/>
                  </a:cubicBezTo>
                  <a:cubicBezTo>
                    <a:pt x="88347" y="8721"/>
                    <a:pt x="88947" y="9756"/>
                    <a:pt x="89165" y="10955"/>
                  </a:cubicBezTo>
                  <a:cubicBezTo>
                    <a:pt x="89437" y="12917"/>
                    <a:pt x="89492" y="14879"/>
                    <a:pt x="89274" y="16841"/>
                  </a:cubicBezTo>
                  <a:cubicBezTo>
                    <a:pt x="89274" y="18095"/>
                    <a:pt x="89001" y="19294"/>
                    <a:pt x="88620" y="20493"/>
                  </a:cubicBezTo>
                  <a:cubicBezTo>
                    <a:pt x="88402" y="20984"/>
                    <a:pt x="88184" y="21474"/>
                    <a:pt x="87966" y="21910"/>
                  </a:cubicBezTo>
                  <a:cubicBezTo>
                    <a:pt x="87475" y="22074"/>
                    <a:pt x="86930" y="22128"/>
                    <a:pt x="86440" y="21965"/>
                  </a:cubicBezTo>
                  <a:cubicBezTo>
                    <a:pt x="85949" y="21910"/>
                    <a:pt x="85459" y="22019"/>
                    <a:pt x="85077" y="22346"/>
                  </a:cubicBezTo>
                  <a:cubicBezTo>
                    <a:pt x="84859" y="22455"/>
                    <a:pt x="84641" y="22564"/>
                    <a:pt x="84423" y="22673"/>
                  </a:cubicBezTo>
                  <a:cubicBezTo>
                    <a:pt x="83987" y="22891"/>
                    <a:pt x="83497" y="23000"/>
                    <a:pt x="83333" y="23545"/>
                  </a:cubicBezTo>
                  <a:cubicBezTo>
                    <a:pt x="82952" y="24254"/>
                    <a:pt x="82842" y="25071"/>
                    <a:pt x="82952" y="25889"/>
                  </a:cubicBezTo>
                  <a:cubicBezTo>
                    <a:pt x="83061" y="26216"/>
                    <a:pt x="83333" y="26434"/>
                    <a:pt x="83660" y="26543"/>
                  </a:cubicBezTo>
                  <a:cubicBezTo>
                    <a:pt x="84859" y="27033"/>
                    <a:pt x="86222" y="26924"/>
                    <a:pt x="87366" y="26325"/>
                  </a:cubicBezTo>
                  <a:cubicBezTo>
                    <a:pt x="87857" y="26052"/>
                    <a:pt x="88293" y="25780"/>
                    <a:pt x="88783" y="25453"/>
                  </a:cubicBezTo>
                  <a:cubicBezTo>
                    <a:pt x="89819" y="25889"/>
                    <a:pt x="90745" y="26543"/>
                    <a:pt x="91508" y="27360"/>
                  </a:cubicBezTo>
                  <a:cubicBezTo>
                    <a:pt x="92108" y="27851"/>
                    <a:pt x="92762" y="28287"/>
                    <a:pt x="93416" y="28723"/>
                  </a:cubicBezTo>
                  <a:cubicBezTo>
                    <a:pt x="94833" y="29595"/>
                    <a:pt x="95868" y="30903"/>
                    <a:pt x="96468" y="32429"/>
                  </a:cubicBezTo>
                  <a:cubicBezTo>
                    <a:pt x="97013" y="33628"/>
                    <a:pt x="96468" y="35045"/>
                    <a:pt x="95269" y="35535"/>
                  </a:cubicBezTo>
                  <a:cubicBezTo>
                    <a:pt x="94833" y="35753"/>
                    <a:pt x="94397" y="36026"/>
                    <a:pt x="94070" y="36353"/>
                  </a:cubicBezTo>
                  <a:cubicBezTo>
                    <a:pt x="93634" y="36680"/>
                    <a:pt x="93143" y="36952"/>
                    <a:pt x="92598" y="37116"/>
                  </a:cubicBezTo>
                  <a:cubicBezTo>
                    <a:pt x="91944" y="37334"/>
                    <a:pt x="91181" y="37225"/>
                    <a:pt x="90582" y="36734"/>
                  </a:cubicBezTo>
                  <a:close/>
                  <a:moveTo>
                    <a:pt x="102190" y="52812"/>
                  </a:moveTo>
                  <a:cubicBezTo>
                    <a:pt x="101427" y="54502"/>
                    <a:pt x="100119" y="55864"/>
                    <a:pt x="98539" y="56736"/>
                  </a:cubicBezTo>
                  <a:cubicBezTo>
                    <a:pt x="98103" y="56900"/>
                    <a:pt x="97667" y="57009"/>
                    <a:pt x="97285" y="57118"/>
                  </a:cubicBezTo>
                  <a:cubicBezTo>
                    <a:pt x="96032" y="57281"/>
                    <a:pt x="94778" y="57390"/>
                    <a:pt x="93579" y="57336"/>
                  </a:cubicBezTo>
                  <a:cubicBezTo>
                    <a:pt x="93470" y="57118"/>
                    <a:pt x="93416" y="57063"/>
                    <a:pt x="93470" y="57063"/>
                  </a:cubicBezTo>
                  <a:cubicBezTo>
                    <a:pt x="94015" y="54556"/>
                    <a:pt x="93906" y="51995"/>
                    <a:pt x="93961" y="49433"/>
                  </a:cubicBezTo>
                  <a:cubicBezTo>
                    <a:pt x="93961" y="48834"/>
                    <a:pt x="94070" y="48234"/>
                    <a:pt x="94124" y="47689"/>
                  </a:cubicBezTo>
                  <a:cubicBezTo>
                    <a:pt x="94451" y="47526"/>
                    <a:pt x="94724" y="47362"/>
                    <a:pt x="94996" y="47199"/>
                  </a:cubicBezTo>
                  <a:cubicBezTo>
                    <a:pt x="96141" y="46381"/>
                    <a:pt x="97503" y="46054"/>
                    <a:pt x="98920" y="46272"/>
                  </a:cubicBezTo>
                  <a:cubicBezTo>
                    <a:pt x="99465" y="46272"/>
                    <a:pt x="100065" y="46272"/>
                    <a:pt x="100664" y="46272"/>
                  </a:cubicBezTo>
                  <a:cubicBezTo>
                    <a:pt x="101209" y="46217"/>
                    <a:pt x="101754" y="46599"/>
                    <a:pt x="101863" y="47144"/>
                  </a:cubicBezTo>
                  <a:cubicBezTo>
                    <a:pt x="101972" y="47362"/>
                    <a:pt x="102027" y="47580"/>
                    <a:pt x="102081" y="47798"/>
                  </a:cubicBezTo>
                  <a:cubicBezTo>
                    <a:pt x="102190" y="49106"/>
                    <a:pt x="102354" y="50469"/>
                    <a:pt x="102408" y="51777"/>
                  </a:cubicBezTo>
                  <a:cubicBezTo>
                    <a:pt x="102463" y="52104"/>
                    <a:pt x="102354" y="52485"/>
                    <a:pt x="102190" y="528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69"/>
            <p:cNvSpPr/>
            <p:nvPr/>
          </p:nvSpPr>
          <p:spPr>
            <a:xfrm>
              <a:off x="-1376412" y="3456201"/>
              <a:ext cx="446295" cy="160103"/>
            </a:xfrm>
            <a:custGeom>
              <a:avLst/>
              <a:gdLst/>
              <a:ahLst/>
              <a:cxnLst/>
              <a:rect l="l" t="t" r="r" b="b"/>
              <a:pathLst>
                <a:path w="34337" h="12318" extrusionOk="0">
                  <a:moveTo>
                    <a:pt x="17277" y="12209"/>
                  </a:moveTo>
                  <a:lnTo>
                    <a:pt x="15642" y="12209"/>
                  </a:lnTo>
                  <a:cubicBezTo>
                    <a:pt x="13026" y="12318"/>
                    <a:pt x="10410" y="11773"/>
                    <a:pt x="8067" y="10574"/>
                  </a:cubicBezTo>
                  <a:cubicBezTo>
                    <a:pt x="5560" y="9429"/>
                    <a:pt x="3271" y="7849"/>
                    <a:pt x="1309" y="5886"/>
                  </a:cubicBezTo>
                  <a:cubicBezTo>
                    <a:pt x="546" y="5232"/>
                    <a:pt x="110" y="4306"/>
                    <a:pt x="1" y="3325"/>
                  </a:cubicBezTo>
                  <a:cubicBezTo>
                    <a:pt x="1" y="2943"/>
                    <a:pt x="55" y="2616"/>
                    <a:pt x="164" y="2289"/>
                  </a:cubicBezTo>
                  <a:cubicBezTo>
                    <a:pt x="382" y="1690"/>
                    <a:pt x="1200" y="1581"/>
                    <a:pt x="1581" y="2071"/>
                  </a:cubicBezTo>
                  <a:cubicBezTo>
                    <a:pt x="1690" y="2126"/>
                    <a:pt x="1745" y="2235"/>
                    <a:pt x="1799" y="2289"/>
                  </a:cubicBezTo>
                  <a:cubicBezTo>
                    <a:pt x="2562" y="3979"/>
                    <a:pt x="3925" y="5069"/>
                    <a:pt x="5396" y="6104"/>
                  </a:cubicBezTo>
                  <a:cubicBezTo>
                    <a:pt x="7031" y="7249"/>
                    <a:pt x="8830" y="8230"/>
                    <a:pt x="10737" y="8884"/>
                  </a:cubicBezTo>
                  <a:cubicBezTo>
                    <a:pt x="11991" y="9320"/>
                    <a:pt x="13353" y="9538"/>
                    <a:pt x="14661" y="9593"/>
                  </a:cubicBezTo>
                  <a:cubicBezTo>
                    <a:pt x="16405" y="9593"/>
                    <a:pt x="18095" y="9593"/>
                    <a:pt x="19839" y="9484"/>
                  </a:cubicBezTo>
                  <a:cubicBezTo>
                    <a:pt x="22346" y="9484"/>
                    <a:pt x="24744" y="8612"/>
                    <a:pt x="26652" y="7031"/>
                  </a:cubicBezTo>
                  <a:cubicBezTo>
                    <a:pt x="28287" y="5777"/>
                    <a:pt x="29595" y="4251"/>
                    <a:pt x="30521" y="2453"/>
                  </a:cubicBezTo>
                  <a:cubicBezTo>
                    <a:pt x="30848" y="1853"/>
                    <a:pt x="31284" y="1254"/>
                    <a:pt x="31720" y="709"/>
                  </a:cubicBezTo>
                  <a:cubicBezTo>
                    <a:pt x="32156" y="164"/>
                    <a:pt x="32919" y="0"/>
                    <a:pt x="33519" y="436"/>
                  </a:cubicBezTo>
                  <a:cubicBezTo>
                    <a:pt x="34173" y="818"/>
                    <a:pt x="34336" y="1635"/>
                    <a:pt x="33900" y="2235"/>
                  </a:cubicBezTo>
                  <a:cubicBezTo>
                    <a:pt x="33137" y="3488"/>
                    <a:pt x="32320" y="4742"/>
                    <a:pt x="31502" y="5995"/>
                  </a:cubicBezTo>
                  <a:cubicBezTo>
                    <a:pt x="31012" y="6704"/>
                    <a:pt x="30412" y="7358"/>
                    <a:pt x="29704" y="7903"/>
                  </a:cubicBezTo>
                  <a:cubicBezTo>
                    <a:pt x="29050" y="8394"/>
                    <a:pt x="28505" y="8939"/>
                    <a:pt x="27905" y="9429"/>
                  </a:cubicBezTo>
                  <a:cubicBezTo>
                    <a:pt x="25780" y="11119"/>
                    <a:pt x="23109" y="12045"/>
                    <a:pt x="20384" y="12154"/>
                  </a:cubicBezTo>
                  <a:cubicBezTo>
                    <a:pt x="19348" y="12209"/>
                    <a:pt x="18367" y="12154"/>
                    <a:pt x="17277" y="1215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69"/>
            <p:cNvSpPr/>
            <p:nvPr/>
          </p:nvSpPr>
          <p:spPr>
            <a:xfrm>
              <a:off x="-1056218" y="3304611"/>
              <a:ext cx="63051" cy="65182"/>
            </a:xfrm>
            <a:custGeom>
              <a:avLst/>
              <a:gdLst/>
              <a:ahLst/>
              <a:cxnLst/>
              <a:rect l="l" t="t" r="r" b="b"/>
              <a:pathLst>
                <a:path w="4851" h="5015" extrusionOk="0">
                  <a:moveTo>
                    <a:pt x="4742" y="2943"/>
                  </a:moveTo>
                  <a:cubicBezTo>
                    <a:pt x="4742" y="4415"/>
                    <a:pt x="4033" y="5014"/>
                    <a:pt x="2616" y="4851"/>
                  </a:cubicBezTo>
                  <a:cubicBezTo>
                    <a:pt x="1036" y="4742"/>
                    <a:pt x="0" y="3161"/>
                    <a:pt x="545" y="1690"/>
                  </a:cubicBezTo>
                  <a:cubicBezTo>
                    <a:pt x="872" y="1036"/>
                    <a:pt x="1417" y="545"/>
                    <a:pt x="2017" y="327"/>
                  </a:cubicBezTo>
                  <a:cubicBezTo>
                    <a:pt x="2562" y="0"/>
                    <a:pt x="2998" y="327"/>
                    <a:pt x="3379" y="545"/>
                  </a:cubicBezTo>
                  <a:cubicBezTo>
                    <a:pt x="4306" y="981"/>
                    <a:pt x="4851" y="1908"/>
                    <a:pt x="4742" y="29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69"/>
            <p:cNvSpPr/>
            <p:nvPr/>
          </p:nvSpPr>
          <p:spPr>
            <a:xfrm>
              <a:off x="-1406878" y="3349231"/>
              <a:ext cx="51028" cy="66599"/>
            </a:xfrm>
            <a:custGeom>
              <a:avLst/>
              <a:gdLst/>
              <a:ahLst/>
              <a:cxnLst/>
              <a:rect l="l" t="t" r="r" b="b"/>
              <a:pathLst>
                <a:path w="3926" h="5124" extrusionOk="0">
                  <a:moveTo>
                    <a:pt x="3871" y="4252"/>
                  </a:moveTo>
                  <a:cubicBezTo>
                    <a:pt x="3707" y="4361"/>
                    <a:pt x="3598" y="4470"/>
                    <a:pt x="3435" y="4524"/>
                  </a:cubicBezTo>
                  <a:cubicBezTo>
                    <a:pt x="2345" y="5124"/>
                    <a:pt x="1745" y="5015"/>
                    <a:pt x="927" y="4034"/>
                  </a:cubicBezTo>
                  <a:cubicBezTo>
                    <a:pt x="219" y="3271"/>
                    <a:pt x="1" y="2235"/>
                    <a:pt x="328" y="1309"/>
                  </a:cubicBezTo>
                  <a:cubicBezTo>
                    <a:pt x="437" y="764"/>
                    <a:pt x="927" y="328"/>
                    <a:pt x="1473" y="273"/>
                  </a:cubicBezTo>
                  <a:cubicBezTo>
                    <a:pt x="3271" y="1"/>
                    <a:pt x="3871" y="491"/>
                    <a:pt x="3925" y="2399"/>
                  </a:cubicBezTo>
                  <a:lnTo>
                    <a:pt x="3925" y="3870"/>
                  </a:lnTo>
                  <a:cubicBezTo>
                    <a:pt x="3925" y="3979"/>
                    <a:pt x="3925" y="4143"/>
                    <a:pt x="3871" y="425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2" name="Google Shape;1962;p69"/>
          <p:cNvGrpSpPr/>
          <p:nvPr/>
        </p:nvGrpSpPr>
        <p:grpSpPr>
          <a:xfrm rot="1708314">
            <a:off x="6546331" y="1846176"/>
            <a:ext cx="1275020" cy="1032059"/>
            <a:chOff x="-3281949" y="3536954"/>
            <a:chExt cx="1275094" cy="1032118"/>
          </a:xfrm>
        </p:grpSpPr>
        <p:sp>
          <p:nvSpPr>
            <p:cNvPr id="1963" name="Google Shape;1963;p69"/>
            <p:cNvSpPr/>
            <p:nvPr/>
          </p:nvSpPr>
          <p:spPr>
            <a:xfrm>
              <a:off x="-3095643" y="3724677"/>
              <a:ext cx="940733" cy="809679"/>
            </a:xfrm>
            <a:custGeom>
              <a:avLst/>
              <a:gdLst/>
              <a:ahLst/>
              <a:cxnLst/>
              <a:rect l="l" t="t" r="r" b="b"/>
              <a:pathLst>
                <a:path w="72378" h="62295" extrusionOk="0">
                  <a:moveTo>
                    <a:pt x="763" y="30630"/>
                  </a:moveTo>
                  <a:cubicBezTo>
                    <a:pt x="1526" y="30030"/>
                    <a:pt x="2507" y="29758"/>
                    <a:pt x="3434" y="29976"/>
                  </a:cubicBezTo>
                  <a:cubicBezTo>
                    <a:pt x="4578" y="30085"/>
                    <a:pt x="5723" y="29976"/>
                    <a:pt x="6758" y="30521"/>
                  </a:cubicBezTo>
                  <a:cubicBezTo>
                    <a:pt x="7412" y="30793"/>
                    <a:pt x="8121" y="30848"/>
                    <a:pt x="8775" y="30630"/>
                  </a:cubicBezTo>
                  <a:cubicBezTo>
                    <a:pt x="11718" y="29976"/>
                    <a:pt x="14715" y="29758"/>
                    <a:pt x="17604" y="28722"/>
                  </a:cubicBezTo>
                  <a:cubicBezTo>
                    <a:pt x="19729" y="27959"/>
                    <a:pt x="21855" y="27142"/>
                    <a:pt x="24035" y="26324"/>
                  </a:cubicBezTo>
                  <a:cubicBezTo>
                    <a:pt x="26542" y="25452"/>
                    <a:pt x="28940" y="24199"/>
                    <a:pt x="31175" y="22673"/>
                  </a:cubicBezTo>
                  <a:cubicBezTo>
                    <a:pt x="31665" y="22237"/>
                    <a:pt x="32265" y="21910"/>
                    <a:pt x="32919" y="21637"/>
                  </a:cubicBezTo>
                  <a:cubicBezTo>
                    <a:pt x="36243" y="20220"/>
                    <a:pt x="38750" y="17659"/>
                    <a:pt x="41530" y="15424"/>
                  </a:cubicBezTo>
                  <a:cubicBezTo>
                    <a:pt x="43056" y="14225"/>
                    <a:pt x="43492" y="12481"/>
                    <a:pt x="44037" y="10737"/>
                  </a:cubicBezTo>
                  <a:cubicBezTo>
                    <a:pt x="44255" y="10137"/>
                    <a:pt x="44473" y="9483"/>
                    <a:pt x="44746" y="8884"/>
                  </a:cubicBezTo>
                  <a:cubicBezTo>
                    <a:pt x="45727" y="7085"/>
                    <a:pt x="45999" y="5069"/>
                    <a:pt x="46490" y="3107"/>
                  </a:cubicBezTo>
                  <a:cubicBezTo>
                    <a:pt x="46544" y="2453"/>
                    <a:pt x="46544" y="1744"/>
                    <a:pt x="46490" y="1090"/>
                  </a:cubicBezTo>
                  <a:cubicBezTo>
                    <a:pt x="46490" y="763"/>
                    <a:pt x="46544" y="436"/>
                    <a:pt x="46599" y="0"/>
                  </a:cubicBezTo>
                  <a:cubicBezTo>
                    <a:pt x="47035" y="109"/>
                    <a:pt x="47416" y="218"/>
                    <a:pt x="47852" y="327"/>
                  </a:cubicBezTo>
                  <a:cubicBezTo>
                    <a:pt x="50850" y="1472"/>
                    <a:pt x="53902" y="2507"/>
                    <a:pt x="56845" y="3761"/>
                  </a:cubicBezTo>
                  <a:cubicBezTo>
                    <a:pt x="58098" y="4306"/>
                    <a:pt x="59243" y="4960"/>
                    <a:pt x="60333" y="5777"/>
                  </a:cubicBezTo>
                  <a:cubicBezTo>
                    <a:pt x="63712" y="8121"/>
                    <a:pt x="66710" y="10955"/>
                    <a:pt x="69217" y="14225"/>
                  </a:cubicBezTo>
                  <a:cubicBezTo>
                    <a:pt x="69598" y="14661"/>
                    <a:pt x="69925" y="15206"/>
                    <a:pt x="70143" y="15751"/>
                  </a:cubicBezTo>
                  <a:cubicBezTo>
                    <a:pt x="70852" y="17822"/>
                    <a:pt x="71560" y="19948"/>
                    <a:pt x="72269" y="22128"/>
                  </a:cubicBezTo>
                  <a:lnTo>
                    <a:pt x="71724" y="22891"/>
                  </a:lnTo>
                  <a:cubicBezTo>
                    <a:pt x="71342" y="23272"/>
                    <a:pt x="71342" y="23817"/>
                    <a:pt x="71724" y="24199"/>
                  </a:cubicBezTo>
                  <a:cubicBezTo>
                    <a:pt x="72105" y="24744"/>
                    <a:pt x="72323" y="25398"/>
                    <a:pt x="72269" y="26052"/>
                  </a:cubicBezTo>
                  <a:cubicBezTo>
                    <a:pt x="72378" y="27741"/>
                    <a:pt x="72051" y="29431"/>
                    <a:pt x="71288" y="30957"/>
                  </a:cubicBezTo>
                  <a:cubicBezTo>
                    <a:pt x="70525" y="32428"/>
                    <a:pt x="69925" y="34009"/>
                    <a:pt x="69271" y="35535"/>
                  </a:cubicBezTo>
                  <a:cubicBezTo>
                    <a:pt x="68944" y="36407"/>
                    <a:pt x="68454" y="37224"/>
                    <a:pt x="67800" y="37933"/>
                  </a:cubicBezTo>
                  <a:cubicBezTo>
                    <a:pt x="62404" y="44419"/>
                    <a:pt x="61586" y="45182"/>
                    <a:pt x="55210" y="50359"/>
                  </a:cubicBezTo>
                  <a:cubicBezTo>
                    <a:pt x="54556" y="50850"/>
                    <a:pt x="53902" y="51286"/>
                    <a:pt x="53193" y="51667"/>
                  </a:cubicBezTo>
                  <a:cubicBezTo>
                    <a:pt x="50523" y="53139"/>
                    <a:pt x="47907" y="54665"/>
                    <a:pt x="45236" y="56082"/>
                  </a:cubicBezTo>
                  <a:cubicBezTo>
                    <a:pt x="42402" y="57608"/>
                    <a:pt x="39404" y="58752"/>
                    <a:pt x="36298" y="59624"/>
                  </a:cubicBezTo>
                  <a:cubicBezTo>
                    <a:pt x="33246" y="60442"/>
                    <a:pt x="30139" y="61150"/>
                    <a:pt x="27087" y="61859"/>
                  </a:cubicBezTo>
                  <a:cubicBezTo>
                    <a:pt x="26651" y="62022"/>
                    <a:pt x="26161" y="62131"/>
                    <a:pt x="25725" y="62131"/>
                  </a:cubicBezTo>
                  <a:cubicBezTo>
                    <a:pt x="22564" y="62295"/>
                    <a:pt x="19402" y="62131"/>
                    <a:pt x="16296" y="61695"/>
                  </a:cubicBezTo>
                  <a:cubicBezTo>
                    <a:pt x="15914" y="61641"/>
                    <a:pt x="15533" y="61477"/>
                    <a:pt x="15206" y="61259"/>
                  </a:cubicBezTo>
                  <a:cubicBezTo>
                    <a:pt x="14225" y="60823"/>
                    <a:pt x="13244" y="60387"/>
                    <a:pt x="12317" y="59897"/>
                  </a:cubicBezTo>
                  <a:cubicBezTo>
                    <a:pt x="10846" y="59243"/>
                    <a:pt x="9211" y="58970"/>
                    <a:pt x="7848" y="58044"/>
                  </a:cubicBezTo>
                  <a:cubicBezTo>
                    <a:pt x="5450" y="56463"/>
                    <a:pt x="3597" y="54174"/>
                    <a:pt x="2453" y="51449"/>
                  </a:cubicBezTo>
                  <a:cubicBezTo>
                    <a:pt x="1799" y="49869"/>
                    <a:pt x="1254" y="48179"/>
                    <a:pt x="600" y="46544"/>
                  </a:cubicBezTo>
                  <a:cubicBezTo>
                    <a:pt x="327" y="45727"/>
                    <a:pt x="164" y="44855"/>
                    <a:pt x="164" y="43983"/>
                  </a:cubicBezTo>
                  <a:cubicBezTo>
                    <a:pt x="164" y="40713"/>
                    <a:pt x="109" y="37442"/>
                    <a:pt x="55" y="34118"/>
                  </a:cubicBezTo>
                  <a:cubicBezTo>
                    <a:pt x="0" y="32919"/>
                    <a:pt x="273" y="31720"/>
                    <a:pt x="763" y="30630"/>
                  </a:cubicBezTo>
                  <a:close/>
                  <a:moveTo>
                    <a:pt x="31883" y="56954"/>
                  </a:moveTo>
                  <a:lnTo>
                    <a:pt x="31883" y="56954"/>
                  </a:lnTo>
                  <a:cubicBezTo>
                    <a:pt x="32646" y="56954"/>
                    <a:pt x="33464" y="56899"/>
                    <a:pt x="34281" y="56954"/>
                  </a:cubicBezTo>
                  <a:cubicBezTo>
                    <a:pt x="35371" y="57008"/>
                    <a:pt x="36461" y="56736"/>
                    <a:pt x="37388" y="56245"/>
                  </a:cubicBezTo>
                  <a:cubicBezTo>
                    <a:pt x="38859" y="55428"/>
                    <a:pt x="40385" y="54774"/>
                    <a:pt x="42020" y="54283"/>
                  </a:cubicBezTo>
                  <a:cubicBezTo>
                    <a:pt x="42565" y="54065"/>
                    <a:pt x="43110" y="53793"/>
                    <a:pt x="43547" y="53357"/>
                  </a:cubicBezTo>
                  <a:cubicBezTo>
                    <a:pt x="45345" y="51994"/>
                    <a:pt x="47144" y="50523"/>
                    <a:pt x="48997" y="49160"/>
                  </a:cubicBezTo>
                  <a:cubicBezTo>
                    <a:pt x="51885" y="47144"/>
                    <a:pt x="53575" y="44146"/>
                    <a:pt x="55264" y="41149"/>
                  </a:cubicBezTo>
                  <a:cubicBezTo>
                    <a:pt x="55428" y="40931"/>
                    <a:pt x="55482" y="40658"/>
                    <a:pt x="55591" y="40386"/>
                  </a:cubicBezTo>
                  <a:cubicBezTo>
                    <a:pt x="56354" y="38042"/>
                    <a:pt x="56245" y="35644"/>
                    <a:pt x="56027" y="33246"/>
                  </a:cubicBezTo>
                  <a:cubicBezTo>
                    <a:pt x="55864" y="32374"/>
                    <a:pt x="55537" y="31556"/>
                    <a:pt x="55046" y="30848"/>
                  </a:cubicBezTo>
                  <a:cubicBezTo>
                    <a:pt x="54828" y="30521"/>
                    <a:pt x="54501" y="30248"/>
                    <a:pt x="54120" y="30139"/>
                  </a:cubicBezTo>
                  <a:cubicBezTo>
                    <a:pt x="53520" y="29867"/>
                    <a:pt x="52812" y="30303"/>
                    <a:pt x="52812" y="30957"/>
                  </a:cubicBezTo>
                  <a:cubicBezTo>
                    <a:pt x="52866" y="31556"/>
                    <a:pt x="52921" y="32156"/>
                    <a:pt x="53084" y="32755"/>
                  </a:cubicBezTo>
                  <a:cubicBezTo>
                    <a:pt x="53520" y="34608"/>
                    <a:pt x="53520" y="36461"/>
                    <a:pt x="53193" y="38314"/>
                  </a:cubicBezTo>
                  <a:cubicBezTo>
                    <a:pt x="53139" y="39187"/>
                    <a:pt x="52812" y="40059"/>
                    <a:pt x="52267" y="40767"/>
                  </a:cubicBezTo>
                  <a:cubicBezTo>
                    <a:pt x="51940" y="41258"/>
                    <a:pt x="51613" y="41748"/>
                    <a:pt x="51340" y="42293"/>
                  </a:cubicBezTo>
                  <a:cubicBezTo>
                    <a:pt x="50741" y="43601"/>
                    <a:pt x="49869" y="44691"/>
                    <a:pt x="48779" y="45618"/>
                  </a:cubicBezTo>
                  <a:cubicBezTo>
                    <a:pt x="46490" y="47525"/>
                    <a:pt x="44201" y="49378"/>
                    <a:pt x="41857" y="51177"/>
                  </a:cubicBezTo>
                  <a:cubicBezTo>
                    <a:pt x="41257" y="51613"/>
                    <a:pt x="40603" y="51885"/>
                    <a:pt x="39895" y="52103"/>
                  </a:cubicBezTo>
                  <a:cubicBezTo>
                    <a:pt x="38968" y="52321"/>
                    <a:pt x="38096" y="52703"/>
                    <a:pt x="37333" y="53248"/>
                  </a:cubicBezTo>
                  <a:cubicBezTo>
                    <a:pt x="36407" y="53902"/>
                    <a:pt x="35262" y="54229"/>
                    <a:pt x="34118" y="54174"/>
                  </a:cubicBezTo>
                  <a:lnTo>
                    <a:pt x="30085" y="54174"/>
                  </a:lnTo>
                  <a:cubicBezTo>
                    <a:pt x="29049" y="54229"/>
                    <a:pt x="28068" y="54065"/>
                    <a:pt x="27142" y="53629"/>
                  </a:cubicBezTo>
                  <a:cubicBezTo>
                    <a:pt x="26106" y="53193"/>
                    <a:pt x="25016" y="52757"/>
                    <a:pt x="23926" y="52430"/>
                  </a:cubicBezTo>
                  <a:cubicBezTo>
                    <a:pt x="22945" y="52158"/>
                    <a:pt x="22128" y="51558"/>
                    <a:pt x="21528" y="50741"/>
                  </a:cubicBezTo>
                  <a:cubicBezTo>
                    <a:pt x="21201" y="50305"/>
                    <a:pt x="20819" y="49869"/>
                    <a:pt x="20492" y="49487"/>
                  </a:cubicBezTo>
                  <a:cubicBezTo>
                    <a:pt x="19729" y="48506"/>
                    <a:pt x="19130" y="47471"/>
                    <a:pt x="19838" y="46163"/>
                  </a:cubicBezTo>
                  <a:cubicBezTo>
                    <a:pt x="19947" y="45999"/>
                    <a:pt x="19729" y="45509"/>
                    <a:pt x="19511" y="45291"/>
                  </a:cubicBezTo>
                  <a:cubicBezTo>
                    <a:pt x="19184" y="45018"/>
                    <a:pt x="18748" y="45018"/>
                    <a:pt x="18421" y="45291"/>
                  </a:cubicBezTo>
                  <a:cubicBezTo>
                    <a:pt x="17985" y="45618"/>
                    <a:pt x="17658" y="46108"/>
                    <a:pt x="17604" y="46599"/>
                  </a:cubicBezTo>
                  <a:cubicBezTo>
                    <a:pt x="17331" y="47798"/>
                    <a:pt x="17549" y="49051"/>
                    <a:pt x="18203" y="50087"/>
                  </a:cubicBezTo>
                  <a:cubicBezTo>
                    <a:pt x="18639" y="50795"/>
                    <a:pt x="19130" y="51449"/>
                    <a:pt x="19566" y="52103"/>
                  </a:cubicBezTo>
                  <a:cubicBezTo>
                    <a:pt x="20383" y="53357"/>
                    <a:pt x="21582" y="54283"/>
                    <a:pt x="23000" y="54719"/>
                  </a:cubicBezTo>
                  <a:cubicBezTo>
                    <a:pt x="23327" y="54828"/>
                    <a:pt x="23654" y="54937"/>
                    <a:pt x="23926" y="55101"/>
                  </a:cubicBezTo>
                  <a:cubicBezTo>
                    <a:pt x="26379" y="56300"/>
                    <a:pt x="28886" y="57172"/>
                    <a:pt x="31665" y="56845"/>
                  </a:cubicBezTo>
                  <a:close/>
                  <a:moveTo>
                    <a:pt x="45127" y="26706"/>
                  </a:moveTo>
                  <a:cubicBezTo>
                    <a:pt x="45127" y="26978"/>
                    <a:pt x="45127" y="27305"/>
                    <a:pt x="45127" y="27578"/>
                  </a:cubicBezTo>
                  <a:cubicBezTo>
                    <a:pt x="45127" y="28068"/>
                    <a:pt x="45400" y="28504"/>
                    <a:pt x="45781" y="28722"/>
                  </a:cubicBezTo>
                  <a:cubicBezTo>
                    <a:pt x="46326" y="28940"/>
                    <a:pt x="46926" y="28777"/>
                    <a:pt x="47253" y="28341"/>
                  </a:cubicBezTo>
                  <a:cubicBezTo>
                    <a:pt x="47580" y="27905"/>
                    <a:pt x="47852" y="27360"/>
                    <a:pt x="48070" y="26815"/>
                  </a:cubicBezTo>
                  <a:cubicBezTo>
                    <a:pt x="48452" y="25670"/>
                    <a:pt x="48070" y="25071"/>
                    <a:pt x="46817" y="24962"/>
                  </a:cubicBezTo>
                  <a:cubicBezTo>
                    <a:pt x="45999" y="24798"/>
                    <a:pt x="45182" y="25343"/>
                    <a:pt x="45127" y="26215"/>
                  </a:cubicBezTo>
                  <a:cubicBezTo>
                    <a:pt x="45127" y="26379"/>
                    <a:pt x="45127" y="26542"/>
                    <a:pt x="45127" y="26706"/>
                  </a:cubicBezTo>
                  <a:close/>
                  <a:moveTo>
                    <a:pt x="17113" y="39786"/>
                  </a:moveTo>
                  <a:cubicBezTo>
                    <a:pt x="18367" y="39786"/>
                    <a:pt x="18857" y="39296"/>
                    <a:pt x="18857" y="38423"/>
                  </a:cubicBezTo>
                  <a:cubicBezTo>
                    <a:pt x="18857" y="36952"/>
                    <a:pt x="18040" y="36407"/>
                    <a:pt x="16677" y="37115"/>
                  </a:cubicBezTo>
                  <a:cubicBezTo>
                    <a:pt x="16459" y="37224"/>
                    <a:pt x="16241" y="37333"/>
                    <a:pt x="16023" y="37497"/>
                  </a:cubicBezTo>
                  <a:cubicBezTo>
                    <a:pt x="15642" y="37769"/>
                    <a:pt x="15478" y="38260"/>
                    <a:pt x="15587" y="38750"/>
                  </a:cubicBezTo>
                  <a:cubicBezTo>
                    <a:pt x="15696" y="39187"/>
                    <a:pt x="16023" y="39568"/>
                    <a:pt x="16514" y="39677"/>
                  </a:cubicBezTo>
                  <a:cubicBezTo>
                    <a:pt x="16786" y="39732"/>
                    <a:pt x="17059" y="39786"/>
                    <a:pt x="17113" y="397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69"/>
            <p:cNvSpPr/>
            <p:nvPr/>
          </p:nvSpPr>
          <p:spPr>
            <a:xfrm>
              <a:off x="-3249364" y="3566004"/>
              <a:ext cx="1211341" cy="937900"/>
            </a:xfrm>
            <a:custGeom>
              <a:avLst/>
              <a:gdLst/>
              <a:ahLst/>
              <a:cxnLst/>
              <a:rect l="l" t="t" r="r" b="b"/>
              <a:pathLst>
                <a:path w="93198" h="72160" extrusionOk="0">
                  <a:moveTo>
                    <a:pt x="12645" y="65183"/>
                  </a:moveTo>
                  <a:cubicBezTo>
                    <a:pt x="13789" y="67690"/>
                    <a:pt x="15533" y="69870"/>
                    <a:pt x="17713" y="71614"/>
                  </a:cubicBezTo>
                  <a:cubicBezTo>
                    <a:pt x="17604" y="72159"/>
                    <a:pt x="17277" y="72105"/>
                    <a:pt x="16950" y="72105"/>
                  </a:cubicBezTo>
                  <a:cubicBezTo>
                    <a:pt x="15642" y="72105"/>
                    <a:pt x="14389" y="72105"/>
                    <a:pt x="13135" y="72050"/>
                  </a:cubicBezTo>
                  <a:cubicBezTo>
                    <a:pt x="12100" y="72105"/>
                    <a:pt x="11118" y="71832"/>
                    <a:pt x="10246" y="71233"/>
                  </a:cubicBezTo>
                  <a:cubicBezTo>
                    <a:pt x="9865" y="70960"/>
                    <a:pt x="9429" y="70851"/>
                    <a:pt x="8938" y="70851"/>
                  </a:cubicBezTo>
                  <a:cubicBezTo>
                    <a:pt x="7249" y="71015"/>
                    <a:pt x="5559" y="70579"/>
                    <a:pt x="4197" y="69598"/>
                  </a:cubicBezTo>
                  <a:cubicBezTo>
                    <a:pt x="3924" y="69380"/>
                    <a:pt x="3597" y="69271"/>
                    <a:pt x="3270" y="69162"/>
                  </a:cubicBezTo>
                  <a:cubicBezTo>
                    <a:pt x="2180" y="68944"/>
                    <a:pt x="1908" y="68181"/>
                    <a:pt x="1853" y="67254"/>
                  </a:cubicBezTo>
                  <a:cubicBezTo>
                    <a:pt x="1799" y="66328"/>
                    <a:pt x="1853" y="65510"/>
                    <a:pt x="1853" y="64638"/>
                  </a:cubicBezTo>
                  <a:cubicBezTo>
                    <a:pt x="1853" y="64039"/>
                    <a:pt x="1744" y="63439"/>
                    <a:pt x="1581" y="62840"/>
                  </a:cubicBezTo>
                  <a:cubicBezTo>
                    <a:pt x="1363" y="61804"/>
                    <a:pt x="1090" y="60769"/>
                    <a:pt x="709" y="59788"/>
                  </a:cubicBezTo>
                  <a:cubicBezTo>
                    <a:pt x="218" y="58153"/>
                    <a:pt x="0" y="56518"/>
                    <a:pt x="109" y="54828"/>
                  </a:cubicBezTo>
                  <a:lnTo>
                    <a:pt x="109" y="40712"/>
                  </a:lnTo>
                  <a:cubicBezTo>
                    <a:pt x="109" y="39949"/>
                    <a:pt x="164" y="39241"/>
                    <a:pt x="273" y="38478"/>
                  </a:cubicBezTo>
                  <a:cubicBezTo>
                    <a:pt x="545" y="36897"/>
                    <a:pt x="654" y="35317"/>
                    <a:pt x="818" y="33736"/>
                  </a:cubicBezTo>
                  <a:cubicBezTo>
                    <a:pt x="981" y="31774"/>
                    <a:pt x="1417" y="29867"/>
                    <a:pt x="2071" y="28068"/>
                  </a:cubicBezTo>
                  <a:cubicBezTo>
                    <a:pt x="3270" y="24852"/>
                    <a:pt x="4742" y="21746"/>
                    <a:pt x="6540" y="18803"/>
                  </a:cubicBezTo>
                  <a:cubicBezTo>
                    <a:pt x="6922" y="18203"/>
                    <a:pt x="7358" y="17604"/>
                    <a:pt x="7903" y="17059"/>
                  </a:cubicBezTo>
                  <a:cubicBezTo>
                    <a:pt x="9647" y="15260"/>
                    <a:pt x="11445" y="13407"/>
                    <a:pt x="13299" y="11609"/>
                  </a:cubicBezTo>
                  <a:cubicBezTo>
                    <a:pt x="13735" y="11173"/>
                    <a:pt x="14280" y="10737"/>
                    <a:pt x="14825" y="10355"/>
                  </a:cubicBezTo>
                  <a:cubicBezTo>
                    <a:pt x="17168" y="8775"/>
                    <a:pt x="19621" y="7249"/>
                    <a:pt x="21855" y="5559"/>
                  </a:cubicBezTo>
                  <a:cubicBezTo>
                    <a:pt x="24798" y="3488"/>
                    <a:pt x="28068" y="1908"/>
                    <a:pt x="31556" y="818"/>
                  </a:cubicBezTo>
                  <a:cubicBezTo>
                    <a:pt x="33028" y="382"/>
                    <a:pt x="34554" y="164"/>
                    <a:pt x="36135" y="109"/>
                  </a:cubicBezTo>
                  <a:cubicBezTo>
                    <a:pt x="38369" y="0"/>
                    <a:pt x="40658" y="109"/>
                    <a:pt x="42947" y="109"/>
                  </a:cubicBezTo>
                  <a:cubicBezTo>
                    <a:pt x="44800" y="109"/>
                    <a:pt x="46544" y="709"/>
                    <a:pt x="48288" y="1090"/>
                  </a:cubicBezTo>
                  <a:cubicBezTo>
                    <a:pt x="49542" y="1417"/>
                    <a:pt x="50741" y="1799"/>
                    <a:pt x="51940" y="2289"/>
                  </a:cubicBezTo>
                  <a:cubicBezTo>
                    <a:pt x="52594" y="2562"/>
                    <a:pt x="53248" y="2943"/>
                    <a:pt x="53793" y="3434"/>
                  </a:cubicBezTo>
                  <a:cubicBezTo>
                    <a:pt x="54610" y="4088"/>
                    <a:pt x="55483" y="4796"/>
                    <a:pt x="55374" y="6050"/>
                  </a:cubicBezTo>
                  <a:cubicBezTo>
                    <a:pt x="55428" y="6268"/>
                    <a:pt x="55483" y="6431"/>
                    <a:pt x="55646" y="6595"/>
                  </a:cubicBezTo>
                  <a:cubicBezTo>
                    <a:pt x="55864" y="7031"/>
                    <a:pt x="56518" y="7194"/>
                    <a:pt x="56791" y="6813"/>
                  </a:cubicBezTo>
                  <a:cubicBezTo>
                    <a:pt x="57554" y="5668"/>
                    <a:pt x="58753" y="4905"/>
                    <a:pt x="60061" y="4687"/>
                  </a:cubicBezTo>
                  <a:cubicBezTo>
                    <a:pt x="61968" y="4251"/>
                    <a:pt x="63876" y="3815"/>
                    <a:pt x="65838" y="4524"/>
                  </a:cubicBezTo>
                  <a:cubicBezTo>
                    <a:pt x="66764" y="4905"/>
                    <a:pt x="67745" y="5178"/>
                    <a:pt x="68726" y="5396"/>
                  </a:cubicBezTo>
                  <a:cubicBezTo>
                    <a:pt x="70416" y="5777"/>
                    <a:pt x="72051" y="6540"/>
                    <a:pt x="73359" y="7685"/>
                  </a:cubicBezTo>
                  <a:cubicBezTo>
                    <a:pt x="74340" y="8393"/>
                    <a:pt x="75430" y="8993"/>
                    <a:pt x="76411" y="9647"/>
                  </a:cubicBezTo>
                  <a:cubicBezTo>
                    <a:pt x="77010" y="10028"/>
                    <a:pt x="77610" y="10464"/>
                    <a:pt x="78155" y="10955"/>
                  </a:cubicBezTo>
                  <a:cubicBezTo>
                    <a:pt x="80063" y="12753"/>
                    <a:pt x="81861" y="14661"/>
                    <a:pt x="83714" y="16514"/>
                  </a:cubicBezTo>
                  <a:cubicBezTo>
                    <a:pt x="84205" y="17004"/>
                    <a:pt x="84641" y="17495"/>
                    <a:pt x="85022" y="18040"/>
                  </a:cubicBezTo>
                  <a:cubicBezTo>
                    <a:pt x="85676" y="18803"/>
                    <a:pt x="86276" y="19620"/>
                    <a:pt x="86875" y="20438"/>
                  </a:cubicBezTo>
                  <a:cubicBezTo>
                    <a:pt x="89927" y="24525"/>
                    <a:pt x="89982" y="24525"/>
                    <a:pt x="91726" y="29376"/>
                  </a:cubicBezTo>
                  <a:cubicBezTo>
                    <a:pt x="92707" y="31829"/>
                    <a:pt x="93197" y="34445"/>
                    <a:pt x="93197" y="37061"/>
                  </a:cubicBezTo>
                  <a:cubicBezTo>
                    <a:pt x="93143" y="39132"/>
                    <a:pt x="93143" y="41203"/>
                    <a:pt x="93197" y="43328"/>
                  </a:cubicBezTo>
                  <a:cubicBezTo>
                    <a:pt x="93197" y="45399"/>
                    <a:pt x="92816" y="47470"/>
                    <a:pt x="91998" y="49378"/>
                  </a:cubicBezTo>
                  <a:cubicBezTo>
                    <a:pt x="91780" y="49487"/>
                    <a:pt x="91617" y="49596"/>
                    <a:pt x="91453" y="49705"/>
                  </a:cubicBezTo>
                  <a:cubicBezTo>
                    <a:pt x="90309" y="50522"/>
                    <a:pt x="88783" y="50631"/>
                    <a:pt x="87475" y="49977"/>
                  </a:cubicBezTo>
                  <a:cubicBezTo>
                    <a:pt x="86984" y="49814"/>
                    <a:pt x="86439" y="49759"/>
                    <a:pt x="85894" y="49814"/>
                  </a:cubicBezTo>
                  <a:lnTo>
                    <a:pt x="83169" y="49814"/>
                  </a:lnTo>
                  <a:cubicBezTo>
                    <a:pt x="83333" y="49269"/>
                    <a:pt x="83442" y="48778"/>
                    <a:pt x="83605" y="48397"/>
                  </a:cubicBezTo>
                  <a:cubicBezTo>
                    <a:pt x="84368" y="46598"/>
                    <a:pt x="85131" y="44800"/>
                    <a:pt x="85894" y="43001"/>
                  </a:cubicBezTo>
                  <a:cubicBezTo>
                    <a:pt x="86385" y="41966"/>
                    <a:pt x="86657" y="40821"/>
                    <a:pt x="86603" y="39677"/>
                  </a:cubicBezTo>
                  <a:cubicBezTo>
                    <a:pt x="86548" y="38805"/>
                    <a:pt x="86603" y="37933"/>
                    <a:pt x="86603" y="37061"/>
                  </a:cubicBezTo>
                  <a:cubicBezTo>
                    <a:pt x="86548" y="36407"/>
                    <a:pt x="86821" y="35753"/>
                    <a:pt x="87366" y="35317"/>
                  </a:cubicBezTo>
                  <a:cubicBezTo>
                    <a:pt x="88946" y="33954"/>
                    <a:pt x="89382" y="32101"/>
                    <a:pt x="89382" y="30085"/>
                  </a:cubicBezTo>
                  <a:cubicBezTo>
                    <a:pt x="89382" y="29758"/>
                    <a:pt x="89382" y="29431"/>
                    <a:pt x="89382" y="29104"/>
                  </a:cubicBezTo>
                  <a:cubicBezTo>
                    <a:pt x="89764" y="26978"/>
                    <a:pt x="88728" y="25507"/>
                    <a:pt x="87475" y="23980"/>
                  </a:cubicBezTo>
                  <a:cubicBezTo>
                    <a:pt x="87148" y="23599"/>
                    <a:pt x="86657" y="23326"/>
                    <a:pt x="86112" y="23326"/>
                  </a:cubicBezTo>
                  <a:cubicBezTo>
                    <a:pt x="84859" y="23217"/>
                    <a:pt x="83551" y="23435"/>
                    <a:pt x="82352" y="23980"/>
                  </a:cubicBezTo>
                  <a:lnTo>
                    <a:pt x="81698" y="23326"/>
                  </a:lnTo>
                  <a:cubicBezTo>
                    <a:pt x="78755" y="20056"/>
                    <a:pt x="75430" y="17168"/>
                    <a:pt x="71724" y="14824"/>
                  </a:cubicBezTo>
                  <a:cubicBezTo>
                    <a:pt x="71233" y="14497"/>
                    <a:pt x="70688" y="14170"/>
                    <a:pt x="70143" y="13952"/>
                  </a:cubicBezTo>
                  <a:cubicBezTo>
                    <a:pt x="65947" y="12372"/>
                    <a:pt x="61696" y="10846"/>
                    <a:pt x="57499" y="9265"/>
                  </a:cubicBezTo>
                  <a:cubicBezTo>
                    <a:pt x="57336" y="9265"/>
                    <a:pt x="57172" y="9265"/>
                    <a:pt x="57063" y="9265"/>
                  </a:cubicBezTo>
                  <a:cubicBezTo>
                    <a:pt x="56682" y="9647"/>
                    <a:pt x="56900" y="10137"/>
                    <a:pt x="56845" y="10573"/>
                  </a:cubicBezTo>
                  <a:cubicBezTo>
                    <a:pt x="56845" y="10955"/>
                    <a:pt x="56845" y="11500"/>
                    <a:pt x="56791" y="11936"/>
                  </a:cubicBezTo>
                  <a:cubicBezTo>
                    <a:pt x="56736" y="12426"/>
                    <a:pt x="56791" y="12862"/>
                    <a:pt x="56573" y="13135"/>
                  </a:cubicBezTo>
                  <a:cubicBezTo>
                    <a:pt x="55810" y="13898"/>
                    <a:pt x="56028" y="14879"/>
                    <a:pt x="55973" y="15805"/>
                  </a:cubicBezTo>
                  <a:cubicBezTo>
                    <a:pt x="55973" y="17658"/>
                    <a:pt x="55264" y="19511"/>
                    <a:pt x="54120" y="20983"/>
                  </a:cubicBezTo>
                  <a:cubicBezTo>
                    <a:pt x="53793" y="21419"/>
                    <a:pt x="53520" y="21855"/>
                    <a:pt x="53302" y="22345"/>
                  </a:cubicBezTo>
                  <a:lnTo>
                    <a:pt x="52430" y="23926"/>
                  </a:lnTo>
                  <a:cubicBezTo>
                    <a:pt x="52212" y="24307"/>
                    <a:pt x="51831" y="24743"/>
                    <a:pt x="51831" y="25125"/>
                  </a:cubicBezTo>
                  <a:cubicBezTo>
                    <a:pt x="51776" y="25888"/>
                    <a:pt x="51340" y="26542"/>
                    <a:pt x="50686" y="26924"/>
                  </a:cubicBezTo>
                  <a:cubicBezTo>
                    <a:pt x="49324" y="27905"/>
                    <a:pt x="48016" y="28940"/>
                    <a:pt x="46708" y="29976"/>
                  </a:cubicBezTo>
                  <a:cubicBezTo>
                    <a:pt x="45945" y="30630"/>
                    <a:pt x="45073" y="31066"/>
                    <a:pt x="44092" y="31284"/>
                  </a:cubicBezTo>
                  <a:cubicBezTo>
                    <a:pt x="44146" y="30303"/>
                    <a:pt x="44364" y="29376"/>
                    <a:pt x="44855" y="28559"/>
                  </a:cubicBezTo>
                  <a:cubicBezTo>
                    <a:pt x="45672" y="26924"/>
                    <a:pt x="46272" y="25180"/>
                    <a:pt x="46599" y="23435"/>
                  </a:cubicBezTo>
                  <a:cubicBezTo>
                    <a:pt x="46708" y="22400"/>
                    <a:pt x="47089" y="21473"/>
                    <a:pt x="47634" y="20601"/>
                  </a:cubicBezTo>
                  <a:cubicBezTo>
                    <a:pt x="48288" y="19675"/>
                    <a:pt x="48125" y="18694"/>
                    <a:pt x="47852" y="17713"/>
                  </a:cubicBezTo>
                  <a:cubicBezTo>
                    <a:pt x="47743" y="17440"/>
                    <a:pt x="47580" y="17277"/>
                    <a:pt x="47307" y="17168"/>
                  </a:cubicBezTo>
                  <a:cubicBezTo>
                    <a:pt x="46708" y="16950"/>
                    <a:pt x="46163" y="17386"/>
                    <a:pt x="46272" y="17931"/>
                  </a:cubicBezTo>
                  <a:cubicBezTo>
                    <a:pt x="46381" y="18639"/>
                    <a:pt x="46163" y="19402"/>
                    <a:pt x="45672" y="19947"/>
                  </a:cubicBezTo>
                  <a:cubicBezTo>
                    <a:pt x="45291" y="20656"/>
                    <a:pt x="44964" y="21364"/>
                    <a:pt x="44691" y="22127"/>
                  </a:cubicBezTo>
                  <a:cubicBezTo>
                    <a:pt x="44255" y="24089"/>
                    <a:pt x="43601" y="25997"/>
                    <a:pt x="42729" y="27850"/>
                  </a:cubicBezTo>
                  <a:cubicBezTo>
                    <a:pt x="42348" y="28668"/>
                    <a:pt x="42130" y="29594"/>
                    <a:pt x="42075" y="30575"/>
                  </a:cubicBezTo>
                  <a:cubicBezTo>
                    <a:pt x="42075" y="31066"/>
                    <a:pt x="42184" y="31611"/>
                    <a:pt x="42348" y="32101"/>
                  </a:cubicBezTo>
                  <a:cubicBezTo>
                    <a:pt x="40113" y="34172"/>
                    <a:pt x="34990" y="36679"/>
                    <a:pt x="31992" y="37115"/>
                  </a:cubicBezTo>
                  <a:cubicBezTo>
                    <a:pt x="32210" y="36625"/>
                    <a:pt x="32374" y="36134"/>
                    <a:pt x="32537" y="35644"/>
                  </a:cubicBezTo>
                  <a:cubicBezTo>
                    <a:pt x="32646" y="35371"/>
                    <a:pt x="32810" y="34990"/>
                    <a:pt x="32701" y="34881"/>
                  </a:cubicBezTo>
                  <a:cubicBezTo>
                    <a:pt x="32047" y="34009"/>
                    <a:pt x="32701" y="33409"/>
                    <a:pt x="32973" y="32701"/>
                  </a:cubicBezTo>
                  <a:cubicBezTo>
                    <a:pt x="34227" y="29267"/>
                    <a:pt x="35971" y="26052"/>
                    <a:pt x="37388" y="22727"/>
                  </a:cubicBezTo>
                  <a:cubicBezTo>
                    <a:pt x="37770" y="21746"/>
                    <a:pt x="38369" y="20819"/>
                    <a:pt x="39187" y="20111"/>
                  </a:cubicBezTo>
                  <a:cubicBezTo>
                    <a:pt x="39950" y="19402"/>
                    <a:pt x="40440" y="18476"/>
                    <a:pt x="40549" y="17440"/>
                  </a:cubicBezTo>
                  <a:cubicBezTo>
                    <a:pt x="40604" y="17277"/>
                    <a:pt x="40549" y="17059"/>
                    <a:pt x="40495" y="16895"/>
                  </a:cubicBezTo>
                  <a:cubicBezTo>
                    <a:pt x="40331" y="16568"/>
                    <a:pt x="39950" y="16459"/>
                    <a:pt x="39623" y="16623"/>
                  </a:cubicBezTo>
                  <a:cubicBezTo>
                    <a:pt x="39459" y="16732"/>
                    <a:pt x="39241" y="16895"/>
                    <a:pt x="39241" y="17059"/>
                  </a:cubicBezTo>
                  <a:cubicBezTo>
                    <a:pt x="38860" y="18149"/>
                    <a:pt x="38206" y="19075"/>
                    <a:pt x="37334" y="19838"/>
                  </a:cubicBezTo>
                  <a:cubicBezTo>
                    <a:pt x="36952" y="20220"/>
                    <a:pt x="36625" y="20656"/>
                    <a:pt x="36407" y="21146"/>
                  </a:cubicBezTo>
                  <a:cubicBezTo>
                    <a:pt x="34609" y="24580"/>
                    <a:pt x="32755" y="27905"/>
                    <a:pt x="31229" y="31393"/>
                  </a:cubicBezTo>
                  <a:cubicBezTo>
                    <a:pt x="30139" y="33682"/>
                    <a:pt x="29213" y="36080"/>
                    <a:pt x="28450" y="38532"/>
                  </a:cubicBezTo>
                  <a:cubicBezTo>
                    <a:pt x="25888" y="39677"/>
                    <a:pt x="23109" y="39677"/>
                    <a:pt x="20493" y="40440"/>
                  </a:cubicBezTo>
                  <a:cubicBezTo>
                    <a:pt x="20166" y="40004"/>
                    <a:pt x="20493" y="39677"/>
                    <a:pt x="20602" y="39350"/>
                  </a:cubicBezTo>
                  <a:cubicBezTo>
                    <a:pt x="21964" y="36134"/>
                    <a:pt x="23327" y="32919"/>
                    <a:pt x="24798" y="29758"/>
                  </a:cubicBezTo>
                  <a:cubicBezTo>
                    <a:pt x="25507" y="28232"/>
                    <a:pt x="26324" y="26706"/>
                    <a:pt x="27196" y="25289"/>
                  </a:cubicBezTo>
                  <a:cubicBezTo>
                    <a:pt x="27578" y="24743"/>
                    <a:pt x="28068" y="24253"/>
                    <a:pt x="28559" y="23817"/>
                  </a:cubicBezTo>
                  <a:cubicBezTo>
                    <a:pt x="28668" y="23272"/>
                    <a:pt x="28232" y="23163"/>
                    <a:pt x="27850" y="22999"/>
                  </a:cubicBezTo>
                  <a:cubicBezTo>
                    <a:pt x="27523" y="22781"/>
                    <a:pt x="27033" y="22836"/>
                    <a:pt x="26706" y="23108"/>
                  </a:cubicBezTo>
                  <a:cubicBezTo>
                    <a:pt x="26324" y="23435"/>
                    <a:pt x="25943" y="23817"/>
                    <a:pt x="25616" y="24253"/>
                  </a:cubicBezTo>
                  <a:cubicBezTo>
                    <a:pt x="24689" y="25888"/>
                    <a:pt x="23708" y="27469"/>
                    <a:pt x="22891" y="29158"/>
                  </a:cubicBezTo>
                  <a:cubicBezTo>
                    <a:pt x="21855" y="31338"/>
                    <a:pt x="20874" y="33573"/>
                    <a:pt x="19893" y="35753"/>
                  </a:cubicBezTo>
                  <a:cubicBezTo>
                    <a:pt x="19130" y="37170"/>
                    <a:pt x="18585" y="38696"/>
                    <a:pt x="18313" y="40276"/>
                  </a:cubicBezTo>
                  <a:cubicBezTo>
                    <a:pt x="18204" y="40494"/>
                    <a:pt x="18149" y="40712"/>
                    <a:pt x="17986" y="40930"/>
                  </a:cubicBezTo>
                  <a:cubicBezTo>
                    <a:pt x="16133" y="40821"/>
                    <a:pt x="14334" y="40276"/>
                    <a:pt x="12754" y="39295"/>
                  </a:cubicBezTo>
                  <a:lnTo>
                    <a:pt x="11118" y="41148"/>
                  </a:lnTo>
                  <a:cubicBezTo>
                    <a:pt x="11064" y="41257"/>
                    <a:pt x="10955" y="41366"/>
                    <a:pt x="10955" y="41530"/>
                  </a:cubicBezTo>
                  <a:cubicBezTo>
                    <a:pt x="10791" y="43001"/>
                    <a:pt x="10028" y="44309"/>
                    <a:pt x="10028" y="45835"/>
                  </a:cubicBezTo>
                  <a:cubicBezTo>
                    <a:pt x="10083" y="47906"/>
                    <a:pt x="10028" y="49977"/>
                    <a:pt x="9974" y="52049"/>
                  </a:cubicBezTo>
                  <a:cubicBezTo>
                    <a:pt x="9974" y="52594"/>
                    <a:pt x="9865" y="53139"/>
                    <a:pt x="9810" y="53793"/>
                  </a:cubicBezTo>
                  <a:cubicBezTo>
                    <a:pt x="9211" y="53738"/>
                    <a:pt x="8557" y="53684"/>
                    <a:pt x="7957" y="53629"/>
                  </a:cubicBezTo>
                  <a:cubicBezTo>
                    <a:pt x="6922" y="53411"/>
                    <a:pt x="5886" y="53793"/>
                    <a:pt x="5287" y="54665"/>
                  </a:cubicBezTo>
                  <a:cubicBezTo>
                    <a:pt x="4687" y="55428"/>
                    <a:pt x="4088" y="56245"/>
                    <a:pt x="3543" y="57117"/>
                  </a:cubicBezTo>
                  <a:cubicBezTo>
                    <a:pt x="3379" y="57444"/>
                    <a:pt x="3270" y="57826"/>
                    <a:pt x="3325" y="58262"/>
                  </a:cubicBezTo>
                  <a:cubicBezTo>
                    <a:pt x="3270" y="58970"/>
                    <a:pt x="3270" y="59733"/>
                    <a:pt x="3325" y="60496"/>
                  </a:cubicBezTo>
                  <a:cubicBezTo>
                    <a:pt x="3325" y="61859"/>
                    <a:pt x="4033" y="63112"/>
                    <a:pt x="5178" y="63875"/>
                  </a:cubicBezTo>
                  <a:cubicBezTo>
                    <a:pt x="5505" y="64039"/>
                    <a:pt x="5832" y="64257"/>
                    <a:pt x="6159" y="64529"/>
                  </a:cubicBezTo>
                  <a:cubicBezTo>
                    <a:pt x="6813" y="65020"/>
                    <a:pt x="7630" y="65292"/>
                    <a:pt x="8448" y="65183"/>
                  </a:cubicBezTo>
                  <a:cubicBezTo>
                    <a:pt x="9810" y="65183"/>
                    <a:pt x="11173" y="65183"/>
                    <a:pt x="12645" y="65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69"/>
            <p:cNvSpPr/>
            <p:nvPr/>
          </p:nvSpPr>
          <p:spPr>
            <a:xfrm>
              <a:off x="-3182778" y="4281464"/>
              <a:ext cx="83600" cy="106969"/>
            </a:xfrm>
            <a:custGeom>
              <a:avLst/>
              <a:gdLst/>
              <a:ahLst/>
              <a:cxnLst/>
              <a:rect l="l" t="t" r="r" b="b"/>
              <a:pathLst>
                <a:path w="6432" h="8230" extrusionOk="0">
                  <a:moveTo>
                    <a:pt x="4033" y="382"/>
                  </a:moveTo>
                  <a:cubicBezTo>
                    <a:pt x="4851" y="2943"/>
                    <a:pt x="5614" y="5396"/>
                    <a:pt x="6432" y="7957"/>
                  </a:cubicBezTo>
                  <a:cubicBezTo>
                    <a:pt x="5341" y="8230"/>
                    <a:pt x="4197" y="8230"/>
                    <a:pt x="3052" y="8012"/>
                  </a:cubicBezTo>
                  <a:cubicBezTo>
                    <a:pt x="1635" y="7739"/>
                    <a:pt x="0" y="6758"/>
                    <a:pt x="164" y="4796"/>
                  </a:cubicBezTo>
                  <a:cubicBezTo>
                    <a:pt x="164" y="3870"/>
                    <a:pt x="327" y="2943"/>
                    <a:pt x="709" y="2126"/>
                  </a:cubicBezTo>
                  <a:cubicBezTo>
                    <a:pt x="1199" y="763"/>
                    <a:pt x="2671" y="0"/>
                    <a:pt x="4033" y="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69"/>
            <p:cNvSpPr/>
            <p:nvPr/>
          </p:nvSpPr>
          <p:spPr>
            <a:xfrm>
              <a:off x="-2160590" y="3893268"/>
              <a:ext cx="46765" cy="99184"/>
            </a:xfrm>
            <a:custGeom>
              <a:avLst/>
              <a:gdLst/>
              <a:ahLst/>
              <a:cxnLst/>
              <a:rect l="l" t="t" r="r" b="b"/>
              <a:pathLst>
                <a:path w="3598" h="7631" extrusionOk="0">
                  <a:moveTo>
                    <a:pt x="2562" y="7631"/>
                  </a:moveTo>
                  <a:cubicBezTo>
                    <a:pt x="2453" y="7467"/>
                    <a:pt x="2344" y="7249"/>
                    <a:pt x="2235" y="7086"/>
                  </a:cubicBezTo>
                  <a:cubicBezTo>
                    <a:pt x="1581" y="5124"/>
                    <a:pt x="873" y="3162"/>
                    <a:pt x="273" y="1200"/>
                  </a:cubicBezTo>
                  <a:cubicBezTo>
                    <a:pt x="1" y="655"/>
                    <a:pt x="437" y="55"/>
                    <a:pt x="1036" y="110"/>
                  </a:cubicBezTo>
                  <a:cubicBezTo>
                    <a:pt x="1636" y="1"/>
                    <a:pt x="2235" y="219"/>
                    <a:pt x="2562" y="709"/>
                  </a:cubicBezTo>
                  <a:cubicBezTo>
                    <a:pt x="3271" y="1527"/>
                    <a:pt x="3598" y="2617"/>
                    <a:pt x="3543" y="3652"/>
                  </a:cubicBezTo>
                  <a:cubicBezTo>
                    <a:pt x="3598" y="5069"/>
                    <a:pt x="3216" y="6432"/>
                    <a:pt x="2562" y="76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69"/>
            <p:cNvSpPr/>
            <p:nvPr/>
          </p:nvSpPr>
          <p:spPr>
            <a:xfrm>
              <a:off x="-2356098" y="3971188"/>
              <a:ext cx="191271" cy="242273"/>
            </a:xfrm>
            <a:custGeom>
              <a:avLst/>
              <a:gdLst/>
              <a:ahLst/>
              <a:cxnLst/>
              <a:rect l="l" t="t" r="r" b="b"/>
              <a:pathLst>
                <a:path w="14716" h="18640" extrusionOk="0">
                  <a:moveTo>
                    <a:pt x="13353" y="6105"/>
                  </a:moveTo>
                  <a:cubicBezTo>
                    <a:pt x="13190" y="4306"/>
                    <a:pt x="12318" y="2671"/>
                    <a:pt x="10901" y="1581"/>
                  </a:cubicBezTo>
                  <a:cubicBezTo>
                    <a:pt x="8721" y="1"/>
                    <a:pt x="5723" y="219"/>
                    <a:pt x="3761" y="2017"/>
                  </a:cubicBezTo>
                  <a:cubicBezTo>
                    <a:pt x="3379" y="2344"/>
                    <a:pt x="3052" y="2726"/>
                    <a:pt x="2725" y="3162"/>
                  </a:cubicBezTo>
                  <a:cubicBezTo>
                    <a:pt x="2507" y="3325"/>
                    <a:pt x="2344" y="3543"/>
                    <a:pt x="2235" y="3816"/>
                  </a:cubicBezTo>
                  <a:cubicBezTo>
                    <a:pt x="2180" y="3925"/>
                    <a:pt x="2071" y="4034"/>
                    <a:pt x="2017" y="4143"/>
                  </a:cubicBezTo>
                  <a:cubicBezTo>
                    <a:pt x="109" y="7140"/>
                    <a:pt x="0" y="11010"/>
                    <a:pt x="1799" y="14062"/>
                  </a:cubicBezTo>
                  <a:cubicBezTo>
                    <a:pt x="4633" y="18640"/>
                    <a:pt x="10737" y="17277"/>
                    <a:pt x="13408" y="13408"/>
                  </a:cubicBezTo>
                  <a:cubicBezTo>
                    <a:pt x="14716" y="11337"/>
                    <a:pt x="14498" y="8448"/>
                    <a:pt x="13353" y="610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69"/>
            <p:cNvSpPr/>
            <p:nvPr/>
          </p:nvSpPr>
          <p:spPr>
            <a:xfrm>
              <a:off x="-3060225" y="4229747"/>
              <a:ext cx="208974" cy="253607"/>
            </a:xfrm>
            <a:custGeom>
              <a:avLst/>
              <a:gdLst/>
              <a:ahLst/>
              <a:cxnLst/>
              <a:rect l="l" t="t" r="r" b="b"/>
              <a:pathLst>
                <a:path w="16078" h="19512" extrusionOk="0">
                  <a:moveTo>
                    <a:pt x="15533" y="7794"/>
                  </a:moveTo>
                  <a:cubicBezTo>
                    <a:pt x="15424" y="7031"/>
                    <a:pt x="15206" y="6323"/>
                    <a:pt x="14824" y="5669"/>
                  </a:cubicBezTo>
                  <a:cubicBezTo>
                    <a:pt x="12808" y="1799"/>
                    <a:pt x="6540" y="0"/>
                    <a:pt x="3979" y="3816"/>
                  </a:cubicBezTo>
                  <a:cubicBezTo>
                    <a:pt x="3761" y="3870"/>
                    <a:pt x="3488" y="3979"/>
                    <a:pt x="3270" y="4088"/>
                  </a:cubicBezTo>
                  <a:cubicBezTo>
                    <a:pt x="164" y="5669"/>
                    <a:pt x="0" y="10465"/>
                    <a:pt x="1908" y="13299"/>
                  </a:cubicBezTo>
                  <a:cubicBezTo>
                    <a:pt x="1962" y="14825"/>
                    <a:pt x="2562" y="16296"/>
                    <a:pt x="3543" y="17495"/>
                  </a:cubicBezTo>
                  <a:cubicBezTo>
                    <a:pt x="4742" y="18694"/>
                    <a:pt x="6540" y="19076"/>
                    <a:pt x="8066" y="18422"/>
                  </a:cubicBezTo>
                  <a:cubicBezTo>
                    <a:pt x="12154" y="19512"/>
                    <a:pt x="16078" y="13626"/>
                    <a:pt x="15969" y="9865"/>
                  </a:cubicBezTo>
                  <a:cubicBezTo>
                    <a:pt x="15969" y="9102"/>
                    <a:pt x="15805" y="8448"/>
                    <a:pt x="15533" y="77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69"/>
            <p:cNvSpPr/>
            <p:nvPr/>
          </p:nvSpPr>
          <p:spPr>
            <a:xfrm>
              <a:off x="-3281949" y="3536954"/>
              <a:ext cx="1275094" cy="1032118"/>
            </a:xfrm>
            <a:custGeom>
              <a:avLst/>
              <a:gdLst/>
              <a:ahLst/>
              <a:cxnLst/>
              <a:rect l="l" t="t" r="r" b="b"/>
              <a:pathLst>
                <a:path w="98103" h="79409" extrusionOk="0">
                  <a:moveTo>
                    <a:pt x="1472" y="70743"/>
                  </a:moveTo>
                  <a:cubicBezTo>
                    <a:pt x="2017" y="71124"/>
                    <a:pt x="2507" y="71724"/>
                    <a:pt x="2889" y="72378"/>
                  </a:cubicBezTo>
                  <a:cubicBezTo>
                    <a:pt x="3107" y="72814"/>
                    <a:pt x="3488" y="73195"/>
                    <a:pt x="3979" y="73413"/>
                  </a:cubicBezTo>
                  <a:cubicBezTo>
                    <a:pt x="5123" y="73795"/>
                    <a:pt x="6268" y="74285"/>
                    <a:pt x="7303" y="74830"/>
                  </a:cubicBezTo>
                  <a:cubicBezTo>
                    <a:pt x="8230" y="75266"/>
                    <a:pt x="9211" y="75484"/>
                    <a:pt x="10246" y="75430"/>
                  </a:cubicBezTo>
                  <a:cubicBezTo>
                    <a:pt x="10955" y="75321"/>
                    <a:pt x="11718" y="75321"/>
                    <a:pt x="12426" y="75539"/>
                  </a:cubicBezTo>
                  <a:cubicBezTo>
                    <a:pt x="14225" y="76193"/>
                    <a:pt x="16024" y="75975"/>
                    <a:pt x="17822" y="76084"/>
                  </a:cubicBezTo>
                  <a:cubicBezTo>
                    <a:pt x="18422" y="76029"/>
                    <a:pt x="19021" y="76084"/>
                    <a:pt x="19621" y="76302"/>
                  </a:cubicBezTo>
                  <a:cubicBezTo>
                    <a:pt x="20983" y="76847"/>
                    <a:pt x="22182" y="76792"/>
                    <a:pt x="23327" y="75702"/>
                  </a:cubicBezTo>
                  <a:cubicBezTo>
                    <a:pt x="24798" y="76465"/>
                    <a:pt x="26215" y="77228"/>
                    <a:pt x="27632" y="77937"/>
                  </a:cubicBezTo>
                  <a:cubicBezTo>
                    <a:pt x="28232" y="78264"/>
                    <a:pt x="28831" y="78482"/>
                    <a:pt x="29485" y="78591"/>
                  </a:cubicBezTo>
                  <a:cubicBezTo>
                    <a:pt x="33137" y="79245"/>
                    <a:pt x="36843" y="79408"/>
                    <a:pt x="40495" y="79136"/>
                  </a:cubicBezTo>
                  <a:cubicBezTo>
                    <a:pt x="44364" y="78700"/>
                    <a:pt x="48234" y="77446"/>
                    <a:pt x="51994" y="76411"/>
                  </a:cubicBezTo>
                  <a:cubicBezTo>
                    <a:pt x="53684" y="75975"/>
                    <a:pt x="55373" y="75430"/>
                    <a:pt x="57063" y="74776"/>
                  </a:cubicBezTo>
                  <a:cubicBezTo>
                    <a:pt x="58371" y="74176"/>
                    <a:pt x="59679" y="73522"/>
                    <a:pt x="60878" y="72814"/>
                  </a:cubicBezTo>
                  <a:lnTo>
                    <a:pt x="66001" y="69980"/>
                  </a:lnTo>
                  <a:cubicBezTo>
                    <a:pt x="67582" y="69108"/>
                    <a:pt x="69162" y="68236"/>
                    <a:pt x="70634" y="67255"/>
                  </a:cubicBezTo>
                  <a:cubicBezTo>
                    <a:pt x="73522" y="65184"/>
                    <a:pt x="76193" y="62895"/>
                    <a:pt x="78645" y="60388"/>
                  </a:cubicBezTo>
                  <a:cubicBezTo>
                    <a:pt x="80608" y="58426"/>
                    <a:pt x="82352" y="56191"/>
                    <a:pt x="84041" y="54175"/>
                  </a:cubicBezTo>
                  <a:lnTo>
                    <a:pt x="87311" y="54175"/>
                  </a:lnTo>
                  <a:cubicBezTo>
                    <a:pt x="89001" y="54120"/>
                    <a:pt x="90745" y="54556"/>
                    <a:pt x="92271" y="55428"/>
                  </a:cubicBezTo>
                  <a:cubicBezTo>
                    <a:pt x="92870" y="55810"/>
                    <a:pt x="93688" y="55755"/>
                    <a:pt x="94287" y="55319"/>
                  </a:cubicBezTo>
                  <a:cubicBezTo>
                    <a:pt x="95268" y="54720"/>
                    <a:pt x="96031" y="53793"/>
                    <a:pt x="96522" y="52757"/>
                  </a:cubicBezTo>
                  <a:cubicBezTo>
                    <a:pt x="97448" y="50686"/>
                    <a:pt x="97993" y="48452"/>
                    <a:pt x="97993" y="46163"/>
                  </a:cubicBezTo>
                  <a:cubicBezTo>
                    <a:pt x="97939" y="44201"/>
                    <a:pt x="97939" y="42239"/>
                    <a:pt x="97993" y="40277"/>
                  </a:cubicBezTo>
                  <a:cubicBezTo>
                    <a:pt x="98102" y="37879"/>
                    <a:pt x="97775" y="35426"/>
                    <a:pt x="97067" y="33137"/>
                  </a:cubicBezTo>
                  <a:cubicBezTo>
                    <a:pt x="95922" y="29377"/>
                    <a:pt x="94669" y="25561"/>
                    <a:pt x="92053" y="22509"/>
                  </a:cubicBezTo>
                  <a:cubicBezTo>
                    <a:pt x="91072" y="21365"/>
                    <a:pt x="90254" y="20111"/>
                    <a:pt x="89328" y="18967"/>
                  </a:cubicBezTo>
                  <a:cubicBezTo>
                    <a:pt x="89001" y="18476"/>
                    <a:pt x="88619" y="18040"/>
                    <a:pt x="88183" y="17604"/>
                  </a:cubicBezTo>
                  <a:cubicBezTo>
                    <a:pt x="86112" y="15479"/>
                    <a:pt x="84041" y="13408"/>
                    <a:pt x="81916" y="11337"/>
                  </a:cubicBezTo>
                  <a:cubicBezTo>
                    <a:pt x="81534" y="10955"/>
                    <a:pt x="81098" y="10574"/>
                    <a:pt x="80662" y="10356"/>
                  </a:cubicBezTo>
                  <a:cubicBezTo>
                    <a:pt x="79027" y="9538"/>
                    <a:pt x="77501" y="8557"/>
                    <a:pt x="76084" y="7413"/>
                  </a:cubicBezTo>
                  <a:cubicBezTo>
                    <a:pt x="74994" y="6650"/>
                    <a:pt x="73740" y="6105"/>
                    <a:pt x="72432" y="5778"/>
                  </a:cubicBezTo>
                  <a:cubicBezTo>
                    <a:pt x="71179" y="5505"/>
                    <a:pt x="69925" y="5233"/>
                    <a:pt x="68726" y="4851"/>
                  </a:cubicBezTo>
                  <a:cubicBezTo>
                    <a:pt x="67309" y="4415"/>
                    <a:pt x="65783" y="4361"/>
                    <a:pt x="64366" y="4742"/>
                  </a:cubicBezTo>
                  <a:cubicBezTo>
                    <a:pt x="62786" y="5124"/>
                    <a:pt x="61260" y="5560"/>
                    <a:pt x="59570" y="6050"/>
                  </a:cubicBezTo>
                  <a:cubicBezTo>
                    <a:pt x="59189" y="5669"/>
                    <a:pt x="58698" y="5233"/>
                    <a:pt x="58262" y="4688"/>
                  </a:cubicBezTo>
                  <a:cubicBezTo>
                    <a:pt x="57281" y="3543"/>
                    <a:pt x="55918" y="2671"/>
                    <a:pt x="54392" y="2290"/>
                  </a:cubicBezTo>
                  <a:cubicBezTo>
                    <a:pt x="52212" y="1636"/>
                    <a:pt x="50032" y="981"/>
                    <a:pt x="47852" y="436"/>
                  </a:cubicBezTo>
                  <a:cubicBezTo>
                    <a:pt x="47144" y="218"/>
                    <a:pt x="46381" y="109"/>
                    <a:pt x="45672" y="109"/>
                  </a:cubicBezTo>
                  <a:cubicBezTo>
                    <a:pt x="43220" y="109"/>
                    <a:pt x="40822" y="0"/>
                    <a:pt x="38424" y="109"/>
                  </a:cubicBezTo>
                  <a:cubicBezTo>
                    <a:pt x="36680" y="164"/>
                    <a:pt x="34935" y="436"/>
                    <a:pt x="33246" y="927"/>
                  </a:cubicBezTo>
                  <a:cubicBezTo>
                    <a:pt x="29485" y="2126"/>
                    <a:pt x="25888" y="3870"/>
                    <a:pt x="22673" y="6159"/>
                  </a:cubicBezTo>
                  <a:cubicBezTo>
                    <a:pt x="20493" y="7740"/>
                    <a:pt x="18204" y="9157"/>
                    <a:pt x="15969" y="10628"/>
                  </a:cubicBezTo>
                  <a:cubicBezTo>
                    <a:pt x="15370" y="11064"/>
                    <a:pt x="14770" y="11500"/>
                    <a:pt x="14280" y="11991"/>
                  </a:cubicBezTo>
                  <a:cubicBezTo>
                    <a:pt x="12372" y="13844"/>
                    <a:pt x="10519" y="15642"/>
                    <a:pt x="8666" y="17550"/>
                  </a:cubicBezTo>
                  <a:cubicBezTo>
                    <a:pt x="8012" y="18204"/>
                    <a:pt x="7467" y="18967"/>
                    <a:pt x="6922" y="19730"/>
                  </a:cubicBezTo>
                  <a:cubicBezTo>
                    <a:pt x="5069" y="22782"/>
                    <a:pt x="3488" y="25943"/>
                    <a:pt x="2235" y="29268"/>
                  </a:cubicBezTo>
                  <a:cubicBezTo>
                    <a:pt x="1417" y="31502"/>
                    <a:pt x="927" y="33791"/>
                    <a:pt x="763" y="36135"/>
                  </a:cubicBezTo>
                  <a:cubicBezTo>
                    <a:pt x="654" y="37279"/>
                    <a:pt x="491" y="38424"/>
                    <a:pt x="382" y="39568"/>
                  </a:cubicBezTo>
                  <a:cubicBezTo>
                    <a:pt x="273" y="40549"/>
                    <a:pt x="109" y="41530"/>
                    <a:pt x="109" y="42566"/>
                  </a:cubicBezTo>
                  <a:lnTo>
                    <a:pt x="109" y="56464"/>
                  </a:lnTo>
                  <a:cubicBezTo>
                    <a:pt x="109" y="60224"/>
                    <a:pt x="164" y="63985"/>
                    <a:pt x="109" y="67745"/>
                  </a:cubicBezTo>
                  <a:cubicBezTo>
                    <a:pt x="0" y="68890"/>
                    <a:pt x="491" y="70034"/>
                    <a:pt x="1472" y="70743"/>
                  </a:cubicBezTo>
                  <a:close/>
                  <a:moveTo>
                    <a:pt x="83660" y="49978"/>
                  </a:moveTo>
                  <a:cubicBezTo>
                    <a:pt x="83278" y="50850"/>
                    <a:pt x="82788" y="51667"/>
                    <a:pt x="82134" y="52376"/>
                  </a:cubicBezTo>
                  <a:cubicBezTo>
                    <a:pt x="76738" y="58862"/>
                    <a:pt x="75975" y="59625"/>
                    <a:pt x="69544" y="64802"/>
                  </a:cubicBezTo>
                  <a:cubicBezTo>
                    <a:pt x="68890" y="65293"/>
                    <a:pt x="68236" y="65729"/>
                    <a:pt x="67527" y="66110"/>
                  </a:cubicBezTo>
                  <a:cubicBezTo>
                    <a:pt x="64857" y="67582"/>
                    <a:pt x="62241" y="69108"/>
                    <a:pt x="59570" y="70525"/>
                  </a:cubicBezTo>
                  <a:cubicBezTo>
                    <a:pt x="56736" y="72051"/>
                    <a:pt x="53738" y="73195"/>
                    <a:pt x="50632" y="74067"/>
                  </a:cubicBezTo>
                  <a:cubicBezTo>
                    <a:pt x="47580" y="74885"/>
                    <a:pt x="44473" y="75593"/>
                    <a:pt x="41421" y="76302"/>
                  </a:cubicBezTo>
                  <a:cubicBezTo>
                    <a:pt x="40985" y="76465"/>
                    <a:pt x="40549" y="76574"/>
                    <a:pt x="40059" y="76574"/>
                  </a:cubicBezTo>
                  <a:cubicBezTo>
                    <a:pt x="36898" y="76738"/>
                    <a:pt x="33736" y="76574"/>
                    <a:pt x="30630" y="76138"/>
                  </a:cubicBezTo>
                  <a:cubicBezTo>
                    <a:pt x="30248" y="76084"/>
                    <a:pt x="29867" y="75920"/>
                    <a:pt x="29540" y="75702"/>
                  </a:cubicBezTo>
                  <a:cubicBezTo>
                    <a:pt x="28559" y="75266"/>
                    <a:pt x="27578" y="74830"/>
                    <a:pt x="26651" y="74340"/>
                  </a:cubicBezTo>
                  <a:cubicBezTo>
                    <a:pt x="25180" y="73686"/>
                    <a:pt x="23599" y="73413"/>
                    <a:pt x="22237" y="72487"/>
                  </a:cubicBezTo>
                  <a:cubicBezTo>
                    <a:pt x="19784" y="70906"/>
                    <a:pt x="17931" y="68617"/>
                    <a:pt x="16787" y="65892"/>
                  </a:cubicBezTo>
                  <a:cubicBezTo>
                    <a:pt x="16133" y="64312"/>
                    <a:pt x="15588" y="62622"/>
                    <a:pt x="14934" y="60987"/>
                  </a:cubicBezTo>
                  <a:cubicBezTo>
                    <a:pt x="14661" y="60170"/>
                    <a:pt x="14498" y="59298"/>
                    <a:pt x="14498" y="58426"/>
                  </a:cubicBezTo>
                  <a:cubicBezTo>
                    <a:pt x="14498" y="55156"/>
                    <a:pt x="14498" y="51885"/>
                    <a:pt x="14389" y="48561"/>
                  </a:cubicBezTo>
                  <a:cubicBezTo>
                    <a:pt x="14389" y="47362"/>
                    <a:pt x="14607" y="46163"/>
                    <a:pt x="15097" y="45073"/>
                  </a:cubicBezTo>
                  <a:cubicBezTo>
                    <a:pt x="15860" y="44473"/>
                    <a:pt x="16841" y="44255"/>
                    <a:pt x="17768" y="44419"/>
                  </a:cubicBezTo>
                  <a:cubicBezTo>
                    <a:pt x="18912" y="44528"/>
                    <a:pt x="20002" y="44419"/>
                    <a:pt x="21092" y="44964"/>
                  </a:cubicBezTo>
                  <a:cubicBezTo>
                    <a:pt x="21746" y="45236"/>
                    <a:pt x="22400" y="45291"/>
                    <a:pt x="23054" y="45127"/>
                  </a:cubicBezTo>
                  <a:cubicBezTo>
                    <a:pt x="25997" y="44419"/>
                    <a:pt x="29049" y="44255"/>
                    <a:pt x="31938" y="43220"/>
                  </a:cubicBezTo>
                  <a:cubicBezTo>
                    <a:pt x="34063" y="42402"/>
                    <a:pt x="36189" y="41585"/>
                    <a:pt x="38315" y="40767"/>
                  </a:cubicBezTo>
                  <a:cubicBezTo>
                    <a:pt x="40876" y="39895"/>
                    <a:pt x="43274" y="38642"/>
                    <a:pt x="45509" y="37116"/>
                  </a:cubicBezTo>
                  <a:cubicBezTo>
                    <a:pt x="45999" y="36680"/>
                    <a:pt x="46599" y="36353"/>
                    <a:pt x="47253" y="36080"/>
                  </a:cubicBezTo>
                  <a:cubicBezTo>
                    <a:pt x="50577" y="34663"/>
                    <a:pt x="53084" y="32102"/>
                    <a:pt x="55864" y="29867"/>
                  </a:cubicBezTo>
                  <a:cubicBezTo>
                    <a:pt x="57390" y="28668"/>
                    <a:pt x="57826" y="26924"/>
                    <a:pt x="58371" y="25180"/>
                  </a:cubicBezTo>
                  <a:cubicBezTo>
                    <a:pt x="58589" y="24580"/>
                    <a:pt x="58807" y="23926"/>
                    <a:pt x="59080" y="23327"/>
                  </a:cubicBezTo>
                  <a:cubicBezTo>
                    <a:pt x="60061" y="21528"/>
                    <a:pt x="60333" y="19512"/>
                    <a:pt x="60824" y="17550"/>
                  </a:cubicBezTo>
                  <a:cubicBezTo>
                    <a:pt x="60878" y="16896"/>
                    <a:pt x="60878" y="16187"/>
                    <a:pt x="60824" y="15533"/>
                  </a:cubicBezTo>
                  <a:cubicBezTo>
                    <a:pt x="60824" y="15206"/>
                    <a:pt x="60878" y="14879"/>
                    <a:pt x="60933" y="14443"/>
                  </a:cubicBezTo>
                  <a:cubicBezTo>
                    <a:pt x="61369" y="14552"/>
                    <a:pt x="61750" y="14661"/>
                    <a:pt x="62186" y="14770"/>
                  </a:cubicBezTo>
                  <a:cubicBezTo>
                    <a:pt x="65184" y="15915"/>
                    <a:pt x="68236" y="16950"/>
                    <a:pt x="71179" y="18204"/>
                  </a:cubicBezTo>
                  <a:cubicBezTo>
                    <a:pt x="72432" y="18749"/>
                    <a:pt x="73577" y="19403"/>
                    <a:pt x="74667" y="20220"/>
                  </a:cubicBezTo>
                  <a:cubicBezTo>
                    <a:pt x="78046" y="22564"/>
                    <a:pt x="81044" y="25398"/>
                    <a:pt x="83551" y="28668"/>
                  </a:cubicBezTo>
                  <a:cubicBezTo>
                    <a:pt x="83932" y="29104"/>
                    <a:pt x="84259" y="29649"/>
                    <a:pt x="84477" y="30194"/>
                  </a:cubicBezTo>
                  <a:cubicBezTo>
                    <a:pt x="85186" y="32265"/>
                    <a:pt x="85894" y="34391"/>
                    <a:pt x="86603" y="36571"/>
                  </a:cubicBezTo>
                  <a:lnTo>
                    <a:pt x="86058" y="37334"/>
                  </a:lnTo>
                  <a:cubicBezTo>
                    <a:pt x="85676" y="37715"/>
                    <a:pt x="85676" y="38260"/>
                    <a:pt x="86058" y="38642"/>
                  </a:cubicBezTo>
                  <a:cubicBezTo>
                    <a:pt x="86439" y="39187"/>
                    <a:pt x="86657" y="39841"/>
                    <a:pt x="86603" y="40495"/>
                  </a:cubicBezTo>
                  <a:cubicBezTo>
                    <a:pt x="86712" y="42184"/>
                    <a:pt x="86385" y="43874"/>
                    <a:pt x="85622" y="45400"/>
                  </a:cubicBezTo>
                  <a:cubicBezTo>
                    <a:pt x="84859" y="46871"/>
                    <a:pt x="84259" y="48452"/>
                    <a:pt x="83660" y="49978"/>
                  </a:cubicBezTo>
                  <a:close/>
                  <a:moveTo>
                    <a:pt x="87311" y="27524"/>
                  </a:moveTo>
                  <a:cubicBezTo>
                    <a:pt x="87911" y="27415"/>
                    <a:pt x="88510" y="27633"/>
                    <a:pt x="88892" y="28178"/>
                  </a:cubicBezTo>
                  <a:cubicBezTo>
                    <a:pt x="89546" y="28995"/>
                    <a:pt x="89873" y="30031"/>
                    <a:pt x="89818" y="31066"/>
                  </a:cubicBezTo>
                  <a:cubicBezTo>
                    <a:pt x="89873" y="32483"/>
                    <a:pt x="89546" y="33846"/>
                    <a:pt x="88837" y="35045"/>
                  </a:cubicBezTo>
                  <a:cubicBezTo>
                    <a:pt x="88728" y="34881"/>
                    <a:pt x="88619" y="34663"/>
                    <a:pt x="88510" y="34500"/>
                  </a:cubicBezTo>
                  <a:cubicBezTo>
                    <a:pt x="87856" y="32538"/>
                    <a:pt x="87148" y="30576"/>
                    <a:pt x="86548" y="28614"/>
                  </a:cubicBezTo>
                  <a:cubicBezTo>
                    <a:pt x="86276" y="28069"/>
                    <a:pt x="86712" y="27469"/>
                    <a:pt x="87311" y="27524"/>
                  </a:cubicBezTo>
                  <a:close/>
                  <a:moveTo>
                    <a:pt x="2616" y="42947"/>
                  </a:moveTo>
                  <a:cubicBezTo>
                    <a:pt x="2562" y="42184"/>
                    <a:pt x="2616" y="41476"/>
                    <a:pt x="2725" y="40767"/>
                  </a:cubicBezTo>
                  <a:cubicBezTo>
                    <a:pt x="2998" y="39132"/>
                    <a:pt x="3161" y="37552"/>
                    <a:pt x="3325" y="35971"/>
                  </a:cubicBezTo>
                  <a:cubicBezTo>
                    <a:pt x="3488" y="34009"/>
                    <a:pt x="3924" y="32102"/>
                    <a:pt x="4578" y="30303"/>
                  </a:cubicBezTo>
                  <a:cubicBezTo>
                    <a:pt x="5723" y="27087"/>
                    <a:pt x="7249" y="23981"/>
                    <a:pt x="8993" y="21038"/>
                  </a:cubicBezTo>
                  <a:cubicBezTo>
                    <a:pt x="9429" y="20438"/>
                    <a:pt x="9865" y="19839"/>
                    <a:pt x="10355" y="19294"/>
                  </a:cubicBezTo>
                  <a:cubicBezTo>
                    <a:pt x="12154" y="17495"/>
                    <a:pt x="13952" y="15642"/>
                    <a:pt x="15751" y="13844"/>
                  </a:cubicBezTo>
                  <a:cubicBezTo>
                    <a:pt x="16242" y="13408"/>
                    <a:pt x="16787" y="12972"/>
                    <a:pt x="17332" y="12590"/>
                  </a:cubicBezTo>
                  <a:cubicBezTo>
                    <a:pt x="19621" y="11010"/>
                    <a:pt x="22073" y="9484"/>
                    <a:pt x="24308" y="7794"/>
                  </a:cubicBezTo>
                  <a:cubicBezTo>
                    <a:pt x="27305" y="5723"/>
                    <a:pt x="30575" y="4143"/>
                    <a:pt x="34063" y="3053"/>
                  </a:cubicBezTo>
                  <a:cubicBezTo>
                    <a:pt x="35535" y="2617"/>
                    <a:pt x="37061" y="2399"/>
                    <a:pt x="38587" y="2344"/>
                  </a:cubicBezTo>
                  <a:cubicBezTo>
                    <a:pt x="40876" y="2235"/>
                    <a:pt x="43165" y="2344"/>
                    <a:pt x="45454" y="2344"/>
                  </a:cubicBezTo>
                  <a:cubicBezTo>
                    <a:pt x="47307" y="2344"/>
                    <a:pt x="48997" y="2944"/>
                    <a:pt x="50795" y="3380"/>
                  </a:cubicBezTo>
                  <a:cubicBezTo>
                    <a:pt x="51994" y="3652"/>
                    <a:pt x="53248" y="4034"/>
                    <a:pt x="54392" y="4524"/>
                  </a:cubicBezTo>
                  <a:cubicBezTo>
                    <a:pt x="55101" y="4797"/>
                    <a:pt x="55755" y="5178"/>
                    <a:pt x="56300" y="5669"/>
                  </a:cubicBezTo>
                  <a:cubicBezTo>
                    <a:pt x="57117" y="6323"/>
                    <a:pt x="57990" y="7031"/>
                    <a:pt x="57881" y="8285"/>
                  </a:cubicBezTo>
                  <a:cubicBezTo>
                    <a:pt x="57935" y="8503"/>
                    <a:pt x="57990" y="8666"/>
                    <a:pt x="58099" y="8830"/>
                  </a:cubicBezTo>
                  <a:cubicBezTo>
                    <a:pt x="58371" y="9320"/>
                    <a:pt x="59025" y="9429"/>
                    <a:pt x="59298" y="9048"/>
                  </a:cubicBezTo>
                  <a:cubicBezTo>
                    <a:pt x="60061" y="7903"/>
                    <a:pt x="61205" y="7140"/>
                    <a:pt x="62568" y="6922"/>
                  </a:cubicBezTo>
                  <a:cubicBezTo>
                    <a:pt x="64475" y="6486"/>
                    <a:pt x="66383" y="6105"/>
                    <a:pt x="68345" y="6813"/>
                  </a:cubicBezTo>
                  <a:cubicBezTo>
                    <a:pt x="69271" y="7140"/>
                    <a:pt x="70198" y="7467"/>
                    <a:pt x="71233" y="7631"/>
                  </a:cubicBezTo>
                  <a:cubicBezTo>
                    <a:pt x="72923" y="8012"/>
                    <a:pt x="74503" y="8775"/>
                    <a:pt x="75866" y="9920"/>
                  </a:cubicBezTo>
                  <a:cubicBezTo>
                    <a:pt x="76792" y="10628"/>
                    <a:pt x="77882" y="11228"/>
                    <a:pt x="78863" y="11882"/>
                  </a:cubicBezTo>
                  <a:cubicBezTo>
                    <a:pt x="79517" y="12263"/>
                    <a:pt x="80117" y="12699"/>
                    <a:pt x="80662" y="13190"/>
                  </a:cubicBezTo>
                  <a:cubicBezTo>
                    <a:pt x="82515" y="14988"/>
                    <a:pt x="84368" y="16896"/>
                    <a:pt x="86221" y="18749"/>
                  </a:cubicBezTo>
                  <a:cubicBezTo>
                    <a:pt x="86657" y="19239"/>
                    <a:pt x="87093" y="19730"/>
                    <a:pt x="87529" y="20275"/>
                  </a:cubicBezTo>
                  <a:cubicBezTo>
                    <a:pt x="88129" y="21038"/>
                    <a:pt x="88728" y="21855"/>
                    <a:pt x="89328" y="22673"/>
                  </a:cubicBezTo>
                  <a:cubicBezTo>
                    <a:pt x="92434" y="26760"/>
                    <a:pt x="92489" y="26760"/>
                    <a:pt x="94233" y="31611"/>
                  </a:cubicBezTo>
                  <a:cubicBezTo>
                    <a:pt x="95214" y="34064"/>
                    <a:pt x="95704" y="36680"/>
                    <a:pt x="95650" y="39296"/>
                  </a:cubicBezTo>
                  <a:cubicBezTo>
                    <a:pt x="95650" y="41367"/>
                    <a:pt x="95595" y="43492"/>
                    <a:pt x="95650" y="45563"/>
                  </a:cubicBezTo>
                  <a:cubicBezTo>
                    <a:pt x="95704" y="47634"/>
                    <a:pt x="95268" y="49705"/>
                    <a:pt x="94505" y="51613"/>
                  </a:cubicBezTo>
                  <a:cubicBezTo>
                    <a:pt x="94287" y="51722"/>
                    <a:pt x="94124" y="51831"/>
                    <a:pt x="93960" y="51940"/>
                  </a:cubicBezTo>
                  <a:cubicBezTo>
                    <a:pt x="92816" y="52812"/>
                    <a:pt x="91235" y="52866"/>
                    <a:pt x="89982" y="52212"/>
                  </a:cubicBezTo>
                  <a:cubicBezTo>
                    <a:pt x="89437" y="52049"/>
                    <a:pt x="88892" y="51994"/>
                    <a:pt x="88401" y="52049"/>
                  </a:cubicBezTo>
                  <a:lnTo>
                    <a:pt x="85676" y="52049"/>
                  </a:lnTo>
                  <a:cubicBezTo>
                    <a:pt x="85840" y="51504"/>
                    <a:pt x="85949" y="51068"/>
                    <a:pt x="86112" y="50632"/>
                  </a:cubicBezTo>
                  <a:cubicBezTo>
                    <a:pt x="86821" y="48833"/>
                    <a:pt x="87584" y="47035"/>
                    <a:pt x="88401" y="45236"/>
                  </a:cubicBezTo>
                  <a:cubicBezTo>
                    <a:pt x="88892" y="44201"/>
                    <a:pt x="89110" y="43056"/>
                    <a:pt x="89055" y="41912"/>
                  </a:cubicBezTo>
                  <a:cubicBezTo>
                    <a:pt x="89055" y="41040"/>
                    <a:pt x="89055" y="40168"/>
                    <a:pt x="89055" y="39296"/>
                  </a:cubicBezTo>
                  <a:cubicBezTo>
                    <a:pt x="89055" y="38642"/>
                    <a:pt x="89328" y="37988"/>
                    <a:pt x="89818" y="37552"/>
                  </a:cubicBezTo>
                  <a:cubicBezTo>
                    <a:pt x="91453" y="36189"/>
                    <a:pt x="91889" y="34336"/>
                    <a:pt x="91889" y="32320"/>
                  </a:cubicBezTo>
                  <a:cubicBezTo>
                    <a:pt x="91835" y="31993"/>
                    <a:pt x="91835" y="31666"/>
                    <a:pt x="91889" y="31339"/>
                  </a:cubicBezTo>
                  <a:cubicBezTo>
                    <a:pt x="92271" y="29268"/>
                    <a:pt x="91181" y="27742"/>
                    <a:pt x="89982" y="26270"/>
                  </a:cubicBezTo>
                  <a:cubicBezTo>
                    <a:pt x="89655" y="25834"/>
                    <a:pt x="89164" y="25616"/>
                    <a:pt x="88619" y="25561"/>
                  </a:cubicBezTo>
                  <a:cubicBezTo>
                    <a:pt x="87311" y="25452"/>
                    <a:pt x="86003" y="25725"/>
                    <a:pt x="84859" y="26270"/>
                  </a:cubicBezTo>
                  <a:cubicBezTo>
                    <a:pt x="84641" y="26052"/>
                    <a:pt x="84423" y="25779"/>
                    <a:pt x="84150" y="25561"/>
                  </a:cubicBezTo>
                  <a:cubicBezTo>
                    <a:pt x="81262" y="22291"/>
                    <a:pt x="77882" y="19403"/>
                    <a:pt x="74231" y="17059"/>
                  </a:cubicBezTo>
                  <a:cubicBezTo>
                    <a:pt x="73740" y="16732"/>
                    <a:pt x="73195" y="16405"/>
                    <a:pt x="72650" y="16187"/>
                  </a:cubicBezTo>
                  <a:cubicBezTo>
                    <a:pt x="68454" y="14607"/>
                    <a:pt x="64203" y="13081"/>
                    <a:pt x="60006" y="11500"/>
                  </a:cubicBezTo>
                  <a:cubicBezTo>
                    <a:pt x="59843" y="11500"/>
                    <a:pt x="59679" y="11500"/>
                    <a:pt x="59570" y="11500"/>
                  </a:cubicBezTo>
                  <a:cubicBezTo>
                    <a:pt x="59189" y="11882"/>
                    <a:pt x="59407" y="12372"/>
                    <a:pt x="59352" y="12808"/>
                  </a:cubicBezTo>
                  <a:cubicBezTo>
                    <a:pt x="59352" y="13190"/>
                    <a:pt x="59352" y="13735"/>
                    <a:pt x="59298" y="14171"/>
                  </a:cubicBezTo>
                  <a:cubicBezTo>
                    <a:pt x="59243" y="14661"/>
                    <a:pt x="59298" y="15097"/>
                    <a:pt x="59080" y="15370"/>
                  </a:cubicBezTo>
                  <a:cubicBezTo>
                    <a:pt x="58317" y="16133"/>
                    <a:pt x="58535" y="17114"/>
                    <a:pt x="58480" y="18040"/>
                  </a:cubicBezTo>
                  <a:cubicBezTo>
                    <a:pt x="58480" y="19893"/>
                    <a:pt x="57771" y="21746"/>
                    <a:pt x="56627" y="23218"/>
                  </a:cubicBezTo>
                  <a:cubicBezTo>
                    <a:pt x="56300" y="23654"/>
                    <a:pt x="56027" y="24090"/>
                    <a:pt x="55809" y="24580"/>
                  </a:cubicBezTo>
                  <a:lnTo>
                    <a:pt x="54937" y="26161"/>
                  </a:lnTo>
                  <a:cubicBezTo>
                    <a:pt x="54719" y="26542"/>
                    <a:pt x="54338" y="26978"/>
                    <a:pt x="54338" y="27360"/>
                  </a:cubicBezTo>
                  <a:cubicBezTo>
                    <a:pt x="54283" y="28123"/>
                    <a:pt x="53847" y="28777"/>
                    <a:pt x="53193" y="29159"/>
                  </a:cubicBezTo>
                  <a:cubicBezTo>
                    <a:pt x="51831" y="30140"/>
                    <a:pt x="50523" y="31175"/>
                    <a:pt x="49215" y="32211"/>
                  </a:cubicBezTo>
                  <a:cubicBezTo>
                    <a:pt x="48452" y="32865"/>
                    <a:pt x="47580" y="33301"/>
                    <a:pt x="46599" y="33519"/>
                  </a:cubicBezTo>
                  <a:cubicBezTo>
                    <a:pt x="46653" y="32538"/>
                    <a:pt x="46871" y="31611"/>
                    <a:pt x="47362" y="30794"/>
                  </a:cubicBezTo>
                  <a:cubicBezTo>
                    <a:pt x="48179" y="29159"/>
                    <a:pt x="48779" y="27415"/>
                    <a:pt x="49106" y="25670"/>
                  </a:cubicBezTo>
                  <a:cubicBezTo>
                    <a:pt x="49215" y="24635"/>
                    <a:pt x="49596" y="23708"/>
                    <a:pt x="50141" y="22836"/>
                  </a:cubicBezTo>
                  <a:cubicBezTo>
                    <a:pt x="50795" y="21910"/>
                    <a:pt x="50632" y="20929"/>
                    <a:pt x="50359" y="19948"/>
                  </a:cubicBezTo>
                  <a:cubicBezTo>
                    <a:pt x="50250" y="19675"/>
                    <a:pt x="50087" y="19512"/>
                    <a:pt x="49814" y="19403"/>
                  </a:cubicBezTo>
                  <a:cubicBezTo>
                    <a:pt x="49215" y="19185"/>
                    <a:pt x="48670" y="19621"/>
                    <a:pt x="48779" y="20166"/>
                  </a:cubicBezTo>
                  <a:cubicBezTo>
                    <a:pt x="48888" y="20874"/>
                    <a:pt x="48670" y="21637"/>
                    <a:pt x="48179" y="22182"/>
                  </a:cubicBezTo>
                  <a:cubicBezTo>
                    <a:pt x="47798" y="22891"/>
                    <a:pt x="47471" y="23599"/>
                    <a:pt x="47198" y="24362"/>
                  </a:cubicBezTo>
                  <a:cubicBezTo>
                    <a:pt x="46762" y="26324"/>
                    <a:pt x="46108" y="28232"/>
                    <a:pt x="45236" y="30085"/>
                  </a:cubicBezTo>
                  <a:cubicBezTo>
                    <a:pt x="44855" y="30903"/>
                    <a:pt x="44637" y="31829"/>
                    <a:pt x="44582" y="32810"/>
                  </a:cubicBezTo>
                  <a:cubicBezTo>
                    <a:pt x="44582" y="33301"/>
                    <a:pt x="44691" y="33846"/>
                    <a:pt x="44855" y="34336"/>
                  </a:cubicBezTo>
                  <a:cubicBezTo>
                    <a:pt x="42620" y="36407"/>
                    <a:pt x="37497" y="38914"/>
                    <a:pt x="34499" y="39350"/>
                  </a:cubicBezTo>
                  <a:cubicBezTo>
                    <a:pt x="34717" y="38860"/>
                    <a:pt x="34881" y="38369"/>
                    <a:pt x="35044" y="37879"/>
                  </a:cubicBezTo>
                  <a:cubicBezTo>
                    <a:pt x="35153" y="37606"/>
                    <a:pt x="35317" y="37225"/>
                    <a:pt x="35208" y="37116"/>
                  </a:cubicBezTo>
                  <a:cubicBezTo>
                    <a:pt x="34554" y="36244"/>
                    <a:pt x="35208" y="35644"/>
                    <a:pt x="35480" y="34936"/>
                  </a:cubicBezTo>
                  <a:cubicBezTo>
                    <a:pt x="36734" y="31502"/>
                    <a:pt x="38478" y="28287"/>
                    <a:pt x="39895" y="24962"/>
                  </a:cubicBezTo>
                  <a:cubicBezTo>
                    <a:pt x="40277" y="23981"/>
                    <a:pt x="40876" y="23054"/>
                    <a:pt x="41694" y="22346"/>
                  </a:cubicBezTo>
                  <a:cubicBezTo>
                    <a:pt x="42457" y="21637"/>
                    <a:pt x="42947" y="20711"/>
                    <a:pt x="43056" y="19675"/>
                  </a:cubicBezTo>
                  <a:cubicBezTo>
                    <a:pt x="43111" y="19512"/>
                    <a:pt x="43056" y="19294"/>
                    <a:pt x="43002" y="19130"/>
                  </a:cubicBezTo>
                  <a:cubicBezTo>
                    <a:pt x="42838" y="18803"/>
                    <a:pt x="42457" y="18694"/>
                    <a:pt x="42130" y="18858"/>
                  </a:cubicBezTo>
                  <a:cubicBezTo>
                    <a:pt x="41966" y="18967"/>
                    <a:pt x="41748" y="19130"/>
                    <a:pt x="41748" y="19294"/>
                  </a:cubicBezTo>
                  <a:cubicBezTo>
                    <a:pt x="41367" y="20384"/>
                    <a:pt x="40713" y="21310"/>
                    <a:pt x="39841" y="22073"/>
                  </a:cubicBezTo>
                  <a:cubicBezTo>
                    <a:pt x="39459" y="22455"/>
                    <a:pt x="39132" y="22891"/>
                    <a:pt x="38914" y="23381"/>
                  </a:cubicBezTo>
                  <a:cubicBezTo>
                    <a:pt x="37116" y="26815"/>
                    <a:pt x="35262" y="30140"/>
                    <a:pt x="33736" y="33628"/>
                  </a:cubicBezTo>
                  <a:cubicBezTo>
                    <a:pt x="32646" y="35917"/>
                    <a:pt x="31720" y="38315"/>
                    <a:pt x="30957" y="40767"/>
                  </a:cubicBezTo>
                  <a:cubicBezTo>
                    <a:pt x="28395" y="41912"/>
                    <a:pt x="25616" y="41912"/>
                    <a:pt x="23000" y="42675"/>
                  </a:cubicBezTo>
                  <a:cubicBezTo>
                    <a:pt x="22673" y="42239"/>
                    <a:pt x="23000" y="41912"/>
                    <a:pt x="23109" y="41585"/>
                  </a:cubicBezTo>
                  <a:cubicBezTo>
                    <a:pt x="24471" y="38369"/>
                    <a:pt x="25834" y="35154"/>
                    <a:pt x="27305" y="31993"/>
                  </a:cubicBezTo>
                  <a:cubicBezTo>
                    <a:pt x="28014" y="30467"/>
                    <a:pt x="28831" y="28941"/>
                    <a:pt x="29703" y="27524"/>
                  </a:cubicBezTo>
                  <a:cubicBezTo>
                    <a:pt x="30085" y="26978"/>
                    <a:pt x="30575" y="26488"/>
                    <a:pt x="31066" y="26052"/>
                  </a:cubicBezTo>
                  <a:cubicBezTo>
                    <a:pt x="31175" y="25507"/>
                    <a:pt x="30739" y="25398"/>
                    <a:pt x="30357" y="25234"/>
                  </a:cubicBezTo>
                  <a:cubicBezTo>
                    <a:pt x="30030" y="25016"/>
                    <a:pt x="29540" y="25071"/>
                    <a:pt x="29213" y="25343"/>
                  </a:cubicBezTo>
                  <a:cubicBezTo>
                    <a:pt x="28831" y="25670"/>
                    <a:pt x="28450" y="26052"/>
                    <a:pt x="28123" y="26488"/>
                  </a:cubicBezTo>
                  <a:cubicBezTo>
                    <a:pt x="27196" y="28123"/>
                    <a:pt x="26215" y="29704"/>
                    <a:pt x="25398" y="31393"/>
                  </a:cubicBezTo>
                  <a:cubicBezTo>
                    <a:pt x="24362" y="33573"/>
                    <a:pt x="23381" y="35808"/>
                    <a:pt x="22400" y="37988"/>
                  </a:cubicBezTo>
                  <a:cubicBezTo>
                    <a:pt x="21637" y="39405"/>
                    <a:pt x="21092" y="40931"/>
                    <a:pt x="20820" y="42511"/>
                  </a:cubicBezTo>
                  <a:cubicBezTo>
                    <a:pt x="20711" y="42729"/>
                    <a:pt x="20656" y="42947"/>
                    <a:pt x="20493" y="43165"/>
                  </a:cubicBezTo>
                  <a:cubicBezTo>
                    <a:pt x="18640" y="43056"/>
                    <a:pt x="16841" y="42511"/>
                    <a:pt x="15261" y="41530"/>
                  </a:cubicBezTo>
                  <a:lnTo>
                    <a:pt x="13625" y="43383"/>
                  </a:lnTo>
                  <a:cubicBezTo>
                    <a:pt x="13571" y="43492"/>
                    <a:pt x="13462" y="43601"/>
                    <a:pt x="13462" y="43765"/>
                  </a:cubicBezTo>
                  <a:cubicBezTo>
                    <a:pt x="13298" y="45236"/>
                    <a:pt x="12535" y="46544"/>
                    <a:pt x="12535" y="48070"/>
                  </a:cubicBezTo>
                  <a:cubicBezTo>
                    <a:pt x="12590" y="50141"/>
                    <a:pt x="12535" y="52212"/>
                    <a:pt x="12481" y="54284"/>
                  </a:cubicBezTo>
                  <a:cubicBezTo>
                    <a:pt x="12481" y="54829"/>
                    <a:pt x="12372" y="55374"/>
                    <a:pt x="12317" y="56028"/>
                  </a:cubicBezTo>
                  <a:cubicBezTo>
                    <a:pt x="11718" y="55973"/>
                    <a:pt x="11064" y="55919"/>
                    <a:pt x="10464" y="55864"/>
                  </a:cubicBezTo>
                  <a:cubicBezTo>
                    <a:pt x="9429" y="55646"/>
                    <a:pt x="8393" y="56028"/>
                    <a:pt x="7794" y="56900"/>
                  </a:cubicBezTo>
                  <a:cubicBezTo>
                    <a:pt x="7194" y="57663"/>
                    <a:pt x="6595" y="58480"/>
                    <a:pt x="6050" y="59352"/>
                  </a:cubicBezTo>
                  <a:cubicBezTo>
                    <a:pt x="5886" y="59679"/>
                    <a:pt x="5777" y="60061"/>
                    <a:pt x="5777" y="60497"/>
                  </a:cubicBezTo>
                  <a:lnTo>
                    <a:pt x="5777" y="62731"/>
                  </a:lnTo>
                  <a:cubicBezTo>
                    <a:pt x="5832" y="64094"/>
                    <a:pt x="6486" y="65347"/>
                    <a:pt x="7630" y="66110"/>
                  </a:cubicBezTo>
                  <a:cubicBezTo>
                    <a:pt x="8012" y="66274"/>
                    <a:pt x="8339" y="66492"/>
                    <a:pt x="8666" y="66764"/>
                  </a:cubicBezTo>
                  <a:cubicBezTo>
                    <a:pt x="9320" y="67255"/>
                    <a:pt x="10137" y="67527"/>
                    <a:pt x="10900" y="67418"/>
                  </a:cubicBezTo>
                  <a:lnTo>
                    <a:pt x="15152" y="67418"/>
                  </a:lnTo>
                  <a:cubicBezTo>
                    <a:pt x="16351" y="69925"/>
                    <a:pt x="18095" y="72105"/>
                    <a:pt x="20275" y="73849"/>
                  </a:cubicBezTo>
                  <a:cubicBezTo>
                    <a:pt x="20166" y="74340"/>
                    <a:pt x="19784" y="74285"/>
                    <a:pt x="19512" y="74285"/>
                  </a:cubicBezTo>
                  <a:cubicBezTo>
                    <a:pt x="18204" y="74285"/>
                    <a:pt x="16950" y="74285"/>
                    <a:pt x="15642" y="74285"/>
                  </a:cubicBezTo>
                  <a:cubicBezTo>
                    <a:pt x="14661" y="74340"/>
                    <a:pt x="13625" y="74067"/>
                    <a:pt x="12808" y="73468"/>
                  </a:cubicBezTo>
                  <a:cubicBezTo>
                    <a:pt x="12426" y="73195"/>
                    <a:pt x="11990" y="73032"/>
                    <a:pt x="11500" y="73086"/>
                  </a:cubicBezTo>
                  <a:cubicBezTo>
                    <a:pt x="9810" y="73250"/>
                    <a:pt x="8121" y="72814"/>
                    <a:pt x="6758" y="71833"/>
                  </a:cubicBezTo>
                  <a:cubicBezTo>
                    <a:pt x="6486" y="71615"/>
                    <a:pt x="6159" y="71506"/>
                    <a:pt x="5832" y="71397"/>
                  </a:cubicBezTo>
                  <a:cubicBezTo>
                    <a:pt x="4742" y="71179"/>
                    <a:pt x="4469" y="70416"/>
                    <a:pt x="4415" y="69489"/>
                  </a:cubicBezTo>
                  <a:cubicBezTo>
                    <a:pt x="4360" y="68563"/>
                    <a:pt x="4415" y="67745"/>
                    <a:pt x="4415" y="66873"/>
                  </a:cubicBezTo>
                  <a:cubicBezTo>
                    <a:pt x="4360" y="66274"/>
                    <a:pt x="4306" y="65674"/>
                    <a:pt x="4142" y="65075"/>
                  </a:cubicBezTo>
                  <a:cubicBezTo>
                    <a:pt x="3924" y="64039"/>
                    <a:pt x="3652" y="63004"/>
                    <a:pt x="3270" y="62023"/>
                  </a:cubicBezTo>
                  <a:cubicBezTo>
                    <a:pt x="2780" y="60388"/>
                    <a:pt x="2562" y="58698"/>
                    <a:pt x="2671" y="57009"/>
                  </a:cubicBezTo>
                  <a:cubicBezTo>
                    <a:pt x="2616" y="52376"/>
                    <a:pt x="2562" y="47634"/>
                    <a:pt x="2616" y="42947"/>
                  </a:cubicBezTo>
                  <a:close/>
                  <a:moveTo>
                    <a:pt x="14062" y="65238"/>
                  </a:moveTo>
                  <a:cubicBezTo>
                    <a:pt x="12971" y="65511"/>
                    <a:pt x="11827" y="65511"/>
                    <a:pt x="10682" y="65293"/>
                  </a:cubicBezTo>
                  <a:cubicBezTo>
                    <a:pt x="9265" y="65020"/>
                    <a:pt x="7630" y="64094"/>
                    <a:pt x="7794" y="62077"/>
                  </a:cubicBezTo>
                  <a:cubicBezTo>
                    <a:pt x="7794" y="61151"/>
                    <a:pt x="7957" y="60279"/>
                    <a:pt x="8339" y="59407"/>
                  </a:cubicBezTo>
                  <a:cubicBezTo>
                    <a:pt x="8829" y="58044"/>
                    <a:pt x="10301" y="57281"/>
                    <a:pt x="11663" y="57663"/>
                  </a:cubicBezTo>
                  <a:cubicBezTo>
                    <a:pt x="12481" y="60224"/>
                    <a:pt x="13244" y="62731"/>
                    <a:pt x="14062" y="65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69"/>
            <p:cNvSpPr/>
            <p:nvPr/>
          </p:nvSpPr>
          <p:spPr>
            <a:xfrm>
              <a:off x="-2870383" y="4114277"/>
              <a:ext cx="507214" cy="354910"/>
            </a:xfrm>
            <a:custGeom>
              <a:avLst/>
              <a:gdLst/>
              <a:ahLst/>
              <a:cxnLst/>
              <a:rect l="l" t="t" r="r" b="b"/>
              <a:pathLst>
                <a:path w="39024" h="27306" extrusionOk="0">
                  <a:moveTo>
                    <a:pt x="14552" y="26979"/>
                  </a:moveTo>
                  <a:lnTo>
                    <a:pt x="14334" y="26979"/>
                  </a:lnTo>
                  <a:cubicBezTo>
                    <a:pt x="11555" y="27306"/>
                    <a:pt x="9048" y="26434"/>
                    <a:pt x="6595" y="25235"/>
                  </a:cubicBezTo>
                  <a:cubicBezTo>
                    <a:pt x="6323" y="25071"/>
                    <a:pt x="5996" y="24908"/>
                    <a:pt x="5669" y="24853"/>
                  </a:cubicBezTo>
                  <a:cubicBezTo>
                    <a:pt x="4251" y="24417"/>
                    <a:pt x="2998" y="23491"/>
                    <a:pt x="2235" y="22183"/>
                  </a:cubicBezTo>
                  <a:cubicBezTo>
                    <a:pt x="1744" y="21529"/>
                    <a:pt x="1308" y="20875"/>
                    <a:pt x="872" y="20221"/>
                  </a:cubicBezTo>
                  <a:cubicBezTo>
                    <a:pt x="218" y="19185"/>
                    <a:pt x="0" y="17932"/>
                    <a:pt x="273" y="16733"/>
                  </a:cubicBezTo>
                  <a:cubicBezTo>
                    <a:pt x="327" y="16188"/>
                    <a:pt x="600" y="15697"/>
                    <a:pt x="1090" y="15425"/>
                  </a:cubicBezTo>
                  <a:cubicBezTo>
                    <a:pt x="1417" y="15152"/>
                    <a:pt x="1853" y="15152"/>
                    <a:pt x="2180" y="15425"/>
                  </a:cubicBezTo>
                  <a:cubicBezTo>
                    <a:pt x="2398" y="15588"/>
                    <a:pt x="2616" y="16079"/>
                    <a:pt x="2507" y="16297"/>
                  </a:cubicBezTo>
                  <a:cubicBezTo>
                    <a:pt x="1799" y="17605"/>
                    <a:pt x="2398" y="18586"/>
                    <a:pt x="3161" y="19567"/>
                  </a:cubicBezTo>
                  <a:cubicBezTo>
                    <a:pt x="3488" y="20003"/>
                    <a:pt x="3870" y="20439"/>
                    <a:pt x="4197" y="20875"/>
                  </a:cubicBezTo>
                  <a:cubicBezTo>
                    <a:pt x="4797" y="21638"/>
                    <a:pt x="5614" y="22237"/>
                    <a:pt x="6595" y="22564"/>
                  </a:cubicBezTo>
                  <a:cubicBezTo>
                    <a:pt x="7685" y="22891"/>
                    <a:pt x="8775" y="23273"/>
                    <a:pt x="9811" y="23763"/>
                  </a:cubicBezTo>
                  <a:cubicBezTo>
                    <a:pt x="10737" y="24145"/>
                    <a:pt x="11718" y="24363"/>
                    <a:pt x="12754" y="24308"/>
                  </a:cubicBezTo>
                  <a:cubicBezTo>
                    <a:pt x="14116" y="24254"/>
                    <a:pt x="15424" y="24254"/>
                    <a:pt x="16787" y="24308"/>
                  </a:cubicBezTo>
                  <a:cubicBezTo>
                    <a:pt x="17931" y="24363"/>
                    <a:pt x="19021" y="24036"/>
                    <a:pt x="20002" y="23327"/>
                  </a:cubicBezTo>
                  <a:cubicBezTo>
                    <a:pt x="20765" y="22837"/>
                    <a:pt x="21637" y="22455"/>
                    <a:pt x="22564" y="22183"/>
                  </a:cubicBezTo>
                  <a:cubicBezTo>
                    <a:pt x="23272" y="22019"/>
                    <a:pt x="23926" y="21692"/>
                    <a:pt x="24526" y="21311"/>
                  </a:cubicBezTo>
                  <a:cubicBezTo>
                    <a:pt x="26870" y="19458"/>
                    <a:pt x="29159" y="17605"/>
                    <a:pt x="31448" y="15752"/>
                  </a:cubicBezTo>
                  <a:cubicBezTo>
                    <a:pt x="32483" y="14825"/>
                    <a:pt x="33410" y="13681"/>
                    <a:pt x="34009" y="12427"/>
                  </a:cubicBezTo>
                  <a:cubicBezTo>
                    <a:pt x="34282" y="11882"/>
                    <a:pt x="34609" y="11392"/>
                    <a:pt x="34936" y="10847"/>
                  </a:cubicBezTo>
                  <a:cubicBezTo>
                    <a:pt x="35426" y="10138"/>
                    <a:pt x="35753" y="9321"/>
                    <a:pt x="35862" y="8448"/>
                  </a:cubicBezTo>
                  <a:cubicBezTo>
                    <a:pt x="36189" y="6595"/>
                    <a:pt x="36135" y="4688"/>
                    <a:pt x="35753" y="2889"/>
                  </a:cubicBezTo>
                  <a:cubicBezTo>
                    <a:pt x="35590" y="2290"/>
                    <a:pt x="35481" y="1690"/>
                    <a:pt x="35481" y="1091"/>
                  </a:cubicBezTo>
                  <a:cubicBezTo>
                    <a:pt x="35481" y="437"/>
                    <a:pt x="36189" y="1"/>
                    <a:pt x="36789" y="273"/>
                  </a:cubicBezTo>
                  <a:cubicBezTo>
                    <a:pt x="37170" y="382"/>
                    <a:pt x="37497" y="600"/>
                    <a:pt x="37715" y="927"/>
                  </a:cubicBezTo>
                  <a:cubicBezTo>
                    <a:pt x="38206" y="1636"/>
                    <a:pt x="38533" y="2453"/>
                    <a:pt x="38696" y="3325"/>
                  </a:cubicBezTo>
                  <a:cubicBezTo>
                    <a:pt x="38914" y="5723"/>
                    <a:pt x="39023" y="8121"/>
                    <a:pt x="38206" y="10465"/>
                  </a:cubicBezTo>
                  <a:cubicBezTo>
                    <a:pt x="38151" y="10738"/>
                    <a:pt x="38042" y="11010"/>
                    <a:pt x="37933" y="11228"/>
                  </a:cubicBezTo>
                  <a:cubicBezTo>
                    <a:pt x="36189" y="14226"/>
                    <a:pt x="34500" y="17169"/>
                    <a:pt x="31611" y="19240"/>
                  </a:cubicBezTo>
                  <a:cubicBezTo>
                    <a:pt x="29813" y="20602"/>
                    <a:pt x="28014" y="22074"/>
                    <a:pt x="26161" y="23436"/>
                  </a:cubicBezTo>
                  <a:cubicBezTo>
                    <a:pt x="25725" y="23818"/>
                    <a:pt x="25234" y="24145"/>
                    <a:pt x="24635" y="24363"/>
                  </a:cubicBezTo>
                  <a:cubicBezTo>
                    <a:pt x="23054" y="24853"/>
                    <a:pt x="21474" y="25507"/>
                    <a:pt x="20057" y="26325"/>
                  </a:cubicBezTo>
                  <a:cubicBezTo>
                    <a:pt x="19076" y="26815"/>
                    <a:pt x="17986" y="27088"/>
                    <a:pt x="16950" y="27033"/>
                  </a:cubicBezTo>
                  <a:cubicBezTo>
                    <a:pt x="16133" y="26979"/>
                    <a:pt x="15315" y="27033"/>
                    <a:pt x="14498" y="270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69"/>
            <p:cNvSpPr/>
            <p:nvPr/>
          </p:nvSpPr>
          <p:spPr>
            <a:xfrm>
              <a:off x="-2509105" y="4046989"/>
              <a:ext cx="43932" cy="53849"/>
            </a:xfrm>
            <a:custGeom>
              <a:avLst/>
              <a:gdLst/>
              <a:ahLst/>
              <a:cxnLst/>
              <a:rect l="l" t="t" r="r" b="b"/>
              <a:pathLst>
                <a:path w="3380" h="4143" extrusionOk="0">
                  <a:moveTo>
                    <a:pt x="0" y="1908"/>
                  </a:moveTo>
                  <a:cubicBezTo>
                    <a:pt x="0" y="1744"/>
                    <a:pt x="0" y="1581"/>
                    <a:pt x="55" y="1417"/>
                  </a:cubicBezTo>
                  <a:cubicBezTo>
                    <a:pt x="109" y="545"/>
                    <a:pt x="927" y="0"/>
                    <a:pt x="1744" y="164"/>
                  </a:cubicBezTo>
                  <a:cubicBezTo>
                    <a:pt x="2943" y="273"/>
                    <a:pt x="3379" y="818"/>
                    <a:pt x="2998" y="2017"/>
                  </a:cubicBezTo>
                  <a:cubicBezTo>
                    <a:pt x="2780" y="2562"/>
                    <a:pt x="2507" y="3107"/>
                    <a:pt x="2126" y="3543"/>
                  </a:cubicBezTo>
                  <a:cubicBezTo>
                    <a:pt x="1799" y="3979"/>
                    <a:pt x="1199" y="4142"/>
                    <a:pt x="709" y="3924"/>
                  </a:cubicBezTo>
                  <a:cubicBezTo>
                    <a:pt x="273" y="3706"/>
                    <a:pt x="0" y="3270"/>
                    <a:pt x="55" y="2780"/>
                  </a:cubicBezTo>
                  <a:cubicBezTo>
                    <a:pt x="0" y="2507"/>
                    <a:pt x="0" y="2180"/>
                    <a:pt x="0" y="19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69"/>
            <p:cNvSpPr/>
            <p:nvPr/>
          </p:nvSpPr>
          <p:spPr>
            <a:xfrm>
              <a:off x="-2894468" y="4197864"/>
              <a:ext cx="44633" cy="43945"/>
            </a:xfrm>
            <a:custGeom>
              <a:avLst/>
              <a:gdLst/>
              <a:ahLst/>
              <a:cxnLst/>
              <a:rect l="l" t="t" r="r" b="b"/>
              <a:pathLst>
                <a:path w="3434" h="3381" extrusionOk="0">
                  <a:moveTo>
                    <a:pt x="1635" y="3380"/>
                  </a:moveTo>
                  <a:cubicBezTo>
                    <a:pt x="1581" y="3380"/>
                    <a:pt x="1308" y="3326"/>
                    <a:pt x="1036" y="3271"/>
                  </a:cubicBezTo>
                  <a:cubicBezTo>
                    <a:pt x="545" y="3162"/>
                    <a:pt x="218" y="2781"/>
                    <a:pt x="109" y="2344"/>
                  </a:cubicBezTo>
                  <a:cubicBezTo>
                    <a:pt x="0" y="1854"/>
                    <a:pt x="164" y="1363"/>
                    <a:pt x="545" y="1091"/>
                  </a:cubicBezTo>
                  <a:cubicBezTo>
                    <a:pt x="763" y="927"/>
                    <a:pt x="981" y="764"/>
                    <a:pt x="1199" y="655"/>
                  </a:cubicBezTo>
                  <a:cubicBezTo>
                    <a:pt x="2562" y="1"/>
                    <a:pt x="3434" y="546"/>
                    <a:pt x="3379" y="2017"/>
                  </a:cubicBezTo>
                  <a:cubicBezTo>
                    <a:pt x="3434" y="2890"/>
                    <a:pt x="2834" y="3380"/>
                    <a:pt x="1635" y="33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Rectangle 8"/>
          <p:cNvSpPr/>
          <p:nvPr/>
        </p:nvSpPr>
        <p:spPr>
          <a:xfrm>
            <a:off x="831387" y="561902"/>
            <a:ext cx="982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3.Kết thúc: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9" name="Google Shape;1079;p52"/>
          <p:cNvGrpSpPr/>
          <p:nvPr/>
        </p:nvGrpSpPr>
        <p:grpSpPr>
          <a:xfrm flipH="1">
            <a:off x="7958213" y="4428888"/>
            <a:ext cx="643950" cy="195675"/>
            <a:chOff x="806663" y="3241275"/>
            <a:chExt cx="643950" cy="195675"/>
          </a:xfrm>
        </p:grpSpPr>
        <p:sp>
          <p:nvSpPr>
            <p:cNvPr id="1080" name="Google Shape;1080;p52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52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787;p49"/>
          <p:cNvSpPr txBox="1">
            <a:spLocks/>
          </p:cNvSpPr>
          <p:nvPr/>
        </p:nvSpPr>
        <p:spPr>
          <a:xfrm>
            <a:off x="2143365" y="387293"/>
            <a:ext cx="5188426" cy="2805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5400" dirty="0" err="1" smtClean="0">
                <a:solidFill>
                  <a:srgbClr val="00B0F0"/>
                </a:solidFill>
              </a:rPr>
              <a:t>Chúc</a:t>
            </a:r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các</a:t>
            </a:r>
            <a:r>
              <a:rPr lang="en-US" sz="5400" dirty="0" smtClean="0">
                <a:solidFill>
                  <a:srgbClr val="00B0F0"/>
                </a:solidFill>
              </a:rPr>
              <a:t> con </a:t>
            </a:r>
            <a:r>
              <a:rPr lang="en-US" sz="5400" dirty="0" err="1" smtClean="0">
                <a:solidFill>
                  <a:srgbClr val="00B0F0"/>
                </a:solidFill>
              </a:rPr>
              <a:t>chăm</a:t>
            </a:r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ngoan</a:t>
            </a:r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học</a:t>
            </a:r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giỏi</a:t>
            </a:r>
            <a:r>
              <a:rPr lang="en-US" sz="5400" dirty="0" smtClean="0">
                <a:solidFill>
                  <a:srgbClr val="00B0F0"/>
                </a:solidFill>
              </a:rPr>
              <a:t>!</a:t>
            </a:r>
            <a:endParaRPr lang="en-US" sz="5400" dirty="0">
              <a:solidFill>
                <a:srgbClr val="00B0F0"/>
              </a:solidFill>
            </a:endParaRPr>
          </a:p>
        </p:txBody>
      </p:sp>
      <p:grpSp>
        <p:nvGrpSpPr>
          <p:cNvPr id="50" name="Google Shape;1168;p54"/>
          <p:cNvGrpSpPr/>
          <p:nvPr/>
        </p:nvGrpSpPr>
        <p:grpSpPr>
          <a:xfrm flipH="1">
            <a:off x="6935902" y="1347338"/>
            <a:ext cx="1567725" cy="3104575"/>
            <a:chOff x="4720975" y="1537550"/>
            <a:chExt cx="1567725" cy="3104575"/>
          </a:xfrm>
        </p:grpSpPr>
        <p:sp>
          <p:nvSpPr>
            <p:cNvPr id="51" name="Google Shape;1169;p54"/>
            <p:cNvSpPr/>
            <p:nvPr/>
          </p:nvSpPr>
          <p:spPr>
            <a:xfrm>
              <a:off x="5313650" y="2813900"/>
              <a:ext cx="784650" cy="651250"/>
            </a:xfrm>
            <a:custGeom>
              <a:avLst/>
              <a:gdLst/>
              <a:ahLst/>
              <a:cxnLst/>
              <a:rect l="l" t="t" r="r" b="b"/>
              <a:pathLst>
                <a:path w="31386" h="26050" extrusionOk="0">
                  <a:moveTo>
                    <a:pt x="9541" y="18329"/>
                  </a:moveTo>
                  <a:cubicBezTo>
                    <a:pt x="9207" y="18183"/>
                    <a:pt x="8997" y="18204"/>
                    <a:pt x="8830" y="18434"/>
                  </a:cubicBezTo>
                  <a:cubicBezTo>
                    <a:pt x="8684" y="18727"/>
                    <a:pt x="8495" y="18999"/>
                    <a:pt x="8370" y="19313"/>
                  </a:cubicBezTo>
                  <a:cubicBezTo>
                    <a:pt x="7951" y="20442"/>
                    <a:pt x="7533" y="21635"/>
                    <a:pt x="7637" y="22911"/>
                  </a:cubicBezTo>
                  <a:cubicBezTo>
                    <a:pt x="7407" y="23225"/>
                    <a:pt x="7240" y="23602"/>
                    <a:pt x="6821" y="23811"/>
                  </a:cubicBezTo>
                  <a:cubicBezTo>
                    <a:pt x="6675" y="23874"/>
                    <a:pt x="6528" y="24083"/>
                    <a:pt x="6466" y="24271"/>
                  </a:cubicBezTo>
                  <a:cubicBezTo>
                    <a:pt x="6089" y="25297"/>
                    <a:pt x="5273" y="25757"/>
                    <a:pt x="4290" y="26008"/>
                  </a:cubicBezTo>
                  <a:cubicBezTo>
                    <a:pt x="4101" y="26050"/>
                    <a:pt x="3892" y="26008"/>
                    <a:pt x="3683" y="25924"/>
                  </a:cubicBezTo>
                  <a:cubicBezTo>
                    <a:pt x="3494" y="25862"/>
                    <a:pt x="3306" y="25736"/>
                    <a:pt x="3139" y="25631"/>
                  </a:cubicBezTo>
                  <a:cubicBezTo>
                    <a:pt x="2741" y="25422"/>
                    <a:pt x="2553" y="25129"/>
                    <a:pt x="2469" y="24669"/>
                  </a:cubicBezTo>
                  <a:cubicBezTo>
                    <a:pt x="2323" y="23748"/>
                    <a:pt x="2302" y="22870"/>
                    <a:pt x="2678" y="21970"/>
                  </a:cubicBezTo>
                  <a:cubicBezTo>
                    <a:pt x="2825" y="21656"/>
                    <a:pt x="2825" y="21342"/>
                    <a:pt x="2741" y="21028"/>
                  </a:cubicBezTo>
                  <a:cubicBezTo>
                    <a:pt x="2658" y="20673"/>
                    <a:pt x="2448" y="20505"/>
                    <a:pt x="2051" y="20442"/>
                  </a:cubicBezTo>
                  <a:cubicBezTo>
                    <a:pt x="1569" y="20401"/>
                    <a:pt x="1067" y="20359"/>
                    <a:pt x="586" y="20317"/>
                  </a:cubicBezTo>
                  <a:cubicBezTo>
                    <a:pt x="377" y="19898"/>
                    <a:pt x="377" y="19501"/>
                    <a:pt x="523" y="19103"/>
                  </a:cubicBezTo>
                  <a:cubicBezTo>
                    <a:pt x="733" y="18476"/>
                    <a:pt x="942" y="17806"/>
                    <a:pt x="1172" y="17157"/>
                  </a:cubicBezTo>
                  <a:cubicBezTo>
                    <a:pt x="1214" y="17032"/>
                    <a:pt x="1277" y="16864"/>
                    <a:pt x="1360" y="16760"/>
                  </a:cubicBezTo>
                  <a:cubicBezTo>
                    <a:pt x="2114" y="15776"/>
                    <a:pt x="2574" y="14626"/>
                    <a:pt x="3390" y="13684"/>
                  </a:cubicBezTo>
                  <a:cubicBezTo>
                    <a:pt x="3662" y="13370"/>
                    <a:pt x="3934" y="13077"/>
                    <a:pt x="4206" y="12763"/>
                  </a:cubicBezTo>
                  <a:cubicBezTo>
                    <a:pt x="4248" y="12722"/>
                    <a:pt x="4331" y="12659"/>
                    <a:pt x="4394" y="12575"/>
                  </a:cubicBezTo>
                  <a:cubicBezTo>
                    <a:pt x="4603" y="12345"/>
                    <a:pt x="4645" y="12136"/>
                    <a:pt x="4541" y="11947"/>
                  </a:cubicBezTo>
                  <a:cubicBezTo>
                    <a:pt x="4436" y="11738"/>
                    <a:pt x="4122" y="11613"/>
                    <a:pt x="3871" y="11696"/>
                  </a:cubicBezTo>
                  <a:cubicBezTo>
                    <a:pt x="3683" y="11780"/>
                    <a:pt x="3494" y="11843"/>
                    <a:pt x="3306" y="11989"/>
                  </a:cubicBezTo>
                  <a:cubicBezTo>
                    <a:pt x="2867" y="12261"/>
                    <a:pt x="2365" y="12429"/>
                    <a:pt x="1821" y="12471"/>
                  </a:cubicBezTo>
                  <a:cubicBezTo>
                    <a:pt x="1256" y="12533"/>
                    <a:pt x="670" y="12638"/>
                    <a:pt x="21" y="12722"/>
                  </a:cubicBezTo>
                  <a:cubicBezTo>
                    <a:pt x="0" y="12094"/>
                    <a:pt x="272" y="11675"/>
                    <a:pt x="586" y="11257"/>
                  </a:cubicBezTo>
                  <a:cubicBezTo>
                    <a:pt x="733" y="11069"/>
                    <a:pt x="900" y="10901"/>
                    <a:pt x="1088" y="10755"/>
                  </a:cubicBezTo>
                  <a:cubicBezTo>
                    <a:pt x="1904" y="9939"/>
                    <a:pt x="2720" y="9123"/>
                    <a:pt x="3557" y="8349"/>
                  </a:cubicBezTo>
                  <a:cubicBezTo>
                    <a:pt x="4415" y="7533"/>
                    <a:pt x="5336" y="6821"/>
                    <a:pt x="6424" y="6298"/>
                  </a:cubicBezTo>
                  <a:cubicBezTo>
                    <a:pt x="7365" y="5859"/>
                    <a:pt x="8307" y="5440"/>
                    <a:pt x="9144" y="4875"/>
                  </a:cubicBezTo>
                  <a:cubicBezTo>
                    <a:pt x="9353" y="4729"/>
                    <a:pt x="9646" y="4708"/>
                    <a:pt x="9876" y="4603"/>
                  </a:cubicBezTo>
                  <a:cubicBezTo>
                    <a:pt x="10253" y="4478"/>
                    <a:pt x="10608" y="4373"/>
                    <a:pt x="10922" y="4185"/>
                  </a:cubicBezTo>
                  <a:cubicBezTo>
                    <a:pt x="11299" y="3976"/>
                    <a:pt x="11278" y="3536"/>
                    <a:pt x="10901" y="3327"/>
                  </a:cubicBezTo>
                  <a:lnTo>
                    <a:pt x="10755" y="3243"/>
                  </a:lnTo>
                  <a:cubicBezTo>
                    <a:pt x="9646" y="2636"/>
                    <a:pt x="9353" y="1967"/>
                    <a:pt x="9772" y="753"/>
                  </a:cubicBezTo>
                  <a:cubicBezTo>
                    <a:pt x="9813" y="649"/>
                    <a:pt x="9876" y="544"/>
                    <a:pt x="9939" y="398"/>
                  </a:cubicBezTo>
                  <a:cubicBezTo>
                    <a:pt x="10881" y="126"/>
                    <a:pt x="11822" y="0"/>
                    <a:pt x="12785" y="42"/>
                  </a:cubicBezTo>
                  <a:cubicBezTo>
                    <a:pt x="13642" y="105"/>
                    <a:pt x="14479" y="147"/>
                    <a:pt x="15358" y="209"/>
                  </a:cubicBezTo>
                  <a:cubicBezTo>
                    <a:pt x="15630" y="230"/>
                    <a:pt x="15944" y="230"/>
                    <a:pt x="16216" y="314"/>
                  </a:cubicBezTo>
                  <a:cubicBezTo>
                    <a:pt x="17179" y="607"/>
                    <a:pt x="18183" y="649"/>
                    <a:pt x="19187" y="711"/>
                  </a:cubicBezTo>
                  <a:cubicBezTo>
                    <a:pt x="19794" y="732"/>
                    <a:pt x="20380" y="816"/>
                    <a:pt x="20924" y="983"/>
                  </a:cubicBezTo>
                  <a:cubicBezTo>
                    <a:pt x="21572" y="1172"/>
                    <a:pt x="22221" y="1297"/>
                    <a:pt x="22891" y="1486"/>
                  </a:cubicBezTo>
                  <a:cubicBezTo>
                    <a:pt x="23246" y="1590"/>
                    <a:pt x="23560" y="1716"/>
                    <a:pt x="23853" y="2030"/>
                  </a:cubicBezTo>
                  <a:cubicBezTo>
                    <a:pt x="24167" y="2385"/>
                    <a:pt x="24690" y="2302"/>
                    <a:pt x="25088" y="2092"/>
                  </a:cubicBezTo>
                  <a:cubicBezTo>
                    <a:pt x="25506" y="1862"/>
                    <a:pt x="25925" y="1779"/>
                    <a:pt x="26343" y="1758"/>
                  </a:cubicBezTo>
                  <a:cubicBezTo>
                    <a:pt x="26762" y="1758"/>
                    <a:pt x="27138" y="1799"/>
                    <a:pt x="27557" y="1883"/>
                  </a:cubicBezTo>
                  <a:cubicBezTo>
                    <a:pt x="27850" y="1925"/>
                    <a:pt x="28080" y="2113"/>
                    <a:pt x="28226" y="2406"/>
                  </a:cubicBezTo>
                  <a:cubicBezTo>
                    <a:pt x="28184" y="2720"/>
                    <a:pt x="27912" y="2846"/>
                    <a:pt x="27829" y="3076"/>
                  </a:cubicBezTo>
                  <a:cubicBezTo>
                    <a:pt x="27724" y="3432"/>
                    <a:pt x="27557" y="3578"/>
                    <a:pt x="27243" y="3704"/>
                  </a:cubicBezTo>
                  <a:cubicBezTo>
                    <a:pt x="26824" y="3871"/>
                    <a:pt x="26824" y="4499"/>
                    <a:pt x="27201" y="4729"/>
                  </a:cubicBezTo>
                  <a:lnTo>
                    <a:pt x="27347" y="4812"/>
                  </a:lnTo>
                  <a:cubicBezTo>
                    <a:pt x="27661" y="4896"/>
                    <a:pt x="27912" y="5168"/>
                    <a:pt x="28268" y="5043"/>
                  </a:cubicBezTo>
                  <a:cubicBezTo>
                    <a:pt x="28498" y="5231"/>
                    <a:pt x="28707" y="5524"/>
                    <a:pt x="28959" y="5545"/>
                  </a:cubicBezTo>
                  <a:cubicBezTo>
                    <a:pt x="29628" y="5629"/>
                    <a:pt x="30047" y="6068"/>
                    <a:pt x="30549" y="6403"/>
                  </a:cubicBezTo>
                  <a:cubicBezTo>
                    <a:pt x="31093" y="6821"/>
                    <a:pt x="31386" y="7365"/>
                    <a:pt x="31386" y="8035"/>
                  </a:cubicBezTo>
                  <a:cubicBezTo>
                    <a:pt x="30779" y="8830"/>
                    <a:pt x="29963" y="9311"/>
                    <a:pt x="29084" y="9625"/>
                  </a:cubicBezTo>
                  <a:cubicBezTo>
                    <a:pt x="28247" y="9939"/>
                    <a:pt x="27389" y="10064"/>
                    <a:pt x="26490" y="9918"/>
                  </a:cubicBezTo>
                  <a:cubicBezTo>
                    <a:pt x="26197" y="9855"/>
                    <a:pt x="25925" y="9771"/>
                    <a:pt x="25632" y="9730"/>
                  </a:cubicBezTo>
                  <a:cubicBezTo>
                    <a:pt x="25213" y="9646"/>
                    <a:pt x="24837" y="9520"/>
                    <a:pt x="24502" y="9227"/>
                  </a:cubicBezTo>
                  <a:cubicBezTo>
                    <a:pt x="24376" y="9123"/>
                    <a:pt x="24209" y="9018"/>
                    <a:pt x="24062" y="8934"/>
                  </a:cubicBezTo>
                  <a:cubicBezTo>
                    <a:pt x="23895" y="8830"/>
                    <a:pt x="23707" y="8809"/>
                    <a:pt x="23560" y="8934"/>
                  </a:cubicBezTo>
                  <a:cubicBezTo>
                    <a:pt x="23372" y="9102"/>
                    <a:pt x="23330" y="9290"/>
                    <a:pt x="23393" y="9499"/>
                  </a:cubicBezTo>
                  <a:cubicBezTo>
                    <a:pt x="23456" y="9646"/>
                    <a:pt x="23581" y="9813"/>
                    <a:pt x="23686" y="9918"/>
                  </a:cubicBezTo>
                  <a:cubicBezTo>
                    <a:pt x="23874" y="10085"/>
                    <a:pt x="24083" y="10253"/>
                    <a:pt x="24272" y="10399"/>
                  </a:cubicBezTo>
                  <a:cubicBezTo>
                    <a:pt x="24313" y="10818"/>
                    <a:pt x="24272" y="11173"/>
                    <a:pt x="24125" y="11550"/>
                  </a:cubicBezTo>
                  <a:cubicBezTo>
                    <a:pt x="23769" y="12596"/>
                    <a:pt x="23456" y="13705"/>
                    <a:pt x="23079" y="14751"/>
                  </a:cubicBezTo>
                  <a:cubicBezTo>
                    <a:pt x="22933" y="15212"/>
                    <a:pt x="22640" y="15630"/>
                    <a:pt x="22409" y="16090"/>
                  </a:cubicBezTo>
                  <a:cubicBezTo>
                    <a:pt x="22347" y="16153"/>
                    <a:pt x="22221" y="16237"/>
                    <a:pt x="22116" y="16258"/>
                  </a:cubicBezTo>
                  <a:cubicBezTo>
                    <a:pt x="21656" y="16362"/>
                    <a:pt x="21175" y="16467"/>
                    <a:pt x="20736" y="16258"/>
                  </a:cubicBezTo>
                  <a:cubicBezTo>
                    <a:pt x="20192" y="16007"/>
                    <a:pt x="19585" y="15776"/>
                    <a:pt x="19083" y="15463"/>
                  </a:cubicBezTo>
                  <a:cubicBezTo>
                    <a:pt x="18559" y="15107"/>
                    <a:pt x="18057" y="15212"/>
                    <a:pt x="17576" y="15400"/>
                  </a:cubicBezTo>
                  <a:cubicBezTo>
                    <a:pt x="17220" y="15504"/>
                    <a:pt x="17053" y="15818"/>
                    <a:pt x="17053" y="16153"/>
                  </a:cubicBezTo>
                  <a:cubicBezTo>
                    <a:pt x="17053" y="16446"/>
                    <a:pt x="16907" y="16655"/>
                    <a:pt x="16781" y="16885"/>
                  </a:cubicBezTo>
                  <a:cubicBezTo>
                    <a:pt x="16572" y="17304"/>
                    <a:pt x="16425" y="17764"/>
                    <a:pt x="16279" y="18204"/>
                  </a:cubicBezTo>
                  <a:cubicBezTo>
                    <a:pt x="16153" y="18559"/>
                    <a:pt x="16007" y="18915"/>
                    <a:pt x="15735" y="19187"/>
                  </a:cubicBezTo>
                  <a:cubicBezTo>
                    <a:pt x="15588" y="19375"/>
                    <a:pt x="15379" y="19438"/>
                    <a:pt x="15191" y="19292"/>
                  </a:cubicBezTo>
                  <a:cubicBezTo>
                    <a:pt x="14751" y="19041"/>
                    <a:pt x="14396" y="18727"/>
                    <a:pt x="14270" y="18183"/>
                  </a:cubicBezTo>
                  <a:cubicBezTo>
                    <a:pt x="14166" y="17701"/>
                    <a:pt x="13956" y="17241"/>
                    <a:pt x="13747" y="16781"/>
                  </a:cubicBezTo>
                  <a:cubicBezTo>
                    <a:pt x="13621" y="16467"/>
                    <a:pt x="13245" y="16467"/>
                    <a:pt x="13015" y="16718"/>
                  </a:cubicBezTo>
                  <a:cubicBezTo>
                    <a:pt x="12910" y="16823"/>
                    <a:pt x="12826" y="16948"/>
                    <a:pt x="12764" y="17053"/>
                  </a:cubicBezTo>
                  <a:cubicBezTo>
                    <a:pt x="12554" y="17409"/>
                    <a:pt x="12303" y="17764"/>
                    <a:pt x="12157" y="18120"/>
                  </a:cubicBezTo>
                  <a:cubicBezTo>
                    <a:pt x="11613" y="19438"/>
                    <a:pt x="10839" y="20631"/>
                    <a:pt x="10483" y="22012"/>
                  </a:cubicBezTo>
                  <a:cubicBezTo>
                    <a:pt x="10462" y="22074"/>
                    <a:pt x="10420" y="22116"/>
                    <a:pt x="10357" y="22221"/>
                  </a:cubicBezTo>
                  <a:cubicBezTo>
                    <a:pt x="10085" y="22263"/>
                    <a:pt x="9751" y="22284"/>
                    <a:pt x="9437" y="22367"/>
                  </a:cubicBezTo>
                  <a:cubicBezTo>
                    <a:pt x="9144" y="22472"/>
                    <a:pt x="8893" y="22639"/>
                    <a:pt x="8579" y="22807"/>
                  </a:cubicBezTo>
                  <a:cubicBezTo>
                    <a:pt x="8391" y="22535"/>
                    <a:pt x="8391" y="22263"/>
                    <a:pt x="8412" y="21970"/>
                  </a:cubicBezTo>
                  <a:cubicBezTo>
                    <a:pt x="8725" y="20819"/>
                    <a:pt x="8788" y="19543"/>
                    <a:pt x="9541" y="18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70;p54"/>
            <p:cNvSpPr/>
            <p:nvPr/>
          </p:nvSpPr>
          <p:spPr>
            <a:xfrm>
              <a:off x="5503000" y="3044575"/>
              <a:ext cx="713000" cy="573675"/>
            </a:xfrm>
            <a:custGeom>
              <a:avLst/>
              <a:gdLst/>
              <a:ahLst/>
              <a:cxnLst/>
              <a:rect l="l" t="t" r="r" b="b"/>
              <a:pathLst>
                <a:path w="28520" h="22947" extrusionOk="0">
                  <a:moveTo>
                    <a:pt x="24439" y="0"/>
                  </a:moveTo>
                  <a:cubicBezTo>
                    <a:pt x="23916" y="377"/>
                    <a:pt x="23456" y="712"/>
                    <a:pt x="22996" y="1005"/>
                  </a:cubicBezTo>
                  <a:cubicBezTo>
                    <a:pt x="22242" y="1465"/>
                    <a:pt x="21405" y="1695"/>
                    <a:pt x="20506" y="1800"/>
                  </a:cubicBezTo>
                  <a:cubicBezTo>
                    <a:pt x="20137" y="1843"/>
                    <a:pt x="19773" y="1881"/>
                    <a:pt x="19412" y="1881"/>
                  </a:cubicBezTo>
                  <a:cubicBezTo>
                    <a:pt x="19078" y="1881"/>
                    <a:pt x="18746" y="1849"/>
                    <a:pt x="18413" y="1758"/>
                  </a:cubicBezTo>
                  <a:cubicBezTo>
                    <a:pt x="18372" y="1751"/>
                    <a:pt x="18330" y="1749"/>
                    <a:pt x="18289" y="1749"/>
                  </a:cubicBezTo>
                  <a:cubicBezTo>
                    <a:pt x="18206" y="1749"/>
                    <a:pt x="18127" y="1758"/>
                    <a:pt x="18058" y="1758"/>
                  </a:cubicBezTo>
                  <a:cubicBezTo>
                    <a:pt x="17974" y="2072"/>
                    <a:pt x="17953" y="2323"/>
                    <a:pt x="17848" y="2574"/>
                  </a:cubicBezTo>
                  <a:cubicBezTo>
                    <a:pt x="17367" y="3704"/>
                    <a:pt x="16970" y="4813"/>
                    <a:pt x="16698" y="6005"/>
                  </a:cubicBezTo>
                  <a:cubicBezTo>
                    <a:pt x="16530" y="6633"/>
                    <a:pt x="16091" y="7114"/>
                    <a:pt x="15777" y="7700"/>
                  </a:cubicBezTo>
                  <a:cubicBezTo>
                    <a:pt x="15693" y="7847"/>
                    <a:pt x="15463" y="7993"/>
                    <a:pt x="15275" y="8035"/>
                  </a:cubicBezTo>
                  <a:cubicBezTo>
                    <a:pt x="14823" y="8181"/>
                    <a:pt x="14380" y="8310"/>
                    <a:pt x="13929" y="8310"/>
                  </a:cubicBezTo>
                  <a:cubicBezTo>
                    <a:pt x="13670" y="8310"/>
                    <a:pt x="13408" y="8268"/>
                    <a:pt x="13141" y="8161"/>
                  </a:cubicBezTo>
                  <a:cubicBezTo>
                    <a:pt x="12618" y="7951"/>
                    <a:pt x="12115" y="7721"/>
                    <a:pt x="11592" y="7491"/>
                  </a:cubicBezTo>
                  <a:cubicBezTo>
                    <a:pt x="11348" y="7397"/>
                    <a:pt x="11154" y="7168"/>
                    <a:pt x="10859" y="7168"/>
                  </a:cubicBezTo>
                  <a:cubicBezTo>
                    <a:pt x="10826" y="7168"/>
                    <a:pt x="10791" y="7171"/>
                    <a:pt x="10755" y="7177"/>
                  </a:cubicBezTo>
                  <a:cubicBezTo>
                    <a:pt x="10651" y="7428"/>
                    <a:pt x="10630" y="7700"/>
                    <a:pt x="10483" y="7889"/>
                  </a:cubicBezTo>
                  <a:cubicBezTo>
                    <a:pt x="10149" y="8349"/>
                    <a:pt x="9960" y="8872"/>
                    <a:pt x="9814" y="9395"/>
                  </a:cubicBezTo>
                  <a:cubicBezTo>
                    <a:pt x="9646" y="9939"/>
                    <a:pt x="9312" y="10399"/>
                    <a:pt x="8977" y="10839"/>
                  </a:cubicBezTo>
                  <a:cubicBezTo>
                    <a:pt x="8769" y="11091"/>
                    <a:pt x="8276" y="11270"/>
                    <a:pt x="7865" y="11270"/>
                  </a:cubicBezTo>
                  <a:cubicBezTo>
                    <a:pt x="7698" y="11270"/>
                    <a:pt x="7544" y="11240"/>
                    <a:pt x="7428" y="11174"/>
                  </a:cubicBezTo>
                  <a:cubicBezTo>
                    <a:pt x="6780" y="10776"/>
                    <a:pt x="6131" y="10358"/>
                    <a:pt x="5943" y="9521"/>
                  </a:cubicBezTo>
                  <a:cubicBezTo>
                    <a:pt x="5922" y="9416"/>
                    <a:pt x="5880" y="9311"/>
                    <a:pt x="5859" y="9249"/>
                  </a:cubicBezTo>
                  <a:cubicBezTo>
                    <a:pt x="5524" y="9311"/>
                    <a:pt x="5462" y="9562"/>
                    <a:pt x="5357" y="9772"/>
                  </a:cubicBezTo>
                  <a:cubicBezTo>
                    <a:pt x="4980" y="10609"/>
                    <a:pt x="4604" y="11446"/>
                    <a:pt x="4248" y="12241"/>
                  </a:cubicBezTo>
                  <a:cubicBezTo>
                    <a:pt x="4060" y="12617"/>
                    <a:pt x="3955" y="13015"/>
                    <a:pt x="3976" y="13454"/>
                  </a:cubicBezTo>
                  <a:cubicBezTo>
                    <a:pt x="4060" y="13559"/>
                    <a:pt x="4143" y="13643"/>
                    <a:pt x="4185" y="13747"/>
                  </a:cubicBezTo>
                  <a:cubicBezTo>
                    <a:pt x="4311" y="13977"/>
                    <a:pt x="4478" y="14187"/>
                    <a:pt x="4583" y="14438"/>
                  </a:cubicBezTo>
                  <a:cubicBezTo>
                    <a:pt x="4687" y="14710"/>
                    <a:pt x="4604" y="14961"/>
                    <a:pt x="4415" y="15065"/>
                  </a:cubicBezTo>
                  <a:cubicBezTo>
                    <a:pt x="4352" y="15094"/>
                    <a:pt x="4294" y="15107"/>
                    <a:pt x="4241" y="15107"/>
                  </a:cubicBezTo>
                  <a:cubicBezTo>
                    <a:pt x="4103" y="15107"/>
                    <a:pt x="3992" y="15019"/>
                    <a:pt x="3871" y="14898"/>
                  </a:cubicBezTo>
                  <a:cubicBezTo>
                    <a:pt x="3725" y="14689"/>
                    <a:pt x="3537" y="14500"/>
                    <a:pt x="3327" y="14291"/>
                  </a:cubicBezTo>
                  <a:cubicBezTo>
                    <a:pt x="2930" y="14438"/>
                    <a:pt x="2532" y="14584"/>
                    <a:pt x="2198" y="14710"/>
                  </a:cubicBezTo>
                  <a:cubicBezTo>
                    <a:pt x="1905" y="15128"/>
                    <a:pt x="1884" y="15526"/>
                    <a:pt x="1967" y="15944"/>
                  </a:cubicBezTo>
                  <a:cubicBezTo>
                    <a:pt x="2009" y="16174"/>
                    <a:pt x="2072" y="16404"/>
                    <a:pt x="2072" y="16635"/>
                  </a:cubicBezTo>
                  <a:cubicBezTo>
                    <a:pt x="2072" y="17158"/>
                    <a:pt x="2323" y="17472"/>
                    <a:pt x="2804" y="17639"/>
                  </a:cubicBezTo>
                  <a:cubicBezTo>
                    <a:pt x="3244" y="17765"/>
                    <a:pt x="3537" y="18099"/>
                    <a:pt x="3871" y="18392"/>
                  </a:cubicBezTo>
                  <a:cubicBezTo>
                    <a:pt x="4039" y="18518"/>
                    <a:pt x="3955" y="18832"/>
                    <a:pt x="3767" y="18915"/>
                  </a:cubicBezTo>
                  <a:cubicBezTo>
                    <a:pt x="3663" y="18960"/>
                    <a:pt x="3528" y="19004"/>
                    <a:pt x="3406" y="19004"/>
                  </a:cubicBezTo>
                  <a:cubicBezTo>
                    <a:pt x="3356" y="19004"/>
                    <a:pt x="3308" y="18996"/>
                    <a:pt x="3265" y="18978"/>
                  </a:cubicBezTo>
                  <a:cubicBezTo>
                    <a:pt x="2783" y="18727"/>
                    <a:pt x="2281" y="18497"/>
                    <a:pt x="1779" y="18204"/>
                  </a:cubicBezTo>
                  <a:cubicBezTo>
                    <a:pt x="1382" y="17995"/>
                    <a:pt x="1214" y="17660"/>
                    <a:pt x="1151" y="17221"/>
                  </a:cubicBezTo>
                  <a:cubicBezTo>
                    <a:pt x="1068" y="16509"/>
                    <a:pt x="1005" y="15798"/>
                    <a:pt x="900" y="15128"/>
                  </a:cubicBezTo>
                  <a:cubicBezTo>
                    <a:pt x="900" y="15024"/>
                    <a:pt x="817" y="14940"/>
                    <a:pt x="733" y="14752"/>
                  </a:cubicBezTo>
                  <a:cubicBezTo>
                    <a:pt x="440" y="15128"/>
                    <a:pt x="210" y="15421"/>
                    <a:pt x="1" y="15651"/>
                  </a:cubicBezTo>
                  <a:lnTo>
                    <a:pt x="1" y="15798"/>
                  </a:lnTo>
                  <a:cubicBezTo>
                    <a:pt x="21" y="15986"/>
                    <a:pt x="105" y="16153"/>
                    <a:pt x="105" y="16321"/>
                  </a:cubicBezTo>
                  <a:cubicBezTo>
                    <a:pt x="126" y="17325"/>
                    <a:pt x="586" y="18099"/>
                    <a:pt x="1172" y="18873"/>
                  </a:cubicBezTo>
                  <a:cubicBezTo>
                    <a:pt x="1465" y="19229"/>
                    <a:pt x="1779" y="19564"/>
                    <a:pt x="2177" y="19857"/>
                  </a:cubicBezTo>
                  <a:cubicBezTo>
                    <a:pt x="2909" y="20401"/>
                    <a:pt x="3662" y="20924"/>
                    <a:pt x="4374" y="21510"/>
                  </a:cubicBezTo>
                  <a:cubicBezTo>
                    <a:pt x="4939" y="21970"/>
                    <a:pt x="5566" y="22221"/>
                    <a:pt x="6278" y="22368"/>
                  </a:cubicBezTo>
                  <a:cubicBezTo>
                    <a:pt x="6696" y="22472"/>
                    <a:pt x="7156" y="22577"/>
                    <a:pt x="7575" y="22702"/>
                  </a:cubicBezTo>
                  <a:cubicBezTo>
                    <a:pt x="7990" y="22851"/>
                    <a:pt x="8415" y="22936"/>
                    <a:pt x="8851" y="22936"/>
                  </a:cubicBezTo>
                  <a:cubicBezTo>
                    <a:pt x="9030" y="22936"/>
                    <a:pt x="9212" y="22921"/>
                    <a:pt x="9395" y="22891"/>
                  </a:cubicBezTo>
                  <a:cubicBezTo>
                    <a:pt x="9564" y="22867"/>
                    <a:pt x="9740" y="22842"/>
                    <a:pt x="9907" y="22842"/>
                  </a:cubicBezTo>
                  <a:cubicBezTo>
                    <a:pt x="10030" y="22842"/>
                    <a:pt x="10147" y="22855"/>
                    <a:pt x="10253" y="22891"/>
                  </a:cubicBezTo>
                  <a:cubicBezTo>
                    <a:pt x="10428" y="22930"/>
                    <a:pt x="10594" y="22946"/>
                    <a:pt x="10755" y="22946"/>
                  </a:cubicBezTo>
                  <a:cubicBezTo>
                    <a:pt x="10941" y="22946"/>
                    <a:pt x="11120" y="22924"/>
                    <a:pt x="11299" y="22891"/>
                  </a:cubicBezTo>
                  <a:cubicBezTo>
                    <a:pt x="12869" y="22661"/>
                    <a:pt x="14438" y="22451"/>
                    <a:pt x="16049" y="22242"/>
                  </a:cubicBezTo>
                  <a:cubicBezTo>
                    <a:pt x="16300" y="22221"/>
                    <a:pt x="16572" y="22138"/>
                    <a:pt x="16823" y="22075"/>
                  </a:cubicBezTo>
                  <a:cubicBezTo>
                    <a:pt x="17158" y="22012"/>
                    <a:pt x="17514" y="21866"/>
                    <a:pt x="17848" y="21824"/>
                  </a:cubicBezTo>
                  <a:cubicBezTo>
                    <a:pt x="18518" y="21740"/>
                    <a:pt x="19146" y="21552"/>
                    <a:pt x="19732" y="21133"/>
                  </a:cubicBezTo>
                  <a:cubicBezTo>
                    <a:pt x="20087" y="20882"/>
                    <a:pt x="20464" y="20652"/>
                    <a:pt x="20715" y="20275"/>
                  </a:cubicBezTo>
                  <a:cubicBezTo>
                    <a:pt x="20861" y="20087"/>
                    <a:pt x="21071" y="19962"/>
                    <a:pt x="21238" y="19836"/>
                  </a:cubicBezTo>
                  <a:cubicBezTo>
                    <a:pt x="22138" y="19229"/>
                    <a:pt x="23058" y="18622"/>
                    <a:pt x="23937" y="17995"/>
                  </a:cubicBezTo>
                  <a:cubicBezTo>
                    <a:pt x="24649" y="17513"/>
                    <a:pt x="25297" y="16949"/>
                    <a:pt x="25758" y="16216"/>
                  </a:cubicBezTo>
                  <a:cubicBezTo>
                    <a:pt x="26448" y="15128"/>
                    <a:pt x="27118" y="14019"/>
                    <a:pt x="27766" y="12910"/>
                  </a:cubicBezTo>
                  <a:cubicBezTo>
                    <a:pt x="28122" y="12241"/>
                    <a:pt x="28331" y="11550"/>
                    <a:pt x="28352" y="10818"/>
                  </a:cubicBezTo>
                  <a:cubicBezTo>
                    <a:pt x="28394" y="10127"/>
                    <a:pt x="28457" y="9458"/>
                    <a:pt x="28519" y="8788"/>
                  </a:cubicBezTo>
                  <a:cubicBezTo>
                    <a:pt x="28415" y="8454"/>
                    <a:pt x="28415" y="8202"/>
                    <a:pt x="28373" y="7930"/>
                  </a:cubicBezTo>
                  <a:cubicBezTo>
                    <a:pt x="28227" y="6570"/>
                    <a:pt x="27996" y="5273"/>
                    <a:pt x="27515" y="3976"/>
                  </a:cubicBezTo>
                  <a:cubicBezTo>
                    <a:pt x="27180" y="3034"/>
                    <a:pt x="26741" y="2156"/>
                    <a:pt x="26134" y="1339"/>
                  </a:cubicBezTo>
                  <a:cubicBezTo>
                    <a:pt x="25653" y="733"/>
                    <a:pt x="25067" y="272"/>
                    <a:pt x="24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71;p54"/>
            <p:cNvSpPr/>
            <p:nvPr/>
          </p:nvSpPr>
          <p:spPr>
            <a:xfrm>
              <a:off x="5452250" y="3619975"/>
              <a:ext cx="536200" cy="462950"/>
            </a:xfrm>
            <a:custGeom>
              <a:avLst/>
              <a:gdLst/>
              <a:ahLst/>
              <a:cxnLst/>
              <a:rect l="l" t="t" r="r" b="b"/>
              <a:pathLst>
                <a:path w="21448" h="18518" extrusionOk="0">
                  <a:moveTo>
                    <a:pt x="18749" y="18057"/>
                  </a:moveTo>
                  <a:cubicBezTo>
                    <a:pt x="17723" y="18183"/>
                    <a:pt x="16719" y="18371"/>
                    <a:pt x="15694" y="18476"/>
                  </a:cubicBezTo>
                  <a:cubicBezTo>
                    <a:pt x="15275" y="18518"/>
                    <a:pt x="14794" y="18476"/>
                    <a:pt x="14376" y="18392"/>
                  </a:cubicBezTo>
                  <a:cubicBezTo>
                    <a:pt x="13643" y="18246"/>
                    <a:pt x="12890" y="18099"/>
                    <a:pt x="12179" y="17765"/>
                  </a:cubicBezTo>
                  <a:cubicBezTo>
                    <a:pt x="11655" y="17513"/>
                    <a:pt x="11090" y="17325"/>
                    <a:pt x="10546" y="17137"/>
                  </a:cubicBezTo>
                  <a:cubicBezTo>
                    <a:pt x="9877" y="16928"/>
                    <a:pt x="9312" y="16614"/>
                    <a:pt x="8726" y="16216"/>
                  </a:cubicBezTo>
                  <a:cubicBezTo>
                    <a:pt x="8370" y="15965"/>
                    <a:pt x="7931" y="15756"/>
                    <a:pt x="7471" y="15568"/>
                  </a:cubicBezTo>
                  <a:cubicBezTo>
                    <a:pt x="6822" y="15316"/>
                    <a:pt x="6194" y="15003"/>
                    <a:pt x="5629" y="14605"/>
                  </a:cubicBezTo>
                  <a:cubicBezTo>
                    <a:pt x="5044" y="14207"/>
                    <a:pt x="4374" y="13956"/>
                    <a:pt x="3746" y="13601"/>
                  </a:cubicBezTo>
                  <a:cubicBezTo>
                    <a:pt x="2700" y="13057"/>
                    <a:pt x="1654" y="12534"/>
                    <a:pt x="712" y="11801"/>
                  </a:cubicBezTo>
                  <a:cubicBezTo>
                    <a:pt x="629" y="11759"/>
                    <a:pt x="566" y="11697"/>
                    <a:pt x="503" y="11655"/>
                  </a:cubicBezTo>
                  <a:cubicBezTo>
                    <a:pt x="22" y="11257"/>
                    <a:pt x="1" y="10734"/>
                    <a:pt x="461" y="10316"/>
                  </a:cubicBezTo>
                  <a:cubicBezTo>
                    <a:pt x="566" y="10211"/>
                    <a:pt x="712" y="10127"/>
                    <a:pt x="838" y="10044"/>
                  </a:cubicBezTo>
                  <a:cubicBezTo>
                    <a:pt x="1173" y="9834"/>
                    <a:pt x="1445" y="9583"/>
                    <a:pt x="1654" y="9270"/>
                  </a:cubicBezTo>
                  <a:cubicBezTo>
                    <a:pt x="2282" y="8349"/>
                    <a:pt x="3119" y="7637"/>
                    <a:pt x="3997" y="7010"/>
                  </a:cubicBezTo>
                  <a:cubicBezTo>
                    <a:pt x="4395" y="6738"/>
                    <a:pt x="4730" y="6445"/>
                    <a:pt x="5023" y="6047"/>
                  </a:cubicBezTo>
                  <a:cubicBezTo>
                    <a:pt x="5211" y="5817"/>
                    <a:pt x="5420" y="5608"/>
                    <a:pt x="5588" y="5399"/>
                  </a:cubicBezTo>
                  <a:cubicBezTo>
                    <a:pt x="5860" y="5106"/>
                    <a:pt x="6111" y="4813"/>
                    <a:pt x="6362" y="4541"/>
                  </a:cubicBezTo>
                  <a:cubicBezTo>
                    <a:pt x="6571" y="4290"/>
                    <a:pt x="6780" y="4039"/>
                    <a:pt x="7010" y="3829"/>
                  </a:cubicBezTo>
                  <a:cubicBezTo>
                    <a:pt x="7513" y="3390"/>
                    <a:pt x="7889" y="2888"/>
                    <a:pt x="8182" y="2302"/>
                  </a:cubicBezTo>
                  <a:cubicBezTo>
                    <a:pt x="8496" y="1737"/>
                    <a:pt x="8873" y="1214"/>
                    <a:pt x="9438" y="816"/>
                  </a:cubicBezTo>
                  <a:cubicBezTo>
                    <a:pt x="10128" y="1005"/>
                    <a:pt x="10860" y="1088"/>
                    <a:pt x="11593" y="921"/>
                  </a:cubicBezTo>
                  <a:cubicBezTo>
                    <a:pt x="11635" y="921"/>
                    <a:pt x="11718" y="900"/>
                    <a:pt x="11760" y="921"/>
                  </a:cubicBezTo>
                  <a:cubicBezTo>
                    <a:pt x="12367" y="1088"/>
                    <a:pt x="12995" y="1005"/>
                    <a:pt x="13643" y="942"/>
                  </a:cubicBezTo>
                  <a:cubicBezTo>
                    <a:pt x="13664" y="1088"/>
                    <a:pt x="13727" y="1193"/>
                    <a:pt x="13727" y="1298"/>
                  </a:cubicBezTo>
                  <a:cubicBezTo>
                    <a:pt x="13727" y="1863"/>
                    <a:pt x="14124" y="2176"/>
                    <a:pt x="14564" y="2448"/>
                  </a:cubicBezTo>
                  <a:cubicBezTo>
                    <a:pt x="15296" y="2825"/>
                    <a:pt x="16049" y="2783"/>
                    <a:pt x="16782" y="2553"/>
                  </a:cubicBezTo>
                  <a:cubicBezTo>
                    <a:pt x="16970" y="2490"/>
                    <a:pt x="17137" y="2344"/>
                    <a:pt x="17263" y="2176"/>
                  </a:cubicBezTo>
                  <a:cubicBezTo>
                    <a:pt x="17619" y="1674"/>
                    <a:pt x="17891" y="1109"/>
                    <a:pt x="17765" y="461"/>
                  </a:cubicBezTo>
                  <a:cubicBezTo>
                    <a:pt x="18393" y="210"/>
                    <a:pt x="19795" y="0"/>
                    <a:pt x="20632" y="42"/>
                  </a:cubicBezTo>
                  <a:cubicBezTo>
                    <a:pt x="20653" y="168"/>
                    <a:pt x="20715" y="293"/>
                    <a:pt x="20736" y="419"/>
                  </a:cubicBezTo>
                  <a:cubicBezTo>
                    <a:pt x="20946" y="1967"/>
                    <a:pt x="21176" y="3516"/>
                    <a:pt x="21385" y="5043"/>
                  </a:cubicBezTo>
                  <a:cubicBezTo>
                    <a:pt x="21427" y="5210"/>
                    <a:pt x="21448" y="5357"/>
                    <a:pt x="21427" y="5503"/>
                  </a:cubicBezTo>
                  <a:cubicBezTo>
                    <a:pt x="21238" y="6319"/>
                    <a:pt x="21343" y="7135"/>
                    <a:pt x="21218" y="7930"/>
                  </a:cubicBezTo>
                  <a:cubicBezTo>
                    <a:pt x="21113" y="8558"/>
                    <a:pt x="20904" y="9186"/>
                    <a:pt x="20736" y="9814"/>
                  </a:cubicBezTo>
                  <a:cubicBezTo>
                    <a:pt x="20653" y="10169"/>
                    <a:pt x="20506" y="10546"/>
                    <a:pt x="20506" y="10943"/>
                  </a:cubicBezTo>
                  <a:cubicBezTo>
                    <a:pt x="20464" y="12199"/>
                    <a:pt x="20088" y="13371"/>
                    <a:pt x="19732" y="14542"/>
                  </a:cubicBezTo>
                  <a:cubicBezTo>
                    <a:pt x="19669" y="14856"/>
                    <a:pt x="19523" y="15149"/>
                    <a:pt x="19585" y="15484"/>
                  </a:cubicBezTo>
                  <a:cubicBezTo>
                    <a:pt x="19606" y="15630"/>
                    <a:pt x="19565" y="15777"/>
                    <a:pt x="19544" y="15902"/>
                  </a:cubicBezTo>
                  <a:cubicBezTo>
                    <a:pt x="19376" y="16425"/>
                    <a:pt x="19188" y="16990"/>
                    <a:pt x="19021" y="17513"/>
                  </a:cubicBezTo>
                  <a:cubicBezTo>
                    <a:pt x="19021" y="17681"/>
                    <a:pt x="18874" y="17848"/>
                    <a:pt x="18749" y="180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72;p54"/>
            <p:cNvSpPr/>
            <p:nvPr/>
          </p:nvSpPr>
          <p:spPr>
            <a:xfrm>
              <a:off x="5399950" y="3977250"/>
              <a:ext cx="493825" cy="314400"/>
            </a:xfrm>
            <a:custGeom>
              <a:avLst/>
              <a:gdLst/>
              <a:ahLst/>
              <a:cxnLst/>
              <a:rect l="l" t="t" r="r" b="b"/>
              <a:pathLst>
                <a:path w="19753" h="12576" extrusionOk="0">
                  <a:moveTo>
                    <a:pt x="4729" y="9039"/>
                  </a:moveTo>
                  <a:cubicBezTo>
                    <a:pt x="3955" y="8495"/>
                    <a:pt x="3202" y="7972"/>
                    <a:pt x="2763" y="7198"/>
                  </a:cubicBezTo>
                  <a:cubicBezTo>
                    <a:pt x="2658" y="7010"/>
                    <a:pt x="2595" y="6821"/>
                    <a:pt x="2302" y="6842"/>
                  </a:cubicBezTo>
                  <a:cubicBezTo>
                    <a:pt x="2198" y="6842"/>
                    <a:pt x="2051" y="6759"/>
                    <a:pt x="2009" y="6696"/>
                  </a:cubicBezTo>
                  <a:cubicBezTo>
                    <a:pt x="1716" y="6340"/>
                    <a:pt x="1382" y="6110"/>
                    <a:pt x="942" y="5922"/>
                  </a:cubicBezTo>
                  <a:cubicBezTo>
                    <a:pt x="461" y="5754"/>
                    <a:pt x="273" y="5315"/>
                    <a:pt x="1" y="4875"/>
                  </a:cubicBezTo>
                  <a:cubicBezTo>
                    <a:pt x="168" y="4645"/>
                    <a:pt x="314" y="4436"/>
                    <a:pt x="503" y="4269"/>
                  </a:cubicBezTo>
                  <a:cubicBezTo>
                    <a:pt x="942" y="3808"/>
                    <a:pt x="1382" y="3432"/>
                    <a:pt x="1821" y="2971"/>
                  </a:cubicBezTo>
                  <a:cubicBezTo>
                    <a:pt x="2093" y="2720"/>
                    <a:pt x="2344" y="2406"/>
                    <a:pt x="2532" y="2093"/>
                  </a:cubicBezTo>
                  <a:cubicBezTo>
                    <a:pt x="2679" y="1800"/>
                    <a:pt x="2867" y="1569"/>
                    <a:pt x="3139" y="1360"/>
                  </a:cubicBezTo>
                  <a:cubicBezTo>
                    <a:pt x="3411" y="1151"/>
                    <a:pt x="3662" y="879"/>
                    <a:pt x="3892" y="628"/>
                  </a:cubicBezTo>
                  <a:cubicBezTo>
                    <a:pt x="4374" y="84"/>
                    <a:pt x="4646" y="0"/>
                    <a:pt x="5273" y="293"/>
                  </a:cubicBezTo>
                  <a:cubicBezTo>
                    <a:pt x="6089" y="670"/>
                    <a:pt x="6947" y="1046"/>
                    <a:pt x="7659" y="1611"/>
                  </a:cubicBezTo>
                  <a:cubicBezTo>
                    <a:pt x="7973" y="1862"/>
                    <a:pt x="8391" y="2009"/>
                    <a:pt x="8768" y="2134"/>
                  </a:cubicBezTo>
                  <a:cubicBezTo>
                    <a:pt x="9395" y="2406"/>
                    <a:pt x="9981" y="2699"/>
                    <a:pt x="10546" y="3076"/>
                  </a:cubicBezTo>
                  <a:cubicBezTo>
                    <a:pt x="10986" y="3390"/>
                    <a:pt x="11530" y="3599"/>
                    <a:pt x="12032" y="3808"/>
                  </a:cubicBezTo>
                  <a:cubicBezTo>
                    <a:pt x="12701" y="4101"/>
                    <a:pt x="13392" y="4373"/>
                    <a:pt x="14103" y="4624"/>
                  </a:cubicBezTo>
                  <a:cubicBezTo>
                    <a:pt x="14940" y="4938"/>
                    <a:pt x="15777" y="5126"/>
                    <a:pt x="16656" y="5252"/>
                  </a:cubicBezTo>
                  <a:cubicBezTo>
                    <a:pt x="17472" y="5378"/>
                    <a:pt x="18225" y="5273"/>
                    <a:pt x="19020" y="5168"/>
                  </a:cubicBezTo>
                  <a:cubicBezTo>
                    <a:pt x="19125" y="5147"/>
                    <a:pt x="19250" y="5168"/>
                    <a:pt x="19397" y="5168"/>
                  </a:cubicBezTo>
                  <a:cubicBezTo>
                    <a:pt x="19564" y="5733"/>
                    <a:pt x="19669" y="6256"/>
                    <a:pt x="19564" y="6821"/>
                  </a:cubicBezTo>
                  <a:cubicBezTo>
                    <a:pt x="19481" y="7135"/>
                    <a:pt x="19481" y="7470"/>
                    <a:pt x="19543" y="7784"/>
                  </a:cubicBezTo>
                  <a:cubicBezTo>
                    <a:pt x="19753" y="9018"/>
                    <a:pt x="19606" y="10253"/>
                    <a:pt x="19376" y="11445"/>
                  </a:cubicBezTo>
                  <a:cubicBezTo>
                    <a:pt x="19334" y="11696"/>
                    <a:pt x="19292" y="11906"/>
                    <a:pt x="19229" y="12178"/>
                  </a:cubicBezTo>
                  <a:cubicBezTo>
                    <a:pt x="19020" y="12220"/>
                    <a:pt x="18832" y="12241"/>
                    <a:pt x="18623" y="12261"/>
                  </a:cubicBezTo>
                  <a:cubicBezTo>
                    <a:pt x="18204" y="12282"/>
                    <a:pt x="17786" y="12282"/>
                    <a:pt x="17388" y="12366"/>
                  </a:cubicBezTo>
                  <a:cubicBezTo>
                    <a:pt x="16405" y="12575"/>
                    <a:pt x="15463" y="12282"/>
                    <a:pt x="14522" y="12136"/>
                  </a:cubicBezTo>
                  <a:cubicBezTo>
                    <a:pt x="13894" y="12031"/>
                    <a:pt x="13580" y="11550"/>
                    <a:pt x="13475" y="10985"/>
                  </a:cubicBezTo>
                  <a:cubicBezTo>
                    <a:pt x="13329" y="10336"/>
                    <a:pt x="13266" y="9646"/>
                    <a:pt x="13182" y="8976"/>
                  </a:cubicBezTo>
                  <a:cubicBezTo>
                    <a:pt x="13120" y="8516"/>
                    <a:pt x="13015" y="8139"/>
                    <a:pt x="12555" y="7888"/>
                  </a:cubicBezTo>
                  <a:cubicBezTo>
                    <a:pt x="12262" y="7763"/>
                    <a:pt x="12032" y="7512"/>
                    <a:pt x="11822" y="7261"/>
                  </a:cubicBezTo>
                  <a:cubicBezTo>
                    <a:pt x="11299" y="6696"/>
                    <a:pt x="10567" y="6403"/>
                    <a:pt x="9877" y="6068"/>
                  </a:cubicBezTo>
                  <a:cubicBezTo>
                    <a:pt x="9646" y="5942"/>
                    <a:pt x="9353" y="5942"/>
                    <a:pt x="9123" y="6110"/>
                  </a:cubicBezTo>
                  <a:cubicBezTo>
                    <a:pt x="8872" y="6298"/>
                    <a:pt x="8600" y="6487"/>
                    <a:pt x="8370" y="6717"/>
                  </a:cubicBezTo>
                  <a:cubicBezTo>
                    <a:pt x="7952" y="7114"/>
                    <a:pt x="7408" y="7365"/>
                    <a:pt x="6905" y="7658"/>
                  </a:cubicBezTo>
                  <a:cubicBezTo>
                    <a:pt x="6675" y="7826"/>
                    <a:pt x="6361" y="7930"/>
                    <a:pt x="6152" y="8098"/>
                  </a:cubicBezTo>
                  <a:cubicBezTo>
                    <a:pt x="5796" y="8495"/>
                    <a:pt x="5252" y="8704"/>
                    <a:pt x="4729" y="90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73;p54"/>
            <p:cNvSpPr/>
            <p:nvPr/>
          </p:nvSpPr>
          <p:spPr>
            <a:xfrm>
              <a:off x="5239875" y="4290050"/>
              <a:ext cx="68050" cy="109350"/>
            </a:xfrm>
            <a:custGeom>
              <a:avLst/>
              <a:gdLst/>
              <a:ahLst/>
              <a:cxnLst/>
              <a:rect l="l" t="t" r="r" b="b"/>
              <a:pathLst>
                <a:path w="2722" h="4374" extrusionOk="0">
                  <a:moveTo>
                    <a:pt x="2093" y="4206"/>
                  </a:moveTo>
                  <a:cubicBezTo>
                    <a:pt x="1800" y="4227"/>
                    <a:pt x="1528" y="4269"/>
                    <a:pt x="1277" y="4311"/>
                  </a:cubicBezTo>
                  <a:cubicBezTo>
                    <a:pt x="524" y="4374"/>
                    <a:pt x="1" y="3830"/>
                    <a:pt x="231" y="3097"/>
                  </a:cubicBezTo>
                  <a:cubicBezTo>
                    <a:pt x="419" y="2553"/>
                    <a:pt x="545" y="1967"/>
                    <a:pt x="922" y="1507"/>
                  </a:cubicBezTo>
                  <a:cubicBezTo>
                    <a:pt x="1110" y="1298"/>
                    <a:pt x="1277" y="1005"/>
                    <a:pt x="1382" y="733"/>
                  </a:cubicBezTo>
                  <a:cubicBezTo>
                    <a:pt x="1528" y="398"/>
                    <a:pt x="1821" y="210"/>
                    <a:pt x="2177" y="1"/>
                  </a:cubicBezTo>
                  <a:cubicBezTo>
                    <a:pt x="2240" y="210"/>
                    <a:pt x="2282" y="356"/>
                    <a:pt x="2282" y="482"/>
                  </a:cubicBezTo>
                  <a:cubicBezTo>
                    <a:pt x="2344" y="837"/>
                    <a:pt x="2365" y="1235"/>
                    <a:pt x="2449" y="1612"/>
                  </a:cubicBezTo>
                  <a:cubicBezTo>
                    <a:pt x="2721" y="2490"/>
                    <a:pt x="2491" y="3306"/>
                    <a:pt x="2093" y="42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74;p54"/>
            <p:cNvSpPr/>
            <p:nvPr/>
          </p:nvSpPr>
          <p:spPr>
            <a:xfrm>
              <a:off x="5761400" y="4539575"/>
              <a:ext cx="72750" cy="78475"/>
            </a:xfrm>
            <a:custGeom>
              <a:avLst/>
              <a:gdLst/>
              <a:ahLst/>
              <a:cxnLst/>
              <a:rect l="l" t="t" r="r" b="b"/>
              <a:pathLst>
                <a:path w="2910" h="3139" extrusionOk="0">
                  <a:moveTo>
                    <a:pt x="2909" y="1967"/>
                  </a:moveTo>
                  <a:cubicBezTo>
                    <a:pt x="2805" y="2344"/>
                    <a:pt x="2721" y="2657"/>
                    <a:pt x="2637" y="2971"/>
                  </a:cubicBezTo>
                  <a:cubicBezTo>
                    <a:pt x="2323" y="3139"/>
                    <a:pt x="2093" y="3076"/>
                    <a:pt x="1800" y="2929"/>
                  </a:cubicBezTo>
                  <a:cubicBezTo>
                    <a:pt x="1068" y="2448"/>
                    <a:pt x="629" y="1779"/>
                    <a:pt x="210" y="1088"/>
                  </a:cubicBezTo>
                  <a:cubicBezTo>
                    <a:pt x="168" y="983"/>
                    <a:pt x="126" y="879"/>
                    <a:pt x="105" y="753"/>
                  </a:cubicBezTo>
                  <a:cubicBezTo>
                    <a:pt x="64" y="523"/>
                    <a:pt x="64" y="314"/>
                    <a:pt x="1" y="84"/>
                  </a:cubicBezTo>
                  <a:cubicBezTo>
                    <a:pt x="126" y="42"/>
                    <a:pt x="231" y="0"/>
                    <a:pt x="315" y="42"/>
                  </a:cubicBezTo>
                  <a:cubicBezTo>
                    <a:pt x="733" y="230"/>
                    <a:pt x="1152" y="460"/>
                    <a:pt x="1633" y="544"/>
                  </a:cubicBezTo>
                  <a:cubicBezTo>
                    <a:pt x="1779" y="565"/>
                    <a:pt x="1905" y="732"/>
                    <a:pt x="2010" y="879"/>
                  </a:cubicBezTo>
                  <a:cubicBezTo>
                    <a:pt x="2302" y="1193"/>
                    <a:pt x="2595" y="1569"/>
                    <a:pt x="2909" y="19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75;p54"/>
            <p:cNvSpPr/>
            <p:nvPr/>
          </p:nvSpPr>
          <p:spPr>
            <a:xfrm>
              <a:off x="5818950" y="3632000"/>
              <a:ext cx="52325" cy="32450"/>
            </a:xfrm>
            <a:custGeom>
              <a:avLst/>
              <a:gdLst/>
              <a:ahLst/>
              <a:cxnLst/>
              <a:rect l="l" t="t" r="r" b="b"/>
              <a:pathLst>
                <a:path w="2093" h="1298" extrusionOk="0">
                  <a:moveTo>
                    <a:pt x="21" y="294"/>
                  </a:moveTo>
                  <a:cubicBezTo>
                    <a:pt x="712" y="189"/>
                    <a:pt x="1381" y="105"/>
                    <a:pt x="2072" y="1"/>
                  </a:cubicBezTo>
                  <a:cubicBezTo>
                    <a:pt x="2093" y="377"/>
                    <a:pt x="1946" y="670"/>
                    <a:pt x="1779" y="1005"/>
                  </a:cubicBezTo>
                  <a:cubicBezTo>
                    <a:pt x="1277" y="1298"/>
                    <a:pt x="796" y="1193"/>
                    <a:pt x="293" y="963"/>
                  </a:cubicBezTo>
                  <a:cubicBezTo>
                    <a:pt x="63" y="838"/>
                    <a:pt x="0" y="628"/>
                    <a:pt x="21" y="2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76;p54"/>
            <p:cNvSpPr/>
            <p:nvPr/>
          </p:nvSpPr>
          <p:spPr>
            <a:xfrm>
              <a:off x="5769250" y="3422775"/>
              <a:ext cx="302375" cy="143875"/>
            </a:xfrm>
            <a:custGeom>
              <a:avLst/>
              <a:gdLst/>
              <a:ahLst/>
              <a:cxnLst/>
              <a:rect l="l" t="t" r="r" b="b"/>
              <a:pathLst>
                <a:path w="12095" h="5755" extrusionOk="0">
                  <a:moveTo>
                    <a:pt x="12095" y="0"/>
                  </a:moveTo>
                  <a:cubicBezTo>
                    <a:pt x="11739" y="440"/>
                    <a:pt x="11530" y="732"/>
                    <a:pt x="11362" y="1025"/>
                  </a:cubicBezTo>
                  <a:cubicBezTo>
                    <a:pt x="11090" y="1402"/>
                    <a:pt x="10797" y="1800"/>
                    <a:pt x="10588" y="2197"/>
                  </a:cubicBezTo>
                  <a:cubicBezTo>
                    <a:pt x="10379" y="2595"/>
                    <a:pt x="10065" y="2825"/>
                    <a:pt x="9751" y="3076"/>
                  </a:cubicBezTo>
                  <a:cubicBezTo>
                    <a:pt x="9102" y="3599"/>
                    <a:pt x="8475" y="4101"/>
                    <a:pt x="7826" y="4624"/>
                  </a:cubicBezTo>
                  <a:cubicBezTo>
                    <a:pt x="7554" y="4834"/>
                    <a:pt x="7303" y="4959"/>
                    <a:pt x="6989" y="5064"/>
                  </a:cubicBezTo>
                  <a:cubicBezTo>
                    <a:pt x="5880" y="5440"/>
                    <a:pt x="4729" y="5587"/>
                    <a:pt x="3620" y="5670"/>
                  </a:cubicBezTo>
                  <a:cubicBezTo>
                    <a:pt x="2637" y="5754"/>
                    <a:pt x="1842" y="5378"/>
                    <a:pt x="1110" y="4645"/>
                  </a:cubicBezTo>
                  <a:cubicBezTo>
                    <a:pt x="315" y="3871"/>
                    <a:pt x="189" y="2929"/>
                    <a:pt x="63" y="1925"/>
                  </a:cubicBezTo>
                  <a:cubicBezTo>
                    <a:pt x="1" y="1444"/>
                    <a:pt x="84" y="984"/>
                    <a:pt x="335" y="544"/>
                  </a:cubicBezTo>
                  <a:cubicBezTo>
                    <a:pt x="503" y="565"/>
                    <a:pt x="628" y="565"/>
                    <a:pt x="796" y="607"/>
                  </a:cubicBezTo>
                  <a:cubicBezTo>
                    <a:pt x="1277" y="732"/>
                    <a:pt x="1758" y="837"/>
                    <a:pt x="2281" y="732"/>
                  </a:cubicBezTo>
                  <a:cubicBezTo>
                    <a:pt x="2407" y="691"/>
                    <a:pt x="2553" y="732"/>
                    <a:pt x="2721" y="753"/>
                  </a:cubicBezTo>
                  <a:cubicBezTo>
                    <a:pt x="3788" y="921"/>
                    <a:pt x="4897" y="921"/>
                    <a:pt x="5964" y="753"/>
                  </a:cubicBezTo>
                  <a:cubicBezTo>
                    <a:pt x="7659" y="523"/>
                    <a:pt x="9333" y="293"/>
                    <a:pt x="11048" y="42"/>
                  </a:cubicBezTo>
                  <a:cubicBezTo>
                    <a:pt x="11299" y="84"/>
                    <a:pt x="11592" y="42"/>
                    <a:pt x="120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77;p54"/>
            <p:cNvSpPr/>
            <p:nvPr/>
          </p:nvSpPr>
          <p:spPr>
            <a:xfrm>
              <a:off x="5596625" y="3337750"/>
              <a:ext cx="189925" cy="152500"/>
            </a:xfrm>
            <a:custGeom>
              <a:avLst/>
              <a:gdLst/>
              <a:ahLst/>
              <a:cxnLst/>
              <a:rect l="l" t="t" r="r" b="b"/>
              <a:pathLst>
                <a:path w="7597" h="6100" extrusionOk="0">
                  <a:moveTo>
                    <a:pt x="3934" y="0"/>
                  </a:moveTo>
                  <a:cubicBezTo>
                    <a:pt x="3477" y="0"/>
                    <a:pt x="3016" y="134"/>
                    <a:pt x="2595" y="367"/>
                  </a:cubicBezTo>
                  <a:cubicBezTo>
                    <a:pt x="2072" y="472"/>
                    <a:pt x="1570" y="723"/>
                    <a:pt x="1173" y="1120"/>
                  </a:cubicBezTo>
                  <a:cubicBezTo>
                    <a:pt x="1" y="2397"/>
                    <a:pt x="545" y="4489"/>
                    <a:pt x="1842" y="5473"/>
                  </a:cubicBezTo>
                  <a:cubicBezTo>
                    <a:pt x="1989" y="5577"/>
                    <a:pt x="2156" y="5682"/>
                    <a:pt x="2302" y="5724"/>
                  </a:cubicBezTo>
                  <a:cubicBezTo>
                    <a:pt x="2323" y="5724"/>
                    <a:pt x="2323" y="5745"/>
                    <a:pt x="2365" y="5745"/>
                  </a:cubicBezTo>
                  <a:cubicBezTo>
                    <a:pt x="2785" y="5991"/>
                    <a:pt x="3244" y="6099"/>
                    <a:pt x="3707" y="6099"/>
                  </a:cubicBezTo>
                  <a:cubicBezTo>
                    <a:pt x="4699" y="6099"/>
                    <a:pt x="5705" y="5600"/>
                    <a:pt x="6362" y="4887"/>
                  </a:cubicBezTo>
                  <a:cubicBezTo>
                    <a:pt x="7596" y="3589"/>
                    <a:pt x="7240" y="1644"/>
                    <a:pt x="5671" y="869"/>
                  </a:cubicBezTo>
                  <a:cubicBezTo>
                    <a:pt x="5629" y="807"/>
                    <a:pt x="5567" y="723"/>
                    <a:pt x="5525" y="681"/>
                  </a:cubicBezTo>
                  <a:cubicBezTo>
                    <a:pt x="5061" y="206"/>
                    <a:pt x="4501" y="0"/>
                    <a:pt x="39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78;p54"/>
            <p:cNvSpPr/>
            <p:nvPr/>
          </p:nvSpPr>
          <p:spPr>
            <a:xfrm>
              <a:off x="6098275" y="3270725"/>
              <a:ext cx="117350" cy="138875"/>
            </a:xfrm>
            <a:custGeom>
              <a:avLst/>
              <a:gdLst/>
              <a:ahLst/>
              <a:cxnLst/>
              <a:rect l="l" t="t" r="r" b="b"/>
              <a:pathLst>
                <a:path w="4694" h="5555" extrusionOk="0">
                  <a:moveTo>
                    <a:pt x="2079" y="0"/>
                  </a:moveTo>
                  <a:cubicBezTo>
                    <a:pt x="1425" y="0"/>
                    <a:pt x="778" y="417"/>
                    <a:pt x="356" y="1458"/>
                  </a:cubicBezTo>
                  <a:cubicBezTo>
                    <a:pt x="252" y="1730"/>
                    <a:pt x="210" y="2023"/>
                    <a:pt x="210" y="2316"/>
                  </a:cubicBezTo>
                  <a:cubicBezTo>
                    <a:pt x="126" y="2609"/>
                    <a:pt x="105" y="2923"/>
                    <a:pt x="126" y="3237"/>
                  </a:cubicBezTo>
                  <a:cubicBezTo>
                    <a:pt x="1" y="3927"/>
                    <a:pt x="356" y="4659"/>
                    <a:pt x="963" y="5057"/>
                  </a:cubicBezTo>
                  <a:cubicBezTo>
                    <a:pt x="1172" y="5266"/>
                    <a:pt x="1423" y="5434"/>
                    <a:pt x="1737" y="5496"/>
                  </a:cubicBezTo>
                  <a:cubicBezTo>
                    <a:pt x="1900" y="5536"/>
                    <a:pt x="2051" y="5554"/>
                    <a:pt x="2192" y="5554"/>
                  </a:cubicBezTo>
                  <a:cubicBezTo>
                    <a:pt x="2723" y="5554"/>
                    <a:pt x="3105" y="5295"/>
                    <a:pt x="3369" y="4931"/>
                  </a:cubicBezTo>
                  <a:cubicBezTo>
                    <a:pt x="3411" y="4869"/>
                    <a:pt x="3495" y="4827"/>
                    <a:pt x="3558" y="4764"/>
                  </a:cubicBezTo>
                  <a:cubicBezTo>
                    <a:pt x="3997" y="4304"/>
                    <a:pt x="4269" y="3781"/>
                    <a:pt x="4374" y="3278"/>
                  </a:cubicBezTo>
                  <a:cubicBezTo>
                    <a:pt x="4693" y="1625"/>
                    <a:pt x="3371" y="0"/>
                    <a:pt x="20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79;p54"/>
            <p:cNvSpPr/>
            <p:nvPr/>
          </p:nvSpPr>
          <p:spPr>
            <a:xfrm>
              <a:off x="5095000" y="2792450"/>
              <a:ext cx="1193700" cy="1849675"/>
            </a:xfrm>
            <a:custGeom>
              <a:avLst/>
              <a:gdLst/>
              <a:ahLst/>
              <a:cxnLst/>
              <a:rect l="l" t="t" r="r" b="b"/>
              <a:pathLst>
                <a:path w="47748" h="73987" extrusionOk="0">
                  <a:moveTo>
                    <a:pt x="45342" y="41931"/>
                  </a:moveTo>
                  <a:cubicBezTo>
                    <a:pt x="46011" y="41638"/>
                    <a:pt x="46597" y="41617"/>
                    <a:pt x="47141" y="41889"/>
                  </a:cubicBezTo>
                  <a:cubicBezTo>
                    <a:pt x="47308" y="41973"/>
                    <a:pt x="47476" y="42099"/>
                    <a:pt x="47601" y="42266"/>
                  </a:cubicBezTo>
                  <a:cubicBezTo>
                    <a:pt x="47748" y="42391"/>
                    <a:pt x="47748" y="42601"/>
                    <a:pt x="47601" y="42726"/>
                  </a:cubicBezTo>
                  <a:cubicBezTo>
                    <a:pt x="47539" y="42810"/>
                    <a:pt x="47350" y="42915"/>
                    <a:pt x="47246" y="42894"/>
                  </a:cubicBezTo>
                  <a:cubicBezTo>
                    <a:pt x="46953" y="42831"/>
                    <a:pt x="46702" y="42705"/>
                    <a:pt x="46409" y="42622"/>
                  </a:cubicBezTo>
                  <a:cubicBezTo>
                    <a:pt x="46283" y="42601"/>
                    <a:pt x="46137" y="42601"/>
                    <a:pt x="45927" y="42580"/>
                  </a:cubicBezTo>
                  <a:cubicBezTo>
                    <a:pt x="46074" y="42873"/>
                    <a:pt x="46199" y="43040"/>
                    <a:pt x="46283" y="43249"/>
                  </a:cubicBezTo>
                  <a:cubicBezTo>
                    <a:pt x="46346" y="43438"/>
                    <a:pt x="46430" y="43626"/>
                    <a:pt x="46513" y="43835"/>
                  </a:cubicBezTo>
                  <a:cubicBezTo>
                    <a:pt x="46597" y="44065"/>
                    <a:pt x="46492" y="44337"/>
                    <a:pt x="46283" y="44400"/>
                  </a:cubicBezTo>
                  <a:cubicBezTo>
                    <a:pt x="46032" y="44505"/>
                    <a:pt x="45697" y="44442"/>
                    <a:pt x="45593" y="44191"/>
                  </a:cubicBezTo>
                  <a:cubicBezTo>
                    <a:pt x="45509" y="44044"/>
                    <a:pt x="45509" y="43856"/>
                    <a:pt x="45467" y="43668"/>
                  </a:cubicBezTo>
                  <a:cubicBezTo>
                    <a:pt x="45383" y="43438"/>
                    <a:pt x="45258" y="43249"/>
                    <a:pt x="44944" y="43228"/>
                  </a:cubicBezTo>
                  <a:lnTo>
                    <a:pt x="44777" y="43772"/>
                  </a:lnTo>
                  <a:cubicBezTo>
                    <a:pt x="44693" y="44044"/>
                    <a:pt x="44526" y="44149"/>
                    <a:pt x="44254" y="44170"/>
                  </a:cubicBezTo>
                  <a:cubicBezTo>
                    <a:pt x="43919" y="44191"/>
                    <a:pt x="43689" y="43940"/>
                    <a:pt x="43772" y="43626"/>
                  </a:cubicBezTo>
                  <a:cubicBezTo>
                    <a:pt x="43898" y="43145"/>
                    <a:pt x="44003" y="42663"/>
                    <a:pt x="44442" y="42308"/>
                  </a:cubicBezTo>
                  <a:cubicBezTo>
                    <a:pt x="44295" y="42036"/>
                    <a:pt x="44149" y="41764"/>
                    <a:pt x="44044" y="41513"/>
                  </a:cubicBezTo>
                  <a:cubicBezTo>
                    <a:pt x="43940" y="41241"/>
                    <a:pt x="43877" y="40927"/>
                    <a:pt x="43793" y="40676"/>
                  </a:cubicBezTo>
                  <a:cubicBezTo>
                    <a:pt x="43605" y="40069"/>
                    <a:pt x="43354" y="39525"/>
                    <a:pt x="42894" y="39065"/>
                  </a:cubicBezTo>
                  <a:cubicBezTo>
                    <a:pt x="42789" y="38960"/>
                    <a:pt x="42684" y="38855"/>
                    <a:pt x="42622" y="38730"/>
                  </a:cubicBezTo>
                  <a:cubicBezTo>
                    <a:pt x="41743" y="37349"/>
                    <a:pt x="40529" y="36345"/>
                    <a:pt x="39274" y="35361"/>
                  </a:cubicBezTo>
                  <a:cubicBezTo>
                    <a:pt x="38793" y="34984"/>
                    <a:pt x="38353" y="34629"/>
                    <a:pt x="37956" y="34189"/>
                  </a:cubicBezTo>
                  <a:cubicBezTo>
                    <a:pt x="37516" y="33687"/>
                    <a:pt x="36909" y="33436"/>
                    <a:pt x="36386" y="33143"/>
                  </a:cubicBezTo>
                  <a:cubicBezTo>
                    <a:pt x="36156" y="33269"/>
                    <a:pt x="36240" y="33415"/>
                    <a:pt x="36261" y="33562"/>
                  </a:cubicBezTo>
                  <a:cubicBezTo>
                    <a:pt x="36449" y="34880"/>
                    <a:pt x="36616" y="36240"/>
                    <a:pt x="36805" y="37579"/>
                  </a:cubicBezTo>
                  <a:cubicBezTo>
                    <a:pt x="36888" y="38123"/>
                    <a:pt x="36972" y="38667"/>
                    <a:pt x="36868" y="39253"/>
                  </a:cubicBezTo>
                  <a:cubicBezTo>
                    <a:pt x="36784" y="39692"/>
                    <a:pt x="36805" y="40194"/>
                    <a:pt x="36763" y="40634"/>
                  </a:cubicBezTo>
                  <a:cubicBezTo>
                    <a:pt x="36700" y="41554"/>
                    <a:pt x="36407" y="42412"/>
                    <a:pt x="36177" y="43312"/>
                  </a:cubicBezTo>
                  <a:cubicBezTo>
                    <a:pt x="36093" y="43605"/>
                    <a:pt x="36031" y="43877"/>
                    <a:pt x="36031" y="44170"/>
                  </a:cubicBezTo>
                  <a:cubicBezTo>
                    <a:pt x="35989" y="45425"/>
                    <a:pt x="35612" y="46597"/>
                    <a:pt x="35298" y="47811"/>
                  </a:cubicBezTo>
                  <a:cubicBezTo>
                    <a:pt x="35215" y="48125"/>
                    <a:pt x="35110" y="48397"/>
                    <a:pt x="35131" y="48752"/>
                  </a:cubicBezTo>
                  <a:cubicBezTo>
                    <a:pt x="35152" y="48961"/>
                    <a:pt x="35089" y="49171"/>
                    <a:pt x="35026" y="49359"/>
                  </a:cubicBezTo>
                  <a:cubicBezTo>
                    <a:pt x="34880" y="49882"/>
                    <a:pt x="34692" y="50426"/>
                    <a:pt x="34482" y="50949"/>
                  </a:cubicBezTo>
                  <a:cubicBezTo>
                    <a:pt x="34399" y="51138"/>
                    <a:pt x="34315" y="51305"/>
                    <a:pt x="34210" y="51493"/>
                  </a:cubicBezTo>
                  <a:cubicBezTo>
                    <a:pt x="33959" y="51912"/>
                    <a:pt x="33645" y="52226"/>
                    <a:pt x="33122" y="52288"/>
                  </a:cubicBezTo>
                  <a:cubicBezTo>
                    <a:pt x="32997" y="52309"/>
                    <a:pt x="32829" y="52351"/>
                    <a:pt x="32641" y="52393"/>
                  </a:cubicBezTo>
                  <a:cubicBezTo>
                    <a:pt x="32641" y="52602"/>
                    <a:pt x="32641" y="52749"/>
                    <a:pt x="32683" y="52937"/>
                  </a:cubicBezTo>
                  <a:cubicBezTo>
                    <a:pt x="32746" y="53460"/>
                    <a:pt x="32850" y="53983"/>
                    <a:pt x="32725" y="54506"/>
                  </a:cubicBezTo>
                  <a:cubicBezTo>
                    <a:pt x="32683" y="54736"/>
                    <a:pt x="32746" y="55029"/>
                    <a:pt x="32808" y="55280"/>
                  </a:cubicBezTo>
                  <a:cubicBezTo>
                    <a:pt x="32913" y="55908"/>
                    <a:pt x="32997" y="56536"/>
                    <a:pt x="32850" y="57226"/>
                  </a:cubicBezTo>
                  <a:cubicBezTo>
                    <a:pt x="32787" y="57666"/>
                    <a:pt x="32850" y="58168"/>
                    <a:pt x="32725" y="58607"/>
                  </a:cubicBezTo>
                  <a:cubicBezTo>
                    <a:pt x="32641" y="58921"/>
                    <a:pt x="32578" y="59235"/>
                    <a:pt x="32536" y="59549"/>
                  </a:cubicBezTo>
                  <a:cubicBezTo>
                    <a:pt x="32495" y="59925"/>
                    <a:pt x="32285" y="60135"/>
                    <a:pt x="31971" y="60281"/>
                  </a:cubicBezTo>
                  <a:cubicBezTo>
                    <a:pt x="31804" y="60365"/>
                    <a:pt x="31637" y="60407"/>
                    <a:pt x="31469" y="60469"/>
                  </a:cubicBezTo>
                  <a:cubicBezTo>
                    <a:pt x="31365" y="60783"/>
                    <a:pt x="31427" y="61034"/>
                    <a:pt x="31637" y="61285"/>
                  </a:cubicBezTo>
                  <a:cubicBezTo>
                    <a:pt x="31888" y="61599"/>
                    <a:pt x="32097" y="61955"/>
                    <a:pt x="32202" y="62353"/>
                  </a:cubicBezTo>
                  <a:cubicBezTo>
                    <a:pt x="32264" y="62541"/>
                    <a:pt x="32411" y="62687"/>
                    <a:pt x="32536" y="62855"/>
                  </a:cubicBezTo>
                  <a:cubicBezTo>
                    <a:pt x="33039" y="63378"/>
                    <a:pt x="32955" y="64047"/>
                    <a:pt x="32997" y="64675"/>
                  </a:cubicBezTo>
                  <a:cubicBezTo>
                    <a:pt x="32997" y="64884"/>
                    <a:pt x="32829" y="65073"/>
                    <a:pt x="32599" y="65114"/>
                  </a:cubicBezTo>
                  <a:cubicBezTo>
                    <a:pt x="32055" y="65261"/>
                    <a:pt x="31595" y="65617"/>
                    <a:pt x="31114" y="65847"/>
                  </a:cubicBezTo>
                  <a:cubicBezTo>
                    <a:pt x="30946" y="65931"/>
                    <a:pt x="30800" y="66014"/>
                    <a:pt x="30653" y="66140"/>
                  </a:cubicBezTo>
                  <a:cubicBezTo>
                    <a:pt x="29795" y="67102"/>
                    <a:pt x="28749" y="67897"/>
                    <a:pt x="27766" y="68713"/>
                  </a:cubicBezTo>
                  <a:cubicBezTo>
                    <a:pt x="27703" y="68755"/>
                    <a:pt x="27661" y="68839"/>
                    <a:pt x="27598" y="68923"/>
                  </a:cubicBezTo>
                  <a:cubicBezTo>
                    <a:pt x="27766" y="69195"/>
                    <a:pt x="28038" y="69299"/>
                    <a:pt x="28331" y="69362"/>
                  </a:cubicBezTo>
                  <a:cubicBezTo>
                    <a:pt x="28770" y="69446"/>
                    <a:pt x="29147" y="69697"/>
                    <a:pt x="29440" y="70073"/>
                  </a:cubicBezTo>
                  <a:cubicBezTo>
                    <a:pt x="29649" y="70345"/>
                    <a:pt x="29858" y="70638"/>
                    <a:pt x="30109" y="70868"/>
                  </a:cubicBezTo>
                  <a:cubicBezTo>
                    <a:pt x="30486" y="71224"/>
                    <a:pt x="30549" y="71643"/>
                    <a:pt x="30528" y="72082"/>
                  </a:cubicBezTo>
                  <a:cubicBezTo>
                    <a:pt x="30528" y="72438"/>
                    <a:pt x="30423" y="72835"/>
                    <a:pt x="30318" y="73212"/>
                  </a:cubicBezTo>
                  <a:cubicBezTo>
                    <a:pt x="30298" y="73337"/>
                    <a:pt x="30193" y="73463"/>
                    <a:pt x="30088" y="73568"/>
                  </a:cubicBezTo>
                  <a:cubicBezTo>
                    <a:pt x="29774" y="73881"/>
                    <a:pt x="28645" y="73986"/>
                    <a:pt x="28247" y="73756"/>
                  </a:cubicBezTo>
                  <a:cubicBezTo>
                    <a:pt x="27305" y="73212"/>
                    <a:pt x="26678" y="72333"/>
                    <a:pt x="26155" y="71392"/>
                  </a:cubicBezTo>
                  <a:cubicBezTo>
                    <a:pt x="26050" y="71182"/>
                    <a:pt x="26029" y="70952"/>
                    <a:pt x="26008" y="70722"/>
                  </a:cubicBezTo>
                  <a:cubicBezTo>
                    <a:pt x="25945" y="70408"/>
                    <a:pt x="25945" y="70094"/>
                    <a:pt x="25694" y="69822"/>
                  </a:cubicBezTo>
                  <a:cubicBezTo>
                    <a:pt x="25485" y="69613"/>
                    <a:pt x="25506" y="69362"/>
                    <a:pt x="25778" y="69132"/>
                  </a:cubicBezTo>
                  <a:lnTo>
                    <a:pt x="27347" y="67709"/>
                  </a:lnTo>
                  <a:cubicBezTo>
                    <a:pt x="28184" y="66977"/>
                    <a:pt x="29063" y="66307"/>
                    <a:pt x="29858" y="65491"/>
                  </a:cubicBezTo>
                  <a:cubicBezTo>
                    <a:pt x="30109" y="65219"/>
                    <a:pt x="30444" y="65052"/>
                    <a:pt x="30800" y="64842"/>
                  </a:cubicBezTo>
                  <a:cubicBezTo>
                    <a:pt x="31155" y="64591"/>
                    <a:pt x="31553" y="64382"/>
                    <a:pt x="31971" y="64152"/>
                  </a:cubicBezTo>
                  <a:cubicBezTo>
                    <a:pt x="31909" y="63922"/>
                    <a:pt x="31909" y="63692"/>
                    <a:pt x="31804" y="63545"/>
                  </a:cubicBezTo>
                  <a:cubicBezTo>
                    <a:pt x="31532" y="63169"/>
                    <a:pt x="31260" y="62792"/>
                    <a:pt x="31176" y="62290"/>
                  </a:cubicBezTo>
                  <a:cubicBezTo>
                    <a:pt x="31176" y="62227"/>
                    <a:pt x="31134" y="62122"/>
                    <a:pt x="31051" y="62060"/>
                  </a:cubicBezTo>
                  <a:cubicBezTo>
                    <a:pt x="30653" y="61725"/>
                    <a:pt x="30486" y="61244"/>
                    <a:pt x="30444" y="60721"/>
                  </a:cubicBezTo>
                  <a:cubicBezTo>
                    <a:pt x="30005" y="60595"/>
                    <a:pt x="29649" y="60721"/>
                    <a:pt x="29272" y="60783"/>
                  </a:cubicBezTo>
                  <a:cubicBezTo>
                    <a:pt x="28833" y="60825"/>
                    <a:pt x="28414" y="60888"/>
                    <a:pt x="27975" y="60721"/>
                  </a:cubicBezTo>
                  <a:cubicBezTo>
                    <a:pt x="27619" y="60595"/>
                    <a:pt x="27201" y="60574"/>
                    <a:pt x="26845" y="60595"/>
                  </a:cubicBezTo>
                  <a:cubicBezTo>
                    <a:pt x="26448" y="60595"/>
                    <a:pt x="26092" y="60449"/>
                    <a:pt x="25736" y="60281"/>
                  </a:cubicBezTo>
                  <a:cubicBezTo>
                    <a:pt x="25590" y="60197"/>
                    <a:pt x="25401" y="60093"/>
                    <a:pt x="25360" y="59946"/>
                  </a:cubicBezTo>
                  <a:cubicBezTo>
                    <a:pt x="25171" y="59444"/>
                    <a:pt x="24774" y="59047"/>
                    <a:pt x="24753" y="58503"/>
                  </a:cubicBezTo>
                  <a:cubicBezTo>
                    <a:pt x="24690" y="57791"/>
                    <a:pt x="24564" y="57101"/>
                    <a:pt x="24460" y="56431"/>
                  </a:cubicBezTo>
                  <a:cubicBezTo>
                    <a:pt x="24041" y="56013"/>
                    <a:pt x="23644" y="55594"/>
                    <a:pt x="23267" y="55218"/>
                  </a:cubicBezTo>
                  <a:cubicBezTo>
                    <a:pt x="22891" y="54841"/>
                    <a:pt x="22430" y="54653"/>
                    <a:pt x="21907" y="54548"/>
                  </a:cubicBezTo>
                  <a:cubicBezTo>
                    <a:pt x="21635" y="54757"/>
                    <a:pt x="21405" y="55029"/>
                    <a:pt x="21112" y="55239"/>
                  </a:cubicBezTo>
                  <a:cubicBezTo>
                    <a:pt x="20673" y="55531"/>
                    <a:pt x="20191" y="55741"/>
                    <a:pt x="19731" y="55992"/>
                  </a:cubicBezTo>
                  <a:cubicBezTo>
                    <a:pt x="19564" y="56075"/>
                    <a:pt x="19396" y="56117"/>
                    <a:pt x="19292" y="56264"/>
                  </a:cubicBezTo>
                  <a:cubicBezTo>
                    <a:pt x="18831" y="56745"/>
                    <a:pt x="18162" y="56954"/>
                    <a:pt x="17660" y="57436"/>
                  </a:cubicBezTo>
                  <a:cubicBezTo>
                    <a:pt x="17304" y="57791"/>
                    <a:pt x="16697" y="57770"/>
                    <a:pt x="16300" y="57436"/>
                  </a:cubicBezTo>
                  <a:cubicBezTo>
                    <a:pt x="16153" y="57310"/>
                    <a:pt x="16049" y="57122"/>
                    <a:pt x="15881" y="56996"/>
                  </a:cubicBezTo>
                  <a:cubicBezTo>
                    <a:pt x="15630" y="56745"/>
                    <a:pt x="15337" y="56536"/>
                    <a:pt x="15023" y="56306"/>
                  </a:cubicBezTo>
                  <a:cubicBezTo>
                    <a:pt x="14709" y="56808"/>
                    <a:pt x="14521" y="57331"/>
                    <a:pt x="14479" y="57833"/>
                  </a:cubicBezTo>
                  <a:cubicBezTo>
                    <a:pt x="14417" y="58398"/>
                    <a:pt x="14207" y="58921"/>
                    <a:pt x="14019" y="59423"/>
                  </a:cubicBezTo>
                  <a:cubicBezTo>
                    <a:pt x="13852" y="59863"/>
                    <a:pt x="13642" y="60281"/>
                    <a:pt x="13496" y="60721"/>
                  </a:cubicBezTo>
                  <a:cubicBezTo>
                    <a:pt x="13433" y="61013"/>
                    <a:pt x="13224" y="61202"/>
                    <a:pt x="12931" y="61223"/>
                  </a:cubicBezTo>
                  <a:cubicBezTo>
                    <a:pt x="12638" y="61285"/>
                    <a:pt x="12324" y="61306"/>
                    <a:pt x="12073" y="61285"/>
                  </a:cubicBezTo>
                  <a:cubicBezTo>
                    <a:pt x="11550" y="61202"/>
                    <a:pt x="11027" y="61076"/>
                    <a:pt x="10525" y="60909"/>
                  </a:cubicBezTo>
                  <a:cubicBezTo>
                    <a:pt x="10232" y="60825"/>
                    <a:pt x="10002" y="60679"/>
                    <a:pt x="9709" y="60574"/>
                  </a:cubicBezTo>
                  <a:cubicBezTo>
                    <a:pt x="9583" y="60511"/>
                    <a:pt x="9458" y="60490"/>
                    <a:pt x="9353" y="60449"/>
                  </a:cubicBezTo>
                  <a:cubicBezTo>
                    <a:pt x="9144" y="60553"/>
                    <a:pt x="9186" y="60700"/>
                    <a:pt x="9186" y="60867"/>
                  </a:cubicBezTo>
                  <a:cubicBezTo>
                    <a:pt x="9248" y="61202"/>
                    <a:pt x="9269" y="61557"/>
                    <a:pt x="9353" y="61913"/>
                  </a:cubicBezTo>
                  <a:cubicBezTo>
                    <a:pt x="9499" y="62687"/>
                    <a:pt x="9290" y="63420"/>
                    <a:pt x="8997" y="64131"/>
                  </a:cubicBezTo>
                  <a:cubicBezTo>
                    <a:pt x="8788" y="64654"/>
                    <a:pt x="8432" y="65010"/>
                    <a:pt x="7826" y="65052"/>
                  </a:cubicBezTo>
                  <a:cubicBezTo>
                    <a:pt x="7637" y="65052"/>
                    <a:pt x="7470" y="65073"/>
                    <a:pt x="7302" y="65114"/>
                  </a:cubicBezTo>
                  <a:cubicBezTo>
                    <a:pt x="6549" y="65366"/>
                    <a:pt x="6005" y="64968"/>
                    <a:pt x="5503" y="64487"/>
                  </a:cubicBezTo>
                  <a:cubicBezTo>
                    <a:pt x="5378" y="64382"/>
                    <a:pt x="5294" y="64215"/>
                    <a:pt x="5231" y="64047"/>
                  </a:cubicBezTo>
                  <a:cubicBezTo>
                    <a:pt x="5106" y="63503"/>
                    <a:pt x="5085" y="62980"/>
                    <a:pt x="5336" y="62436"/>
                  </a:cubicBezTo>
                  <a:cubicBezTo>
                    <a:pt x="5587" y="61850"/>
                    <a:pt x="5817" y="61306"/>
                    <a:pt x="6256" y="60825"/>
                  </a:cubicBezTo>
                  <a:cubicBezTo>
                    <a:pt x="6361" y="60721"/>
                    <a:pt x="6466" y="60595"/>
                    <a:pt x="6486" y="60469"/>
                  </a:cubicBezTo>
                  <a:cubicBezTo>
                    <a:pt x="6633" y="59988"/>
                    <a:pt x="6989" y="59758"/>
                    <a:pt x="7302" y="59465"/>
                  </a:cubicBezTo>
                  <a:cubicBezTo>
                    <a:pt x="7637" y="59151"/>
                    <a:pt x="8014" y="59088"/>
                    <a:pt x="8432" y="59151"/>
                  </a:cubicBezTo>
                  <a:cubicBezTo>
                    <a:pt x="9144" y="59319"/>
                    <a:pt x="9876" y="59423"/>
                    <a:pt x="10546" y="59737"/>
                  </a:cubicBezTo>
                  <a:cubicBezTo>
                    <a:pt x="11132" y="59988"/>
                    <a:pt x="11780" y="60030"/>
                    <a:pt x="12429" y="60156"/>
                  </a:cubicBezTo>
                  <a:cubicBezTo>
                    <a:pt x="12743" y="59549"/>
                    <a:pt x="13015" y="58984"/>
                    <a:pt x="13287" y="58398"/>
                  </a:cubicBezTo>
                  <a:cubicBezTo>
                    <a:pt x="13328" y="58356"/>
                    <a:pt x="13370" y="58293"/>
                    <a:pt x="13349" y="58252"/>
                  </a:cubicBezTo>
                  <a:cubicBezTo>
                    <a:pt x="13245" y="57624"/>
                    <a:pt x="13663" y="57122"/>
                    <a:pt x="13852" y="56578"/>
                  </a:cubicBezTo>
                  <a:cubicBezTo>
                    <a:pt x="13956" y="56180"/>
                    <a:pt x="13998" y="55762"/>
                    <a:pt x="14061" y="55364"/>
                  </a:cubicBezTo>
                  <a:cubicBezTo>
                    <a:pt x="13873" y="55218"/>
                    <a:pt x="13663" y="55071"/>
                    <a:pt x="13538" y="54904"/>
                  </a:cubicBezTo>
                  <a:cubicBezTo>
                    <a:pt x="13287" y="54611"/>
                    <a:pt x="13056" y="54402"/>
                    <a:pt x="12701" y="54276"/>
                  </a:cubicBezTo>
                  <a:cubicBezTo>
                    <a:pt x="12115" y="54088"/>
                    <a:pt x="11885" y="53502"/>
                    <a:pt x="11487" y="53146"/>
                  </a:cubicBezTo>
                  <a:cubicBezTo>
                    <a:pt x="11362" y="53021"/>
                    <a:pt x="11278" y="52853"/>
                    <a:pt x="11194" y="52707"/>
                  </a:cubicBezTo>
                  <a:cubicBezTo>
                    <a:pt x="10880" y="52205"/>
                    <a:pt x="10943" y="51828"/>
                    <a:pt x="11362" y="51451"/>
                  </a:cubicBezTo>
                  <a:cubicBezTo>
                    <a:pt x="12031" y="50824"/>
                    <a:pt x="12743" y="50196"/>
                    <a:pt x="13433" y="49526"/>
                  </a:cubicBezTo>
                  <a:cubicBezTo>
                    <a:pt x="13663" y="49317"/>
                    <a:pt x="13789" y="49003"/>
                    <a:pt x="13977" y="48752"/>
                  </a:cubicBezTo>
                  <a:cubicBezTo>
                    <a:pt x="14103" y="48564"/>
                    <a:pt x="14207" y="48334"/>
                    <a:pt x="14396" y="48208"/>
                  </a:cubicBezTo>
                  <a:cubicBezTo>
                    <a:pt x="14961" y="47811"/>
                    <a:pt x="15442" y="47371"/>
                    <a:pt x="15860" y="46848"/>
                  </a:cubicBezTo>
                  <a:cubicBezTo>
                    <a:pt x="15274" y="46430"/>
                    <a:pt x="14689" y="46011"/>
                    <a:pt x="14103" y="45551"/>
                  </a:cubicBezTo>
                  <a:cubicBezTo>
                    <a:pt x="13077" y="44777"/>
                    <a:pt x="13056" y="43542"/>
                    <a:pt x="13998" y="42684"/>
                  </a:cubicBezTo>
                  <a:cubicBezTo>
                    <a:pt x="14019" y="42663"/>
                    <a:pt x="14061" y="42622"/>
                    <a:pt x="14082" y="42622"/>
                  </a:cubicBezTo>
                  <a:cubicBezTo>
                    <a:pt x="14751" y="42266"/>
                    <a:pt x="15149" y="41638"/>
                    <a:pt x="15651" y="41115"/>
                  </a:cubicBezTo>
                  <a:cubicBezTo>
                    <a:pt x="16279" y="40466"/>
                    <a:pt x="16990" y="39881"/>
                    <a:pt x="17681" y="39316"/>
                  </a:cubicBezTo>
                  <a:cubicBezTo>
                    <a:pt x="17994" y="39044"/>
                    <a:pt x="18350" y="38814"/>
                    <a:pt x="18580" y="38479"/>
                  </a:cubicBezTo>
                  <a:cubicBezTo>
                    <a:pt x="18769" y="38228"/>
                    <a:pt x="18978" y="38018"/>
                    <a:pt x="19187" y="37809"/>
                  </a:cubicBezTo>
                  <a:cubicBezTo>
                    <a:pt x="19229" y="37767"/>
                    <a:pt x="19292" y="37746"/>
                    <a:pt x="19313" y="37705"/>
                  </a:cubicBezTo>
                  <a:cubicBezTo>
                    <a:pt x="19982" y="36972"/>
                    <a:pt x="20673" y="36240"/>
                    <a:pt x="21321" y="35487"/>
                  </a:cubicBezTo>
                  <a:cubicBezTo>
                    <a:pt x="21551" y="35236"/>
                    <a:pt x="21761" y="34964"/>
                    <a:pt x="21844" y="34545"/>
                  </a:cubicBezTo>
                  <a:cubicBezTo>
                    <a:pt x="20756" y="34399"/>
                    <a:pt x="19668" y="34252"/>
                    <a:pt x="18601" y="34106"/>
                  </a:cubicBezTo>
                  <a:cubicBezTo>
                    <a:pt x="18287" y="34043"/>
                    <a:pt x="17953" y="34043"/>
                    <a:pt x="17639" y="33980"/>
                  </a:cubicBezTo>
                  <a:lnTo>
                    <a:pt x="14730" y="33185"/>
                  </a:lnTo>
                  <a:cubicBezTo>
                    <a:pt x="14186" y="33060"/>
                    <a:pt x="13663" y="32871"/>
                    <a:pt x="13161" y="32620"/>
                  </a:cubicBezTo>
                  <a:cubicBezTo>
                    <a:pt x="12596" y="32327"/>
                    <a:pt x="11989" y="32055"/>
                    <a:pt x="11383" y="31804"/>
                  </a:cubicBezTo>
                  <a:cubicBezTo>
                    <a:pt x="10525" y="31427"/>
                    <a:pt x="9709" y="30946"/>
                    <a:pt x="8955" y="30381"/>
                  </a:cubicBezTo>
                  <a:cubicBezTo>
                    <a:pt x="7847" y="29544"/>
                    <a:pt x="6758" y="28707"/>
                    <a:pt x="5650" y="27850"/>
                  </a:cubicBezTo>
                  <a:cubicBezTo>
                    <a:pt x="5398" y="27640"/>
                    <a:pt x="5168" y="27347"/>
                    <a:pt x="4917" y="27096"/>
                  </a:cubicBezTo>
                  <a:cubicBezTo>
                    <a:pt x="4499" y="26594"/>
                    <a:pt x="4122" y="26071"/>
                    <a:pt x="3725" y="25569"/>
                  </a:cubicBezTo>
                  <a:cubicBezTo>
                    <a:pt x="3432" y="25213"/>
                    <a:pt x="3118" y="24941"/>
                    <a:pt x="2657" y="24878"/>
                  </a:cubicBezTo>
                  <a:cubicBezTo>
                    <a:pt x="1988" y="24774"/>
                    <a:pt x="1465" y="24355"/>
                    <a:pt x="921" y="24041"/>
                  </a:cubicBezTo>
                  <a:cubicBezTo>
                    <a:pt x="460" y="23769"/>
                    <a:pt x="209" y="23246"/>
                    <a:pt x="42" y="22744"/>
                  </a:cubicBezTo>
                  <a:cubicBezTo>
                    <a:pt x="0" y="22681"/>
                    <a:pt x="42" y="22577"/>
                    <a:pt x="42" y="22493"/>
                  </a:cubicBezTo>
                  <a:cubicBezTo>
                    <a:pt x="84" y="22200"/>
                    <a:pt x="460" y="22075"/>
                    <a:pt x="628" y="22263"/>
                  </a:cubicBezTo>
                  <a:cubicBezTo>
                    <a:pt x="816" y="22430"/>
                    <a:pt x="984" y="22640"/>
                    <a:pt x="1130" y="22891"/>
                  </a:cubicBezTo>
                  <a:cubicBezTo>
                    <a:pt x="1360" y="23163"/>
                    <a:pt x="1360" y="23163"/>
                    <a:pt x="1925" y="23351"/>
                  </a:cubicBezTo>
                  <a:cubicBezTo>
                    <a:pt x="1716" y="22891"/>
                    <a:pt x="1528" y="22472"/>
                    <a:pt x="1339" y="22054"/>
                  </a:cubicBezTo>
                  <a:cubicBezTo>
                    <a:pt x="1297" y="21907"/>
                    <a:pt x="1256" y="21761"/>
                    <a:pt x="1256" y="21635"/>
                  </a:cubicBezTo>
                  <a:cubicBezTo>
                    <a:pt x="1256" y="21363"/>
                    <a:pt x="1611" y="21175"/>
                    <a:pt x="1779" y="21363"/>
                  </a:cubicBezTo>
                  <a:cubicBezTo>
                    <a:pt x="1988" y="21552"/>
                    <a:pt x="2176" y="21782"/>
                    <a:pt x="2344" y="22054"/>
                  </a:cubicBezTo>
                  <a:cubicBezTo>
                    <a:pt x="2574" y="22388"/>
                    <a:pt x="2783" y="22723"/>
                    <a:pt x="3034" y="23163"/>
                  </a:cubicBezTo>
                  <a:cubicBezTo>
                    <a:pt x="3181" y="22953"/>
                    <a:pt x="3306" y="22828"/>
                    <a:pt x="3348" y="22681"/>
                  </a:cubicBezTo>
                  <a:cubicBezTo>
                    <a:pt x="3411" y="22514"/>
                    <a:pt x="3411" y="22326"/>
                    <a:pt x="3494" y="22179"/>
                  </a:cubicBezTo>
                  <a:cubicBezTo>
                    <a:pt x="3536" y="22054"/>
                    <a:pt x="3641" y="21907"/>
                    <a:pt x="3766" y="21865"/>
                  </a:cubicBezTo>
                  <a:cubicBezTo>
                    <a:pt x="3955" y="21803"/>
                    <a:pt x="4122" y="21949"/>
                    <a:pt x="4185" y="22096"/>
                  </a:cubicBezTo>
                  <a:cubicBezTo>
                    <a:pt x="4331" y="22368"/>
                    <a:pt x="4394" y="22640"/>
                    <a:pt x="4289" y="22953"/>
                  </a:cubicBezTo>
                  <a:cubicBezTo>
                    <a:pt x="4164" y="23309"/>
                    <a:pt x="4059" y="23644"/>
                    <a:pt x="4227" y="23979"/>
                  </a:cubicBezTo>
                  <a:cubicBezTo>
                    <a:pt x="4248" y="24062"/>
                    <a:pt x="4248" y="24167"/>
                    <a:pt x="4227" y="24251"/>
                  </a:cubicBezTo>
                  <a:cubicBezTo>
                    <a:pt x="3934" y="24795"/>
                    <a:pt x="4248" y="25129"/>
                    <a:pt x="4603" y="25464"/>
                  </a:cubicBezTo>
                  <a:cubicBezTo>
                    <a:pt x="4771" y="25611"/>
                    <a:pt x="4917" y="25757"/>
                    <a:pt x="5022" y="25925"/>
                  </a:cubicBezTo>
                  <a:cubicBezTo>
                    <a:pt x="5650" y="26761"/>
                    <a:pt x="6445" y="27410"/>
                    <a:pt x="7302" y="27975"/>
                  </a:cubicBezTo>
                  <a:cubicBezTo>
                    <a:pt x="7993" y="28456"/>
                    <a:pt x="8642" y="28958"/>
                    <a:pt x="9290" y="29440"/>
                  </a:cubicBezTo>
                  <a:cubicBezTo>
                    <a:pt x="10106" y="30047"/>
                    <a:pt x="10964" y="30549"/>
                    <a:pt x="11885" y="30946"/>
                  </a:cubicBezTo>
                  <a:cubicBezTo>
                    <a:pt x="12178" y="31072"/>
                    <a:pt x="12492" y="31176"/>
                    <a:pt x="12764" y="31323"/>
                  </a:cubicBezTo>
                  <a:cubicBezTo>
                    <a:pt x="13810" y="31909"/>
                    <a:pt x="14961" y="32160"/>
                    <a:pt x="16090" y="32536"/>
                  </a:cubicBezTo>
                  <a:cubicBezTo>
                    <a:pt x="17681" y="33039"/>
                    <a:pt x="19313" y="33164"/>
                    <a:pt x="20924" y="33457"/>
                  </a:cubicBezTo>
                  <a:cubicBezTo>
                    <a:pt x="21028" y="33478"/>
                    <a:pt x="21175" y="33415"/>
                    <a:pt x="21342" y="33415"/>
                  </a:cubicBezTo>
                  <a:cubicBezTo>
                    <a:pt x="19961" y="32557"/>
                    <a:pt x="18790" y="31532"/>
                    <a:pt x="17534" y="30591"/>
                  </a:cubicBezTo>
                  <a:cubicBezTo>
                    <a:pt x="17262" y="30423"/>
                    <a:pt x="17095" y="30151"/>
                    <a:pt x="16844" y="29900"/>
                  </a:cubicBezTo>
                  <a:cubicBezTo>
                    <a:pt x="16739" y="29754"/>
                    <a:pt x="16634" y="29607"/>
                    <a:pt x="16530" y="29440"/>
                  </a:cubicBezTo>
                  <a:cubicBezTo>
                    <a:pt x="16069" y="28749"/>
                    <a:pt x="15525" y="28059"/>
                    <a:pt x="15525" y="27096"/>
                  </a:cubicBezTo>
                  <a:cubicBezTo>
                    <a:pt x="15358" y="27138"/>
                    <a:pt x="15233" y="27180"/>
                    <a:pt x="15149" y="27222"/>
                  </a:cubicBezTo>
                  <a:cubicBezTo>
                    <a:pt x="14626" y="27745"/>
                    <a:pt x="13914" y="27912"/>
                    <a:pt x="13245" y="28122"/>
                  </a:cubicBezTo>
                  <a:cubicBezTo>
                    <a:pt x="12764" y="28268"/>
                    <a:pt x="12324" y="28184"/>
                    <a:pt x="11885" y="27933"/>
                  </a:cubicBezTo>
                  <a:cubicBezTo>
                    <a:pt x="11592" y="27745"/>
                    <a:pt x="11278" y="27557"/>
                    <a:pt x="10964" y="27389"/>
                  </a:cubicBezTo>
                  <a:cubicBezTo>
                    <a:pt x="10504" y="27117"/>
                    <a:pt x="10253" y="26720"/>
                    <a:pt x="10190" y="26176"/>
                  </a:cubicBezTo>
                  <a:cubicBezTo>
                    <a:pt x="9939" y="24523"/>
                    <a:pt x="9939" y="24523"/>
                    <a:pt x="10336" y="22744"/>
                  </a:cubicBezTo>
                  <a:cubicBezTo>
                    <a:pt x="10085" y="22598"/>
                    <a:pt x="9771" y="22514"/>
                    <a:pt x="9458" y="22493"/>
                  </a:cubicBezTo>
                  <a:cubicBezTo>
                    <a:pt x="9248" y="22472"/>
                    <a:pt x="9039" y="22430"/>
                    <a:pt x="8851" y="22388"/>
                  </a:cubicBezTo>
                  <a:cubicBezTo>
                    <a:pt x="8516" y="22284"/>
                    <a:pt x="8307" y="22075"/>
                    <a:pt x="8223" y="21698"/>
                  </a:cubicBezTo>
                  <a:cubicBezTo>
                    <a:pt x="8098" y="20966"/>
                    <a:pt x="8014" y="20275"/>
                    <a:pt x="8328" y="19543"/>
                  </a:cubicBezTo>
                  <a:cubicBezTo>
                    <a:pt x="8516" y="19166"/>
                    <a:pt x="8621" y="18748"/>
                    <a:pt x="8746" y="18350"/>
                  </a:cubicBezTo>
                  <a:cubicBezTo>
                    <a:pt x="8935" y="17764"/>
                    <a:pt x="9207" y="17241"/>
                    <a:pt x="9604" y="16739"/>
                  </a:cubicBezTo>
                  <a:cubicBezTo>
                    <a:pt x="10085" y="16090"/>
                    <a:pt x="10462" y="15358"/>
                    <a:pt x="10880" y="14668"/>
                  </a:cubicBezTo>
                  <a:cubicBezTo>
                    <a:pt x="10734" y="14479"/>
                    <a:pt x="10567" y="14563"/>
                    <a:pt x="10441" y="14584"/>
                  </a:cubicBezTo>
                  <a:cubicBezTo>
                    <a:pt x="9897" y="14668"/>
                    <a:pt x="9353" y="14751"/>
                    <a:pt x="8767" y="14793"/>
                  </a:cubicBezTo>
                  <a:cubicBezTo>
                    <a:pt x="8160" y="14856"/>
                    <a:pt x="7742" y="14521"/>
                    <a:pt x="7679" y="13914"/>
                  </a:cubicBezTo>
                  <a:cubicBezTo>
                    <a:pt x="7637" y="13726"/>
                    <a:pt x="7637" y="13538"/>
                    <a:pt x="7700" y="13391"/>
                  </a:cubicBezTo>
                  <a:cubicBezTo>
                    <a:pt x="7888" y="12743"/>
                    <a:pt x="8119" y="12073"/>
                    <a:pt x="8621" y="11613"/>
                  </a:cubicBezTo>
                  <a:cubicBezTo>
                    <a:pt x="10106" y="10169"/>
                    <a:pt x="11508" y="8663"/>
                    <a:pt x="13182" y="7449"/>
                  </a:cubicBezTo>
                  <a:cubicBezTo>
                    <a:pt x="13559" y="7156"/>
                    <a:pt x="13977" y="6947"/>
                    <a:pt x="14396" y="6717"/>
                  </a:cubicBezTo>
                  <a:cubicBezTo>
                    <a:pt x="14584" y="6612"/>
                    <a:pt x="14751" y="6528"/>
                    <a:pt x="14940" y="6424"/>
                  </a:cubicBezTo>
                  <a:cubicBezTo>
                    <a:pt x="16049" y="5901"/>
                    <a:pt x="17095" y="5357"/>
                    <a:pt x="18078" y="4645"/>
                  </a:cubicBezTo>
                  <a:cubicBezTo>
                    <a:pt x="17743" y="4206"/>
                    <a:pt x="17513" y="3746"/>
                    <a:pt x="17409" y="3160"/>
                  </a:cubicBezTo>
                  <a:cubicBezTo>
                    <a:pt x="17262" y="2406"/>
                    <a:pt x="17450" y="1758"/>
                    <a:pt x="17743" y="1088"/>
                  </a:cubicBezTo>
                  <a:cubicBezTo>
                    <a:pt x="17932" y="712"/>
                    <a:pt x="18204" y="440"/>
                    <a:pt x="18685" y="398"/>
                  </a:cubicBezTo>
                  <a:cubicBezTo>
                    <a:pt x="19919" y="230"/>
                    <a:pt x="21112" y="0"/>
                    <a:pt x="22367" y="189"/>
                  </a:cubicBezTo>
                  <a:cubicBezTo>
                    <a:pt x="22807" y="230"/>
                    <a:pt x="23267" y="230"/>
                    <a:pt x="23707" y="251"/>
                  </a:cubicBezTo>
                  <a:cubicBezTo>
                    <a:pt x="24439" y="314"/>
                    <a:pt x="25171" y="356"/>
                    <a:pt x="25883" y="544"/>
                  </a:cubicBezTo>
                  <a:cubicBezTo>
                    <a:pt x="26427" y="670"/>
                    <a:pt x="26971" y="733"/>
                    <a:pt x="27515" y="733"/>
                  </a:cubicBezTo>
                  <a:cubicBezTo>
                    <a:pt x="28770" y="733"/>
                    <a:pt x="29963" y="1046"/>
                    <a:pt x="31134" y="1444"/>
                  </a:cubicBezTo>
                  <a:cubicBezTo>
                    <a:pt x="31658" y="1611"/>
                    <a:pt x="32181" y="1821"/>
                    <a:pt x="32746" y="2030"/>
                  </a:cubicBezTo>
                  <a:cubicBezTo>
                    <a:pt x="33959" y="1653"/>
                    <a:pt x="35215" y="1800"/>
                    <a:pt x="36470" y="1925"/>
                  </a:cubicBezTo>
                  <a:cubicBezTo>
                    <a:pt x="37077" y="2009"/>
                    <a:pt x="37433" y="2427"/>
                    <a:pt x="37851" y="2825"/>
                  </a:cubicBezTo>
                  <a:cubicBezTo>
                    <a:pt x="37935" y="2909"/>
                    <a:pt x="37935" y="3034"/>
                    <a:pt x="37956" y="3160"/>
                  </a:cubicBezTo>
                  <a:cubicBezTo>
                    <a:pt x="38018" y="3453"/>
                    <a:pt x="38039" y="3746"/>
                    <a:pt x="38081" y="4059"/>
                  </a:cubicBezTo>
                  <a:cubicBezTo>
                    <a:pt x="37851" y="4394"/>
                    <a:pt x="37537" y="4687"/>
                    <a:pt x="37537" y="5168"/>
                  </a:cubicBezTo>
                  <a:cubicBezTo>
                    <a:pt x="37809" y="5419"/>
                    <a:pt x="38060" y="5670"/>
                    <a:pt x="38458" y="5733"/>
                  </a:cubicBezTo>
                  <a:cubicBezTo>
                    <a:pt x="38646" y="5754"/>
                    <a:pt x="38855" y="5880"/>
                    <a:pt x="39002" y="5984"/>
                  </a:cubicBezTo>
                  <a:cubicBezTo>
                    <a:pt x="39274" y="6173"/>
                    <a:pt x="39525" y="6382"/>
                    <a:pt x="39797" y="6570"/>
                  </a:cubicBezTo>
                  <a:cubicBezTo>
                    <a:pt x="40676" y="7114"/>
                    <a:pt x="41157" y="7930"/>
                    <a:pt x="41220" y="8935"/>
                  </a:cubicBezTo>
                  <a:cubicBezTo>
                    <a:pt x="41262" y="9102"/>
                    <a:pt x="41282" y="9228"/>
                    <a:pt x="41282" y="9353"/>
                  </a:cubicBezTo>
                  <a:cubicBezTo>
                    <a:pt x="41408" y="9437"/>
                    <a:pt x="41492" y="9520"/>
                    <a:pt x="41596" y="9562"/>
                  </a:cubicBezTo>
                  <a:cubicBezTo>
                    <a:pt x="43103" y="10462"/>
                    <a:pt x="44023" y="11843"/>
                    <a:pt x="44630" y="13475"/>
                  </a:cubicBezTo>
                  <a:cubicBezTo>
                    <a:pt x="44819" y="13998"/>
                    <a:pt x="45028" y="14521"/>
                    <a:pt x="45195" y="15044"/>
                  </a:cubicBezTo>
                  <a:cubicBezTo>
                    <a:pt x="45300" y="15379"/>
                    <a:pt x="45383" y="15714"/>
                    <a:pt x="45467" y="16049"/>
                  </a:cubicBezTo>
                  <a:cubicBezTo>
                    <a:pt x="45802" y="17681"/>
                    <a:pt x="45802" y="19334"/>
                    <a:pt x="45614" y="20966"/>
                  </a:cubicBezTo>
                  <a:cubicBezTo>
                    <a:pt x="45509" y="21949"/>
                    <a:pt x="45300" y="22828"/>
                    <a:pt x="44860" y="23665"/>
                  </a:cubicBezTo>
                  <a:cubicBezTo>
                    <a:pt x="44212" y="24837"/>
                    <a:pt x="43479" y="25987"/>
                    <a:pt x="42768" y="27138"/>
                  </a:cubicBezTo>
                  <a:cubicBezTo>
                    <a:pt x="42245" y="27975"/>
                    <a:pt x="41471" y="28582"/>
                    <a:pt x="40676" y="29126"/>
                  </a:cubicBezTo>
                  <a:cubicBezTo>
                    <a:pt x="39922" y="29691"/>
                    <a:pt x="39127" y="30214"/>
                    <a:pt x="38353" y="30737"/>
                  </a:cubicBezTo>
                  <a:cubicBezTo>
                    <a:pt x="38186" y="30842"/>
                    <a:pt x="38018" y="30883"/>
                    <a:pt x="37935" y="31009"/>
                  </a:cubicBezTo>
                  <a:cubicBezTo>
                    <a:pt x="37558" y="31532"/>
                    <a:pt x="37077" y="31888"/>
                    <a:pt x="36470" y="32243"/>
                  </a:cubicBezTo>
                  <a:cubicBezTo>
                    <a:pt x="36930" y="32536"/>
                    <a:pt x="37328" y="32767"/>
                    <a:pt x="37746" y="32997"/>
                  </a:cubicBezTo>
                  <a:cubicBezTo>
                    <a:pt x="38123" y="33206"/>
                    <a:pt x="38437" y="33457"/>
                    <a:pt x="38709" y="33771"/>
                  </a:cubicBezTo>
                  <a:cubicBezTo>
                    <a:pt x="38981" y="34043"/>
                    <a:pt x="39295" y="34252"/>
                    <a:pt x="39588" y="34524"/>
                  </a:cubicBezTo>
                  <a:cubicBezTo>
                    <a:pt x="40341" y="35173"/>
                    <a:pt x="41115" y="35800"/>
                    <a:pt x="41847" y="36449"/>
                  </a:cubicBezTo>
                  <a:cubicBezTo>
                    <a:pt x="42203" y="36763"/>
                    <a:pt x="42517" y="37140"/>
                    <a:pt x="42789" y="37495"/>
                  </a:cubicBezTo>
                  <a:cubicBezTo>
                    <a:pt x="43166" y="37956"/>
                    <a:pt x="43563" y="38416"/>
                    <a:pt x="43877" y="38918"/>
                  </a:cubicBezTo>
                  <a:cubicBezTo>
                    <a:pt x="44128" y="39316"/>
                    <a:pt x="44337" y="39734"/>
                    <a:pt x="44526" y="40174"/>
                  </a:cubicBezTo>
                  <a:cubicBezTo>
                    <a:pt x="44651" y="40466"/>
                    <a:pt x="44714" y="40801"/>
                    <a:pt x="44839" y="41094"/>
                  </a:cubicBezTo>
                  <a:cubicBezTo>
                    <a:pt x="44986" y="41262"/>
                    <a:pt x="45153" y="41554"/>
                    <a:pt x="45342" y="41931"/>
                  </a:cubicBezTo>
                  <a:close/>
                  <a:moveTo>
                    <a:pt x="18287" y="19187"/>
                  </a:moveTo>
                  <a:cubicBezTo>
                    <a:pt x="17555" y="20380"/>
                    <a:pt x="17471" y="21677"/>
                    <a:pt x="17304" y="22953"/>
                  </a:cubicBezTo>
                  <a:cubicBezTo>
                    <a:pt x="17241" y="23246"/>
                    <a:pt x="17262" y="23539"/>
                    <a:pt x="17450" y="23790"/>
                  </a:cubicBezTo>
                  <a:cubicBezTo>
                    <a:pt x="17764" y="23644"/>
                    <a:pt x="18015" y="23435"/>
                    <a:pt x="18308" y="23351"/>
                  </a:cubicBezTo>
                  <a:cubicBezTo>
                    <a:pt x="18601" y="23246"/>
                    <a:pt x="18936" y="23246"/>
                    <a:pt x="19229" y="23225"/>
                  </a:cubicBezTo>
                  <a:cubicBezTo>
                    <a:pt x="19313" y="23121"/>
                    <a:pt x="19334" y="23058"/>
                    <a:pt x="19354" y="23016"/>
                  </a:cubicBezTo>
                  <a:cubicBezTo>
                    <a:pt x="19710" y="21635"/>
                    <a:pt x="20484" y="20422"/>
                    <a:pt x="21028" y="19124"/>
                  </a:cubicBezTo>
                  <a:cubicBezTo>
                    <a:pt x="21196" y="18748"/>
                    <a:pt x="21426" y="18392"/>
                    <a:pt x="21635" y="18036"/>
                  </a:cubicBezTo>
                  <a:cubicBezTo>
                    <a:pt x="21719" y="17911"/>
                    <a:pt x="21803" y="17806"/>
                    <a:pt x="21907" y="17702"/>
                  </a:cubicBezTo>
                  <a:cubicBezTo>
                    <a:pt x="22137" y="17430"/>
                    <a:pt x="22493" y="17471"/>
                    <a:pt x="22640" y="17785"/>
                  </a:cubicBezTo>
                  <a:cubicBezTo>
                    <a:pt x="22849" y="18225"/>
                    <a:pt x="23079" y="18685"/>
                    <a:pt x="23163" y="19166"/>
                  </a:cubicBezTo>
                  <a:cubicBezTo>
                    <a:pt x="23267" y="19710"/>
                    <a:pt x="23623" y="20024"/>
                    <a:pt x="24062" y="20296"/>
                  </a:cubicBezTo>
                  <a:cubicBezTo>
                    <a:pt x="24251" y="20401"/>
                    <a:pt x="24460" y="20338"/>
                    <a:pt x="24627" y="20191"/>
                  </a:cubicBezTo>
                  <a:cubicBezTo>
                    <a:pt x="24878" y="19899"/>
                    <a:pt x="25067" y="19564"/>
                    <a:pt x="25171" y="19187"/>
                  </a:cubicBezTo>
                  <a:cubicBezTo>
                    <a:pt x="25318" y="18748"/>
                    <a:pt x="25485" y="18308"/>
                    <a:pt x="25673" y="17890"/>
                  </a:cubicBezTo>
                  <a:cubicBezTo>
                    <a:pt x="25778" y="17660"/>
                    <a:pt x="25904" y="17450"/>
                    <a:pt x="25925" y="17158"/>
                  </a:cubicBezTo>
                  <a:cubicBezTo>
                    <a:pt x="25945" y="16823"/>
                    <a:pt x="26134" y="16509"/>
                    <a:pt x="26448" y="16404"/>
                  </a:cubicBezTo>
                  <a:cubicBezTo>
                    <a:pt x="26950" y="16237"/>
                    <a:pt x="27452" y="16132"/>
                    <a:pt x="27975" y="16446"/>
                  </a:cubicBezTo>
                  <a:cubicBezTo>
                    <a:pt x="28498" y="16781"/>
                    <a:pt x="29063" y="16990"/>
                    <a:pt x="29607" y="17262"/>
                  </a:cubicBezTo>
                  <a:cubicBezTo>
                    <a:pt x="30067" y="17471"/>
                    <a:pt x="30528" y="17367"/>
                    <a:pt x="31009" y="17262"/>
                  </a:cubicBezTo>
                  <a:cubicBezTo>
                    <a:pt x="31114" y="17241"/>
                    <a:pt x="31239" y="17158"/>
                    <a:pt x="31281" y="17074"/>
                  </a:cubicBezTo>
                  <a:cubicBezTo>
                    <a:pt x="31532" y="16634"/>
                    <a:pt x="31804" y="16216"/>
                    <a:pt x="31971" y="15735"/>
                  </a:cubicBezTo>
                  <a:cubicBezTo>
                    <a:pt x="32327" y="14689"/>
                    <a:pt x="32641" y="13601"/>
                    <a:pt x="33018" y="12554"/>
                  </a:cubicBezTo>
                  <a:cubicBezTo>
                    <a:pt x="33143" y="12178"/>
                    <a:pt x="33206" y="11822"/>
                    <a:pt x="33143" y="11404"/>
                  </a:cubicBezTo>
                  <a:cubicBezTo>
                    <a:pt x="32955" y="11236"/>
                    <a:pt x="32746" y="11090"/>
                    <a:pt x="32578" y="10901"/>
                  </a:cubicBezTo>
                  <a:cubicBezTo>
                    <a:pt x="32432" y="10776"/>
                    <a:pt x="32327" y="10650"/>
                    <a:pt x="32285" y="10483"/>
                  </a:cubicBezTo>
                  <a:cubicBezTo>
                    <a:pt x="32202" y="10274"/>
                    <a:pt x="32285" y="10064"/>
                    <a:pt x="32432" y="9939"/>
                  </a:cubicBezTo>
                  <a:cubicBezTo>
                    <a:pt x="32599" y="9813"/>
                    <a:pt x="32746" y="9834"/>
                    <a:pt x="32934" y="9939"/>
                  </a:cubicBezTo>
                  <a:cubicBezTo>
                    <a:pt x="33101" y="10023"/>
                    <a:pt x="33248" y="10127"/>
                    <a:pt x="33373" y="10232"/>
                  </a:cubicBezTo>
                  <a:cubicBezTo>
                    <a:pt x="33729" y="10483"/>
                    <a:pt x="34085" y="10650"/>
                    <a:pt x="34503" y="10713"/>
                  </a:cubicBezTo>
                  <a:cubicBezTo>
                    <a:pt x="34796" y="10776"/>
                    <a:pt x="35089" y="10860"/>
                    <a:pt x="35361" y="10901"/>
                  </a:cubicBezTo>
                  <a:cubicBezTo>
                    <a:pt x="36261" y="11069"/>
                    <a:pt x="37140" y="10901"/>
                    <a:pt x="37956" y="10608"/>
                  </a:cubicBezTo>
                  <a:cubicBezTo>
                    <a:pt x="38855" y="10295"/>
                    <a:pt x="39650" y="9834"/>
                    <a:pt x="40257" y="9018"/>
                  </a:cubicBezTo>
                  <a:cubicBezTo>
                    <a:pt x="40257" y="8328"/>
                    <a:pt x="39964" y="7784"/>
                    <a:pt x="39420" y="7407"/>
                  </a:cubicBezTo>
                  <a:cubicBezTo>
                    <a:pt x="38918" y="7031"/>
                    <a:pt x="38500" y="6612"/>
                    <a:pt x="37830" y="6528"/>
                  </a:cubicBezTo>
                  <a:cubicBezTo>
                    <a:pt x="37600" y="6507"/>
                    <a:pt x="37349" y="6215"/>
                    <a:pt x="37140" y="6047"/>
                  </a:cubicBezTo>
                  <a:cubicBezTo>
                    <a:pt x="36784" y="6173"/>
                    <a:pt x="36554" y="5859"/>
                    <a:pt x="36240" y="5796"/>
                  </a:cubicBezTo>
                  <a:lnTo>
                    <a:pt x="36072" y="5733"/>
                  </a:lnTo>
                  <a:cubicBezTo>
                    <a:pt x="35717" y="5482"/>
                    <a:pt x="35717" y="4854"/>
                    <a:pt x="36135" y="4708"/>
                  </a:cubicBezTo>
                  <a:cubicBezTo>
                    <a:pt x="36449" y="4582"/>
                    <a:pt x="36596" y="4415"/>
                    <a:pt x="36700" y="4080"/>
                  </a:cubicBezTo>
                  <a:cubicBezTo>
                    <a:pt x="36784" y="3850"/>
                    <a:pt x="37077" y="3704"/>
                    <a:pt x="37098" y="3390"/>
                  </a:cubicBezTo>
                  <a:cubicBezTo>
                    <a:pt x="36972" y="3139"/>
                    <a:pt x="36721" y="2930"/>
                    <a:pt x="36449" y="2867"/>
                  </a:cubicBezTo>
                  <a:cubicBezTo>
                    <a:pt x="36052" y="2804"/>
                    <a:pt x="35633" y="2741"/>
                    <a:pt x="35215" y="2741"/>
                  </a:cubicBezTo>
                  <a:cubicBezTo>
                    <a:pt x="34775" y="2741"/>
                    <a:pt x="34357" y="2846"/>
                    <a:pt x="33959" y="3076"/>
                  </a:cubicBezTo>
                  <a:cubicBezTo>
                    <a:pt x="33562" y="3285"/>
                    <a:pt x="33039" y="3390"/>
                    <a:pt x="32725" y="3034"/>
                  </a:cubicBezTo>
                  <a:cubicBezTo>
                    <a:pt x="32432" y="2720"/>
                    <a:pt x="32118" y="2595"/>
                    <a:pt x="31762" y="2490"/>
                  </a:cubicBezTo>
                  <a:cubicBezTo>
                    <a:pt x="31114" y="2302"/>
                    <a:pt x="30444" y="2176"/>
                    <a:pt x="29795" y="1988"/>
                  </a:cubicBezTo>
                  <a:cubicBezTo>
                    <a:pt x="29230" y="1821"/>
                    <a:pt x="28645" y="1716"/>
                    <a:pt x="28080" y="1695"/>
                  </a:cubicBezTo>
                  <a:cubicBezTo>
                    <a:pt x="27075" y="1653"/>
                    <a:pt x="26092" y="1611"/>
                    <a:pt x="25088" y="1297"/>
                  </a:cubicBezTo>
                  <a:cubicBezTo>
                    <a:pt x="24795" y="1235"/>
                    <a:pt x="24523" y="1235"/>
                    <a:pt x="24230" y="1193"/>
                  </a:cubicBezTo>
                  <a:cubicBezTo>
                    <a:pt x="23372" y="1151"/>
                    <a:pt x="22535" y="1088"/>
                    <a:pt x="21656" y="1046"/>
                  </a:cubicBezTo>
                  <a:cubicBezTo>
                    <a:pt x="20694" y="984"/>
                    <a:pt x="19731" y="1130"/>
                    <a:pt x="18810" y="1381"/>
                  </a:cubicBezTo>
                  <a:cubicBezTo>
                    <a:pt x="18769" y="1507"/>
                    <a:pt x="18706" y="1611"/>
                    <a:pt x="18664" y="1758"/>
                  </a:cubicBezTo>
                  <a:cubicBezTo>
                    <a:pt x="18266" y="2930"/>
                    <a:pt x="18518" y="3641"/>
                    <a:pt x="19627" y="4227"/>
                  </a:cubicBezTo>
                  <a:lnTo>
                    <a:pt x="19773" y="4310"/>
                  </a:lnTo>
                  <a:cubicBezTo>
                    <a:pt x="20129" y="4520"/>
                    <a:pt x="20150" y="4959"/>
                    <a:pt x="19815" y="5168"/>
                  </a:cubicBezTo>
                  <a:cubicBezTo>
                    <a:pt x="19459" y="5357"/>
                    <a:pt x="19103" y="5461"/>
                    <a:pt x="18769" y="5587"/>
                  </a:cubicBezTo>
                  <a:cubicBezTo>
                    <a:pt x="18518" y="5670"/>
                    <a:pt x="18246" y="5691"/>
                    <a:pt x="18036" y="5859"/>
                  </a:cubicBezTo>
                  <a:cubicBezTo>
                    <a:pt x="17158" y="6424"/>
                    <a:pt x="16216" y="6884"/>
                    <a:pt x="15316" y="7303"/>
                  </a:cubicBezTo>
                  <a:cubicBezTo>
                    <a:pt x="14228" y="7826"/>
                    <a:pt x="13287" y="8516"/>
                    <a:pt x="12429" y="9332"/>
                  </a:cubicBezTo>
                  <a:cubicBezTo>
                    <a:pt x="11592" y="10127"/>
                    <a:pt x="10776" y="10922"/>
                    <a:pt x="9981" y="11738"/>
                  </a:cubicBezTo>
                  <a:cubicBezTo>
                    <a:pt x="9813" y="11906"/>
                    <a:pt x="9604" y="12052"/>
                    <a:pt x="9479" y="12241"/>
                  </a:cubicBezTo>
                  <a:cubicBezTo>
                    <a:pt x="9165" y="12659"/>
                    <a:pt x="8872" y="13077"/>
                    <a:pt x="8893" y="13705"/>
                  </a:cubicBezTo>
                  <a:cubicBezTo>
                    <a:pt x="9520" y="13621"/>
                    <a:pt x="10106" y="13517"/>
                    <a:pt x="10713" y="13475"/>
                  </a:cubicBezTo>
                  <a:cubicBezTo>
                    <a:pt x="11257" y="13412"/>
                    <a:pt x="11759" y="13266"/>
                    <a:pt x="12199" y="12973"/>
                  </a:cubicBezTo>
                  <a:cubicBezTo>
                    <a:pt x="12387" y="12868"/>
                    <a:pt x="12554" y="12764"/>
                    <a:pt x="12743" y="12680"/>
                  </a:cubicBezTo>
                  <a:cubicBezTo>
                    <a:pt x="13015" y="12575"/>
                    <a:pt x="13328" y="12701"/>
                    <a:pt x="13433" y="12952"/>
                  </a:cubicBezTo>
                  <a:cubicBezTo>
                    <a:pt x="13538" y="13161"/>
                    <a:pt x="13475" y="13370"/>
                    <a:pt x="13266" y="13580"/>
                  </a:cubicBezTo>
                  <a:cubicBezTo>
                    <a:pt x="13224" y="13621"/>
                    <a:pt x="13140" y="13684"/>
                    <a:pt x="13077" y="13747"/>
                  </a:cubicBezTo>
                  <a:cubicBezTo>
                    <a:pt x="12805" y="14061"/>
                    <a:pt x="12533" y="14354"/>
                    <a:pt x="12282" y="14668"/>
                  </a:cubicBezTo>
                  <a:cubicBezTo>
                    <a:pt x="11445" y="15609"/>
                    <a:pt x="10964" y="16760"/>
                    <a:pt x="10232" y="17764"/>
                  </a:cubicBezTo>
                  <a:cubicBezTo>
                    <a:pt x="10148" y="17869"/>
                    <a:pt x="10106" y="18015"/>
                    <a:pt x="10043" y="18141"/>
                  </a:cubicBezTo>
                  <a:cubicBezTo>
                    <a:pt x="9834" y="18811"/>
                    <a:pt x="9625" y="19438"/>
                    <a:pt x="9395" y="20087"/>
                  </a:cubicBezTo>
                  <a:cubicBezTo>
                    <a:pt x="9269" y="20505"/>
                    <a:pt x="9269" y="20903"/>
                    <a:pt x="9479" y="21321"/>
                  </a:cubicBezTo>
                  <a:cubicBezTo>
                    <a:pt x="9981" y="21363"/>
                    <a:pt x="10441" y="21426"/>
                    <a:pt x="10943" y="21447"/>
                  </a:cubicBezTo>
                  <a:cubicBezTo>
                    <a:pt x="11341" y="21468"/>
                    <a:pt x="11550" y="21635"/>
                    <a:pt x="11613" y="22012"/>
                  </a:cubicBezTo>
                  <a:cubicBezTo>
                    <a:pt x="11696" y="22326"/>
                    <a:pt x="11696" y="22681"/>
                    <a:pt x="11571" y="22953"/>
                  </a:cubicBezTo>
                  <a:cubicBezTo>
                    <a:pt x="11173" y="23832"/>
                    <a:pt x="11194" y="24711"/>
                    <a:pt x="11362" y="25653"/>
                  </a:cubicBezTo>
                  <a:cubicBezTo>
                    <a:pt x="11445" y="26092"/>
                    <a:pt x="11613" y="26406"/>
                    <a:pt x="12010" y="26615"/>
                  </a:cubicBezTo>
                  <a:cubicBezTo>
                    <a:pt x="12199" y="26720"/>
                    <a:pt x="12387" y="26824"/>
                    <a:pt x="12554" y="26908"/>
                  </a:cubicBezTo>
                  <a:cubicBezTo>
                    <a:pt x="12743" y="26971"/>
                    <a:pt x="12973" y="27034"/>
                    <a:pt x="13161" y="26992"/>
                  </a:cubicBezTo>
                  <a:cubicBezTo>
                    <a:pt x="14124" y="26720"/>
                    <a:pt x="14961" y="26280"/>
                    <a:pt x="15337" y="25255"/>
                  </a:cubicBezTo>
                  <a:cubicBezTo>
                    <a:pt x="15421" y="25088"/>
                    <a:pt x="15546" y="24878"/>
                    <a:pt x="15693" y="24795"/>
                  </a:cubicBezTo>
                  <a:cubicBezTo>
                    <a:pt x="16090" y="24585"/>
                    <a:pt x="16279" y="24209"/>
                    <a:pt x="16509" y="23895"/>
                  </a:cubicBezTo>
                  <a:cubicBezTo>
                    <a:pt x="16404" y="22619"/>
                    <a:pt x="16823" y="21447"/>
                    <a:pt x="17241" y="20296"/>
                  </a:cubicBezTo>
                  <a:cubicBezTo>
                    <a:pt x="17346" y="19982"/>
                    <a:pt x="17534" y="19710"/>
                    <a:pt x="17722" y="19438"/>
                  </a:cubicBezTo>
                  <a:cubicBezTo>
                    <a:pt x="17722" y="19083"/>
                    <a:pt x="17953" y="19041"/>
                    <a:pt x="18287" y="19187"/>
                  </a:cubicBezTo>
                  <a:close/>
                  <a:moveTo>
                    <a:pt x="27054" y="17262"/>
                  </a:moveTo>
                  <a:cubicBezTo>
                    <a:pt x="26950" y="17513"/>
                    <a:pt x="26929" y="17785"/>
                    <a:pt x="26782" y="17953"/>
                  </a:cubicBezTo>
                  <a:cubicBezTo>
                    <a:pt x="26448" y="18434"/>
                    <a:pt x="26259" y="18957"/>
                    <a:pt x="26113" y="19480"/>
                  </a:cubicBezTo>
                  <a:cubicBezTo>
                    <a:pt x="25945" y="20024"/>
                    <a:pt x="25611" y="20484"/>
                    <a:pt x="25276" y="20924"/>
                  </a:cubicBezTo>
                  <a:cubicBezTo>
                    <a:pt x="24983" y="21280"/>
                    <a:pt x="24125" y="21489"/>
                    <a:pt x="23728" y="21259"/>
                  </a:cubicBezTo>
                  <a:cubicBezTo>
                    <a:pt x="23079" y="20861"/>
                    <a:pt x="22430" y="20443"/>
                    <a:pt x="22242" y="19606"/>
                  </a:cubicBezTo>
                  <a:cubicBezTo>
                    <a:pt x="22221" y="19501"/>
                    <a:pt x="22179" y="19396"/>
                    <a:pt x="22158" y="19313"/>
                  </a:cubicBezTo>
                  <a:cubicBezTo>
                    <a:pt x="21823" y="19396"/>
                    <a:pt x="21761" y="19627"/>
                    <a:pt x="21656" y="19836"/>
                  </a:cubicBezTo>
                  <a:cubicBezTo>
                    <a:pt x="21279" y="20673"/>
                    <a:pt x="20903" y="21510"/>
                    <a:pt x="20547" y="22326"/>
                  </a:cubicBezTo>
                  <a:cubicBezTo>
                    <a:pt x="20359" y="22702"/>
                    <a:pt x="20254" y="23079"/>
                    <a:pt x="20275" y="23539"/>
                  </a:cubicBezTo>
                  <a:cubicBezTo>
                    <a:pt x="20359" y="23644"/>
                    <a:pt x="20443" y="23728"/>
                    <a:pt x="20484" y="23832"/>
                  </a:cubicBezTo>
                  <a:cubicBezTo>
                    <a:pt x="20610" y="24062"/>
                    <a:pt x="20777" y="24272"/>
                    <a:pt x="20882" y="24523"/>
                  </a:cubicBezTo>
                  <a:cubicBezTo>
                    <a:pt x="20987" y="24795"/>
                    <a:pt x="20903" y="25046"/>
                    <a:pt x="20715" y="25150"/>
                  </a:cubicBezTo>
                  <a:cubicBezTo>
                    <a:pt x="20484" y="25255"/>
                    <a:pt x="20338" y="25150"/>
                    <a:pt x="20171" y="24983"/>
                  </a:cubicBezTo>
                  <a:cubicBezTo>
                    <a:pt x="20024" y="24774"/>
                    <a:pt x="19836" y="24585"/>
                    <a:pt x="19627" y="24376"/>
                  </a:cubicBezTo>
                  <a:cubicBezTo>
                    <a:pt x="19229" y="24523"/>
                    <a:pt x="18831" y="24669"/>
                    <a:pt x="18497" y="24795"/>
                  </a:cubicBezTo>
                  <a:cubicBezTo>
                    <a:pt x="18204" y="25213"/>
                    <a:pt x="18183" y="25611"/>
                    <a:pt x="18266" y="26029"/>
                  </a:cubicBezTo>
                  <a:cubicBezTo>
                    <a:pt x="18308" y="26259"/>
                    <a:pt x="18371" y="26489"/>
                    <a:pt x="18371" y="26720"/>
                  </a:cubicBezTo>
                  <a:cubicBezTo>
                    <a:pt x="18371" y="27243"/>
                    <a:pt x="18622" y="27557"/>
                    <a:pt x="19103" y="27724"/>
                  </a:cubicBezTo>
                  <a:cubicBezTo>
                    <a:pt x="19543" y="27850"/>
                    <a:pt x="19836" y="28184"/>
                    <a:pt x="20171" y="28477"/>
                  </a:cubicBezTo>
                  <a:cubicBezTo>
                    <a:pt x="20338" y="28603"/>
                    <a:pt x="20254" y="28917"/>
                    <a:pt x="20066" y="29000"/>
                  </a:cubicBezTo>
                  <a:cubicBezTo>
                    <a:pt x="19919" y="29042"/>
                    <a:pt x="19710" y="29126"/>
                    <a:pt x="19564" y="29042"/>
                  </a:cubicBezTo>
                  <a:cubicBezTo>
                    <a:pt x="19082" y="28812"/>
                    <a:pt x="18580" y="28582"/>
                    <a:pt x="18078" y="28289"/>
                  </a:cubicBezTo>
                  <a:cubicBezTo>
                    <a:pt x="17681" y="28080"/>
                    <a:pt x="17513" y="27745"/>
                    <a:pt x="17450" y="27306"/>
                  </a:cubicBezTo>
                  <a:cubicBezTo>
                    <a:pt x="17367" y="26594"/>
                    <a:pt x="17304" y="25883"/>
                    <a:pt x="17199" y="25213"/>
                  </a:cubicBezTo>
                  <a:cubicBezTo>
                    <a:pt x="17199" y="25109"/>
                    <a:pt x="17116" y="25025"/>
                    <a:pt x="17032" y="24837"/>
                  </a:cubicBezTo>
                  <a:cubicBezTo>
                    <a:pt x="16739" y="25213"/>
                    <a:pt x="16509" y="25506"/>
                    <a:pt x="16300" y="25736"/>
                  </a:cubicBezTo>
                  <a:lnTo>
                    <a:pt x="16300" y="25883"/>
                  </a:lnTo>
                  <a:cubicBezTo>
                    <a:pt x="16321" y="26071"/>
                    <a:pt x="16404" y="26238"/>
                    <a:pt x="16404" y="26406"/>
                  </a:cubicBezTo>
                  <a:cubicBezTo>
                    <a:pt x="16425" y="27410"/>
                    <a:pt x="16886" y="28184"/>
                    <a:pt x="17471" y="28958"/>
                  </a:cubicBezTo>
                  <a:cubicBezTo>
                    <a:pt x="17764" y="29314"/>
                    <a:pt x="18078" y="29649"/>
                    <a:pt x="18476" y="29942"/>
                  </a:cubicBezTo>
                  <a:cubicBezTo>
                    <a:pt x="19208" y="30486"/>
                    <a:pt x="19961" y="31009"/>
                    <a:pt x="20673" y="31595"/>
                  </a:cubicBezTo>
                  <a:cubicBezTo>
                    <a:pt x="21238" y="32055"/>
                    <a:pt x="21865" y="32306"/>
                    <a:pt x="22577" y="32453"/>
                  </a:cubicBezTo>
                  <a:cubicBezTo>
                    <a:pt x="22995" y="32557"/>
                    <a:pt x="23435" y="32662"/>
                    <a:pt x="23853" y="32787"/>
                  </a:cubicBezTo>
                  <a:cubicBezTo>
                    <a:pt x="24460" y="32997"/>
                    <a:pt x="25067" y="33080"/>
                    <a:pt x="25694" y="32976"/>
                  </a:cubicBezTo>
                  <a:cubicBezTo>
                    <a:pt x="25987" y="32934"/>
                    <a:pt x="26301" y="32892"/>
                    <a:pt x="26552" y="32976"/>
                  </a:cubicBezTo>
                  <a:cubicBezTo>
                    <a:pt x="26929" y="33060"/>
                    <a:pt x="27264" y="33039"/>
                    <a:pt x="27598" y="32976"/>
                  </a:cubicBezTo>
                  <a:cubicBezTo>
                    <a:pt x="29168" y="32746"/>
                    <a:pt x="30737" y="32536"/>
                    <a:pt x="32327" y="32327"/>
                  </a:cubicBezTo>
                  <a:cubicBezTo>
                    <a:pt x="32599" y="32306"/>
                    <a:pt x="32850" y="32223"/>
                    <a:pt x="33122" y="32160"/>
                  </a:cubicBezTo>
                  <a:cubicBezTo>
                    <a:pt x="33457" y="32097"/>
                    <a:pt x="33792" y="31951"/>
                    <a:pt x="34147" y="31909"/>
                  </a:cubicBezTo>
                  <a:cubicBezTo>
                    <a:pt x="34817" y="31825"/>
                    <a:pt x="35445" y="31637"/>
                    <a:pt x="36031" y="31218"/>
                  </a:cubicBezTo>
                  <a:cubicBezTo>
                    <a:pt x="36386" y="30967"/>
                    <a:pt x="36763" y="30737"/>
                    <a:pt x="37014" y="30360"/>
                  </a:cubicBezTo>
                  <a:cubicBezTo>
                    <a:pt x="37140" y="30172"/>
                    <a:pt x="37349" y="30047"/>
                    <a:pt x="37537" y="29921"/>
                  </a:cubicBezTo>
                  <a:cubicBezTo>
                    <a:pt x="38437" y="29314"/>
                    <a:pt x="39337" y="28707"/>
                    <a:pt x="40236" y="28080"/>
                  </a:cubicBezTo>
                  <a:cubicBezTo>
                    <a:pt x="40948" y="27598"/>
                    <a:pt x="41596" y="27034"/>
                    <a:pt x="42057" y="26301"/>
                  </a:cubicBezTo>
                  <a:cubicBezTo>
                    <a:pt x="42747" y="25213"/>
                    <a:pt x="43417" y="24104"/>
                    <a:pt x="44044" y="22974"/>
                  </a:cubicBezTo>
                  <a:cubicBezTo>
                    <a:pt x="44421" y="22326"/>
                    <a:pt x="44630" y="21635"/>
                    <a:pt x="44651" y="20882"/>
                  </a:cubicBezTo>
                  <a:cubicBezTo>
                    <a:pt x="44672" y="20212"/>
                    <a:pt x="44756" y="19522"/>
                    <a:pt x="44819" y="18873"/>
                  </a:cubicBezTo>
                  <a:cubicBezTo>
                    <a:pt x="44839" y="18622"/>
                    <a:pt x="44839" y="18350"/>
                    <a:pt x="44819" y="18099"/>
                  </a:cubicBezTo>
                  <a:cubicBezTo>
                    <a:pt x="44651" y="16739"/>
                    <a:pt x="44421" y="15421"/>
                    <a:pt x="43940" y="14145"/>
                  </a:cubicBezTo>
                  <a:cubicBezTo>
                    <a:pt x="43605" y="13203"/>
                    <a:pt x="43166" y="12303"/>
                    <a:pt x="42559" y="11508"/>
                  </a:cubicBezTo>
                  <a:cubicBezTo>
                    <a:pt x="42098" y="10901"/>
                    <a:pt x="41492" y="10420"/>
                    <a:pt x="40864" y="10169"/>
                  </a:cubicBezTo>
                  <a:cubicBezTo>
                    <a:pt x="40341" y="10525"/>
                    <a:pt x="39901" y="10880"/>
                    <a:pt x="39420" y="11152"/>
                  </a:cubicBezTo>
                  <a:cubicBezTo>
                    <a:pt x="38667" y="11634"/>
                    <a:pt x="37830" y="11864"/>
                    <a:pt x="36930" y="11969"/>
                  </a:cubicBezTo>
                  <a:cubicBezTo>
                    <a:pt x="36240" y="12052"/>
                    <a:pt x="35528" y="12094"/>
                    <a:pt x="34838" y="11927"/>
                  </a:cubicBezTo>
                  <a:cubicBezTo>
                    <a:pt x="34712" y="11885"/>
                    <a:pt x="34587" y="11927"/>
                    <a:pt x="34482" y="11927"/>
                  </a:cubicBezTo>
                  <a:cubicBezTo>
                    <a:pt x="34399" y="12241"/>
                    <a:pt x="34378" y="12492"/>
                    <a:pt x="34273" y="12722"/>
                  </a:cubicBezTo>
                  <a:cubicBezTo>
                    <a:pt x="33792" y="13852"/>
                    <a:pt x="33415" y="14982"/>
                    <a:pt x="33122" y="16153"/>
                  </a:cubicBezTo>
                  <a:cubicBezTo>
                    <a:pt x="32955" y="16781"/>
                    <a:pt x="32515" y="17283"/>
                    <a:pt x="32202" y="17869"/>
                  </a:cubicBezTo>
                  <a:cubicBezTo>
                    <a:pt x="32118" y="18015"/>
                    <a:pt x="31888" y="18141"/>
                    <a:pt x="31699" y="18204"/>
                  </a:cubicBezTo>
                  <a:cubicBezTo>
                    <a:pt x="31009" y="18434"/>
                    <a:pt x="30298" y="18622"/>
                    <a:pt x="29565" y="18329"/>
                  </a:cubicBezTo>
                  <a:cubicBezTo>
                    <a:pt x="29042" y="18120"/>
                    <a:pt x="28540" y="17890"/>
                    <a:pt x="28017" y="17639"/>
                  </a:cubicBezTo>
                  <a:cubicBezTo>
                    <a:pt x="27661" y="17471"/>
                    <a:pt x="27410" y="17241"/>
                    <a:pt x="27054" y="17262"/>
                  </a:cubicBezTo>
                  <a:close/>
                  <a:moveTo>
                    <a:pt x="33039" y="51158"/>
                  </a:moveTo>
                  <a:cubicBezTo>
                    <a:pt x="33164" y="50949"/>
                    <a:pt x="33311" y="50782"/>
                    <a:pt x="33352" y="50614"/>
                  </a:cubicBezTo>
                  <a:cubicBezTo>
                    <a:pt x="33541" y="50091"/>
                    <a:pt x="33729" y="49568"/>
                    <a:pt x="33875" y="49003"/>
                  </a:cubicBezTo>
                  <a:cubicBezTo>
                    <a:pt x="33938" y="48878"/>
                    <a:pt x="33959" y="48710"/>
                    <a:pt x="33938" y="48585"/>
                  </a:cubicBezTo>
                  <a:cubicBezTo>
                    <a:pt x="33875" y="48250"/>
                    <a:pt x="34001" y="47957"/>
                    <a:pt x="34085" y="47643"/>
                  </a:cubicBezTo>
                  <a:cubicBezTo>
                    <a:pt x="34399" y="46451"/>
                    <a:pt x="34817" y="45300"/>
                    <a:pt x="34838" y="44044"/>
                  </a:cubicBezTo>
                  <a:cubicBezTo>
                    <a:pt x="34838" y="43668"/>
                    <a:pt x="34984" y="43270"/>
                    <a:pt x="35089" y="42915"/>
                  </a:cubicBezTo>
                  <a:cubicBezTo>
                    <a:pt x="35236" y="42287"/>
                    <a:pt x="35445" y="41659"/>
                    <a:pt x="35549" y="41031"/>
                  </a:cubicBezTo>
                  <a:cubicBezTo>
                    <a:pt x="35675" y="40215"/>
                    <a:pt x="35570" y="39378"/>
                    <a:pt x="35759" y="38604"/>
                  </a:cubicBezTo>
                  <a:cubicBezTo>
                    <a:pt x="35780" y="38458"/>
                    <a:pt x="35738" y="38311"/>
                    <a:pt x="35738" y="38144"/>
                  </a:cubicBezTo>
                  <a:cubicBezTo>
                    <a:pt x="35528" y="36617"/>
                    <a:pt x="35319" y="35068"/>
                    <a:pt x="35089" y="33520"/>
                  </a:cubicBezTo>
                  <a:cubicBezTo>
                    <a:pt x="35047" y="33394"/>
                    <a:pt x="35005" y="33269"/>
                    <a:pt x="34984" y="33122"/>
                  </a:cubicBezTo>
                  <a:cubicBezTo>
                    <a:pt x="34106" y="33101"/>
                    <a:pt x="32704" y="33311"/>
                    <a:pt x="32097" y="33541"/>
                  </a:cubicBezTo>
                  <a:cubicBezTo>
                    <a:pt x="32223" y="34210"/>
                    <a:pt x="31971" y="34754"/>
                    <a:pt x="31595" y="35277"/>
                  </a:cubicBezTo>
                  <a:cubicBezTo>
                    <a:pt x="31469" y="35445"/>
                    <a:pt x="31323" y="35591"/>
                    <a:pt x="31134" y="35633"/>
                  </a:cubicBezTo>
                  <a:cubicBezTo>
                    <a:pt x="30381" y="35884"/>
                    <a:pt x="29607" y="35926"/>
                    <a:pt x="28917" y="35528"/>
                  </a:cubicBezTo>
                  <a:cubicBezTo>
                    <a:pt x="28456" y="35298"/>
                    <a:pt x="28080" y="34964"/>
                    <a:pt x="28080" y="34399"/>
                  </a:cubicBezTo>
                  <a:cubicBezTo>
                    <a:pt x="28080" y="34294"/>
                    <a:pt x="28017" y="34189"/>
                    <a:pt x="27996" y="34043"/>
                  </a:cubicBezTo>
                  <a:cubicBezTo>
                    <a:pt x="27347" y="34127"/>
                    <a:pt x="26720" y="34210"/>
                    <a:pt x="26113" y="34022"/>
                  </a:cubicBezTo>
                  <a:cubicBezTo>
                    <a:pt x="26050" y="34001"/>
                    <a:pt x="25987" y="34022"/>
                    <a:pt x="25925" y="34022"/>
                  </a:cubicBezTo>
                  <a:cubicBezTo>
                    <a:pt x="25192" y="34189"/>
                    <a:pt x="24460" y="34106"/>
                    <a:pt x="23790" y="33917"/>
                  </a:cubicBezTo>
                  <a:cubicBezTo>
                    <a:pt x="23184" y="34315"/>
                    <a:pt x="22807" y="34838"/>
                    <a:pt x="22535" y="35403"/>
                  </a:cubicBezTo>
                  <a:cubicBezTo>
                    <a:pt x="22242" y="35989"/>
                    <a:pt x="21823" y="36512"/>
                    <a:pt x="21342" y="36930"/>
                  </a:cubicBezTo>
                  <a:cubicBezTo>
                    <a:pt x="21112" y="37140"/>
                    <a:pt x="20903" y="37391"/>
                    <a:pt x="20694" y="37621"/>
                  </a:cubicBezTo>
                  <a:cubicBezTo>
                    <a:pt x="20443" y="37914"/>
                    <a:pt x="20171" y="38207"/>
                    <a:pt x="19940" y="38500"/>
                  </a:cubicBezTo>
                  <a:cubicBezTo>
                    <a:pt x="19731" y="38709"/>
                    <a:pt x="19522" y="38918"/>
                    <a:pt x="19354" y="39148"/>
                  </a:cubicBezTo>
                  <a:cubicBezTo>
                    <a:pt x="19082" y="39546"/>
                    <a:pt x="18727" y="39860"/>
                    <a:pt x="18350" y="40111"/>
                  </a:cubicBezTo>
                  <a:cubicBezTo>
                    <a:pt x="17450" y="40738"/>
                    <a:pt x="16614" y="41450"/>
                    <a:pt x="15986" y="42371"/>
                  </a:cubicBezTo>
                  <a:cubicBezTo>
                    <a:pt x="15777" y="42684"/>
                    <a:pt x="15484" y="42977"/>
                    <a:pt x="15170" y="43145"/>
                  </a:cubicBezTo>
                  <a:cubicBezTo>
                    <a:pt x="15044" y="43228"/>
                    <a:pt x="14919" y="43312"/>
                    <a:pt x="14814" y="43417"/>
                  </a:cubicBezTo>
                  <a:cubicBezTo>
                    <a:pt x="14333" y="43835"/>
                    <a:pt x="14375" y="44358"/>
                    <a:pt x="14835" y="44756"/>
                  </a:cubicBezTo>
                  <a:cubicBezTo>
                    <a:pt x="14919" y="44798"/>
                    <a:pt x="14961" y="44860"/>
                    <a:pt x="15044" y="44902"/>
                  </a:cubicBezTo>
                  <a:cubicBezTo>
                    <a:pt x="15986" y="45635"/>
                    <a:pt x="17032" y="46158"/>
                    <a:pt x="18078" y="46702"/>
                  </a:cubicBezTo>
                  <a:cubicBezTo>
                    <a:pt x="18706" y="47057"/>
                    <a:pt x="19396" y="47288"/>
                    <a:pt x="19961" y="47706"/>
                  </a:cubicBezTo>
                  <a:cubicBezTo>
                    <a:pt x="20568" y="48125"/>
                    <a:pt x="21175" y="48417"/>
                    <a:pt x="21823" y="48669"/>
                  </a:cubicBezTo>
                  <a:cubicBezTo>
                    <a:pt x="22263" y="48857"/>
                    <a:pt x="22681" y="49066"/>
                    <a:pt x="23079" y="49317"/>
                  </a:cubicBezTo>
                  <a:cubicBezTo>
                    <a:pt x="23623" y="49715"/>
                    <a:pt x="24230" y="50029"/>
                    <a:pt x="24878" y="50238"/>
                  </a:cubicBezTo>
                  <a:cubicBezTo>
                    <a:pt x="25422" y="50426"/>
                    <a:pt x="26008" y="50614"/>
                    <a:pt x="26531" y="50866"/>
                  </a:cubicBezTo>
                  <a:cubicBezTo>
                    <a:pt x="27243" y="51200"/>
                    <a:pt x="27996" y="51305"/>
                    <a:pt x="28728" y="51493"/>
                  </a:cubicBezTo>
                  <a:cubicBezTo>
                    <a:pt x="29147" y="51577"/>
                    <a:pt x="29607" y="51619"/>
                    <a:pt x="30026" y="51577"/>
                  </a:cubicBezTo>
                  <a:cubicBezTo>
                    <a:pt x="31009" y="51472"/>
                    <a:pt x="32013" y="51284"/>
                    <a:pt x="33039" y="51158"/>
                  </a:cubicBezTo>
                  <a:close/>
                  <a:moveTo>
                    <a:pt x="16927" y="56431"/>
                  </a:moveTo>
                  <a:cubicBezTo>
                    <a:pt x="17450" y="56096"/>
                    <a:pt x="17994" y="55887"/>
                    <a:pt x="18413" y="55469"/>
                  </a:cubicBezTo>
                  <a:cubicBezTo>
                    <a:pt x="18622" y="55259"/>
                    <a:pt x="18915" y="55176"/>
                    <a:pt x="19187" y="55029"/>
                  </a:cubicBezTo>
                  <a:cubicBezTo>
                    <a:pt x="19668" y="54715"/>
                    <a:pt x="20191" y="54443"/>
                    <a:pt x="20631" y="54088"/>
                  </a:cubicBezTo>
                  <a:cubicBezTo>
                    <a:pt x="20882" y="53879"/>
                    <a:pt x="21133" y="53690"/>
                    <a:pt x="21405" y="53481"/>
                  </a:cubicBezTo>
                  <a:cubicBezTo>
                    <a:pt x="21635" y="53293"/>
                    <a:pt x="21907" y="53293"/>
                    <a:pt x="22158" y="53439"/>
                  </a:cubicBezTo>
                  <a:cubicBezTo>
                    <a:pt x="22849" y="53795"/>
                    <a:pt x="23539" y="54067"/>
                    <a:pt x="24104" y="54632"/>
                  </a:cubicBezTo>
                  <a:cubicBezTo>
                    <a:pt x="24313" y="54862"/>
                    <a:pt x="24544" y="55134"/>
                    <a:pt x="24836" y="55259"/>
                  </a:cubicBezTo>
                  <a:cubicBezTo>
                    <a:pt x="25318" y="55490"/>
                    <a:pt x="25401" y="55887"/>
                    <a:pt x="25464" y="56327"/>
                  </a:cubicBezTo>
                  <a:cubicBezTo>
                    <a:pt x="25527" y="57017"/>
                    <a:pt x="25611" y="57687"/>
                    <a:pt x="25736" y="58356"/>
                  </a:cubicBezTo>
                  <a:cubicBezTo>
                    <a:pt x="25841" y="58921"/>
                    <a:pt x="26155" y="59402"/>
                    <a:pt x="26782" y="59507"/>
                  </a:cubicBezTo>
                  <a:cubicBezTo>
                    <a:pt x="27724" y="59653"/>
                    <a:pt x="28666" y="59946"/>
                    <a:pt x="29670" y="59737"/>
                  </a:cubicBezTo>
                  <a:cubicBezTo>
                    <a:pt x="30067" y="59653"/>
                    <a:pt x="30486" y="59674"/>
                    <a:pt x="30904" y="59633"/>
                  </a:cubicBezTo>
                  <a:cubicBezTo>
                    <a:pt x="31114" y="59591"/>
                    <a:pt x="31281" y="59570"/>
                    <a:pt x="31490" y="59549"/>
                  </a:cubicBezTo>
                  <a:cubicBezTo>
                    <a:pt x="31553" y="59298"/>
                    <a:pt x="31595" y="59047"/>
                    <a:pt x="31658" y="58816"/>
                  </a:cubicBezTo>
                  <a:cubicBezTo>
                    <a:pt x="31888" y="57603"/>
                    <a:pt x="32013" y="56389"/>
                    <a:pt x="31804" y="55155"/>
                  </a:cubicBezTo>
                  <a:cubicBezTo>
                    <a:pt x="31762" y="54841"/>
                    <a:pt x="31783" y="54506"/>
                    <a:pt x="31846" y="54192"/>
                  </a:cubicBezTo>
                  <a:cubicBezTo>
                    <a:pt x="31971" y="53606"/>
                    <a:pt x="31846" y="53083"/>
                    <a:pt x="31679" y="52539"/>
                  </a:cubicBezTo>
                  <a:cubicBezTo>
                    <a:pt x="31532" y="52539"/>
                    <a:pt x="31386" y="52518"/>
                    <a:pt x="31281" y="52539"/>
                  </a:cubicBezTo>
                  <a:cubicBezTo>
                    <a:pt x="30507" y="52644"/>
                    <a:pt x="29712" y="52749"/>
                    <a:pt x="28938" y="52623"/>
                  </a:cubicBezTo>
                  <a:cubicBezTo>
                    <a:pt x="28080" y="52498"/>
                    <a:pt x="27201" y="52309"/>
                    <a:pt x="26364" y="51995"/>
                  </a:cubicBezTo>
                  <a:cubicBezTo>
                    <a:pt x="25694" y="51723"/>
                    <a:pt x="24983" y="51472"/>
                    <a:pt x="24292" y="51179"/>
                  </a:cubicBezTo>
                  <a:cubicBezTo>
                    <a:pt x="23769" y="50970"/>
                    <a:pt x="23246" y="50761"/>
                    <a:pt x="22807" y="50447"/>
                  </a:cubicBezTo>
                  <a:cubicBezTo>
                    <a:pt x="22263" y="50049"/>
                    <a:pt x="21656" y="49757"/>
                    <a:pt x="21028" y="49505"/>
                  </a:cubicBezTo>
                  <a:cubicBezTo>
                    <a:pt x="20631" y="49338"/>
                    <a:pt x="20254" y="49213"/>
                    <a:pt x="19940" y="48982"/>
                  </a:cubicBezTo>
                  <a:cubicBezTo>
                    <a:pt x="19208" y="48397"/>
                    <a:pt x="18371" y="48062"/>
                    <a:pt x="17555" y="47643"/>
                  </a:cubicBezTo>
                  <a:cubicBezTo>
                    <a:pt x="16927" y="47350"/>
                    <a:pt x="16676" y="47434"/>
                    <a:pt x="16174" y="47978"/>
                  </a:cubicBezTo>
                  <a:cubicBezTo>
                    <a:pt x="15923" y="48250"/>
                    <a:pt x="15693" y="48501"/>
                    <a:pt x="15400" y="48710"/>
                  </a:cubicBezTo>
                  <a:cubicBezTo>
                    <a:pt x="15149" y="48920"/>
                    <a:pt x="14961" y="49171"/>
                    <a:pt x="14814" y="49443"/>
                  </a:cubicBezTo>
                  <a:cubicBezTo>
                    <a:pt x="14626" y="49798"/>
                    <a:pt x="14354" y="50070"/>
                    <a:pt x="14103" y="50342"/>
                  </a:cubicBezTo>
                  <a:cubicBezTo>
                    <a:pt x="13684" y="50782"/>
                    <a:pt x="13203" y="51179"/>
                    <a:pt x="12764" y="51619"/>
                  </a:cubicBezTo>
                  <a:cubicBezTo>
                    <a:pt x="12596" y="51807"/>
                    <a:pt x="12450" y="52037"/>
                    <a:pt x="12261" y="52246"/>
                  </a:cubicBezTo>
                  <a:cubicBezTo>
                    <a:pt x="12554" y="52665"/>
                    <a:pt x="12764" y="53104"/>
                    <a:pt x="13203" y="53293"/>
                  </a:cubicBezTo>
                  <a:cubicBezTo>
                    <a:pt x="13621" y="53481"/>
                    <a:pt x="13998" y="53711"/>
                    <a:pt x="14291" y="54046"/>
                  </a:cubicBezTo>
                  <a:cubicBezTo>
                    <a:pt x="14354" y="54130"/>
                    <a:pt x="14458" y="54213"/>
                    <a:pt x="14563" y="54213"/>
                  </a:cubicBezTo>
                  <a:cubicBezTo>
                    <a:pt x="14835" y="54213"/>
                    <a:pt x="14940" y="54402"/>
                    <a:pt x="15044" y="54548"/>
                  </a:cubicBezTo>
                  <a:cubicBezTo>
                    <a:pt x="15421" y="55364"/>
                    <a:pt x="16111" y="55887"/>
                    <a:pt x="16927" y="56431"/>
                  </a:cubicBezTo>
                  <a:close/>
                  <a:moveTo>
                    <a:pt x="7888" y="64110"/>
                  </a:moveTo>
                  <a:cubicBezTo>
                    <a:pt x="8286" y="63210"/>
                    <a:pt x="8516" y="62394"/>
                    <a:pt x="8265" y="61537"/>
                  </a:cubicBezTo>
                  <a:cubicBezTo>
                    <a:pt x="8181" y="61181"/>
                    <a:pt x="8160" y="60783"/>
                    <a:pt x="8119" y="60407"/>
                  </a:cubicBezTo>
                  <a:cubicBezTo>
                    <a:pt x="8098" y="60281"/>
                    <a:pt x="8056" y="60156"/>
                    <a:pt x="8014" y="59946"/>
                  </a:cubicBezTo>
                  <a:cubicBezTo>
                    <a:pt x="7637" y="60156"/>
                    <a:pt x="7365" y="60344"/>
                    <a:pt x="7198" y="60679"/>
                  </a:cubicBezTo>
                  <a:cubicBezTo>
                    <a:pt x="7093" y="60930"/>
                    <a:pt x="6947" y="61202"/>
                    <a:pt x="6758" y="61432"/>
                  </a:cubicBezTo>
                  <a:cubicBezTo>
                    <a:pt x="6361" y="61913"/>
                    <a:pt x="6235" y="62478"/>
                    <a:pt x="6047" y="63022"/>
                  </a:cubicBezTo>
                  <a:cubicBezTo>
                    <a:pt x="5817" y="63754"/>
                    <a:pt x="6340" y="64298"/>
                    <a:pt x="7093" y="64236"/>
                  </a:cubicBezTo>
                  <a:cubicBezTo>
                    <a:pt x="7323" y="64173"/>
                    <a:pt x="7595" y="64152"/>
                    <a:pt x="7888" y="64110"/>
                  </a:cubicBezTo>
                  <a:close/>
                  <a:moveTo>
                    <a:pt x="29565" y="71852"/>
                  </a:moveTo>
                  <a:cubicBezTo>
                    <a:pt x="29251" y="71454"/>
                    <a:pt x="28958" y="71078"/>
                    <a:pt x="28666" y="70722"/>
                  </a:cubicBezTo>
                  <a:cubicBezTo>
                    <a:pt x="28561" y="70596"/>
                    <a:pt x="28414" y="70429"/>
                    <a:pt x="28289" y="70387"/>
                  </a:cubicBezTo>
                  <a:cubicBezTo>
                    <a:pt x="27808" y="70304"/>
                    <a:pt x="27410" y="70073"/>
                    <a:pt x="26971" y="69885"/>
                  </a:cubicBezTo>
                  <a:cubicBezTo>
                    <a:pt x="26887" y="69864"/>
                    <a:pt x="26824" y="69906"/>
                    <a:pt x="26657" y="69906"/>
                  </a:cubicBezTo>
                  <a:cubicBezTo>
                    <a:pt x="26678" y="70136"/>
                    <a:pt x="26720" y="70387"/>
                    <a:pt x="26761" y="70596"/>
                  </a:cubicBezTo>
                  <a:cubicBezTo>
                    <a:pt x="26782" y="70701"/>
                    <a:pt x="26824" y="70827"/>
                    <a:pt x="26866" y="70931"/>
                  </a:cubicBezTo>
                  <a:cubicBezTo>
                    <a:pt x="27305" y="71643"/>
                    <a:pt x="27766" y="72312"/>
                    <a:pt x="28456" y="72752"/>
                  </a:cubicBezTo>
                  <a:cubicBezTo>
                    <a:pt x="28749" y="72940"/>
                    <a:pt x="28979" y="72961"/>
                    <a:pt x="29293" y="72814"/>
                  </a:cubicBezTo>
                  <a:cubicBezTo>
                    <a:pt x="29377" y="72542"/>
                    <a:pt x="29461" y="72229"/>
                    <a:pt x="29565" y="71852"/>
                  </a:cubicBezTo>
                  <a:close/>
                  <a:moveTo>
                    <a:pt x="28979" y="33876"/>
                  </a:moveTo>
                  <a:cubicBezTo>
                    <a:pt x="28958" y="34210"/>
                    <a:pt x="29021" y="34440"/>
                    <a:pt x="29251" y="34545"/>
                  </a:cubicBezTo>
                  <a:cubicBezTo>
                    <a:pt x="29712" y="34775"/>
                    <a:pt x="30235" y="34880"/>
                    <a:pt x="30737" y="34608"/>
                  </a:cubicBezTo>
                  <a:cubicBezTo>
                    <a:pt x="30904" y="34294"/>
                    <a:pt x="31051" y="33980"/>
                    <a:pt x="31030" y="33583"/>
                  </a:cubicBezTo>
                  <a:cubicBezTo>
                    <a:pt x="30318" y="33687"/>
                    <a:pt x="29670" y="33771"/>
                    <a:pt x="28979" y="3387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80;p54"/>
            <p:cNvSpPr/>
            <p:nvPr/>
          </p:nvSpPr>
          <p:spPr>
            <a:xfrm>
              <a:off x="5737875" y="3396100"/>
              <a:ext cx="369850" cy="201400"/>
            </a:xfrm>
            <a:custGeom>
              <a:avLst/>
              <a:gdLst/>
              <a:ahLst/>
              <a:cxnLst/>
              <a:rect l="l" t="t" r="r" b="b"/>
              <a:pathLst>
                <a:path w="14794" h="8056" extrusionOk="0">
                  <a:moveTo>
                    <a:pt x="6152" y="7679"/>
                  </a:moveTo>
                  <a:cubicBezTo>
                    <a:pt x="5754" y="7742"/>
                    <a:pt x="5524" y="7763"/>
                    <a:pt x="5315" y="7805"/>
                  </a:cubicBezTo>
                  <a:cubicBezTo>
                    <a:pt x="4164" y="8056"/>
                    <a:pt x="3118" y="7742"/>
                    <a:pt x="2197" y="7135"/>
                  </a:cubicBezTo>
                  <a:cubicBezTo>
                    <a:pt x="1486" y="6633"/>
                    <a:pt x="942" y="5901"/>
                    <a:pt x="523" y="5126"/>
                  </a:cubicBezTo>
                  <a:cubicBezTo>
                    <a:pt x="335" y="4038"/>
                    <a:pt x="0" y="2992"/>
                    <a:pt x="293" y="1904"/>
                  </a:cubicBezTo>
                  <a:cubicBezTo>
                    <a:pt x="398" y="1486"/>
                    <a:pt x="586" y="1276"/>
                    <a:pt x="1005" y="1276"/>
                  </a:cubicBezTo>
                  <a:cubicBezTo>
                    <a:pt x="1046" y="1276"/>
                    <a:pt x="1130" y="1297"/>
                    <a:pt x="1172" y="1276"/>
                  </a:cubicBezTo>
                  <a:cubicBezTo>
                    <a:pt x="1904" y="753"/>
                    <a:pt x="2762" y="1046"/>
                    <a:pt x="3578" y="942"/>
                  </a:cubicBezTo>
                  <a:cubicBezTo>
                    <a:pt x="3704" y="900"/>
                    <a:pt x="3871" y="942"/>
                    <a:pt x="4018" y="963"/>
                  </a:cubicBezTo>
                  <a:cubicBezTo>
                    <a:pt x="5168" y="1151"/>
                    <a:pt x="6298" y="1067"/>
                    <a:pt x="7449" y="900"/>
                  </a:cubicBezTo>
                  <a:cubicBezTo>
                    <a:pt x="9395" y="628"/>
                    <a:pt x="11299" y="356"/>
                    <a:pt x="13224" y="105"/>
                  </a:cubicBezTo>
                  <a:cubicBezTo>
                    <a:pt x="13391" y="63"/>
                    <a:pt x="13517" y="42"/>
                    <a:pt x="13684" y="42"/>
                  </a:cubicBezTo>
                  <a:cubicBezTo>
                    <a:pt x="14417" y="0"/>
                    <a:pt x="14793" y="565"/>
                    <a:pt x="14521" y="1255"/>
                  </a:cubicBezTo>
                  <a:cubicBezTo>
                    <a:pt x="14438" y="1423"/>
                    <a:pt x="14312" y="1590"/>
                    <a:pt x="14166" y="1779"/>
                  </a:cubicBezTo>
                  <a:cubicBezTo>
                    <a:pt x="13622" y="2532"/>
                    <a:pt x="13015" y="3264"/>
                    <a:pt x="12575" y="4101"/>
                  </a:cubicBezTo>
                  <a:cubicBezTo>
                    <a:pt x="12345" y="4520"/>
                    <a:pt x="11906" y="4833"/>
                    <a:pt x="11529" y="5147"/>
                  </a:cubicBezTo>
                  <a:cubicBezTo>
                    <a:pt x="10964" y="5649"/>
                    <a:pt x="10337" y="6089"/>
                    <a:pt x="9751" y="6591"/>
                  </a:cubicBezTo>
                  <a:cubicBezTo>
                    <a:pt x="9416" y="6863"/>
                    <a:pt x="9039" y="7114"/>
                    <a:pt x="8600" y="7219"/>
                  </a:cubicBezTo>
                  <a:cubicBezTo>
                    <a:pt x="7742" y="7365"/>
                    <a:pt x="6905" y="7658"/>
                    <a:pt x="6152" y="7679"/>
                  </a:cubicBezTo>
                  <a:close/>
                  <a:moveTo>
                    <a:pt x="13350" y="1067"/>
                  </a:moveTo>
                  <a:cubicBezTo>
                    <a:pt x="12847" y="1109"/>
                    <a:pt x="12554" y="1151"/>
                    <a:pt x="12262" y="1172"/>
                  </a:cubicBezTo>
                  <a:cubicBezTo>
                    <a:pt x="10567" y="1402"/>
                    <a:pt x="8893" y="1611"/>
                    <a:pt x="7198" y="1883"/>
                  </a:cubicBezTo>
                  <a:cubicBezTo>
                    <a:pt x="6089" y="2030"/>
                    <a:pt x="5022" y="2030"/>
                    <a:pt x="3955" y="1883"/>
                  </a:cubicBezTo>
                  <a:cubicBezTo>
                    <a:pt x="3787" y="1841"/>
                    <a:pt x="3662" y="1820"/>
                    <a:pt x="3515" y="1841"/>
                  </a:cubicBezTo>
                  <a:cubicBezTo>
                    <a:pt x="3013" y="1946"/>
                    <a:pt x="2511" y="1841"/>
                    <a:pt x="2009" y="1716"/>
                  </a:cubicBezTo>
                  <a:cubicBezTo>
                    <a:pt x="1883" y="1695"/>
                    <a:pt x="1737" y="1695"/>
                    <a:pt x="1570" y="1674"/>
                  </a:cubicBezTo>
                  <a:cubicBezTo>
                    <a:pt x="1318" y="2113"/>
                    <a:pt x="1214" y="2553"/>
                    <a:pt x="1277" y="3055"/>
                  </a:cubicBezTo>
                  <a:cubicBezTo>
                    <a:pt x="1423" y="4038"/>
                    <a:pt x="1549" y="4980"/>
                    <a:pt x="2323" y="5775"/>
                  </a:cubicBezTo>
                  <a:cubicBezTo>
                    <a:pt x="3055" y="6507"/>
                    <a:pt x="3871" y="6863"/>
                    <a:pt x="4834" y="6779"/>
                  </a:cubicBezTo>
                  <a:cubicBezTo>
                    <a:pt x="5984" y="6717"/>
                    <a:pt x="7114" y="6549"/>
                    <a:pt x="8223" y="6193"/>
                  </a:cubicBezTo>
                  <a:cubicBezTo>
                    <a:pt x="8537" y="6089"/>
                    <a:pt x="8809" y="5942"/>
                    <a:pt x="9060" y="5733"/>
                  </a:cubicBezTo>
                  <a:cubicBezTo>
                    <a:pt x="9688" y="5210"/>
                    <a:pt x="10337" y="4729"/>
                    <a:pt x="10985" y="4206"/>
                  </a:cubicBezTo>
                  <a:cubicBezTo>
                    <a:pt x="11299" y="3934"/>
                    <a:pt x="11613" y="3704"/>
                    <a:pt x="11822" y="3306"/>
                  </a:cubicBezTo>
                  <a:cubicBezTo>
                    <a:pt x="12031" y="2888"/>
                    <a:pt x="12324" y="2490"/>
                    <a:pt x="12575" y="2134"/>
                  </a:cubicBezTo>
                  <a:cubicBezTo>
                    <a:pt x="12785" y="1799"/>
                    <a:pt x="12994" y="1527"/>
                    <a:pt x="13350" y="10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181;p54"/>
            <p:cNvSpPr/>
            <p:nvPr/>
          </p:nvSpPr>
          <p:spPr>
            <a:xfrm>
              <a:off x="5804825" y="3328600"/>
              <a:ext cx="37175" cy="36125"/>
            </a:xfrm>
            <a:custGeom>
              <a:avLst/>
              <a:gdLst/>
              <a:ahLst/>
              <a:cxnLst/>
              <a:rect l="l" t="t" r="r" b="b"/>
              <a:pathLst>
                <a:path w="1487" h="1445" extrusionOk="0">
                  <a:moveTo>
                    <a:pt x="900" y="22"/>
                  </a:moveTo>
                  <a:cubicBezTo>
                    <a:pt x="1214" y="1"/>
                    <a:pt x="1486" y="231"/>
                    <a:pt x="1486" y="461"/>
                  </a:cubicBezTo>
                  <a:cubicBezTo>
                    <a:pt x="1486" y="775"/>
                    <a:pt x="1214" y="1173"/>
                    <a:pt x="963" y="1298"/>
                  </a:cubicBezTo>
                  <a:cubicBezTo>
                    <a:pt x="607" y="1445"/>
                    <a:pt x="273" y="1340"/>
                    <a:pt x="147" y="1005"/>
                  </a:cubicBezTo>
                  <a:cubicBezTo>
                    <a:pt x="0" y="650"/>
                    <a:pt x="105" y="315"/>
                    <a:pt x="461" y="147"/>
                  </a:cubicBezTo>
                  <a:cubicBezTo>
                    <a:pt x="649" y="106"/>
                    <a:pt x="796" y="43"/>
                    <a:pt x="900" y="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182;p54"/>
            <p:cNvSpPr/>
            <p:nvPr/>
          </p:nvSpPr>
          <p:spPr>
            <a:xfrm>
              <a:off x="6056425" y="3283625"/>
              <a:ext cx="36125" cy="35600"/>
            </a:xfrm>
            <a:custGeom>
              <a:avLst/>
              <a:gdLst/>
              <a:ahLst/>
              <a:cxnLst/>
              <a:rect l="l" t="t" r="r" b="b"/>
              <a:pathLst>
                <a:path w="1445" h="1424" extrusionOk="0">
                  <a:moveTo>
                    <a:pt x="1382" y="586"/>
                  </a:moveTo>
                  <a:cubicBezTo>
                    <a:pt x="1444" y="858"/>
                    <a:pt x="1131" y="1319"/>
                    <a:pt x="817" y="1381"/>
                  </a:cubicBezTo>
                  <a:cubicBezTo>
                    <a:pt x="545" y="1423"/>
                    <a:pt x="105" y="1088"/>
                    <a:pt x="43" y="775"/>
                  </a:cubicBezTo>
                  <a:cubicBezTo>
                    <a:pt x="1" y="524"/>
                    <a:pt x="294" y="126"/>
                    <a:pt x="566" y="42"/>
                  </a:cubicBezTo>
                  <a:cubicBezTo>
                    <a:pt x="859" y="0"/>
                    <a:pt x="1298" y="314"/>
                    <a:pt x="1382" y="5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183;p54"/>
            <p:cNvSpPr/>
            <p:nvPr/>
          </p:nvSpPr>
          <p:spPr>
            <a:xfrm>
              <a:off x="4746625" y="1566750"/>
              <a:ext cx="655975" cy="718325"/>
            </a:xfrm>
            <a:custGeom>
              <a:avLst/>
              <a:gdLst/>
              <a:ahLst/>
              <a:cxnLst/>
              <a:rect l="l" t="t" r="r" b="b"/>
              <a:pathLst>
                <a:path w="26239" h="28733" extrusionOk="0">
                  <a:moveTo>
                    <a:pt x="13079" y="1"/>
                  </a:moveTo>
                  <a:cubicBezTo>
                    <a:pt x="12015" y="1"/>
                    <a:pt x="10944" y="114"/>
                    <a:pt x="9855" y="255"/>
                  </a:cubicBezTo>
                  <a:cubicBezTo>
                    <a:pt x="8851" y="381"/>
                    <a:pt x="7825" y="611"/>
                    <a:pt x="6968" y="1239"/>
                  </a:cubicBezTo>
                  <a:cubicBezTo>
                    <a:pt x="6779" y="1364"/>
                    <a:pt x="6570" y="1490"/>
                    <a:pt x="6340" y="1573"/>
                  </a:cubicBezTo>
                  <a:cubicBezTo>
                    <a:pt x="5231" y="1950"/>
                    <a:pt x="4373" y="2620"/>
                    <a:pt x="3578" y="3436"/>
                  </a:cubicBezTo>
                  <a:cubicBezTo>
                    <a:pt x="3306" y="3729"/>
                    <a:pt x="2992" y="3980"/>
                    <a:pt x="2678" y="4273"/>
                  </a:cubicBezTo>
                  <a:cubicBezTo>
                    <a:pt x="1946" y="4984"/>
                    <a:pt x="1318" y="5737"/>
                    <a:pt x="1025" y="6742"/>
                  </a:cubicBezTo>
                  <a:cubicBezTo>
                    <a:pt x="921" y="7076"/>
                    <a:pt x="795" y="7411"/>
                    <a:pt x="649" y="7725"/>
                  </a:cubicBezTo>
                  <a:cubicBezTo>
                    <a:pt x="314" y="8520"/>
                    <a:pt x="167" y="9357"/>
                    <a:pt x="63" y="10215"/>
                  </a:cubicBezTo>
                  <a:cubicBezTo>
                    <a:pt x="0" y="10633"/>
                    <a:pt x="21" y="11031"/>
                    <a:pt x="167" y="11449"/>
                  </a:cubicBezTo>
                  <a:cubicBezTo>
                    <a:pt x="377" y="12182"/>
                    <a:pt x="628" y="12914"/>
                    <a:pt x="732" y="13667"/>
                  </a:cubicBezTo>
                  <a:cubicBezTo>
                    <a:pt x="921" y="14860"/>
                    <a:pt x="1423" y="15906"/>
                    <a:pt x="1988" y="16931"/>
                  </a:cubicBezTo>
                  <a:cubicBezTo>
                    <a:pt x="2574" y="17957"/>
                    <a:pt x="3201" y="18982"/>
                    <a:pt x="3745" y="20028"/>
                  </a:cubicBezTo>
                  <a:cubicBezTo>
                    <a:pt x="4289" y="21074"/>
                    <a:pt x="5001" y="22016"/>
                    <a:pt x="5754" y="22916"/>
                  </a:cubicBezTo>
                  <a:cubicBezTo>
                    <a:pt x="6989" y="24464"/>
                    <a:pt x="8579" y="25552"/>
                    <a:pt x="10127" y="26745"/>
                  </a:cubicBezTo>
                  <a:cubicBezTo>
                    <a:pt x="10859" y="27289"/>
                    <a:pt x="11717" y="27498"/>
                    <a:pt x="12512" y="27874"/>
                  </a:cubicBezTo>
                  <a:cubicBezTo>
                    <a:pt x="12659" y="27937"/>
                    <a:pt x="12826" y="28000"/>
                    <a:pt x="12994" y="28084"/>
                  </a:cubicBezTo>
                  <a:cubicBezTo>
                    <a:pt x="13663" y="28335"/>
                    <a:pt x="14312" y="28565"/>
                    <a:pt x="14709" y="28732"/>
                  </a:cubicBezTo>
                  <a:cubicBezTo>
                    <a:pt x="15253" y="28607"/>
                    <a:pt x="15588" y="28502"/>
                    <a:pt x="15881" y="28418"/>
                  </a:cubicBezTo>
                  <a:cubicBezTo>
                    <a:pt x="16028" y="28084"/>
                    <a:pt x="16132" y="27791"/>
                    <a:pt x="16300" y="27519"/>
                  </a:cubicBezTo>
                  <a:cubicBezTo>
                    <a:pt x="16336" y="27464"/>
                    <a:pt x="16498" y="27410"/>
                    <a:pt x="16635" y="27410"/>
                  </a:cubicBezTo>
                  <a:cubicBezTo>
                    <a:pt x="16657" y="27410"/>
                    <a:pt x="16677" y="27411"/>
                    <a:pt x="16697" y="27414"/>
                  </a:cubicBezTo>
                  <a:cubicBezTo>
                    <a:pt x="16760" y="27414"/>
                    <a:pt x="16906" y="27561"/>
                    <a:pt x="16927" y="27665"/>
                  </a:cubicBezTo>
                  <a:cubicBezTo>
                    <a:pt x="16969" y="27833"/>
                    <a:pt x="16969" y="28042"/>
                    <a:pt x="17011" y="28251"/>
                  </a:cubicBezTo>
                  <a:cubicBezTo>
                    <a:pt x="17074" y="28293"/>
                    <a:pt x="17136" y="28335"/>
                    <a:pt x="17178" y="28335"/>
                  </a:cubicBezTo>
                  <a:cubicBezTo>
                    <a:pt x="18224" y="28209"/>
                    <a:pt x="19313" y="28126"/>
                    <a:pt x="20170" y="27414"/>
                  </a:cubicBezTo>
                  <a:cubicBezTo>
                    <a:pt x="20463" y="27184"/>
                    <a:pt x="20819" y="27037"/>
                    <a:pt x="21154" y="26828"/>
                  </a:cubicBezTo>
                  <a:cubicBezTo>
                    <a:pt x="21426" y="26640"/>
                    <a:pt x="21719" y="26473"/>
                    <a:pt x="21949" y="26263"/>
                  </a:cubicBezTo>
                  <a:cubicBezTo>
                    <a:pt x="23393" y="25050"/>
                    <a:pt x="24397" y="23522"/>
                    <a:pt x="25108" y="21765"/>
                  </a:cubicBezTo>
                  <a:cubicBezTo>
                    <a:pt x="25548" y="20677"/>
                    <a:pt x="25799" y="19631"/>
                    <a:pt x="26008" y="18563"/>
                  </a:cubicBezTo>
                  <a:cubicBezTo>
                    <a:pt x="26113" y="18061"/>
                    <a:pt x="26238" y="17559"/>
                    <a:pt x="26238" y="17057"/>
                  </a:cubicBezTo>
                  <a:cubicBezTo>
                    <a:pt x="26238" y="14944"/>
                    <a:pt x="26029" y="12830"/>
                    <a:pt x="25276" y="10822"/>
                  </a:cubicBezTo>
                  <a:cubicBezTo>
                    <a:pt x="25129" y="10424"/>
                    <a:pt x="24962" y="10027"/>
                    <a:pt x="24899" y="9629"/>
                  </a:cubicBezTo>
                  <a:cubicBezTo>
                    <a:pt x="24711" y="8457"/>
                    <a:pt x="24230" y="7390"/>
                    <a:pt x="23602" y="6386"/>
                  </a:cubicBezTo>
                  <a:cubicBezTo>
                    <a:pt x="23351" y="6009"/>
                    <a:pt x="23121" y="5591"/>
                    <a:pt x="22890" y="5172"/>
                  </a:cubicBezTo>
                  <a:cubicBezTo>
                    <a:pt x="22263" y="4063"/>
                    <a:pt x="21530" y="3038"/>
                    <a:pt x="20589" y="2159"/>
                  </a:cubicBezTo>
                  <a:cubicBezTo>
                    <a:pt x="19857" y="1469"/>
                    <a:pt x="19041" y="988"/>
                    <a:pt x="18078" y="778"/>
                  </a:cubicBezTo>
                  <a:cubicBezTo>
                    <a:pt x="17450" y="632"/>
                    <a:pt x="16823" y="485"/>
                    <a:pt x="16174" y="360"/>
                  </a:cubicBezTo>
                  <a:cubicBezTo>
                    <a:pt x="15651" y="255"/>
                    <a:pt x="15128" y="151"/>
                    <a:pt x="14605" y="88"/>
                  </a:cubicBezTo>
                  <a:cubicBezTo>
                    <a:pt x="14096" y="27"/>
                    <a:pt x="13588" y="1"/>
                    <a:pt x="130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84;p54"/>
            <p:cNvSpPr/>
            <p:nvPr/>
          </p:nvSpPr>
          <p:spPr>
            <a:xfrm>
              <a:off x="5083475" y="2308050"/>
              <a:ext cx="75350" cy="70650"/>
            </a:xfrm>
            <a:custGeom>
              <a:avLst/>
              <a:gdLst/>
              <a:ahLst/>
              <a:cxnLst/>
              <a:rect l="l" t="t" r="r" b="b"/>
              <a:pathLst>
                <a:path w="3014" h="2826" extrusionOk="0">
                  <a:moveTo>
                    <a:pt x="1" y="1696"/>
                  </a:moveTo>
                  <a:cubicBezTo>
                    <a:pt x="43" y="1528"/>
                    <a:pt x="85" y="1424"/>
                    <a:pt x="105" y="1424"/>
                  </a:cubicBezTo>
                  <a:cubicBezTo>
                    <a:pt x="629" y="1277"/>
                    <a:pt x="984" y="880"/>
                    <a:pt x="1361" y="482"/>
                  </a:cubicBezTo>
                  <a:cubicBezTo>
                    <a:pt x="1696" y="126"/>
                    <a:pt x="2072" y="1"/>
                    <a:pt x="2595" y="106"/>
                  </a:cubicBezTo>
                  <a:cubicBezTo>
                    <a:pt x="2846" y="984"/>
                    <a:pt x="3014" y="1884"/>
                    <a:pt x="2491" y="2784"/>
                  </a:cubicBezTo>
                  <a:cubicBezTo>
                    <a:pt x="2135" y="2826"/>
                    <a:pt x="1863" y="2658"/>
                    <a:pt x="1570" y="2533"/>
                  </a:cubicBezTo>
                  <a:cubicBezTo>
                    <a:pt x="1298" y="2407"/>
                    <a:pt x="1089" y="2156"/>
                    <a:pt x="859" y="2031"/>
                  </a:cubicBezTo>
                  <a:cubicBezTo>
                    <a:pt x="608" y="1905"/>
                    <a:pt x="315" y="1821"/>
                    <a:pt x="1" y="16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185;p54"/>
            <p:cNvSpPr/>
            <p:nvPr/>
          </p:nvSpPr>
          <p:spPr>
            <a:xfrm>
              <a:off x="5227850" y="1732650"/>
              <a:ext cx="100475" cy="197775"/>
            </a:xfrm>
            <a:custGeom>
              <a:avLst/>
              <a:gdLst/>
              <a:ahLst/>
              <a:cxnLst/>
              <a:rect l="l" t="t" r="r" b="b"/>
              <a:pathLst>
                <a:path w="4019" h="7911" extrusionOk="0">
                  <a:moveTo>
                    <a:pt x="3453" y="7910"/>
                  </a:moveTo>
                  <a:cubicBezTo>
                    <a:pt x="2909" y="7324"/>
                    <a:pt x="2428" y="6822"/>
                    <a:pt x="2093" y="6194"/>
                  </a:cubicBezTo>
                  <a:cubicBezTo>
                    <a:pt x="1758" y="5567"/>
                    <a:pt x="1361" y="4981"/>
                    <a:pt x="1068" y="4332"/>
                  </a:cubicBezTo>
                  <a:cubicBezTo>
                    <a:pt x="649" y="3349"/>
                    <a:pt x="294" y="2323"/>
                    <a:pt x="105" y="1215"/>
                  </a:cubicBezTo>
                  <a:cubicBezTo>
                    <a:pt x="22" y="796"/>
                    <a:pt x="1" y="419"/>
                    <a:pt x="273" y="1"/>
                  </a:cubicBezTo>
                  <a:cubicBezTo>
                    <a:pt x="1068" y="22"/>
                    <a:pt x="1675" y="440"/>
                    <a:pt x="2114" y="1110"/>
                  </a:cubicBezTo>
                  <a:cubicBezTo>
                    <a:pt x="2700" y="2010"/>
                    <a:pt x="3202" y="2930"/>
                    <a:pt x="3621" y="3914"/>
                  </a:cubicBezTo>
                  <a:cubicBezTo>
                    <a:pt x="3913" y="4709"/>
                    <a:pt x="4018" y="5483"/>
                    <a:pt x="3893" y="6320"/>
                  </a:cubicBezTo>
                  <a:cubicBezTo>
                    <a:pt x="3872" y="6508"/>
                    <a:pt x="3872" y="6655"/>
                    <a:pt x="3872" y="6843"/>
                  </a:cubicBezTo>
                  <a:cubicBezTo>
                    <a:pt x="3872" y="7220"/>
                    <a:pt x="3746" y="7533"/>
                    <a:pt x="3453" y="79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186;p54"/>
            <p:cNvSpPr/>
            <p:nvPr/>
          </p:nvSpPr>
          <p:spPr>
            <a:xfrm>
              <a:off x="5304225" y="2028200"/>
              <a:ext cx="23575" cy="32975"/>
            </a:xfrm>
            <a:custGeom>
              <a:avLst/>
              <a:gdLst/>
              <a:ahLst/>
              <a:cxnLst/>
              <a:rect l="l" t="t" r="r" b="b"/>
              <a:pathLst>
                <a:path w="943" h="1319" extrusionOk="0">
                  <a:moveTo>
                    <a:pt x="273" y="1"/>
                  </a:moveTo>
                  <a:cubicBezTo>
                    <a:pt x="879" y="147"/>
                    <a:pt x="942" y="231"/>
                    <a:pt x="796" y="649"/>
                  </a:cubicBezTo>
                  <a:cubicBezTo>
                    <a:pt x="796" y="670"/>
                    <a:pt x="775" y="691"/>
                    <a:pt x="775" y="733"/>
                  </a:cubicBezTo>
                  <a:cubicBezTo>
                    <a:pt x="607" y="1152"/>
                    <a:pt x="419" y="1319"/>
                    <a:pt x="273" y="1214"/>
                  </a:cubicBezTo>
                  <a:cubicBezTo>
                    <a:pt x="1" y="1047"/>
                    <a:pt x="42" y="775"/>
                    <a:pt x="63" y="524"/>
                  </a:cubicBezTo>
                  <a:cubicBezTo>
                    <a:pt x="105" y="356"/>
                    <a:pt x="210" y="168"/>
                    <a:pt x="2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187;p54"/>
            <p:cNvSpPr/>
            <p:nvPr/>
          </p:nvSpPr>
          <p:spPr>
            <a:xfrm>
              <a:off x="4720975" y="1537550"/>
              <a:ext cx="710900" cy="2081925"/>
            </a:xfrm>
            <a:custGeom>
              <a:avLst/>
              <a:gdLst/>
              <a:ahLst/>
              <a:cxnLst/>
              <a:rect l="l" t="t" r="r" b="b"/>
              <a:pathLst>
                <a:path w="28436" h="83277" extrusionOk="0">
                  <a:moveTo>
                    <a:pt x="22012" y="83276"/>
                  </a:moveTo>
                  <a:cubicBezTo>
                    <a:pt x="21322" y="83109"/>
                    <a:pt x="20924" y="82774"/>
                    <a:pt x="20569" y="82419"/>
                  </a:cubicBezTo>
                  <a:cubicBezTo>
                    <a:pt x="20025" y="81833"/>
                    <a:pt x="19523" y="81205"/>
                    <a:pt x="19230" y="80452"/>
                  </a:cubicBezTo>
                  <a:cubicBezTo>
                    <a:pt x="19083" y="80054"/>
                    <a:pt x="18895" y="79698"/>
                    <a:pt x="18686" y="79364"/>
                  </a:cubicBezTo>
                  <a:cubicBezTo>
                    <a:pt x="18142" y="78485"/>
                    <a:pt x="17765" y="77585"/>
                    <a:pt x="17451" y="76644"/>
                  </a:cubicBezTo>
                  <a:cubicBezTo>
                    <a:pt x="17054" y="75430"/>
                    <a:pt x="16635" y="74237"/>
                    <a:pt x="16196" y="73045"/>
                  </a:cubicBezTo>
                  <a:cubicBezTo>
                    <a:pt x="15547" y="71371"/>
                    <a:pt x="15212" y="69655"/>
                    <a:pt x="15045" y="67898"/>
                  </a:cubicBezTo>
                  <a:cubicBezTo>
                    <a:pt x="14940" y="66872"/>
                    <a:pt x="14752" y="65868"/>
                    <a:pt x="14585" y="64843"/>
                  </a:cubicBezTo>
                  <a:cubicBezTo>
                    <a:pt x="14501" y="64361"/>
                    <a:pt x="14438" y="63901"/>
                    <a:pt x="14438" y="63420"/>
                  </a:cubicBezTo>
                  <a:cubicBezTo>
                    <a:pt x="14501" y="61788"/>
                    <a:pt x="14585" y="60135"/>
                    <a:pt x="14647" y="58482"/>
                  </a:cubicBezTo>
                  <a:cubicBezTo>
                    <a:pt x="14710" y="57227"/>
                    <a:pt x="15149" y="56055"/>
                    <a:pt x="15652" y="54925"/>
                  </a:cubicBezTo>
                  <a:cubicBezTo>
                    <a:pt x="16593" y="52833"/>
                    <a:pt x="17618" y="50761"/>
                    <a:pt x="18769" y="48773"/>
                  </a:cubicBezTo>
                  <a:cubicBezTo>
                    <a:pt x="18978" y="48418"/>
                    <a:pt x="19146" y="48041"/>
                    <a:pt x="19313" y="47685"/>
                  </a:cubicBezTo>
                  <a:cubicBezTo>
                    <a:pt x="19606" y="46974"/>
                    <a:pt x="19857" y="46242"/>
                    <a:pt x="20150" y="45530"/>
                  </a:cubicBezTo>
                  <a:cubicBezTo>
                    <a:pt x="20820" y="43835"/>
                    <a:pt x="21092" y="42078"/>
                    <a:pt x="20862" y="40257"/>
                  </a:cubicBezTo>
                  <a:cubicBezTo>
                    <a:pt x="20673" y="38625"/>
                    <a:pt x="20339" y="37056"/>
                    <a:pt x="19627" y="35571"/>
                  </a:cubicBezTo>
                  <a:cubicBezTo>
                    <a:pt x="19334" y="34964"/>
                    <a:pt x="19146" y="34315"/>
                    <a:pt x="18916" y="33667"/>
                  </a:cubicBezTo>
                  <a:cubicBezTo>
                    <a:pt x="18769" y="33227"/>
                    <a:pt x="18790" y="33227"/>
                    <a:pt x="18351" y="32809"/>
                  </a:cubicBezTo>
                  <a:cubicBezTo>
                    <a:pt x="18204" y="33164"/>
                    <a:pt x="18079" y="33499"/>
                    <a:pt x="17953" y="33855"/>
                  </a:cubicBezTo>
                  <a:cubicBezTo>
                    <a:pt x="17870" y="34022"/>
                    <a:pt x="17786" y="34231"/>
                    <a:pt x="17681" y="34420"/>
                  </a:cubicBezTo>
                  <a:cubicBezTo>
                    <a:pt x="17556" y="34650"/>
                    <a:pt x="17346" y="34755"/>
                    <a:pt x="17095" y="34692"/>
                  </a:cubicBezTo>
                  <a:cubicBezTo>
                    <a:pt x="16593" y="34524"/>
                    <a:pt x="16049" y="34399"/>
                    <a:pt x="15631" y="34106"/>
                  </a:cubicBezTo>
                  <a:cubicBezTo>
                    <a:pt x="15108" y="33750"/>
                    <a:pt x="14543" y="33499"/>
                    <a:pt x="13978" y="33269"/>
                  </a:cubicBezTo>
                  <a:cubicBezTo>
                    <a:pt x="13643" y="33143"/>
                    <a:pt x="13434" y="32934"/>
                    <a:pt x="13350" y="32599"/>
                  </a:cubicBezTo>
                  <a:cubicBezTo>
                    <a:pt x="13266" y="32327"/>
                    <a:pt x="13329" y="32034"/>
                    <a:pt x="13538" y="31867"/>
                  </a:cubicBezTo>
                  <a:cubicBezTo>
                    <a:pt x="13810" y="31616"/>
                    <a:pt x="14082" y="31302"/>
                    <a:pt x="14501" y="31260"/>
                  </a:cubicBezTo>
                  <a:cubicBezTo>
                    <a:pt x="14836" y="31239"/>
                    <a:pt x="15045" y="30967"/>
                    <a:pt x="15233" y="30737"/>
                  </a:cubicBezTo>
                  <a:cubicBezTo>
                    <a:pt x="15212" y="30507"/>
                    <a:pt x="15024" y="30465"/>
                    <a:pt x="14898" y="30444"/>
                  </a:cubicBezTo>
                  <a:cubicBezTo>
                    <a:pt x="13915" y="30110"/>
                    <a:pt x="12952" y="29775"/>
                    <a:pt x="11969" y="29419"/>
                  </a:cubicBezTo>
                  <a:cubicBezTo>
                    <a:pt x="11551" y="29294"/>
                    <a:pt x="11153" y="29084"/>
                    <a:pt x="10776" y="28833"/>
                  </a:cubicBezTo>
                  <a:cubicBezTo>
                    <a:pt x="10149" y="28352"/>
                    <a:pt x="9500" y="27892"/>
                    <a:pt x="8851" y="27410"/>
                  </a:cubicBezTo>
                  <a:cubicBezTo>
                    <a:pt x="7261" y="26260"/>
                    <a:pt x="6027" y="24774"/>
                    <a:pt x="4792" y="23247"/>
                  </a:cubicBezTo>
                  <a:cubicBezTo>
                    <a:pt x="4604" y="23016"/>
                    <a:pt x="4478" y="22765"/>
                    <a:pt x="4353" y="22493"/>
                  </a:cubicBezTo>
                  <a:lnTo>
                    <a:pt x="2072" y="18497"/>
                  </a:lnTo>
                  <a:cubicBezTo>
                    <a:pt x="1465" y="17430"/>
                    <a:pt x="984" y="16300"/>
                    <a:pt x="775" y="15045"/>
                  </a:cubicBezTo>
                  <a:cubicBezTo>
                    <a:pt x="628" y="14249"/>
                    <a:pt x="398" y="13496"/>
                    <a:pt x="168" y="12743"/>
                  </a:cubicBezTo>
                  <a:cubicBezTo>
                    <a:pt x="43" y="12262"/>
                    <a:pt x="1" y="11822"/>
                    <a:pt x="64" y="11362"/>
                  </a:cubicBezTo>
                  <a:cubicBezTo>
                    <a:pt x="189" y="10316"/>
                    <a:pt x="398" y="9270"/>
                    <a:pt x="838" y="8286"/>
                  </a:cubicBezTo>
                  <a:cubicBezTo>
                    <a:pt x="984" y="8035"/>
                    <a:pt x="1089" y="7742"/>
                    <a:pt x="1152" y="7449"/>
                  </a:cubicBezTo>
                  <a:cubicBezTo>
                    <a:pt x="1465" y="6361"/>
                    <a:pt x="2177" y="5545"/>
                    <a:pt x="2972" y="4771"/>
                  </a:cubicBezTo>
                  <a:cubicBezTo>
                    <a:pt x="3641" y="4101"/>
                    <a:pt x="4353" y="3474"/>
                    <a:pt x="5064" y="2846"/>
                  </a:cubicBezTo>
                  <a:cubicBezTo>
                    <a:pt x="5336" y="2616"/>
                    <a:pt x="5692" y="2428"/>
                    <a:pt x="6027" y="2260"/>
                  </a:cubicBezTo>
                  <a:cubicBezTo>
                    <a:pt x="6759" y="1863"/>
                    <a:pt x="7491" y="1486"/>
                    <a:pt x="8224" y="1130"/>
                  </a:cubicBezTo>
                  <a:cubicBezTo>
                    <a:pt x="8517" y="1005"/>
                    <a:pt x="8789" y="837"/>
                    <a:pt x="9103" y="754"/>
                  </a:cubicBezTo>
                  <a:cubicBezTo>
                    <a:pt x="11509" y="168"/>
                    <a:pt x="13915" y="0"/>
                    <a:pt x="16384" y="314"/>
                  </a:cubicBezTo>
                  <a:cubicBezTo>
                    <a:pt x="17095" y="398"/>
                    <a:pt x="17765" y="607"/>
                    <a:pt x="18455" y="733"/>
                  </a:cubicBezTo>
                  <a:cubicBezTo>
                    <a:pt x="18665" y="796"/>
                    <a:pt x="18832" y="837"/>
                    <a:pt x="19041" y="858"/>
                  </a:cubicBezTo>
                  <a:cubicBezTo>
                    <a:pt x="20401" y="1068"/>
                    <a:pt x="21510" y="1758"/>
                    <a:pt x="22494" y="2679"/>
                  </a:cubicBezTo>
                  <a:cubicBezTo>
                    <a:pt x="23435" y="3557"/>
                    <a:pt x="24168" y="4583"/>
                    <a:pt x="24795" y="5671"/>
                  </a:cubicBezTo>
                  <a:cubicBezTo>
                    <a:pt x="25297" y="6508"/>
                    <a:pt x="25737" y="7386"/>
                    <a:pt x="26239" y="8223"/>
                  </a:cubicBezTo>
                  <a:cubicBezTo>
                    <a:pt x="26469" y="8642"/>
                    <a:pt x="26637" y="9060"/>
                    <a:pt x="26741" y="9521"/>
                  </a:cubicBezTo>
                  <a:cubicBezTo>
                    <a:pt x="26929" y="10232"/>
                    <a:pt x="27076" y="10964"/>
                    <a:pt x="27348" y="11634"/>
                  </a:cubicBezTo>
                  <a:cubicBezTo>
                    <a:pt x="27913" y="13266"/>
                    <a:pt x="28185" y="14940"/>
                    <a:pt x="28331" y="16656"/>
                  </a:cubicBezTo>
                  <a:cubicBezTo>
                    <a:pt x="28436" y="18016"/>
                    <a:pt x="28289" y="19355"/>
                    <a:pt x="27934" y="20694"/>
                  </a:cubicBezTo>
                  <a:cubicBezTo>
                    <a:pt x="27725" y="21531"/>
                    <a:pt x="27515" y="22347"/>
                    <a:pt x="27201" y="23142"/>
                  </a:cubicBezTo>
                  <a:cubicBezTo>
                    <a:pt x="26448" y="25109"/>
                    <a:pt x="25318" y="26804"/>
                    <a:pt x="23707" y="28164"/>
                  </a:cubicBezTo>
                  <a:cubicBezTo>
                    <a:pt x="23477" y="28352"/>
                    <a:pt x="23226" y="28540"/>
                    <a:pt x="22996" y="28687"/>
                  </a:cubicBezTo>
                  <a:cubicBezTo>
                    <a:pt x="22682" y="28896"/>
                    <a:pt x="22326" y="29063"/>
                    <a:pt x="22012" y="29294"/>
                  </a:cubicBezTo>
                  <a:cubicBezTo>
                    <a:pt x="21113" y="30005"/>
                    <a:pt x="20067" y="30256"/>
                    <a:pt x="18978" y="30340"/>
                  </a:cubicBezTo>
                  <a:cubicBezTo>
                    <a:pt x="18706" y="30361"/>
                    <a:pt x="18455" y="30402"/>
                    <a:pt x="18142" y="30444"/>
                  </a:cubicBezTo>
                  <a:cubicBezTo>
                    <a:pt x="18142" y="30612"/>
                    <a:pt x="18100" y="30779"/>
                    <a:pt x="18183" y="30946"/>
                  </a:cubicBezTo>
                  <a:cubicBezTo>
                    <a:pt x="18414" y="31511"/>
                    <a:pt x="18665" y="32097"/>
                    <a:pt x="19146" y="32516"/>
                  </a:cubicBezTo>
                  <a:cubicBezTo>
                    <a:pt x="19418" y="32725"/>
                    <a:pt x="19564" y="33018"/>
                    <a:pt x="19669" y="33332"/>
                  </a:cubicBezTo>
                  <a:cubicBezTo>
                    <a:pt x="19941" y="34085"/>
                    <a:pt x="20234" y="34817"/>
                    <a:pt x="20569" y="35550"/>
                  </a:cubicBezTo>
                  <a:cubicBezTo>
                    <a:pt x="21196" y="36826"/>
                    <a:pt x="21531" y="38186"/>
                    <a:pt x="21719" y="39609"/>
                  </a:cubicBezTo>
                  <a:cubicBezTo>
                    <a:pt x="21824" y="40446"/>
                    <a:pt x="21908" y="41304"/>
                    <a:pt x="21866" y="42162"/>
                  </a:cubicBezTo>
                  <a:cubicBezTo>
                    <a:pt x="21824" y="43375"/>
                    <a:pt x="21552" y="44484"/>
                    <a:pt x="21175" y="45614"/>
                  </a:cubicBezTo>
                  <a:cubicBezTo>
                    <a:pt x="20862" y="46514"/>
                    <a:pt x="20548" y="47392"/>
                    <a:pt x="20171" y="48250"/>
                  </a:cubicBezTo>
                  <a:cubicBezTo>
                    <a:pt x="19941" y="48836"/>
                    <a:pt x="19669" y="49380"/>
                    <a:pt x="19355" y="49924"/>
                  </a:cubicBezTo>
                  <a:cubicBezTo>
                    <a:pt x="18142" y="52079"/>
                    <a:pt x="17095" y="54318"/>
                    <a:pt x="16196" y="56620"/>
                  </a:cubicBezTo>
                  <a:cubicBezTo>
                    <a:pt x="16049" y="57038"/>
                    <a:pt x="15945" y="57457"/>
                    <a:pt x="15882" y="57917"/>
                  </a:cubicBezTo>
                  <a:cubicBezTo>
                    <a:pt x="15589" y="59863"/>
                    <a:pt x="15589" y="61830"/>
                    <a:pt x="15589" y="63817"/>
                  </a:cubicBezTo>
                  <a:cubicBezTo>
                    <a:pt x="15589" y="64152"/>
                    <a:pt x="15673" y="64529"/>
                    <a:pt x="15756" y="64864"/>
                  </a:cubicBezTo>
                  <a:cubicBezTo>
                    <a:pt x="15986" y="65973"/>
                    <a:pt x="16112" y="67061"/>
                    <a:pt x="16258" y="68191"/>
                  </a:cubicBezTo>
                  <a:cubicBezTo>
                    <a:pt x="16405" y="69655"/>
                    <a:pt x="16698" y="71099"/>
                    <a:pt x="17221" y="72480"/>
                  </a:cubicBezTo>
                  <a:cubicBezTo>
                    <a:pt x="17786" y="73986"/>
                    <a:pt x="18288" y="75535"/>
                    <a:pt x="18832" y="77062"/>
                  </a:cubicBezTo>
                  <a:cubicBezTo>
                    <a:pt x="18999" y="77502"/>
                    <a:pt x="19230" y="77920"/>
                    <a:pt x="19439" y="78338"/>
                  </a:cubicBezTo>
                  <a:cubicBezTo>
                    <a:pt x="19732" y="78903"/>
                    <a:pt x="20046" y="79489"/>
                    <a:pt x="20297" y="80054"/>
                  </a:cubicBezTo>
                  <a:cubicBezTo>
                    <a:pt x="20548" y="80619"/>
                    <a:pt x="20820" y="81100"/>
                    <a:pt x="21175" y="81603"/>
                  </a:cubicBezTo>
                  <a:cubicBezTo>
                    <a:pt x="21447" y="82021"/>
                    <a:pt x="21699" y="82439"/>
                    <a:pt x="21950" y="82879"/>
                  </a:cubicBezTo>
                  <a:cubicBezTo>
                    <a:pt x="21908" y="82921"/>
                    <a:pt x="21929" y="83046"/>
                    <a:pt x="22012" y="83276"/>
                  </a:cubicBezTo>
                  <a:close/>
                  <a:moveTo>
                    <a:pt x="15735" y="29838"/>
                  </a:moveTo>
                  <a:cubicBezTo>
                    <a:pt x="16279" y="29712"/>
                    <a:pt x="16614" y="29607"/>
                    <a:pt x="16907" y="29524"/>
                  </a:cubicBezTo>
                  <a:cubicBezTo>
                    <a:pt x="17054" y="29189"/>
                    <a:pt x="17158" y="28896"/>
                    <a:pt x="17326" y="28645"/>
                  </a:cubicBezTo>
                  <a:cubicBezTo>
                    <a:pt x="17367" y="28561"/>
                    <a:pt x="17577" y="28519"/>
                    <a:pt x="17723" y="28540"/>
                  </a:cubicBezTo>
                  <a:cubicBezTo>
                    <a:pt x="17786" y="28540"/>
                    <a:pt x="17932" y="28666"/>
                    <a:pt x="17953" y="28770"/>
                  </a:cubicBezTo>
                  <a:cubicBezTo>
                    <a:pt x="17995" y="28959"/>
                    <a:pt x="17995" y="29168"/>
                    <a:pt x="18037" y="29377"/>
                  </a:cubicBezTo>
                  <a:cubicBezTo>
                    <a:pt x="18100" y="29398"/>
                    <a:pt x="18162" y="29461"/>
                    <a:pt x="18204" y="29461"/>
                  </a:cubicBezTo>
                  <a:cubicBezTo>
                    <a:pt x="19250" y="29314"/>
                    <a:pt x="20339" y="29252"/>
                    <a:pt x="21196" y="28540"/>
                  </a:cubicBezTo>
                  <a:cubicBezTo>
                    <a:pt x="21489" y="28310"/>
                    <a:pt x="21845" y="28143"/>
                    <a:pt x="22180" y="27933"/>
                  </a:cubicBezTo>
                  <a:cubicBezTo>
                    <a:pt x="22452" y="27745"/>
                    <a:pt x="22745" y="27599"/>
                    <a:pt x="22975" y="27389"/>
                  </a:cubicBezTo>
                  <a:cubicBezTo>
                    <a:pt x="24419" y="26155"/>
                    <a:pt x="25423" y="24648"/>
                    <a:pt x="26134" y="22891"/>
                  </a:cubicBezTo>
                  <a:cubicBezTo>
                    <a:pt x="26553" y="21866"/>
                    <a:pt x="26825" y="20819"/>
                    <a:pt x="27034" y="19752"/>
                  </a:cubicBezTo>
                  <a:cubicBezTo>
                    <a:pt x="27139" y="19250"/>
                    <a:pt x="27264" y="18748"/>
                    <a:pt x="27264" y="18267"/>
                  </a:cubicBezTo>
                  <a:cubicBezTo>
                    <a:pt x="27264" y="16133"/>
                    <a:pt x="27055" y="14019"/>
                    <a:pt x="26302" y="12011"/>
                  </a:cubicBezTo>
                  <a:cubicBezTo>
                    <a:pt x="26155" y="11613"/>
                    <a:pt x="25988" y="11215"/>
                    <a:pt x="25925" y="10839"/>
                  </a:cubicBezTo>
                  <a:cubicBezTo>
                    <a:pt x="25737" y="9646"/>
                    <a:pt x="25256" y="8579"/>
                    <a:pt x="24628" y="7596"/>
                  </a:cubicBezTo>
                  <a:cubicBezTo>
                    <a:pt x="24377" y="7198"/>
                    <a:pt x="24147" y="6780"/>
                    <a:pt x="23916" y="6361"/>
                  </a:cubicBezTo>
                  <a:cubicBezTo>
                    <a:pt x="23289" y="5252"/>
                    <a:pt x="22556" y="4248"/>
                    <a:pt x="21615" y="3348"/>
                  </a:cubicBezTo>
                  <a:cubicBezTo>
                    <a:pt x="20883" y="2679"/>
                    <a:pt x="20067" y="2176"/>
                    <a:pt x="19104" y="1967"/>
                  </a:cubicBezTo>
                  <a:cubicBezTo>
                    <a:pt x="18476" y="1842"/>
                    <a:pt x="17849" y="1674"/>
                    <a:pt x="17200" y="1549"/>
                  </a:cubicBezTo>
                  <a:cubicBezTo>
                    <a:pt x="16677" y="1444"/>
                    <a:pt x="16154" y="1340"/>
                    <a:pt x="15631" y="1277"/>
                  </a:cubicBezTo>
                  <a:cubicBezTo>
                    <a:pt x="14061" y="1068"/>
                    <a:pt x="12492" y="1214"/>
                    <a:pt x="10881" y="1423"/>
                  </a:cubicBezTo>
                  <a:cubicBezTo>
                    <a:pt x="9877" y="1549"/>
                    <a:pt x="8851" y="1779"/>
                    <a:pt x="7994" y="2407"/>
                  </a:cubicBezTo>
                  <a:cubicBezTo>
                    <a:pt x="7805" y="2532"/>
                    <a:pt x="7596" y="2658"/>
                    <a:pt x="7366" y="2741"/>
                  </a:cubicBezTo>
                  <a:cubicBezTo>
                    <a:pt x="6257" y="3118"/>
                    <a:pt x="5399" y="3788"/>
                    <a:pt x="4604" y="4604"/>
                  </a:cubicBezTo>
                  <a:cubicBezTo>
                    <a:pt x="4332" y="4897"/>
                    <a:pt x="4018" y="5148"/>
                    <a:pt x="3704" y="5441"/>
                  </a:cubicBezTo>
                  <a:cubicBezTo>
                    <a:pt x="2972" y="6152"/>
                    <a:pt x="2344" y="6905"/>
                    <a:pt x="2051" y="7910"/>
                  </a:cubicBezTo>
                  <a:cubicBezTo>
                    <a:pt x="1947" y="8244"/>
                    <a:pt x="1821" y="8579"/>
                    <a:pt x="1675" y="8893"/>
                  </a:cubicBezTo>
                  <a:cubicBezTo>
                    <a:pt x="1340" y="9688"/>
                    <a:pt x="1193" y="10525"/>
                    <a:pt x="1089" y="11383"/>
                  </a:cubicBezTo>
                  <a:cubicBezTo>
                    <a:pt x="1026" y="11801"/>
                    <a:pt x="1047" y="12199"/>
                    <a:pt x="1193" y="12617"/>
                  </a:cubicBezTo>
                  <a:cubicBezTo>
                    <a:pt x="1403" y="13350"/>
                    <a:pt x="1654" y="14082"/>
                    <a:pt x="1758" y="14835"/>
                  </a:cubicBezTo>
                  <a:cubicBezTo>
                    <a:pt x="1947" y="16028"/>
                    <a:pt x="2449" y="17074"/>
                    <a:pt x="3014" y="18099"/>
                  </a:cubicBezTo>
                  <a:cubicBezTo>
                    <a:pt x="3600" y="19125"/>
                    <a:pt x="4227" y="20150"/>
                    <a:pt x="4771" y="21196"/>
                  </a:cubicBezTo>
                  <a:cubicBezTo>
                    <a:pt x="5315" y="22242"/>
                    <a:pt x="6027" y="23184"/>
                    <a:pt x="6780" y="24084"/>
                  </a:cubicBezTo>
                  <a:cubicBezTo>
                    <a:pt x="8015" y="25632"/>
                    <a:pt x="9605" y="26720"/>
                    <a:pt x="11153" y="27913"/>
                  </a:cubicBezTo>
                  <a:cubicBezTo>
                    <a:pt x="11885" y="28457"/>
                    <a:pt x="12743" y="28666"/>
                    <a:pt x="13538" y="29042"/>
                  </a:cubicBezTo>
                  <a:cubicBezTo>
                    <a:pt x="13685" y="29105"/>
                    <a:pt x="13852" y="29168"/>
                    <a:pt x="14020" y="29252"/>
                  </a:cubicBezTo>
                  <a:cubicBezTo>
                    <a:pt x="14689" y="29461"/>
                    <a:pt x="15338" y="29691"/>
                    <a:pt x="15735" y="29838"/>
                  </a:cubicBezTo>
                  <a:close/>
                  <a:moveTo>
                    <a:pt x="14501" y="32516"/>
                  </a:moveTo>
                  <a:cubicBezTo>
                    <a:pt x="14815" y="32641"/>
                    <a:pt x="15108" y="32725"/>
                    <a:pt x="15338" y="32851"/>
                  </a:cubicBezTo>
                  <a:cubicBezTo>
                    <a:pt x="15589" y="32976"/>
                    <a:pt x="15798" y="33185"/>
                    <a:pt x="16049" y="33353"/>
                  </a:cubicBezTo>
                  <a:cubicBezTo>
                    <a:pt x="16321" y="33499"/>
                    <a:pt x="16614" y="33646"/>
                    <a:pt x="16949" y="33604"/>
                  </a:cubicBezTo>
                  <a:cubicBezTo>
                    <a:pt x="17472" y="32704"/>
                    <a:pt x="17305" y="31804"/>
                    <a:pt x="17054" y="30926"/>
                  </a:cubicBezTo>
                  <a:cubicBezTo>
                    <a:pt x="16530" y="30821"/>
                    <a:pt x="16175" y="30946"/>
                    <a:pt x="15840" y="31302"/>
                  </a:cubicBezTo>
                  <a:cubicBezTo>
                    <a:pt x="15463" y="31679"/>
                    <a:pt x="15129" y="32097"/>
                    <a:pt x="14585" y="32244"/>
                  </a:cubicBezTo>
                  <a:cubicBezTo>
                    <a:pt x="14585" y="32244"/>
                    <a:pt x="14585" y="32348"/>
                    <a:pt x="14501" y="325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188;p54"/>
            <p:cNvSpPr/>
            <p:nvPr/>
          </p:nvSpPr>
          <p:spPr>
            <a:xfrm>
              <a:off x="5204325" y="1705450"/>
              <a:ext cx="147000" cy="253200"/>
            </a:xfrm>
            <a:custGeom>
              <a:avLst/>
              <a:gdLst/>
              <a:ahLst/>
              <a:cxnLst/>
              <a:rect l="l" t="t" r="r" b="b"/>
              <a:pathLst>
                <a:path w="5880" h="10128" extrusionOk="0">
                  <a:moveTo>
                    <a:pt x="5545" y="8956"/>
                  </a:moveTo>
                  <a:cubicBezTo>
                    <a:pt x="5440" y="9186"/>
                    <a:pt x="5357" y="9458"/>
                    <a:pt x="5231" y="9689"/>
                  </a:cubicBezTo>
                  <a:cubicBezTo>
                    <a:pt x="5022" y="10023"/>
                    <a:pt x="4624" y="10128"/>
                    <a:pt x="4310" y="9898"/>
                  </a:cubicBezTo>
                  <a:cubicBezTo>
                    <a:pt x="3536" y="9270"/>
                    <a:pt x="2783" y="8642"/>
                    <a:pt x="2281" y="7743"/>
                  </a:cubicBezTo>
                  <a:cubicBezTo>
                    <a:pt x="1946" y="7178"/>
                    <a:pt x="1549" y="6634"/>
                    <a:pt x="1277" y="6006"/>
                  </a:cubicBezTo>
                  <a:cubicBezTo>
                    <a:pt x="753" y="4876"/>
                    <a:pt x="377" y="3704"/>
                    <a:pt x="126" y="2491"/>
                  </a:cubicBezTo>
                  <a:cubicBezTo>
                    <a:pt x="0" y="1821"/>
                    <a:pt x="105" y="1214"/>
                    <a:pt x="398" y="608"/>
                  </a:cubicBezTo>
                  <a:cubicBezTo>
                    <a:pt x="607" y="189"/>
                    <a:pt x="963" y="1"/>
                    <a:pt x="1423" y="106"/>
                  </a:cubicBezTo>
                  <a:cubicBezTo>
                    <a:pt x="2532" y="398"/>
                    <a:pt x="3432" y="963"/>
                    <a:pt x="4038" y="2010"/>
                  </a:cubicBezTo>
                  <a:cubicBezTo>
                    <a:pt x="4520" y="2847"/>
                    <a:pt x="4938" y="3725"/>
                    <a:pt x="5398" y="4583"/>
                  </a:cubicBezTo>
                  <a:cubicBezTo>
                    <a:pt x="5817" y="5420"/>
                    <a:pt x="5817" y="6278"/>
                    <a:pt x="5859" y="7178"/>
                  </a:cubicBezTo>
                  <a:cubicBezTo>
                    <a:pt x="5880" y="7533"/>
                    <a:pt x="5838" y="7931"/>
                    <a:pt x="5775" y="8287"/>
                  </a:cubicBezTo>
                  <a:cubicBezTo>
                    <a:pt x="5733" y="8517"/>
                    <a:pt x="5629" y="8726"/>
                    <a:pt x="5545" y="8956"/>
                  </a:cubicBezTo>
                  <a:close/>
                  <a:moveTo>
                    <a:pt x="4394" y="8998"/>
                  </a:moveTo>
                  <a:cubicBezTo>
                    <a:pt x="4666" y="8621"/>
                    <a:pt x="4813" y="8329"/>
                    <a:pt x="4813" y="7931"/>
                  </a:cubicBezTo>
                  <a:cubicBezTo>
                    <a:pt x="4813" y="7743"/>
                    <a:pt x="4813" y="7596"/>
                    <a:pt x="4834" y="7408"/>
                  </a:cubicBezTo>
                  <a:cubicBezTo>
                    <a:pt x="4959" y="6571"/>
                    <a:pt x="4854" y="5797"/>
                    <a:pt x="4562" y="5002"/>
                  </a:cubicBezTo>
                  <a:cubicBezTo>
                    <a:pt x="4164" y="4039"/>
                    <a:pt x="3641" y="3098"/>
                    <a:pt x="3055" y="2198"/>
                  </a:cubicBezTo>
                  <a:cubicBezTo>
                    <a:pt x="2637" y="1549"/>
                    <a:pt x="2051" y="1110"/>
                    <a:pt x="1214" y="1089"/>
                  </a:cubicBezTo>
                  <a:cubicBezTo>
                    <a:pt x="942" y="1507"/>
                    <a:pt x="963" y="1884"/>
                    <a:pt x="1046" y="2303"/>
                  </a:cubicBezTo>
                  <a:cubicBezTo>
                    <a:pt x="1256" y="3391"/>
                    <a:pt x="1590" y="4395"/>
                    <a:pt x="2009" y="5420"/>
                  </a:cubicBezTo>
                  <a:cubicBezTo>
                    <a:pt x="2302" y="6069"/>
                    <a:pt x="2699" y="6655"/>
                    <a:pt x="3034" y="7282"/>
                  </a:cubicBezTo>
                  <a:cubicBezTo>
                    <a:pt x="3369" y="7910"/>
                    <a:pt x="3871" y="8412"/>
                    <a:pt x="4394" y="8998"/>
                  </a:cubicBezTo>
                  <a:close/>
                </a:path>
              </a:pathLst>
            </a:custGeom>
            <a:solidFill>
              <a:srgbClr val="452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189;p54"/>
            <p:cNvSpPr/>
            <p:nvPr/>
          </p:nvSpPr>
          <p:spPr>
            <a:xfrm>
              <a:off x="5280700" y="2003100"/>
              <a:ext cx="69575" cy="86325"/>
            </a:xfrm>
            <a:custGeom>
              <a:avLst/>
              <a:gdLst/>
              <a:ahLst/>
              <a:cxnLst/>
              <a:rect l="l" t="t" r="r" b="b"/>
              <a:pathLst>
                <a:path w="2783" h="3453" extrusionOk="0">
                  <a:moveTo>
                    <a:pt x="2406" y="2260"/>
                  </a:moveTo>
                  <a:cubicBezTo>
                    <a:pt x="2364" y="2407"/>
                    <a:pt x="2281" y="2595"/>
                    <a:pt x="2239" y="2741"/>
                  </a:cubicBezTo>
                  <a:cubicBezTo>
                    <a:pt x="2155" y="2951"/>
                    <a:pt x="1988" y="3055"/>
                    <a:pt x="1820" y="3160"/>
                  </a:cubicBezTo>
                  <a:cubicBezTo>
                    <a:pt x="1193" y="3453"/>
                    <a:pt x="293" y="3013"/>
                    <a:pt x="167" y="2365"/>
                  </a:cubicBezTo>
                  <a:cubicBezTo>
                    <a:pt x="0" y="1633"/>
                    <a:pt x="251" y="963"/>
                    <a:pt x="607" y="377"/>
                  </a:cubicBezTo>
                  <a:cubicBezTo>
                    <a:pt x="816" y="21"/>
                    <a:pt x="1130" y="0"/>
                    <a:pt x="1507" y="231"/>
                  </a:cubicBezTo>
                  <a:cubicBezTo>
                    <a:pt x="1653" y="314"/>
                    <a:pt x="1779" y="419"/>
                    <a:pt x="1946" y="482"/>
                  </a:cubicBezTo>
                  <a:cubicBezTo>
                    <a:pt x="2574" y="733"/>
                    <a:pt x="2783" y="1130"/>
                    <a:pt x="2595" y="1779"/>
                  </a:cubicBezTo>
                  <a:cubicBezTo>
                    <a:pt x="2553" y="1946"/>
                    <a:pt x="2469" y="2093"/>
                    <a:pt x="2406" y="2260"/>
                  </a:cubicBezTo>
                  <a:close/>
                  <a:moveTo>
                    <a:pt x="1214" y="1005"/>
                  </a:moveTo>
                  <a:cubicBezTo>
                    <a:pt x="1130" y="1172"/>
                    <a:pt x="1025" y="1340"/>
                    <a:pt x="1025" y="1549"/>
                  </a:cubicBezTo>
                  <a:cubicBezTo>
                    <a:pt x="1004" y="1800"/>
                    <a:pt x="983" y="2072"/>
                    <a:pt x="1235" y="2239"/>
                  </a:cubicBezTo>
                  <a:cubicBezTo>
                    <a:pt x="1402" y="2344"/>
                    <a:pt x="1569" y="2177"/>
                    <a:pt x="1737" y="1758"/>
                  </a:cubicBezTo>
                  <a:cubicBezTo>
                    <a:pt x="1737" y="1716"/>
                    <a:pt x="1758" y="1695"/>
                    <a:pt x="1758" y="1674"/>
                  </a:cubicBezTo>
                  <a:cubicBezTo>
                    <a:pt x="1883" y="1235"/>
                    <a:pt x="1841" y="1151"/>
                    <a:pt x="1214" y="1005"/>
                  </a:cubicBezTo>
                  <a:close/>
                </a:path>
              </a:pathLst>
            </a:custGeom>
            <a:solidFill>
              <a:srgbClr val="452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1321;p57"/>
          <p:cNvGrpSpPr/>
          <p:nvPr/>
        </p:nvGrpSpPr>
        <p:grpSpPr>
          <a:xfrm>
            <a:off x="2995680" y="3053847"/>
            <a:ext cx="3181290" cy="1886474"/>
            <a:chOff x="2886990" y="1939954"/>
            <a:chExt cx="3370010" cy="1998384"/>
          </a:xfrm>
        </p:grpSpPr>
        <p:grpSp>
          <p:nvGrpSpPr>
            <p:cNvPr id="75" name="Google Shape;1322;p57"/>
            <p:cNvGrpSpPr/>
            <p:nvPr/>
          </p:nvGrpSpPr>
          <p:grpSpPr>
            <a:xfrm>
              <a:off x="4559700" y="1941038"/>
              <a:ext cx="1458850" cy="1801625"/>
              <a:chOff x="6658575" y="2261350"/>
              <a:chExt cx="1458850" cy="1801625"/>
            </a:xfrm>
          </p:grpSpPr>
          <p:sp>
            <p:nvSpPr>
              <p:cNvPr id="104" name="Google Shape;1323;p57"/>
              <p:cNvSpPr/>
              <p:nvPr/>
            </p:nvSpPr>
            <p:spPr>
              <a:xfrm>
                <a:off x="6862575" y="2681800"/>
                <a:ext cx="865825" cy="479800"/>
              </a:xfrm>
              <a:custGeom>
                <a:avLst/>
                <a:gdLst/>
                <a:ahLst/>
                <a:cxnLst/>
                <a:rect l="l" t="t" r="r" b="b"/>
                <a:pathLst>
                  <a:path w="34633" h="19192" extrusionOk="0">
                    <a:moveTo>
                      <a:pt x="19404" y="760"/>
                    </a:moveTo>
                    <a:cubicBezTo>
                      <a:pt x="19665" y="1306"/>
                      <a:pt x="20068" y="1733"/>
                      <a:pt x="20566" y="2041"/>
                    </a:cubicBezTo>
                    <a:cubicBezTo>
                      <a:pt x="20898" y="2231"/>
                      <a:pt x="21254" y="2373"/>
                      <a:pt x="21634" y="2492"/>
                    </a:cubicBezTo>
                    <a:cubicBezTo>
                      <a:pt x="22108" y="2610"/>
                      <a:pt x="22535" y="2847"/>
                      <a:pt x="23057" y="2847"/>
                    </a:cubicBezTo>
                    <a:cubicBezTo>
                      <a:pt x="23531" y="2847"/>
                      <a:pt x="24006" y="2776"/>
                      <a:pt x="24457" y="2610"/>
                    </a:cubicBezTo>
                    <a:cubicBezTo>
                      <a:pt x="24718" y="2539"/>
                      <a:pt x="24955" y="2421"/>
                      <a:pt x="25216" y="2302"/>
                    </a:cubicBezTo>
                    <a:cubicBezTo>
                      <a:pt x="26046" y="2017"/>
                      <a:pt x="26805" y="1543"/>
                      <a:pt x="27422" y="902"/>
                    </a:cubicBezTo>
                    <a:cubicBezTo>
                      <a:pt x="27493" y="855"/>
                      <a:pt x="27564" y="831"/>
                      <a:pt x="27635" y="808"/>
                    </a:cubicBezTo>
                    <a:cubicBezTo>
                      <a:pt x="27778" y="879"/>
                      <a:pt x="27920" y="974"/>
                      <a:pt x="28038" y="1068"/>
                    </a:cubicBezTo>
                    <a:cubicBezTo>
                      <a:pt x="28798" y="1590"/>
                      <a:pt x="29675" y="1851"/>
                      <a:pt x="30577" y="1828"/>
                    </a:cubicBezTo>
                    <a:cubicBezTo>
                      <a:pt x="31217" y="1851"/>
                      <a:pt x="31834" y="1709"/>
                      <a:pt x="32379" y="1424"/>
                    </a:cubicBezTo>
                    <a:cubicBezTo>
                      <a:pt x="32640" y="1282"/>
                      <a:pt x="32901" y="1092"/>
                      <a:pt x="33115" y="902"/>
                    </a:cubicBezTo>
                    <a:cubicBezTo>
                      <a:pt x="33257" y="713"/>
                      <a:pt x="33471" y="570"/>
                      <a:pt x="33731" y="523"/>
                    </a:cubicBezTo>
                    <a:cubicBezTo>
                      <a:pt x="33779" y="665"/>
                      <a:pt x="33850" y="784"/>
                      <a:pt x="33897" y="926"/>
                    </a:cubicBezTo>
                    <a:cubicBezTo>
                      <a:pt x="34206" y="1590"/>
                      <a:pt x="34419" y="2278"/>
                      <a:pt x="34538" y="3014"/>
                    </a:cubicBezTo>
                    <a:cubicBezTo>
                      <a:pt x="34609" y="3488"/>
                      <a:pt x="34633" y="3986"/>
                      <a:pt x="34633" y="4484"/>
                    </a:cubicBezTo>
                    <a:cubicBezTo>
                      <a:pt x="34633" y="5220"/>
                      <a:pt x="34609" y="5931"/>
                      <a:pt x="34609" y="6667"/>
                    </a:cubicBezTo>
                    <a:cubicBezTo>
                      <a:pt x="34562" y="7188"/>
                      <a:pt x="34467" y="7687"/>
                      <a:pt x="34301" y="8185"/>
                    </a:cubicBezTo>
                    <a:cubicBezTo>
                      <a:pt x="34040" y="9110"/>
                      <a:pt x="33660" y="9987"/>
                      <a:pt x="33162" y="10818"/>
                    </a:cubicBezTo>
                    <a:cubicBezTo>
                      <a:pt x="32735" y="11529"/>
                      <a:pt x="32237" y="12170"/>
                      <a:pt x="31644" y="12739"/>
                    </a:cubicBezTo>
                    <a:cubicBezTo>
                      <a:pt x="31264" y="13142"/>
                      <a:pt x="30861" y="13522"/>
                      <a:pt x="30458" y="13925"/>
                    </a:cubicBezTo>
                    <a:cubicBezTo>
                      <a:pt x="29936" y="14423"/>
                      <a:pt x="29343" y="14850"/>
                      <a:pt x="28703" y="15230"/>
                    </a:cubicBezTo>
                    <a:cubicBezTo>
                      <a:pt x="27683" y="15870"/>
                      <a:pt x="26663" y="16487"/>
                      <a:pt x="25619" y="17080"/>
                    </a:cubicBezTo>
                    <a:cubicBezTo>
                      <a:pt x="24551" y="17626"/>
                      <a:pt x="23413" y="18053"/>
                      <a:pt x="22251" y="18361"/>
                    </a:cubicBezTo>
                    <a:cubicBezTo>
                      <a:pt x="21112" y="18646"/>
                      <a:pt x="19950" y="18859"/>
                      <a:pt x="18787" y="19001"/>
                    </a:cubicBezTo>
                    <a:cubicBezTo>
                      <a:pt x="17815" y="19096"/>
                      <a:pt x="16819" y="19120"/>
                      <a:pt x="15822" y="19167"/>
                    </a:cubicBezTo>
                    <a:cubicBezTo>
                      <a:pt x="15395" y="19191"/>
                      <a:pt x="14968" y="19167"/>
                      <a:pt x="14518" y="19167"/>
                    </a:cubicBezTo>
                    <a:cubicBezTo>
                      <a:pt x="13711" y="19191"/>
                      <a:pt x="12905" y="19120"/>
                      <a:pt x="12098" y="18978"/>
                    </a:cubicBezTo>
                    <a:cubicBezTo>
                      <a:pt x="11790" y="18930"/>
                      <a:pt x="11505" y="18859"/>
                      <a:pt x="11197" y="18788"/>
                    </a:cubicBezTo>
                    <a:cubicBezTo>
                      <a:pt x="10129" y="18456"/>
                      <a:pt x="9086" y="18124"/>
                      <a:pt x="8018" y="17768"/>
                    </a:cubicBezTo>
                    <a:cubicBezTo>
                      <a:pt x="6571" y="17293"/>
                      <a:pt x="5290" y="16487"/>
                      <a:pt x="4223" y="15420"/>
                    </a:cubicBezTo>
                    <a:cubicBezTo>
                      <a:pt x="3630" y="14827"/>
                      <a:pt x="3060" y="14210"/>
                      <a:pt x="2515" y="13593"/>
                    </a:cubicBezTo>
                    <a:cubicBezTo>
                      <a:pt x="2230" y="13261"/>
                      <a:pt x="1993" y="12905"/>
                      <a:pt x="1756" y="12549"/>
                    </a:cubicBezTo>
                    <a:cubicBezTo>
                      <a:pt x="1590" y="12383"/>
                      <a:pt x="1613" y="12122"/>
                      <a:pt x="1780" y="11956"/>
                    </a:cubicBezTo>
                    <a:cubicBezTo>
                      <a:pt x="1803" y="11909"/>
                      <a:pt x="1827" y="11861"/>
                      <a:pt x="1827" y="11814"/>
                    </a:cubicBezTo>
                    <a:cubicBezTo>
                      <a:pt x="1685" y="11600"/>
                      <a:pt x="1542" y="11838"/>
                      <a:pt x="1353" y="11743"/>
                    </a:cubicBezTo>
                    <a:cubicBezTo>
                      <a:pt x="1020" y="11007"/>
                      <a:pt x="783" y="10248"/>
                      <a:pt x="641" y="9466"/>
                    </a:cubicBezTo>
                    <a:cubicBezTo>
                      <a:pt x="665" y="9418"/>
                      <a:pt x="688" y="9371"/>
                      <a:pt x="712" y="9323"/>
                    </a:cubicBezTo>
                    <a:cubicBezTo>
                      <a:pt x="997" y="8944"/>
                      <a:pt x="1020" y="8896"/>
                      <a:pt x="736" y="8635"/>
                    </a:cubicBezTo>
                    <a:cubicBezTo>
                      <a:pt x="285" y="8232"/>
                      <a:pt x="190" y="7734"/>
                      <a:pt x="143" y="7188"/>
                    </a:cubicBezTo>
                    <a:cubicBezTo>
                      <a:pt x="72" y="6263"/>
                      <a:pt x="72" y="5338"/>
                      <a:pt x="48" y="4413"/>
                    </a:cubicBezTo>
                    <a:cubicBezTo>
                      <a:pt x="0" y="3607"/>
                      <a:pt x="95" y="2824"/>
                      <a:pt x="333" y="2065"/>
                    </a:cubicBezTo>
                    <a:cubicBezTo>
                      <a:pt x="475" y="1590"/>
                      <a:pt x="593" y="1116"/>
                      <a:pt x="712" y="665"/>
                    </a:cubicBezTo>
                    <a:cubicBezTo>
                      <a:pt x="807" y="618"/>
                      <a:pt x="926" y="665"/>
                      <a:pt x="949" y="784"/>
                    </a:cubicBezTo>
                    <a:cubicBezTo>
                      <a:pt x="1139" y="1140"/>
                      <a:pt x="1471" y="1401"/>
                      <a:pt x="1874" y="1543"/>
                    </a:cubicBezTo>
                    <a:cubicBezTo>
                      <a:pt x="2396" y="1733"/>
                      <a:pt x="2942" y="1828"/>
                      <a:pt x="3487" y="1851"/>
                    </a:cubicBezTo>
                    <a:cubicBezTo>
                      <a:pt x="4318" y="1922"/>
                      <a:pt x="5124" y="1875"/>
                      <a:pt x="5931" y="1756"/>
                    </a:cubicBezTo>
                    <a:cubicBezTo>
                      <a:pt x="6737" y="1614"/>
                      <a:pt x="7496" y="1306"/>
                      <a:pt x="8184" y="855"/>
                    </a:cubicBezTo>
                    <a:cubicBezTo>
                      <a:pt x="8730" y="523"/>
                      <a:pt x="9275" y="238"/>
                      <a:pt x="9845" y="1"/>
                    </a:cubicBezTo>
                    <a:cubicBezTo>
                      <a:pt x="9987" y="238"/>
                      <a:pt x="10106" y="428"/>
                      <a:pt x="10200" y="641"/>
                    </a:cubicBezTo>
                    <a:cubicBezTo>
                      <a:pt x="10722" y="1756"/>
                      <a:pt x="11671" y="2587"/>
                      <a:pt x="12810" y="2990"/>
                    </a:cubicBezTo>
                    <a:cubicBezTo>
                      <a:pt x="13687" y="3322"/>
                      <a:pt x="14612" y="3441"/>
                      <a:pt x="15538" y="3393"/>
                    </a:cubicBezTo>
                    <a:cubicBezTo>
                      <a:pt x="15727" y="3369"/>
                      <a:pt x="15917" y="3322"/>
                      <a:pt x="16107" y="3274"/>
                    </a:cubicBezTo>
                    <a:cubicBezTo>
                      <a:pt x="17364" y="2895"/>
                      <a:pt x="18455" y="2088"/>
                      <a:pt x="19214" y="1021"/>
                    </a:cubicBezTo>
                    <a:cubicBezTo>
                      <a:pt x="19262" y="926"/>
                      <a:pt x="19333" y="879"/>
                      <a:pt x="19404" y="760"/>
                    </a:cubicBezTo>
                    <a:close/>
                    <a:moveTo>
                      <a:pt x="19997" y="16748"/>
                    </a:moveTo>
                    <a:lnTo>
                      <a:pt x="19997" y="16724"/>
                    </a:lnTo>
                    <a:cubicBezTo>
                      <a:pt x="20448" y="16724"/>
                      <a:pt x="20898" y="16772"/>
                      <a:pt x="21349" y="16724"/>
                    </a:cubicBezTo>
                    <a:cubicBezTo>
                      <a:pt x="22535" y="16700"/>
                      <a:pt x="23674" y="16273"/>
                      <a:pt x="24623" y="15538"/>
                    </a:cubicBezTo>
                    <a:cubicBezTo>
                      <a:pt x="24884" y="15325"/>
                      <a:pt x="25121" y="15087"/>
                      <a:pt x="25405" y="14898"/>
                    </a:cubicBezTo>
                    <a:cubicBezTo>
                      <a:pt x="25714" y="14660"/>
                      <a:pt x="25975" y="14376"/>
                      <a:pt x="26188" y="14044"/>
                    </a:cubicBezTo>
                    <a:cubicBezTo>
                      <a:pt x="26544" y="13522"/>
                      <a:pt x="26900" y="12976"/>
                      <a:pt x="27232" y="12431"/>
                    </a:cubicBezTo>
                    <a:cubicBezTo>
                      <a:pt x="27422" y="12170"/>
                      <a:pt x="27351" y="11814"/>
                      <a:pt x="27090" y="11624"/>
                    </a:cubicBezTo>
                    <a:cubicBezTo>
                      <a:pt x="26805" y="11458"/>
                      <a:pt x="26473" y="11506"/>
                      <a:pt x="26283" y="11767"/>
                    </a:cubicBezTo>
                    <a:cubicBezTo>
                      <a:pt x="26070" y="12004"/>
                      <a:pt x="25904" y="12241"/>
                      <a:pt x="25761" y="12502"/>
                    </a:cubicBezTo>
                    <a:cubicBezTo>
                      <a:pt x="25358" y="13285"/>
                      <a:pt x="24789" y="13973"/>
                      <a:pt x="24077" y="14494"/>
                    </a:cubicBezTo>
                    <a:cubicBezTo>
                      <a:pt x="23247" y="15206"/>
                      <a:pt x="22203" y="15586"/>
                      <a:pt x="21112" y="15586"/>
                    </a:cubicBezTo>
                    <a:cubicBezTo>
                      <a:pt x="20353" y="15609"/>
                      <a:pt x="19618" y="15609"/>
                      <a:pt x="18858" y="15609"/>
                    </a:cubicBezTo>
                    <a:cubicBezTo>
                      <a:pt x="18289" y="15609"/>
                      <a:pt x="17696" y="15514"/>
                      <a:pt x="17174" y="15325"/>
                    </a:cubicBezTo>
                    <a:cubicBezTo>
                      <a:pt x="16344" y="15016"/>
                      <a:pt x="15561" y="14613"/>
                      <a:pt x="14850" y="14091"/>
                    </a:cubicBezTo>
                    <a:cubicBezTo>
                      <a:pt x="14209" y="13664"/>
                      <a:pt x="13592" y="13190"/>
                      <a:pt x="13260" y="12454"/>
                    </a:cubicBezTo>
                    <a:cubicBezTo>
                      <a:pt x="13237" y="12407"/>
                      <a:pt x="13213" y="12383"/>
                      <a:pt x="13189" y="12336"/>
                    </a:cubicBezTo>
                    <a:cubicBezTo>
                      <a:pt x="12999" y="12146"/>
                      <a:pt x="12644" y="12194"/>
                      <a:pt x="12549" y="12454"/>
                    </a:cubicBezTo>
                    <a:cubicBezTo>
                      <a:pt x="12501" y="12597"/>
                      <a:pt x="12478" y="12739"/>
                      <a:pt x="12501" y="12881"/>
                    </a:cubicBezTo>
                    <a:cubicBezTo>
                      <a:pt x="12549" y="13308"/>
                      <a:pt x="12739" y="13712"/>
                      <a:pt x="13071" y="13996"/>
                    </a:cubicBezTo>
                    <a:cubicBezTo>
                      <a:pt x="13901" y="14850"/>
                      <a:pt x="14897" y="15538"/>
                      <a:pt x="16012" y="16036"/>
                    </a:cubicBezTo>
                    <a:cubicBezTo>
                      <a:pt x="17032" y="16558"/>
                      <a:pt x="18147" y="16819"/>
                      <a:pt x="19309" y="16772"/>
                    </a:cubicBezTo>
                    <a:cubicBezTo>
                      <a:pt x="19523" y="16724"/>
                      <a:pt x="19760" y="16748"/>
                      <a:pt x="19997" y="16748"/>
                    </a:cubicBezTo>
                    <a:close/>
                    <a:moveTo>
                      <a:pt x="25263" y="7615"/>
                    </a:moveTo>
                    <a:cubicBezTo>
                      <a:pt x="25287" y="7188"/>
                      <a:pt x="25073" y="6785"/>
                      <a:pt x="24670" y="6595"/>
                    </a:cubicBezTo>
                    <a:cubicBezTo>
                      <a:pt x="24504" y="6501"/>
                      <a:pt x="24291" y="6358"/>
                      <a:pt x="24077" y="6477"/>
                    </a:cubicBezTo>
                    <a:cubicBezTo>
                      <a:pt x="23887" y="6619"/>
                      <a:pt x="23555" y="6785"/>
                      <a:pt x="23437" y="7070"/>
                    </a:cubicBezTo>
                    <a:cubicBezTo>
                      <a:pt x="23199" y="7734"/>
                      <a:pt x="23626" y="8422"/>
                      <a:pt x="24338" y="8469"/>
                    </a:cubicBezTo>
                    <a:cubicBezTo>
                      <a:pt x="24955" y="8541"/>
                      <a:pt x="25263" y="8256"/>
                      <a:pt x="25263" y="7615"/>
                    </a:cubicBezTo>
                    <a:close/>
                    <a:moveTo>
                      <a:pt x="13118" y="9703"/>
                    </a:moveTo>
                    <a:cubicBezTo>
                      <a:pt x="13142" y="9632"/>
                      <a:pt x="13166" y="9584"/>
                      <a:pt x="13166" y="9513"/>
                    </a:cubicBezTo>
                    <a:cubicBezTo>
                      <a:pt x="13166" y="9300"/>
                      <a:pt x="13166" y="9086"/>
                      <a:pt x="13166" y="8873"/>
                    </a:cubicBezTo>
                    <a:cubicBezTo>
                      <a:pt x="13118" y="8042"/>
                      <a:pt x="12881" y="7853"/>
                      <a:pt x="12074" y="7971"/>
                    </a:cubicBezTo>
                    <a:cubicBezTo>
                      <a:pt x="11837" y="7971"/>
                      <a:pt x="11647" y="8161"/>
                      <a:pt x="11576" y="8398"/>
                    </a:cubicBezTo>
                    <a:cubicBezTo>
                      <a:pt x="11434" y="8801"/>
                      <a:pt x="11552" y="9252"/>
                      <a:pt x="11837" y="9584"/>
                    </a:cubicBezTo>
                    <a:cubicBezTo>
                      <a:pt x="12217" y="10011"/>
                      <a:pt x="12478" y="10082"/>
                      <a:pt x="12952" y="9798"/>
                    </a:cubicBezTo>
                    <a:cubicBezTo>
                      <a:pt x="13023" y="9774"/>
                      <a:pt x="13071" y="9750"/>
                      <a:pt x="13142" y="97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324;p57"/>
              <p:cNvSpPr/>
              <p:nvPr/>
            </p:nvSpPr>
            <p:spPr>
              <a:xfrm>
                <a:off x="7299625" y="3119450"/>
                <a:ext cx="425225" cy="409825"/>
              </a:xfrm>
              <a:custGeom>
                <a:avLst/>
                <a:gdLst/>
                <a:ahLst/>
                <a:cxnLst/>
                <a:rect l="l" t="t" r="r" b="b"/>
                <a:pathLst>
                  <a:path w="17009" h="16393" extrusionOk="0">
                    <a:moveTo>
                      <a:pt x="238" y="2871"/>
                    </a:moveTo>
                    <a:cubicBezTo>
                      <a:pt x="1946" y="2753"/>
                      <a:pt x="3630" y="2468"/>
                      <a:pt x="5267" y="2041"/>
                    </a:cubicBezTo>
                    <a:cubicBezTo>
                      <a:pt x="6903" y="1614"/>
                      <a:pt x="8469" y="926"/>
                      <a:pt x="9892" y="1"/>
                    </a:cubicBezTo>
                    <a:cubicBezTo>
                      <a:pt x="10319" y="950"/>
                      <a:pt x="10841" y="1851"/>
                      <a:pt x="11458" y="2705"/>
                    </a:cubicBezTo>
                    <a:cubicBezTo>
                      <a:pt x="11980" y="3417"/>
                      <a:pt x="12478" y="4176"/>
                      <a:pt x="12929" y="4959"/>
                    </a:cubicBezTo>
                    <a:cubicBezTo>
                      <a:pt x="13403" y="5718"/>
                      <a:pt x="13949" y="6453"/>
                      <a:pt x="14542" y="7117"/>
                    </a:cubicBezTo>
                    <a:cubicBezTo>
                      <a:pt x="15063" y="7710"/>
                      <a:pt x="15514" y="8374"/>
                      <a:pt x="15989" y="8991"/>
                    </a:cubicBezTo>
                    <a:cubicBezTo>
                      <a:pt x="16083" y="9110"/>
                      <a:pt x="16155" y="9252"/>
                      <a:pt x="16249" y="9371"/>
                    </a:cubicBezTo>
                    <a:cubicBezTo>
                      <a:pt x="16771" y="10011"/>
                      <a:pt x="17009" y="10841"/>
                      <a:pt x="16937" y="11648"/>
                    </a:cubicBezTo>
                    <a:cubicBezTo>
                      <a:pt x="16653" y="11980"/>
                      <a:pt x="16321" y="12265"/>
                      <a:pt x="15941" y="12478"/>
                    </a:cubicBezTo>
                    <a:cubicBezTo>
                      <a:pt x="15277" y="12953"/>
                      <a:pt x="14542" y="13308"/>
                      <a:pt x="13782" y="13593"/>
                    </a:cubicBezTo>
                    <a:cubicBezTo>
                      <a:pt x="12241" y="14162"/>
                      <a:pt x="10699" y="14755"/>
                      <a:pt x="9086" y="15159"/>
                    </a:cubicBezTo>
                    <a:cubicBezTo>
                      <a:pt x="8042" y="15443"/>
                      <a:pt x="6951" y="15633"/>
                      <a:pt x="5883" y="15870"/>
                    </a:cubicBezTo>
                    <a:cubicBezTo>
                      <a:pt x="5575" y="15941"/>
                      <a:pt x="5267" y="15989"/>
                      <a:pt x="4958" y="16060"/>
                    </a:cubicBezTo>
                    <a:cubicBezTo>
                      <a:pt x="4033" y="16297"/>
                      <a:pt x="3084" y="16392"/>
                      <a:pt x="2136" y="16368"/>
                    </a:cubicBezTo>
                    <a:lnTo>
                      <a:pt x="1495" y="16368"/>
                    </a:lnTo>
                    <a:cubicBezTo>
                      <a:pt x="1282" y="16392"/>
                      <a:pt x="1068" y="16273"/>
                      <a:pt x="973" y="16060"/>
                    </a:cubicBezTo>
                    <a:cubicBezTo>
                      <a:pt x="831" y="15752"/>
                      <a:pt x="712" y="15443"/>
                      <a:pt x="617" y="15111"/>
                    </a:cubicBezTo>
                    <a:cubicBezTo>
                      <a:pt x="451" y="14257"/>
                      <a:pt x="357" y="13403"/>
                      <a:pt x="357" y="12549"/>
                    </a:cubicBezTo>
                    <a:cubicBezTo>
                      <a:pt x="357" y="11814"/>
                      <a:pt x="309" y="11079"/>
                      <a:pt x="190" y="10367"/>
                    </a:cubicBezTo>
                    <a:cubicBezTo>
                      <a:pt x="143" y="9987"/>
                      <a:pt x="96" y="9608"/>
                      <a:pt x="96" y="9205"/>
                    </a:cubicBezTo>
                    <a:cubicBezTo>
                      <a:pt x="72" y="7592"/>
                      <a:pt x="48" y="5955"/>
                      <a:pt x="48" y="4318"/>
                    </a:cubicBezTo>
                    <a:cubicBezTo>
                      <a:pt x="1" y="3820"/>
                      <a:pt x="72" y="3322"/>
                      <a:pt x="238" y="287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325;p57"/>
              <p:cNvSpPr/>
              <p:nvPr/>
            </p:nvSpPr>
            <p:spPr>
              <a:xfrm>
                <a:off x="7339350" y="3439700"/>
                <a:ext cx="492250" cy="294150"/>
              </a:xfrm>
              <a:custGeom>
                <a:avLst/>
                <a:gdLst/>
                <a:ahLst/>
                <a:cxnLst/>
                <a:rect l="l" t="t" r="r" b="b"/>
                <a:pathLst>
                  <a:path w="19690" h="11766" extrusionOk="0">
                    <a:moveTo>
                      <a:pt x="15918" y="24"/>
                    </a:moveTo>
                    <a:cubicBezTo>
                      <a:pt x="16606" y="380"/>
                      <a:pt x="17270" y="712"/>
                      <a:pt x="17934" y="1068"/>
                    </a:cubicBezTo>
                    <a:cubicBezTo>
                      <a:pt x="18290" y="1281"/>
                      <a:pt x="18646" y="1495"/>
                      <a:pt x="18978" y="1708"/>
                    </a:cubicBezTo>
                    <a:cubicBezTo>
                      <a:pt x="19120" y="1803"/>
                      <a:pt x="19239" y="1922"/>
                      <a:pt x="19357" y="2040"/>
                    </a:cubicBezTo>
                    <a:cubicBezTo>
                      <a:pt x="19594" y="2277"/>
                      <a:pt x="19689" y="2610"/>
                      <a:pt x="19666" y="2942"/>
                    </a:cubicBezTo>
                    <a:cubicBezTo>
                      <a:pt x="19618" y="4294"/>
                      <a:pt x="18978" y="5551"/>
                      <a:pt x="17934" y="6381"/>
                    </a:cubicBezTo>
                    <a:cubicBezTo>
                      <a:pt x="17815" y="6476"/>
                      <a:pt x="17673" y="6571"/>
                      <a:pt x="17578" y="6666"/>
                    </a:cubicBezTo>
                    <a:cubicBezTo>
                      <a:pt x="17104" y="7069"/>
                      <a:pt x="16511" y="7283"/>
                      <a:pt x="15918" y="7235"/>
                    </a:cubicBezTo>
                    <a:cubicBezTo>
                      <a:pt x="15514" y="7211"/>
                      <a:pt x="15087" y="7211"/>
                      <a:pt x="14684" y="7188"/>
                    </a:cubicBezTo>
                    <a:cubicBezTo>
                      <a:pt x="13878" y="7164"/>
                      <a:pt x="13142" y="6690"/>
                      <a:pt x="12763" y="5978"/>
                    </a:cubicBezTo>
                    <a:cubicBezTo>
                      <a:pt x="12597" y="5717"/>
                      <a:pt x="12431" y="5432"/>
                      <a:pt x="12265" y="5148"/>
                    </a:cubicBezTo>
                    <a:cubicBezTo>
                      <a:pt x="12075" y="4744"/>
                      <a:pt x="11648" y="4531"/>
                      <a:pt x="11197" y="4602"/>
                    </a:cubicBezTo>
                    <a:cubicBezTo>
                      <a:pt x="10841" y="4650"/>
                      <a:pt x="10486" y="4673"/>
                      <a:pt x="10106" y="4721"/>
                    </a:cubicBezTo>
                    <a:cubicBezTo>
                      <a:pt x="9442" y="4816"/>
                      <a:pt x="8754" y="4910"/>
                      <a:pt x="8066" y="4982"/>
                    </a:cubicBezTo>
                    <a:cubicBezTo>
                      <a:pt x="7734" y="4982"/>
                      <a:pt x="7449" y="5171"/>
                      <a:pt x="7331" y="5480"/>
                    </a:cubicBezTo>
                    <a:cubicBezTo>
                      <a:pt x="7212" y="5693"/>
                      <a:pt x="7165" y="5907"/>
                      <a:pt x="7117" y="6144"/>
                    </a:cubicBezTo>
                    <a:cubicBezTo>
                      <a:pt x="7070" y="6856"/>
                      <a:pt x="7046" y="7567"/>
                      <a:pt x="7022" y="8279"/>
                    </a:cubicBezTo>
                    <a:cubicBezTo>
                      <a:pt x="7022" y="8943"/>
                      <a:pt x="6927" y="9607"/>
                      <a:pt x="6714" y="10224"/>
                    </a:cubicBezTo>
                    <a:cubicBezTo>
                      <a:pt x="6500" y="10722"/>
                      <a:pt x="6097" y="11125"/>
                      <a:pt x="5575" y="11291"/>
                    </a:cubicBezTo>
                    <a:cubicBezTo>
                      <a:pt x="4793" y="11600"/>
                      <a:pt x="3962" y="11766"/>
                      <a:pt x="3132" y="11718"/>
                    </a:cubicBezTo>
                    <a:cubicBezTo>
                      <a:pt x="2326" y="11766"/>
                      <a:pt x="1495" y="11718"/>
                      <a:pt x="689" y="11600"/>
                    </a:cubicBezTo>
                    <a:cubicBezTo>
                      <a:pt x="475" y="11552"/>
                      <a:pt x="286" y="11505"/>
                      <a:pt x="72" y="11434"/>
                    </a:cubicBezTo>
                    <a:cubicBezTo>
                      <a:pt x="1" y="11030"/>
                      <a:pt x="48" y="10603"/>
                      <a:pt x="191" y="10200"/>
                    </a:cubicBezTo>
                    <a:cubicBezTo>
                      <a:pt x="523" y="9085"/>
                      <a:pt x="784" y="7970"/>
                      <a:pt x="950" y="6808"/>
                    </a:cubicBezTo>
                    <a:cubicBezTo>
                      <a:pt x="974" y="6642"/>
                      <a:pt x="1021" y="6476"/>
                      <a:pt x="1068" y="6310"/>
                    </a:cubicBezTo>
                    <a:cubicBezTo>
                      <a:pt x="1234" y="5836"/>
                      <a:pt x="1234" y="5290"/>
                      <a:pt x="1092" y="4792"/>
                    </a:cubicBezTo>
                    <a:cubicBezTo>
                      <a:pt x="1163" y="4768"/>
                      <a:pt x="1234" y="4768"/>
                      <a:pt x="1306" y="4744"/>
                    </a:cubicBezTo>
                    <a:cubicBezTo>
                      <a:pt x="2160" y="4697"/>
                      <a:pt x="3014" y="4578"/>
                      <a:pt x="3844" y="4365"/>
                    </a:cubicBezTo>
                    <a:cubicBezTo>
                      <a:pt x="4745" y="4151"/>
                      <a:pt x="5694" y="4009"/>
                      <a:pt x="6619" y="3819"/>
                    </a:cubicBezTo>
                    <a:cubicBezTo>
                      <a:pt x="7971" y="3511"/>
                      <a:pt x="9300" y="3108"/>
                      <a:pt x="10604" y="2633"/>
                    </a:cubicBezTo>
                    <a:cubicBezTo>
                      <a:pt x="11221" y="2396"/>
                      <a:pt x="11861" y="2159"/>
                      <a:pt x="12478" y="1945"/>
                    </a:cubicBezTo>
                    <a:cubicBezTo>
                      <a:pt x="13640" y="1542"/>
                      <a:pt x="14732" y="949"/>
                      <a:pt x="15680" y="166"/>
                    </a:cubicBezTo>
                    <a:cubicBezTo>
                      <a:pt x="15752" y="119"/>
                      <a:pt x="15823" y="71"/>
                      <a:pt x="15894" y="24"/>
                    </a:cubicBezTo>
                    <a:cubicBezTo>
                      <a:pt x="15918" y="0"/>
                      <a:pt x="15941" y="0"/>
                      <a:pt x="15918" y="2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326;p57"/>
              <p:cNvSpPr/>
              <p:nvPr/>
            </p:nvSpPr>
            <p:spPr>
              <a:xfrm>
                <a:off x="7755075" y="2762475"/>
                <a:ext cx="97875" cy="12277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4911" extrusionOk="0">
                    <a:moveTo>
                      <a:pt x="48" y="4910"/>
                    </a:moveTo>
                    <a:cubicBezTo>
                      <a:pt x="24" y="4815"/>
                      <a:pt x="0" y="4815"/>
                      <a:pt x="0" y="4792"/>
                    </a:cubicBezTo>
                    <a:cubicBezTo>
                      <a:pt x="261" y="3700"/>
                      <a:pt x="214" y="2586"/>
                      <a:pt x="214" y="1471"/>
                    </a:cubicBezTo>
                    <a:cubicBezTo>
                      <a:pt x="214" y="1210"/>
                      <a:pt x="285" y="949"/>
                      <a:pt x="309" y="712"/>
                    </a:cubicBezTo>
                    <a:cubicBezTo>
                      <a:pt x="451" y="640"/>
                      <a:pt x="570" y="569"/>
                      <a:pt x="664" y="498"/>
                    </a:cubicBezTo>
                    <a:cubicBezTo>
                      <a:pt x="1163" y="142"/>
                      <a:pt x="1779" y="0"/>
                      <a:pt x="2372" y="95"/>
                    </a:cubicBezTo>
                    <a:cubicBezTo>
                      <a:pt x="2633" y="95"/>
                      <a:pt x="2894" y="95"/>
                      <a:pt x="3155" y="95"/>
                    </a:cubicBezTo>
                    <a:cubicBezTo>
                      <a:pt x="3392" y="71"/>
                      <a:pt x="3606" y="237"/>
                      <a:pt x="3677" y="474"/>
                    </a:cubicBezTo>
                    <a:cubicBezTo>
                      <a:pt x="3701" y="569"/>
                      <a:pt x="3748" y="664"/>
                      <a:pt x="3748" y="759"/>
                    </a:cubicBezTo>
                    <a:cubicBezTo>
                      <a:pt x="3819" y="1328"/>
                      <a:pt x="3867" y="1921"/>
                      <a:pt x="3914" y="2491"/>
                    </a:cubicBezTo>
                    <a:cubicBezTo>
                      <a:pt x="3914" y="2633"/>
                      <a:pt x="3867" y="2775"/>
                      <a:pt x="3796" y="2918"/>
                    </a:cubicBezTo>
                    <a:cubicBezTo>
                      <a:pt x="3464" y="3653"/>
                      <a:pt x="2918" y="4246"/>
                      <a:pt x="2206" y="4626"/>
                    </a:cubicBezTo>
                    <a:cubicBezTo>
                      <a:pt x="2040" y="4697"/>
                      <a:pt x="1850" y="4768"/>
                      <a:pt x="1661" y="4792"/>
                    </a:cubicBezTo>
                    <a:cubicBezTo>
                      <a:pt x="1115" y="4887"/>
                      <a:pt x="593" y="4910"/>
                      <a:pt x="48" y="4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327;p57"/>
              <p:cNvSpPr/>
              <p:nvPr/>
            </p:nvSpPr>
            <p:spPr>
              <a:xfrm>
                <a:off x="6765900" y="2874550"/>
                <a:ext cx="99675" cy="112100"/>
              </a:xfrm>
              <a:custGeom>
                <a:avLst/>
                <a:gdLst/>
                <a:ahLst/>
                <a:cxnLst/>
                <a:rect l="l" t="t" r="r" b="b"/>
                <a:pathLst>
                  <a:path w="3987" h="4484" extrusionOk="0">
                    <a:moveTo>
                      <a:pt x="3986" y="4270"/>
                    </a:moveTo>
                    <a:cubicBezTo>
                      <a:pt x="2966" y="4484"/>
                      <a:pt x="1899" y="4175"/>
                      <a:pt x="1163" y="3440"/>
                    </a:cubicBezTo>
                    <a:cubicBezTo>
                      <a:pt x="879" y="3155"/>
                      <a:pt x="594" y="2870"/>
                      <a:pt x="357" y="2538"/>
                    </a:cubicBezTo>
                    <a:cubicBezTo>
                      <a:pt x="96" y="2183"/>
                      <a:pt x="1" y="1732"/>
                      <a:pt x="120" y="1329"/>
                    </a:cubicBezTo>
                    <a:cubicBezTo>
                      <a:pt x="191" y="1044"/>
                      <a:pt x="262" y="783"/>
                      <a:pt x="357" y="522"/>
                    </a:cubicBezTo>
                    <a:cubicBezTo>
                      <a:pt x="452" y="190"/>
                      <a:pt x="784" y="0"/>
                      <a:pt x="1116" y="24"/>
                    </a:cubicBezTo>
                    <a:cubicBezTo>
                      <a:pt x="1780" y="0"/>
                      <a:pt x="2420" y="261"/>
                      <a:pt x="2895" y="736"/>
                    </a:cubicBezTo>
                    <a:cubicBezTo>
                      <a:pt x="3013" y="878"/>
                      <a:pt x="3108" y="1068"/>
                      <a:pt x="3132" y="1257"/>
                    </a:cubicBezTo>
                    <a:cubicBezTo>
                      <a:pt x="3322" y="1993"/>
                      <a:pt x="3512" y="2752"/>
                      <a:pt x="3725" y="3487"/>
                    </a:cubicBezTo>
                    <a:cubicBezTo>
                      <a:pt x="3796" y="3724"/>
                      <a:pt x="3891" y="3962"/>
                      <a:pt x="3986" y="4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328;p57"/>
              <p:cNvSpPr/>
              <p:nvPr/>
            </p:nvSpPr>
            <p:spPr>
              <a:xfrm>
                <a:off x="8027850" y="3493650"/>
                <a:ext cx="57550" cy="93725"/>
              </a:xfrm>
              <a:custGeom>
                <a:avLst/>
                <a:gdLst/>
                <a:ahLst/>
                <a:cxnLst/>
                <a:rect l="l" t="t" r="r" b="b"/>
                <a:pathLst>
                  <a:path w="2302" h="3749" extrusionOk="0">
                    <a:moveTo>
                      <a:pt x="1970" y="3749"/>
                    </a:moveTo>
                    <a:cubicBezTo>
                      <a:pt x="1827" y="3630"/>
                      <a:pt x="1685" y="3512"/>
                      <a:pt x="1543" y="3393"/>
                    </a:cubicBezTo>
                    <a:cubicBezTo>
                      <a:pt x="760" y="2444"/>
                      <a:pt x="214" y="1329"/>
                      <a:pt x="1" y="143"/>
                    </a:cubicBezTo>
                    <a:cubicBezTo>
                      <a:pt x="1" y="96"/>
                      <a:pt x="1" y="72"/>
                      <a:pt x="25" y="25"/>
                    </a:cubicBezTo>
                    <a:cubicBezTo>
                      <a:pt x="404" y="1"/>
                      <a:pt x="807" y="1"/>
                      <a:pt x="1211" y="25"/>
                    </a:cubicBezTo>
                    <a:cubicBezTo>
                      <a:pt x="1566" y="72"/>
                      <a:pt x="1899" y="309"/>
                      <a:pt x="2041" y="641"/>
                    </a:cubicBezTo>
                    <a:cubicBezTo>
                      <a:pt x="2159" y="879"/>
                      <a:pt x="2231" y="1116"/>
                      <a:pt x="2254" y="1377"/>
                    </a:cubicBezTo>
                    <a:cubicBezTo>
                      <a:pt x="2302" y="1899"/>
                      <a:pt x="2302" y="2420"/>
                      <a:pt x="2278" y="2919"/>
                    </a:cubicBezTo>
                    <a:cubicBezTo>
                      <a:pt x="2278" y="3227"/>
                      <a:pt x="2183" y="3512"/>
                      <a:pt x="1970" y="374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329;p57"/>
              <p:cNvSpPr/>
              <p:nvPr/>
            </p:nvSpPr>
            <p:spPr>
              <a:xfrm>
                <a:off x="7379675" y="3967475"/>
                <a:ext cx="8957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2682" extrusionOk="0">
                    <a:moveTo>
                      <a:pt x="3583" y="262"/>
                    </a:moveTo>
                    <a:cubicBezTo>
                      <a:pt x="3203" y="1068"/>
                      <a:pt x="2587" y="1756"/>
                      <a:pt x="1828" y="2207"/>
                    </a:cubicBezTo>
                    <a:cubicBezTo>
                      <a:pt x="1282" y="2563"/>
                      <a:pt x="618" y="2681"/>
                      <a:pt x="1" y="2539"/>
                    </a:cubicBezTo>
                    <a:cubicBezTo>
                      <a:pt x="1" y="2444"/>
                      <a:pt x="25" y="2349"/>
                      <a:pt x="72" y="2254"/>
                    </a:cubicBezTo>
                    <a:cubicBezTo>
                      <a:pt x="570" y="1400"/>
                      <a:pt x="1306" y="689"/>
                      <a:pt x="2183" y="238"/>
                    </a:cubicBezTo>
                    <a:cubicBezTo>
                      <a:pt x="2634" y="1"/>
                      <a:pt x="2895" y="25"/>
                      <a:pt x="3583" y="26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330;p57"/>
              <p:cNvSpPr/>
              <p:nvPr/>
            </p:nvSpPr>
            <p:spPr>
              <a:xfrm>
                <a:off x="6824025" y="2284500"/>
                <a:ext cx="969625" cy="453075"/>
              </a:xfrm>
              <a:custGeom>
                <a:avLst/>
                <a:gdLst/>
                <a:ahLst/>
                <a:cxnLst/>
                <a:rect l="l" t="t" r="r" b="b"/>
                <a:pathLst>
                  <a:path w="38785" h="18123" extrusionOk="0">
                    <a:moveTo>
                      <a:pt x="9797" y="4483"/>
                    </a:moveTo>
                    <a:cubicBezTo>
                      <a:pt x="9726" y="3629"/>
                      <a:pt x="10106" y="3036"/>
                      <a:pt x="10556" y="2467"/>
                    </a:cubicBezTo>
                    <a:cubicBezTo>
                      <a:pt x="10865" y="2064"/>
                      <a:pt x="11244" y="1708"/>
                      <a:pt x="11600" y="1328"/>
                    </a:cubicBezTo>
                    <a:cubicBezTo>
                      <a:pt x="12644" y="214"/>
                      <a:pt x="13948" y="0"/>
                      <a:pt x="15372" y="474"/>
                    </a:cubicBezTo>
                    <a:cubicBezTo>
                      <a:pt x="15822" y="593"/>
                      <a:pt x="16249" y="807"/>
                      <a:pt x="16605" y="1115"/>
                    </a:cubicBezTo>
                    <a:cubicBezTo>
                      <a:pt x="16866" y="1305"/>
                      <a:pt x="17056" y="1566"/>
                      <a:pt x="17198" y="1850"/>
                    </a:cubicBezTo>
                    <a:cubicBezTo>
                      <a:pt x="17151" y="1993"/>
                      <a:pt x="17080" y="2182"/>
                      <a:pt x="17008" y="2348"/>
                    </a:cubicBezTo>
                    <a:cubicBezTo>
                      <a:pt x="16653" y="3179"/>
                      <a:pt x="16629" y="4127"/>
                      <a:pt x="16914" y="4981"/>
                    </a:cubicBezTo>
                    <a:cubicBezTo>
                      <a:pt x="16985" y="5290"/>
                      <a:pt x="17174" y="5527"/>
                      <a:pt x="17435" y="5693"/>
                    </a:cubicBezTo>
                    <a:cubicBezTo>
                      <a:pt x="17934" y="5954"/>
                      <a:pt x="18574" y="5693"/>
                      <a:pt x="18716" y="5124"/>
                    </a:cubicBezTo>
                    <a:cubicBezTo>
                      <a:pt x="18811" y="4887"/>
                      <a:pt x="18859" y="4626"/>
                      <a:pt x="18859" y="4388"/>
                    </a:cubicBezTo>
                    <a:cubicBezTo>
                      <a:pt x="18882" y="3772"/>
                      <a:pt x="18811" y="3179"/>
                      <a:pt x="18645" y="2609"/>
                    </a:cubicBezTo>
                    <a:cubicBezTo>
                      <a:pt x="18598" y="2443"/>
                      <a:pt x="18550" y="2277"/>
                      <a:pt x="18503" y="2087"/>
                    </a:cubicBezTo>
                    <a:cubicBezTo>
                      <a:pt x="18645" y="1921"/>
                      <a:pt x="18787" y="1755"/>
                      <a:pt x="18954" y="1637"/>
                    </a:cubicBezTo>
                    <a:cubicBezTo>
                      <a:pt x="19641" y="1020"/>
                      <a:pt x="20448" y="593"/>
                      <a:pt x="21326" y="380"/>
                    </a:cubicBezTo>
                    <a:cubicBezTo>
                      <a:pt x="21658" y="285"/>
                      <a:pt x="22014" y="261"/>
                      <a:pt x="22346" y="237"/>
                    </a:cubicBezTo>
                    <a:cubicBezTo>
                      <a:pt x="23152" y="237"/>
                      <a:pt x="23982" y="190"/>
                      <a:pt x="24765" y="522"/>
                    </a:cubicBezTo>
                    <a:cubicBezTo>
                      <a:pt x="25240" y="712"/>
                      <a:pt x="25714" y="925"/>
                      <a:pt x="26165" y="1139"/>
                    </a:cubicBezTo>
                    <a:cubicBezTo>
                      <a:pt x="26307" y="1186"/>
                      <a:pt x="26426" y="1281"/>
                      <a:pt x="26568" y="1352"/>
                    </a:cubicBezTo>
                    <a:cubicBezTo>
                      <a:pt x="26947" y="1494"/>
                      <a:pt x="27256" y="1803"/>
                      <a:pt x="27469" y="2159"/>
                    </a:cubicBezTo>
                    <a:cubicBezTo>
                      <a:pt x="27398" y="2301"/>
                      <a:pt x="27351" y="2443"/>
                      <a:pt x="27280" y="2562"/>
                    </a:cubicBezTo>
                    <a:cubicBezTo>
                      <a:pt x="26995" y="2965"/>
                      <a:pt x="26853" y="3416"/>
                      <a:pt x="26805" y="3890"/>
                    </a:cubicBezTo>
                    <a:cubicBezTo>
                      <a:pt x="26687" y="4531"/>
                      <a:pt x="26876" y="5219"/>
                      <a:pt x="27374" y="5669"/>
                    </a:cubicBezTo>
                    <a:cubicBezTo>
                      <a:pt x="27588" y="5883"/>
                      <a:pt x="27873" y="6001"/>
                      <a:pt x="28181" y="5978"/>
                    </a:cubicBezTo>
                    <a:cubicBezTo>
                      <a:pt x="28727" y="5954"/>
                      <a:pt x="29153" y="5527"/>
                      <a:pt x="29153" y="4981"/>
                    </a:cubicBezTo>
                    <a:cubicBezTo>
                      <a:pt x="29201" y="4341"/>
                      <a:pt x="29153" y="3700"/>
                      <a:pt x="28987" y="3060"/>
                    </a:cubicBezTo>
                    <a:cubicBezTo>
                      <a:pt x="28916" y="2870"/>
                      <a:pt x="28869" y="2657"/>
                      <a:pt x="28821" y="2443"/>
                    </a:cubicBezTo>
                    <a:cubicBezTo>
                      <a:pt x="29106" y="1993"/>
                      <a:pt x="29557" y="1684"/>
                      <a:pt x="30102" y="1566"/>
                    </a:cubicBezTo>
                    <a:cubicBezTo>
                      <a:pt x="30672" y="1471"/>
                      <a:pt x="31241" y="1447"/>
                      <a:pt x="31834" y="1494"/>
                    </a:cubicBezTo>
                    <a:cubicBezTo>
                      <a:pt x="32119" y="1494"/>
                      <a:pt x="32427" y="1542"/>
                      <a:pt x="32712" y="1566"/>
                    </a:cubicBezTo>
                    <a:cubicBezTo>
                      <a:pt x="33257" y="1566"/>
                      <a:pt x="33779" y="1779"/>
                      <a:pt x="34182" y="2159"/>
                    </a:cubicBezTo>
                    <a:cubicBezTo>
                      <a:pt x="34325" y="2277"/>
                      <a:pt x="34467" y="2396"/>
                      <a:pt x="34609" y="2514"/>
                    </a:cubicBezTo>
                    <a:cubicBezTo>
                      <a:pt x="35013" y="2847"/>
                      <a:pt x="35297" y="3321"/>
                      <a:pt x="35368" y="3843"/>
                    </a:cubicBezTo>
                    <a:cubicBezTo>
                      <a:pt x="35511" y="4673"/>
                      <a:pt x="35511" y="5551"/>
                      <a:pt x="35416" y="6405"/>
                    </a:cubicBezTo>
                    <a:cubicBezTo>
                      <a:pt x="35416" y="6927"/>
                      <a:pt x="35321" y="7472"/>
                      <a:pt x="35131" y="7970"/>
                    </a:cubicBezTo>
                    <a:cubicBezTo>
                      <a:pt x="35036" y="8184"/>
                      <a:pt x="34941" y="8397"/>
                      <a:pt x="34870" y="8587"/>
                    </a:cubicBezTo>
                    <a:cubicBezTo>
                      <a:pt x="34657" y="8658"/>
                      <a:pt x="34419" y="8682"/>
                      <a:pt x="34182" y="8634"/>
                    </a:cubicBezTo>
                    <a:cubicBezTo>
                      <a:pt x="33993" y="8587"/>
                      <a:pt x="33779" y="8658"/>
                      <a:pt x="33589" y="8777"/>
                    </a:cubicBezTo>
                    <a:cubicBezTo>
                      <a:pt x="33518" y="8848"/>
                      <a:pt x="33423" y="8895"/>
                      <a:pt x="33328" y="8943"/>
                    </a:cubicBezTo>
                    <a:cubicBezTo>
                      <a:pt x="33139" y="9038"/>
                      <a:pt x="32925" y="9085"/>
                      <a:pt x="32830" y="9322"/>
                    </a:cubicBezTo>
                    <a:cubicBezTo>
                      <a:pt x="32688" y="9631"/>
                      <a:pt x="32617" y="9963"/>
                      <a:pt x="32688" y="10319"/>
                    </a:cubicBezTo>
                    <a:cubicBezTo>
                      <a:pt x="32712" y="10461"/>
                      <a:pt x="32830" y="10580"/>
                      <a:pt x="32973" y="10627"/>
                    </a:cubicBezTo>
                    <a:cubicBezTo>
                      <a:pt x="33494" y="10840"/>
                      <a:pt x="34087" y="10793"/>
                      <a:pt x="34586" y="10532"/>
                    </a:cubicBezTo>
                    <a:cubicBezTo>
                      <a:pt x="34799" y="10437"/>
                      <a:pt x="34989" y="10295"/>
                      <a:pt x="35202" y="10153"/>
                    </a:cubicBezTo>
                    <a:cubicBezTo>
                      <a:pt x="35653" y="10342"/>
                      <a:pt x="36056" y="10627"/>
                      <a:pt x="36412" y="10983"/>
                    </a:cubicBezTo>
                    <a:cubicBezTo>
                      <a:pt x="36673" y="11196"/>
                      <a:pt x="36958" y="11386"/>
                      <a:pt x="37242" y="11576"/>
                    </a:cubicBezTo>
                    <a:cubicBezTo>
                      <a:pt x="37835" y="11955"/>
                      <a:pt x="38310" y="12525"/>
                      <a:pt x="38547" y="13189"/>
                    </a:cubicBezTo>
                    <a:cubicBezTo>
                      <a:pt x="38784" y="13711"/>
                      <a:pt x="38547" y="14327"/>
                      <a:pt x="38025" y="14541"/>
                    </a:cubicBezTo>
                    <a:cubicBezTo>
                      <a:pt x="37835" y="14636"/>
                      <a:pt x="37669" y="14754"/>
                      <a:pt x="37503" y="14897"/>
                    </a:cubicBezTo>
                    <a:cubicBezTo>
                      <a:pt x="37313" y="15039"/>
                      <a:pt x="37100" y="15158"/>
                      <a:pt x="36886" y="15229"/>
                    </a:cubicBezTo>
                    <a:cubicBezTo>
                      <a:pt x="36578" y="15324"/>
                      <a:pt x="36270" y="15253"/>
                      <a:pt x="36033" y="15063"/>
                    </a:cubicBezTo>
                    <a:cubicBezTo>
                      <a:pt x="35795" y="14897"/>
                      <a:pt x="35582" y="14683"/>
                      <a:pt x="35368" y="14470"/>
                    </a:cubicBezTo>
                    <a:cubicBezTo>
                      <a:pt x="35179" y="14280"/>
                      <a:pt x="34941" y="14161"/>
                      <a:pt x="34704" y="14114"/>
                    </a:cubicBezTo>
                    <a:cubicBezTo>
                      <a:pt x="34348" y="14043"/>
                      <a:pt x="34040" y="14351"/>
                      <a:pt x="34111" y="14683"/>
                    </a:cubicBezTo>
                    <a:cubicBezTo>
                      <a:pt x="34159" y="14944"/>
                      <a:pt x="34230" y="15181"/>
                      <a:pt x="34301" y="15466"/>
                    </a:cubicBezTo>
                    <a:cubicBezTo>
                      <a:pt x="33921" y="16059"/>
                      <a:pt x="33281" y="16439"/>
                      <a:pt x="32569" y="16510"/>
                    </a:cubicBezTo>
                    <a:cubicBezTo>
                      <a:pt x="31620" y="16628"/>
                      <a:pt x="30672" y="16344"/>
                      <a:pt x="29960" y="15727"/>
                    </a:cubicBezTo>
                    <a:cubicBezTo>
                      <a:pt x="30007" y="15585"/>
                      <a:pt x="30079" y="15466"/>
                      <a:pt x="30150" y="15324"/>
                    </a:cubicBezTo>
                    <a:cubicBezTo>
                      <a:pt x="30363" y="14968"/>
                      <a:pt x="30482" y="14565"/>
                      <a:pt x="30482" y="14161"/>
                    </a:cubicBezTo>
                    <a:cubicBezTo>
                      <a:pt x="30529" y="13616"/>
                      <a:pt x="30458" y="13046"/>
                      <a:pt x="30268" y="12525"/>
                    </a:cubicBezTo>
                    <a:cubicBezTo>
                      <a:pt x="30102" y="12098"/>
                      <a:pt x="29723" y="11789"/>
                      <a:pt x="29272" y="11694"/>
                    </a:cubicBezTo>
                    <a:cubicBezTo>
                      <a:pt x="28703" y="11528"/>
                      <a:pt x="28110" y="11884"/>
                      <a:pt x="27991" y="12477"/>
                    </a:cubicBezTo>
                    <a:cubicBezTo>
                      <a:pt x="27801" y="13260"/>
                      <a:pt x="27825" y="14090"/>
                      <a:pt x="28086" y="14873"/>
                    </a:cubicBezTo>
                    <a:cubicBezTo>
                      <a:pt x="28181" y="15134"/>
                      <a:pt x="28276" y="15395"/>
                      <a:pt x="28394" y="15680"/>
                    </a:cubicBezTo>
                    <a:cubicBezTo>
                      <a:pt x="28062" y="16106"/>
                      <a:pt x="27635" y="16462"/>
                      <a:pt x="27161" y="16700"/>
                    </a:cubicBezTo>
                    <a:cubicBezTo>
                      <a:pt x="26663" y="16960"/>
                      <a:pt x="26165" y="17174"/>
                      <a:pt x="25643" y="17364"/>
                    </a:cubicBezTo>
                    <a:cubicBezTo>
                      <a:pt x="25121" y="17601"/>
                      <a:pt x="24528" y="17601"/>
                      <a:pt x="24006" y="17387"/>
                    </a:cubicBezTo>
                    <a:cubicBezTo>
                      <a:pt x="23674" y="17245"/>
                      <a:pt x="23318" y="17150"/>
                      <a:pt x="22962" y="17032"/>
                    </a:cubicBezTo>
                    <a:cubicBezTo>
                      <a:pt x="22630" y="16937"/>
                      <a:pt x="22369" y="16700"/>
                      <a:pt x="22180" y="16415"/>
                    </a:cubicBezTo>
                    <a:cubicBezTo>
                      <a:pt x="21800" y="15727"/>
                      <a:pt x="21539" y="14992"/>
                      <a:pt x="21847" y="14185"/>
                    </a:cubicBezTo>
                    <a:cubicBezTo>
                      <a:pt x="21942" y="13877"/>
                      <a:pt x="21966" y="13568"/>
                      <a:pt x="21919" y="13236"/>
                    </a:cubicBezTo>
                    <a:cubicBezTo>
                      <a:pt x="21895" y="13046"/>
                      <a:pt x="21824" y="12880"/>
                      <a:pt x="21705" y="12714"/>
                    </a:cubicBezTo>
                    <a:cubicBezTo>
                      <a:pt x="21515" y="12453"/>
                      <a:pt x="21136" y="12430"/>
                      <a:pt x="20922" y="12667"/>
                    </a:cubicBezTo>
                    <a:cubicBezTo>
                      <a:pt x="20709" y="12833"/>
                      <a:pt x="20590" y="13070"/>
                      <a:pt x="20567" y="13331"/>
                    </a:cubicBezTo>
                    <a:cubicBezTo>
                      <a:pt x="20567" y="13473"/>
                      <a:pt x="20543" y="13640"/>
                      <a:pt x="20543" y="13782"/>
                    </a:cubicBezTo>
                    <a:cubicBezTo>
                      <a:pt x="20495" y="15727"/>
                      <a:pt x="19214" y="17435"/>
                      <a:pt x="17341" y="17980"/>
                    </a:cubicBezTo>
                    <a:cubicBezTo>
                      <a:pt x="16819" y="18123"/>
                      <a:pt x="16273" y="18123"/>
                      <a:pt x="15751" y="18004"/>
                    </a:cubicBezTo>
                    <a:cubicBezTo>
                      <a:pt x="15229" y="17909"/>
                      <a:pt x="14755" y="17743"/>
                      <a:pt x="14281" y="17530"/>
                    </a:cubicBezTo>
                    <a:cubicBezTo>
                      <a:pt x="13332" y="17055"/>
                      <a:pt x="12810" y="16225"/>
                      <a:pt x="12478" y="15276"/>
                    </a:cubicBezTo>
                    <a:cubicBezTo>
                      <a:pt x="12359" y="14897"/>
                      <a:pt x="12407" y="14493"/>
                      <a:pt x="12620" y="14161"/>
                    </a:cubicBezTo>
                    <a:cubicBezTo>
                      <a:pt x="12857" y="13758"/>
                      <a:pt x="12976" y="13284"/>
                      <a:pt x="12952" y="12809"/>
                    </a:cubicBezTo>
                    <a:cubicBezTo>
                      <a:pt x="12952" y="12667"/>
                      <a:pt x="12928" y="12548"/>
                      <a:pt x="12905" y="12406"/>
                    </a:cubicBezTo>
                    <a:cubicBezTo>
                      <a:pt x="12857" y="12169"/>
                      <a:pt x="12644" y="12003"/>
                      <a:pt x="12407" y="11979"/>
                    </a:cubicBezTo>
                    <a:cubicBezTo>
                      <a:pt x="12169" y="11932"/>
                      <a:pt x="11932" y="12050"/>
                      <a:pt x="11814" y="12264"/>
                    </a:cubicBezTo>
                    <a:cubicBezTo>
                      <a:pt x="11576" y="12738"/>
                      <a:pt x="11410" y="13213"/>
                      <a:pt x="11315" y="13734"/>
                    </a:cubicBezTo>
                    <a:cubicBezTo>
                      <a:pt x="11244" y="14327"/>
                      <a:pt x="10841" y="14849"/>
                      <a:pt x="10272" y="15086"/>
                    </a:cubicBezTo>
                    <a:cubicBezTo>
                      <a:pt x="9750" y="15347"/>
                      <a:pt x="9275" y="15656"/>
                      <a:pt x="8754" y="15940"/>
                    </a:cubicBezTo>
                    <a:cubicBezTo>
                      <a:pt x="7995" y="16344"/>
                      <a:pt x="7141" y="16557"/>
                      <a:pt x="6287" y="16557"/>
                    </a:cubicBezTo>
                    <a:cubicBezTo>
                      <a:pt x="5741" y="16557"/>
                      <a:pt x="5219" y="16557"/>
                      <a:pt x="4674" y="16510"/>
                    </a:cubicBezTo>
                    <a:cubicBezTo>
                      <a:pt x="4508" y="16510"/>
                      <a:pt x="4342" y="16462"/>
                      <a:pt x="4175" y="16415"/>
                    </a:cubicBezTo>
                    <a:cubicBezTo>
                      <a:pt x="3535" y="16225"/>
                      <a:pt x="3393" y="16083"/>
                      <a:pt x="3488" y="15395"/>
                    </a:cubicBezTo>
                    <a:cubicBezTo>
                      <a:pt x="3511" y="15134"/>
                      <a:pt x="3606" y="14873"/>
                      <a:pt x="3725" y="14612"/>
                    </a:cubicBezTo>
                    <a:cubicBezTo>
                      <a:pt x="4199" y="13640"/>
                      <a:pt x="4840" y="12738"/>
                      <a:pt x="5599" y="11932"/>
                    </a:cubicBezTo>
                    <a:cubicBezTo>
                      <a:pt x="5765" y="11766"/>
                      <a:pt x="5978" y="11647"/>
                      <a:pt x="6215" y="11600"/>
                    </a:cubicBezTo>
                    <a:cubicBezTo>
                      <a:pt x="6619" y="11505"/>
                      <a:pt x="7022" y="11362"/>
                      <a:pt x="7425" y="11244"/>
                    </a:cubicBezTo>
                    <a:cubicBezTo>
                      <a:pt x="7781" y="11125"/>
                      <a:pt x="8089" y="10912"/>
                      <a:pt x="8327" y="10627"/>
                    </a:cubicBezTo>
                    <a:cubicBezTo>
                      <a:pt x="8659" y="10295"/>
                      <a:pt x="8493" y="9726"/>
                      <a:pt x="8018" y="9631"/>
                    </a:cubicBezTo>
                    <a:cubicBezTo>
                      <a:pt x="7923" y="9583"/>
                      <a:pt x="7828" y="9560"/>
                      <a:pt x="7710" y="9583"/>
                    </a:cubicBezTo>
                    <a:cubicBezTo>
                      <a:pt x="7188" y="9583"/>
                      <a:pt x="6690" y="9726"/>
                      <a:pt x="6239" y="9987"/>
                    </a:cubicBezTo>
                    <a:cubicBezTo>
                      <a:pt x="6026" y="10129"/>
                      <a:pt x="5788" y="10247"/>
                      <a:pt x="5599" y="10413"/>
                    </a:cubicBezTo>
                    <a:cubicBezTo>
                      <a:pt x="5433" y="10532"/>
                      <a:pt x="5219" y="10603"/>
                      <a:pt x="5006" y="10627"/>
                    </a:cubicBezTo>
                    <a:cubicBezTo>
                      <a:pt x="3393" y="10769"/>
                      <a:pt x="1803" y="10319"/>
                      <a:pt x="522" y="9370"/>
                    </a:cubicBezTo>
                    <a:lnTo>
                      <a:pt x="309" y="9204"/>
                    </a:lnTo>
                    <a:cubicBezTo>
                      <a:pt x="119" y="9085"/>
                      <a:pt x="24" y="8872"/>
                      <a:pt x="48" y="8658"/>
                    </a:cubicBezTo>
                    <a:cubicBezTo>
                      <a:pt x="72" y="8421"/>
                      <a:pt x="72" y="8184"/>
                      <a:pt x="48" y="7947"/>
                    </a:cubicBezTo>
                    <a:cubicBezTo>
                      <a:pt x="1" y="7614"/>
                      <a:pt x="119" y="7282"/>
                      <a:pt x="356" y="7069"/>
                    </a:cubicBezTo>
                    <a:cubicBezTo>
                      <a:pt x="783" y="6523"/>
                      <a:pt x="1305" y="6120"/>
                      <a:pt x="1898" y="5812"/>
                    </a:cubicBezTo>
                    <a:cubicBezTo>
                      <a:pt x="2112" y="5740"/>
                      <a:pt x="2325" y="5622"/>
                      <a:pt x="2539" y="5503"/>
                    </a:cubicBezTo>
                    <a:cubicBezTo>
                      <a:pt x="3440" y="4981"/>
                      <a:pt x="4460" y="4744"/>
                      <a:pt x="5504" y="4792"/>
                    </a:cubicBezTo>
                    <a:lnTo>
                      <a:pt x="7425" y="4792"/>
                    </a:lnTo>
                    <a:cubicBezTo>
                      <a:pt x="7662" y="4815"/>
                      <a:pt x="7900" y="4839"/>
                      <a:pt x="8137" y="4910"/>
                    </a:cubicBezTo>
                    <a:cubicBezTo>
                      <a:pt x="8374" y="4958"/>
                      <a:pt x="8588" y="5147"/>
                      <a:pt x="8682" y="5408"/>
                    </a:cubicBezTo>
                    <a:cubicBezTo>
                      <a:pt x="8706" y="5480"/>
                      <a:pt x="8754" y="5551"/>
                      <a:pt x="8801" y="5622"/>
                    </a:cubicBezTo>
                    <a:cubicBezTo>
                      <a:pt x="8872" y="5764"/>
                      <a:pt x="9062" y="5788"/>
                      <a:pt x="9181" y="5669"/>
                    </a:cubicBezTo>
                    <a:cubicBezTo>
                      <a:pt x="9299" y="5527"/>
                      <a:pt x="9489" y="5456"/>
                      <a:pt x="9679" y="5503"/>
                    </a:cubicBezTo>
                    <a:cubicBezTo>
                      <a:pt x="9750" y="5503"/>
                      <a:pt x="9797" y="5480"/>
                      <a:pt x="9868" y="5456"/>
                    </a:cubicBezTo>
                    <a:cubicBezTo>
                      <a:pt x="10295" y="5313"/>
                      <a:pt x="10367" y="5005"/>
                      <a:pt x="10058" y="4673"/>
                    </a:cubicBezTo>
                    <a:cubicBezTo>
                      <a:pt x="9987" y="4602"/>
                      <a:pt x="9892" y="4554"/>
                      <a:pt x="9797" y="44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331;p57"/>
              <p:cNvSpPr/>
              <p:nvPr/>
            </p:nvSpPr>
            <p:spPr>
              <a:xfrm>
                <a:off x="7548700" y="2608875"/>
                <a:ext cx="8325" cy="29675"/>
              </a:xfrm>
              <a:custGeom>
                <a:avLst/>
                <a:gdLst/>
                <a:ahLst/>
                <a:cxnLst/>
                <a:rect l="l" t="t" r="r" b="b"/>
                <a:pathLst>
                  <a:path w="333" h="1187" extrusionOk="0">
                    <a:moveTo>
                      <a:pt x="190" y="1186"/>
                    </a:moveTo>
                    <a:cubicBezTo>
                      <a:pt x="48" y="831"/>
                      <a:pt x="0" y="404"/>
                      <a:pt x="72" y="0"/>
                    </a:cubicBezTo>
                    <a:cubicBezTo>
                      <a:pt x="166" y="119"/>
                      <a:pt x="238" y="166"/>
                      <a:pt x="261" y="214"/>
                    </a:cubicBezTo>
                    <a:cubicBezTo>
                      <a:pt x="333" y="546"/>
                      <a:pt x="309" y="878"/>
                      <a:pt x="190" y="1186"/>
                    </a:cubicBezTo>
                    <a:close/>
                  </a:path>
                </a:pathLst>
              </a:custGeom>
              <a:solidFill>
                <a:srgbClr val="6D6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332;p57"/>
              <p:cNvSpPr/>
              <p:nvPr/>
            </p:nvSpPr>
            <p:spPr>
              <a:xfrm>
                <a:off x="6914175" y="2888175"/>
                <a:ext cx="193350" cy="188025"/>
              </a:xfrm>
              <a:custGeom>
                <a:avLst/>
                <a:gdLst/>
                <a:ahLst/>
                <a:cxnLst/>
                <a:rect l="l" t="t" r="r" b="b"/>
                <a:pathLst>
                  <a:path w="7734" h="7521" extrusionOk="0">
                    <a:moveTo>
                      <a:pt x="7520" y="3369"/>
                    </a:moveTo>
                    <a:cubicBezTo>
                      <a:pt x="7733" y="1590"/>
                      <a:pt x="6239" y="214"/>
                      <a:pt x="4507" y="72"/>
                    </a:cubicBezTo>
                    <a:cubicBezTo>
                      <a:pt x="3867" y="1"/>
                      <a:pt x="3202" y="167"/>
                      <a:pt x="2681" y="546"/>
                    </a:cubicBezTo>
                    <a:cubicBezTo>
                      <a:pt x="2159" y="784"/>
                      <a:pt x="1732" y="1211"/>
                      <a:pt x="1471" y="1732"/>
                    </a:cubicBezTo>
                    <a:cubicBezTo>
                      <a:pt x="688" y="2017"/>
                      <a:pt x="95" y="2468"/>
                      <a:pt x="48" y="3535"/>
                    </a:cubicBezTo>
                    <a:cubicBezTo>
                      <a:pt x="0" y="4792"/>
                      <a:pt x="736" y="5718"/>
                      <a:pt x="1708" y="6382"/>
                    </a:cubicBezTo>
                    <a:cubicBezTo>
                      <a:pt x="3369" y="7520"/>
                      <a:pt x="6239" y="7070"/>
                      <a:pt x="7211" y="5243"/>
                    </a:cubicBezTo>
                    <a:cubicBezTo>
                      <a:pt x="7520" y="4674"/>
                      <a:pt x="7638" y="4010"/>
                      <a:pt x="7520" y="336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333;p57"/>
              <p:cNvSpPr/>
              <p:nvPr/>
            </p:nvSpPr>
            <p:spPr>
              <a:xfrm>
                <a:off x="7525575" y="2795075"/>
                <a:ext cx="177325" cy="184450"/>
              </a:xfrm>
              <a:custGeom>
                <a:avLst/>
                <a:gdLst/>
                <a:ahLst/>
                <a:cxnLst/>
                <a:rect l="l" t="t" r="r" b="b"/>
                <a:pathLst>
                  <a:path w="7093" h="7378" extrusionOk="0">
                    <a:moveTo>
                      <a:pt x="6784" y="3037"/>
                    </a:moveTo>
                    <a:cubicBezTo>
                      <a:pt x="6595" y="2420"/>
                      <a:pt x="6168" y="1898"/>
                      <a:pt x="5575" y="1637"/>
                    </a:cubicBezTo>
                    <a:cubicBezTo>
                      <a:pt x="4863" y="475"/>
                      <a:pt x="3416" y="1"/>
                      <a:pt x="2135" y="475"/>
                    </a:cubicBezTo>
                    <a:cubicBezTo>
                      <a:pt x="854" y="1021"/>
                      <a:pt x="261" y="2064"/>
                      <a:pt x="95" y="3416"/>
                    </a:cubicBezTo>
                    <a:cubicBezTo>
                      <a:pt x="0" y="4484"/>
                      <a:pt x="380" y="5528"/>
                      <a:pt x="1163" y="6287"/>
                    </a:cubicBezTo>
                    <a:cubicBezTo>
                      <a:pt x="2278" y="7354"/>
                      <a:pt x="3843" y="7378"/>
                      <a:pt x="5195" y="6809"/>
                    </a:cubicBezTo>
                    <a:cubicBezTo>
                      <a:pt x="6642" y="6192"/>
                      <a:pt x="7093" y="4436"/>
                      <a:pt x="6784" y="303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334;p57"/>
              <p:cNvSpPr/>
              <p:nvPr/>
            </p:nvSpPr>
            <p:spPr>
              <a:xfrm>
                <a:off x="6658575" y="2261350"/>
                <a:ext cx="1458850" cy="1801625"/>
              </a:xfrm>
              <a:custGeom>
                <a:avLst/>
                <a:gdLst/>
                <a:ahLst/>
                <a:cxnLst/>
                <a:rect l="l" t="t" r="r" b="b"/>
                <a:pathLst>
                  <a:path w="58354" h="72065" extrusionOk="0">
                    <a:moveTo>
                      <a:pt x="47015" y="53325"/>
                    </a:moveTo>
                    <a:cubicBezTo>
                      <a:pt x="47537" y="53847"/>
                      <a:pt x="48225" y="54227"/>
                      <a:pt x="48960" y="54417"/>
                    </a:cubicBezTo>
                    <a:cubicBezTo>
                      <a:pt x="49364" y="54488"/>
                      <a:pt x="49767" y="54511"/>
                      <a:pt x="50170" y="54511"/>
                    </a:cubicBezTo>
                    <a:cubicBezTo>
                      <a:pt x="50431" y="54488"/>
                      <a:pt x="50692" y="54369"/>
                      <a:pt x="50834" y="54132"/>
                    </a:cubicBezTo>
                    <a:cubicBezTo>
                      <a:pt x="51095" y="53800"/>
                      <a:pt x="51309" y="53420"/>
                      <a:pt x="51475" y="53041"/>
                    </a:cubicBezTo>
                    <a:cubicBezTo>
                      <a:pt x="51807" y="52211"/>
                      <a:pt x="52139" y="51357"/>
                      <a:pt x="52495" y="50526"/>
                    </a:cubicBezTo>
                    <a:cubicBezTo>
                      <a:pt x="52708" y="49981"/>
                      <a:pt x="52945" y="49411"/>
                      <a:pt x="53206" y="48866"/>
                    </a:cubicBezTo>
                    <a:cubicBezTo>
                      <a:pt x="53349" y="48486"/>
                      <a:pt x="53728" y="48225"/>
                      <a:pt x="54155" y="48202"/>
                    </a:cubicBezTo>
                    <a:cubicBezTo>
                      <a:pt x="54772" y="48154"/>
                      <a:pt x="55389" y="48131"/>
                      <a:pt x="56005" y="48154"/>
                    </a:cubicBezTo>
                    <a:cubicBezTo>
                      <a:pt x="56954" y="48202"/>
                      <a:pt x="57761" y="48842"/>
                      <a:pt x="57998" y="49744"/>
                    </a:cubicBezTo>
                    <a:cubicBezTo>
                      <a:pt x="58330" y="50835"/>
                      <a:pt x="58354" y="52021"/>
                      <a:pt x="58045" y="53112"/>
                    </a:cubicBezTo>
                    <a:cubicBezTo>
                      <a:pt x="57998" y="53231"/>
                      <a:pt x="57950" y="53349"/>
                      <a:pt x="57879" y="53468"/>
                    </a:cubicBezTo>
                    <a:cubicBezTo>
                      <a:pt x="57500" y="54203"/>
                      <a:pt x="56527" y="54393"/>
                      <a:pt x="55887" y="53871"/>
                    </a:cubicBezTo>
                    <a:cubicBezTo>
                      <a:pt x="55744" y="53752"/>
                      <a:pt x="55602" y="53610"/>
                      <a:pt x="55460" y="53468"/>
                    </a:cubicBezTo>
                    <a:cubicBezTo>
                      <a:pt x="55009" y="52946"/>
                      <a:pt x="54630" y="52377"/>
                      <a:pt x="54345" y="51760"/>
                    </a:cubicBezTo>
                    <a:cubicBezTo>
                      <a:pt x="54155" y="51333"/>
                      <a:pt x="53965" y="50930"/>
                      <a:pt x="53776" y="50479"/>
                    </a:cubicBezTo>
                    <a:cubicBezTo>
                      <a:pt x="53704" y="50621"/>
                      <a:pt x="53633" y="50740"/>
                      <a:pt x="53562" y="50858"/>
                    </a:cubicBezTo>
                    <a:cubicBezTo>
                      <a:pt x="53230" y="51712"/>
                      <a:pt x="52898" y="52566"/>
                      <a:pt x="52542" y="53420"/>
                    </a:cubicBezTo>
                    <a:cubicBezTo>
                      <a:pt x="52352" y="53895"/>
                      <a:pt x="52091" y="54345"/>
                      <a:pt x="51783" y="54749"/>
                    </a:cubicBezTo>
                    <a:cubicBezTo>
                      <a:pt x="51356" y="55365"/>
                      <a:pt x="50621" y="55721"/>
                      <a:pt x="49885" y="55650"/>
                    </a:cubicBezTo>
                    <a:cubicBezTo>
                      <a:pt x="48723" y="55626"/>
                      <a:pt x="47584" y="55199"/>
                      <a:pt x="46683" y="54464"/>
                    </a:cubicBezTo>
                    <a:cubicBezTo>
                      <a:pt x="46564" y="54345"/>
                      <a:pt x="46422" y="54250"/>
                      <a:pt x="46280" y="54132"/>
                    </a:cubicBezTo>
                    <a:cubicBezTo>
                      <a:pt x="45971" y="54298"/>
                      <a:pt x="45687" y="54488"/>
                      <a:pt x="45450" y="54725"/>
                    </a:cubicBezTo>
                    <a:cubicBezTo>
                      <a:pt x="45023" y="55081"/>
                      <a:pt x="44548" y="55318"/>
                      <a:pt x="44003" y="55413"/>
                    </a:cubicBezTo>
                    <a:cubicBezTo>
                      <a:pt x="43125" y="55531"/>
                      <a:pt x="42247" y="55531"/>
                      <a:pt x="41370" y="55389"/>
                    </a:cubicBezTo>
                    <a:cubicBezTo>
                      <a:pt x="40373" y="55176"/>
                      <a:pt x="39496" y="54535"/>
                      <a:pt x="38998" y="53657"/>
                    </a:cubicBezTo>
                    <a:cubicBezTo>
                      <a:pt x="38855" y="53397"/>
                      <a:pt x="38713" y="53136"/>
                      <a:pt x="38547" y="52875"/>
                    </a:cubicBezTo>
                    <a:cubicBezTo>
                      <a:pt x="38001" y="52780"/>
                      <a:pt x="37503" y="52946"/>
                      <a:pt x="37005" y="53017"/>
                    </a:cubicBezTo>
                    <a:cubicBezTo>
                      <a:pt x="36507" y="53088"/>
                      <a:pt x="36032" y="53136"/>
                      <a:pt x="35511" y="53207"/>
                    </a:cubicBezTo>
                    <a:cubicBezTo>
                      <a:pt x="35463" y="53373"/>
                      <a:pt x="35439" y="53539"/>
                      <a:pt x="35416" y="53729"/>
                    </a:cubicBezTo>
                    <a:cubicBezTo>
                      <a:pt x="35392" y="54179"/>
                      <a:pt x="35416" y="54654"/>
                      <a:pt x="35392" y="55128"/>
                    </a:cubicBezTo>
                    <a:cubicBezTo>
                      <a:pt x="35345" y="55603"/>
                      <a:pt x="35321" y="56172"/>
                      <a:pt x="35273" y="56670"/>
                    </a:cubicBezTo>
                    <a:cubicBezTo>
                      <a:pt x="35202" y="57239"/>
                      <a:pt x="35036" y="57761"/>
                      <a:pt x="34751" y="58259"/>
                    </a:cubicBezTo>
                    <a:cubicBezTo>
                      <a:pt x="34396" y="58829"/>
                      <a:pt x="33850" y="59256"/>
                      <a:pt x="33210" y="59469"/>
                    </a:cubicBezTo>
                    <a:cubicBezTo>
                      <a:pt x="32285" y="59825"/>
                      <a:pt x="31265" y="59991"/>
                      <a:pt x="30245" y="59967"/>
                    </a:cubicBezTo>
                    <a:lnTo>
                      <a:pt x="29153" y="59991"/>
                    </a:lnTo>
                    <a:cubicBezTo>
                      <a:pt x="28987" y="60347"/>
                      <a:pt x="28821" y="60655"/>
                      <a:pt x="28703" y="61011"/>
                    </a:cubicBezTo>
                    <a:cubicBezTo>
                      <a:pt x="28299" y="62197"/>
                      <a:pt x="27778" y="63312"/>
                      <a:pt x="27113" y="64379"/>
                    </a:cubicBezTo>
                    <a:cubicBezTo>
                      <a:pt x="26947" y="64569"/>
                      <a:pt x="26876" y="64806"/>
                      <a:pt x="26876" y="65043"/>
                    </a:cubicBezTo>
                    <a:cubicBezTo>
                      <a:pt x="26995" y="65233"/>
                      <a:pt x="27185" y="65376"/>
                      <a:pt x="27398" y="65470"/>
                    </a:cubicBezTo>
                    <a:cubicBezTo>
                      <a:pt x="28394" y="65992"/>
                      <a:pt x="29462" y="66443"/>
                      <a:pt x="30553" y="66775"/>
                    </a:cubicBezTo>
                    <a:cubicBezTo>
                      <a:pt x="31288" y="66989"/>
                      <a:pt x="32024" y="67250"/>
                      <a:pt x="32806" y="67510"/>
                    </a:cubicBezTo>
                    <a:cubicBezTo>
                      <a:pt x="32878" y="67439"/>
                      <a:pt x="32972" y="67392"/>
                      <a:pt x="33044" y="67344"/>
                    </a:cubicBezTo>
                    <a:cubicBezTo>
                      <a:pt x="33257" y="67202"/>
                      <a:pt x="33542" y="67250"/>
                      <a:pt x="33660" y="67463"/>
                    </a:cubicBezTo>
                    <a:cubicBezTo>
                      <a:pt x="33826" y="67677"/>
                      <a:pt x="33874" y="67937"/>
                      <a:pt x="33779" y="68198"/>
                    </a:cubicBezTo>
                    <a:cubicBezTo>
                      <a:pt x="33613" y="68625"/>
                      <a:pt x="33423" y="69029"/>
                      <a:pt x="33186" y="69408"/>
                    </a:cubicBezTo>
                    <a:cubicBezTo>
                      <a:pt x="32640" y="70333"/>
                      <a:pt x="31834" y="71092"/>
                      <a:pt x="30885" y="71590"/>
                    </a:cubicBezTo>
                    <a:cubicBezTo>
                      <a:pt x="30031" y="71994"/>
                      <a:pt x="29082" y="72065"/>
                      <a:pt x="28181" y="71828"/>
                    </a:cubicBezTo>
                    <a:cubicBezTo>
                      <a:pt x="27778" y="71709"/>
                      <a:pt x="27517" y="71282"/>
                      <a:pt x="27612" y="70879"/>
                    </a:cubicBezTo>
                    <a:cubicBezTo>
                      <a:pt x="27754" y="70262"/>
                      <a:pt x="28038" y="69693"/>
                      <a:pt x="28489" y="69242"/>
                    </a:cubicBezTo>
                    <a:cubicBezTo>
                      <a:pt x="28821" y="68863"/>
                      <a:pt x="29225" y="68530"/>
                      <a:pt x="29604" y="68198"/>
                    </a:cubicBezTo>
                    <a:cubicBezTo>
                      <a:pt x="29723" y="68103"/>
                      <a:pt x="29841" y="68009"/>
                      <a:pt x="29936" y="67914"/>
                    </a:cubicBezTo>
                    <a:cubicBezTo>
                      <a:pt x="29912" y="67724"/>
                      <a:pt x="29746" y="67724"/>
                      <a:pt x="29652" y="67700"/>
                    </a:cubicBezTo>
                    <a:cubicBezTo>
                      <a:pt x="28703" y="67392"/>
                      <a:pt x="27778" y="67012"/>
                      <a:pt x="26924" y="66538"/>
                    </a:cubicBezTo>
                    <a:cubicBezTo>
                      <a:pt x="26639" y="66372"/>
                      <a:pt x="26378" y="66206"/>
                      <a:pt x="26117" y="66016"/>
                    </a:cubicBezTo>
                    <a:cubicBezTo>
                      <a:pt x="25761" y="65755"/>
                      <a:pt x="25572" y="65304"/>
                      <a:pt x="25690" y="64877"/>
                    </a:cubicBezTo>
                    <a:cubicBezTo>
                      <a:pt x="25738" y="64474"/>
                      <a:pt x="25904" y="64095"/>
                      <a:pt x="26117" y="63763"/>
                    </a:cubicBezTo>
                    <a:cubicBezTo>
                      <a:pt x="26876" y="62553"/>
                      <a:pt x="27469" y="61272"/>
                      <a:pt x="27872" y="59896"/>
                    </a:cubicBezTo>
                    <a:cubicBezTo>
                      <a:pt x="27588" y="59801"/>
                      <a:pt x="27303" y="59706"/>
                      <a:pt x="27018" y="59635"/>
                    </a:cubicBezTo>
                    <a:cubicBezTo>
                      <a:pt x="26449" y="59445"/>
                      <a:pt x="26117" y="58900"/>
                      <a:pt x="26188" y="58330"/>
                    </a:cubicBezTo>
                    <a:cubicBezTo>
                      <a:pt x="26212" y="57856"/>
                      <a:pt x="26307" y="57382"/>
                      <a:pt x="26425" y="56931"/>
                    </a:cubicBezTo>
                    <a:cubicBezTo>
                      <a:pt x="26734" y="55864"/>
                      <a:pt x="26995" y="54796"/>
                      <a:pt x="27185" y="53729"/>
                    </a:cubicBezTo>
                    <a:cubicBezTo>
                      <a:pt x="27256" y="53325"/>
                      <a:pt x="27351" y="52922"/>
                      <a:pt x="27445" y="52543"/>
                    </a:cubicBezTo>
                    <a:cubicBezTo>
                      <a:pt x="27517" y="52329"/>
                      <a:pt x="27612" y="52139"/>
                      <a:pt x="27706" y="51950"/>
                    </a:cubicBezTo>
                    <a:cubicBezTo>
                      <a:pt x="27564" y="51878"/>
                      <a:pt x="27374" y="51855"/>
                      <a:pt x="27208" y="51902"/>
                    </a:cubicBezTo>
                    <a:cubicBezTo>
                      <a:pt x="26781" y="51926"/>
                      <a:pt x="26354" y="51807"/>
                      <a:pt x="26022" y="51546"/>
                    </a:cubicBezTo>
                    <a:cubicBezTo>
                      <a:pt x="25880" y="51428"/>
                      <a:pt x="25761" y="51309"/>
                      <a:pt x="25690" y="51167"/>
                    </a:cubicBezTo>
                    <a:cubicBezTo>
                      <a:pt x="25263" y="50431"/>
                      <a:pt x="25002" y="49625"/>
                      <a:pt x="24955" y="48795"/>
                    </a:cubicBezTo>
                    <a:cubicBezTo>
                      <a:pt x="24884" y="48083"/>
                      <a:pt x="24836" y="47371"/>
                      <a:pt x="24836" y="46660"/>
                    </a:cubicBezTo>
                    <a:cubicBezTo>
                      <a:pt x="24836" y="45901"/>
                      <a:pt x="24670" y="45165"/>
                      <a:pt x="24646" y="44430"/>
                    </a:cubicBezTo>
                    <a:cubicBezTo>
                      <a:pt x="24599" y="43173"/>
                      <a:pt x="24575" y="41939"/>
                      <a:pt x="24575" y="40682"/>
                    </a:cubicBezTo>
                    <a:lnTo>
                      <a:pt x="24575" y="38642"/>
                    </a:lnTo>
                    <a:cubicBezTo>
                      <a:pt x="24409" y="38595"/>
                      <a:pt x="24362" y="38713"/>
                      <a:pt x="24291" y="38785"/>
                    </a:cubicBezTo>
                    <a:cubicBezTo>
                      <a:pt x="23413" y="39733"/>
                      <a:pt x="22298" y="40445"/>
                      <a:pt x="21088" y="40872"/>
                    </a:cubicBezTo>
                    <a:cubicBezTo>
                      <a:pt x="19523" y="41418"/>
                      <a:pt x="17886" y="41726"/>
                      <a:pt x="16226" y="41702"/>
                    </a:cubicBezTo>
                    <a:cubicBezTo>
                      <a:pt x="15514" y="41702"/>
                      <a:pt x="14802" y="41678"/>
                      <a:pt x="14091" y="41702"/>
                    </a:cubicBezTo>
                    <a:cubicBezTo>
                      <a:pt x="12928" y="41655"/>
                      <a:pt x="11790" y="41441"/>
                      <a:pt x="10699" y="41062"/>
                    </a:cubicBezTo>
                    <a:cubicBezTo>
                      <a:pt x="9536" y="40658"/>
                      <a:pt x="8421" y="40184"/>
                      <a:pt x="7330" y="39591"/>
                    </a:cubicBezTo>
                    <a:cubicBezTo>
                      <a:pt x="6358" y="39045"/>
                      <a:pt x="5433" y="38429"/>
                      <a:pt x="4555" y="37741"/>
                    </a:cubicBezTo>
                    <a:cubicBezTo>
                      <a:pt x="4009" y="37290"/>
                      <a:pt x="3630" y="36673"/>
                      <a:pt x="3535" y="35985"/>
                    </a:cubicBezTo>
                    <a:cubicBezTo>
                      <a:pt x="3037" y="35796"/>
                      <a:pt x="2539" y="35701"/>
                      <a:pt x="2017" y="35748"/>
                    </a:cubicBezTo>
                    <a:cubicBezTo>
                      <a:pt x="1471" y="35772"/>
                      <a:pt x="949" y="35725"/>
                      <a:pt x="404" y="35867"/>
                    </a:cubicBezTo>
                    <a:cubicBezTo>
                      <a:pt x="285" y="35914"/>
                      <a:pt x="143" y="35867"/>
                      <a:pt x="72" y="35748"/>
                    </a:cubicBezTo>
                    <a:cubicBezTo>
                      <a:pt x="0" y="35630"/>
                      <a:pt x="0" y="35487"/>
                      <a:pt x="72" y="35369"/>
                    </a:cubicBezTo>
                    <a:cubicBezTo>
                      <a:pt x="214" y="35108"/>
                      <a:pt x="499" y="34942"/>
                      <a:pt x="807" y="34918"/>
                    </a:cubicBezTo>
                    <a:cubicBezTo>
                      <a:pt x="1044" y="34894"/>
                      <a:pt x="1281" y="34894"/>
                      <a:pt x="1519" y="34871"/>
                    </a:cubicBezTo>
                    <a:lnTo>
                      <a:pt x="2135" y="34823"/>
                    </a:lnTo>
                    <a:cubicBezTo>
                      <a:pt x="2230" y="34657"/>
                      <a:pt x="2112" y="34610"/>
                      <a:pt x="2040" y="34515"/>
                    </a:cubicBezTo>
                    <a:cubicBezTo>
                      <a:pt x="1732" y="34206"/>
                      <a:pt x="1400" y="33874"/>
                      <a:pt x="1092" y="33542"/>
                    </a:cubicBezTo>
                    <a:cubicBezTo>
                      <a:pt x="997" y="33447"/>
                      <a:pt x="902" y="33329"/>
                      <a:pt x="831" y="33186"/>
                    </a:cubicBezTo>
                    <a:cubicBezTo>
                      <a:pt x="712" y="32949"/>
                      <a:pt x="783" y="32665"/>
                      <a:pt x="997" y="32498"/>
                    </a:cubicBezTo>
                    <a:cubicBezTo>
                      <a:pt x="1210" y="32332"/>
                      <a:pt x="1495" y="32332"/>
                      <a:pt x="1708" y="32498"/>
                    </a:cubicBezTo>
                    <a:cubicBezTo>
                      <a:pt x="1803" y="32570"/>
                      <a:pt x="1874" y="32688"/>
                      <a:pt x="1969" y="32783"/>
                    </a:cubicBezTo>
                    <a:cubicBezTo>
                      <a:pt x="2467" y="33352"/>
                      <a:pt x="3013" y="33874"/>
                      <a:pt x="3630" y="34301"/>
                    </a:cubicBezTo>
                    <a:lnTo>
                      <a:pt x="3843" y="34420"/>
                    </a:lnTo>
                    <a:cubicBezTo>
                      <a:pt x="4033" y="34325"/>
                      <a:pt x="3986" y="34159"/>
                      <a:pt x="3986" y="34017"/>
                    </a:cubicBezTo>
                    <a:cubicBezTo>
                      <a:pt x="4009" y="33352"/>
                      <a:pt x="4009" y="32688"/>
                      <a:pt x="4009" y="32024"/>
                    </a:cubicBezTo>
                    <a:cubicBezTo>
                      <a:pt x="4009" y="31882"/>
                      <a:pt x="4033" y="31716"/>
                      <a:pt x="4057" y="31573"/>
                    </a:cubicBezTo>
                    <a:cubicBezTo>
                      <a:pt x="4057" y="31360"/>
                      <a:pt x="4223" y="31170"/>
                      <a:pt x="4436" y="31123"/>
                    </a:cubicBezTo>
                    <a:cubicBezTo>
                      <a:pt x="4650" y="31099"/>
                      <a:pt x="4840" y="31289"/>
                      <a:pt x="4911" y="31573"/>
                    </a:cubicBezTo>
                    <a:cubicBezTo>
                      <a:pt x="4934" y="31763"/>
                      <a:pt x="4958" y="31953"/>
                      <a:pt x="4958" y="32143"/>
                    </a:cubicBezTo>
                    <a:lnTo>
                      <a:pt x="4958" y="34989"/>
                    </a:lnTo>
                    <a:cubicBezTo>
                      <a:pt x="4958" y="35345"/>
                      <a:pt x="5006" y="35701"/>
                      <a:pt x="4840" y="36057"/>
                    </a:cubicBezTo>
                    <a:cubicBezTo>
                      <a:pt x="4816" y="36175"/>
                      <a:pt x="4840" y="36318"/>
                      <a:pt x="4934" y="36412"/>
                    </a:cubicBezTo>
                    <a:cubicBezTo>
                      <a:pt x="5077" y="36626"/>
                      <a:pt x="5267" y="36792"/>
                      <a:pt x="5480" y="36958"/>
                    </a:cubicBezTo>
                    <a:cubicBezTo>
                      <a:pt x="6856" y="38025"/>
                      <a:pt x="8374" y="38879"/>
                      <a:pt x="9987" y="39520"/>
                    </a:cubicBezTo>
                    <a:cubicBezTo>
                      <a:pt x="10722" y="39804"/>
                      <a:pt x="11481" y="40065"/>
                      <a:pt x="12240" y="40255"/>
                    </a:cubicBezTo>
                    <a:cubicBezTo>
                      <a:pt x="13118" y="40469"/>
                      <a:pt x="14019" y="40540"/>
                      <a:pt x="14921" y="40516"/>
                    </a:cubicBezTo>
                    <a:cubicBezTo>
                      <a:pt x="15965" y="40564"/>
                      <a:pt x="17032" y="40516"/>
                      <a:pt x="18076" y="40398"/>
                    </a:cubicBezTo>
                    <a:cubicBezTo>
                      <a:pt x="19570" y="40208"/>
                      <a:pt x="21041" y="39710"/>
                      <a:pt x="22369" y="38951"/>
                    </a:cubicBezTo>
                    <a:cubicBezTo>
                      <a:pt x="23010" y="38547"/>
                      <a:pt x="23532" y="38025"/>
                      <a:pt x="23935" y="37385"/>
                    </a:cubicBezTo>
                    <a:cubicBezTo>
                      <a:pt x="23887" y="37243"/>
                      <a:pt x="23769" y="37266"/>
                      <a:pt x="23674" y="37243"/>
                    </a:cubicBezTo>
                    <a:lnTo>
                      <a:pt x="22322" y="37243"/>
                    </a:lnTo>
                    <a:cubicBezTo>
                      <a:pt x="21112" y="37266"/>
                      <a:pt x="19902" y="37100"/>
                      <a:pt x="18764" y="36745"/>
                    </a:cubicBezTo>
                    <a:cubicBezTo>
                      <a:pt x="17649" y="36365"/>
                      <a:pt x="16510" y="36009"/>
                      <a:pt x="15395" y="35630"/>
                    </a:cubicBezTo>
                    <a:cubicBezTo>
                      <a:pt x="14067" y="35155"/>
                      <a:pt x="12833" y="34396"/>
                      <a:pt x="11813" y="33400"/>
                    </a:cubicBezTo>
                    <a:cubicBezTo>
                      <a:pt x="11007" y="32665"/>
                      <a:pt x="10248" y="31882"/>
                      <a:pt x="9584" y="31004"/>
                    </a:cubicBezTo>
                    <a:cubicBezTo>
                      <a:pt x="9299" y="30672"/>
                      <a:pt x="9086" y="30316"/>
                      <a:pt x="8801" y="29937"/>
                    </a:cubicBezTo>
                    <a:lnTo>
                      <a:pt x="7591" y="29937"/>
                    </a:lnTo>
                    <a:cubicBezTo>
                      <a:pt x="6453" y="29960"/>
                      <a:pt x="5338" y="29486"/>
                      <a:pt x="4531" y="28656"/>
                    </a:cubicBezTo>
                    <a:cubicBezTo>
                      <a:pt x="4199" y="28347"/>
                      <a:pt x="3914" y="28015"/>
                      <a:pt x="3677" y="27612"/>
                    </a:cubicBezTo>
                    <a:cubicBezTo>
                      <a:pt x="3274" y="26995"/>
                      <a:pt x="3132" y="26236"/>
                      <a:pt x="3345" y="25525"/>
                    </a:cubicBezTo>
                    <a:cubicBezTo>
                      <a:pt x="3416" y="25169"/>
                      <a:pt x="3535" y="24837"/>
                      <a:pt x="3677" y="24481"/>
                    </a:cubicBezTo>
                    <a:cubicBezTo>
                      <a:pt x="3962" y="23840"/>
                      <a:pt x="4626" y="23437"/>
                      <a:pt x="5338" y="23485"/>
                    </a:cubicBezTo>
                    <a:cubicBezTo>
                      <a:pt x="5741" y="23508"/>
                      <a:pt x="6144" y="23579"/>
                      <a:pt x="6524" y="23722"/>
                    </a:cubicBezTo>
                    <a:lnTo>
                      <a:pt x="7046" y="23888"/>
                    </a:lnTo>
                    <a:cubicBezTo>
                      <a:pt x="7046" y="23769"/>
                      <a:pt x="7069" y="23674"/>
                      <a:pt x="7069" y="23556"/>
                    </a:cubicBezTo>
                    <a:cubicBezTo>
                      <a:pt x="6974" y="22346"/>
                      <a:pt x="6974" y="21112"/>
                      <a:pt x="7117" y="19903"/>
                    </a:cubicBezTo>
                    <a:cubicBezTo>
                      <a:pt x="7164" y="19547"/>
                      <a:pt x="7235" y="19191"/>
                      <a:pt x="7354" y="18835"/>
                    </a:cubicBezTo>
                    <a:cubicBezTo>
                      <a:pt x="7567" y="18100"/>
                      <a:pt x="7805" y="17365"/>
                      <a:pt x="8042" y="16629"/>
                    </a:cubicBezTo>
                    <a:cubicBezTo>
                      <a:pt x="8255" y="15989"/>
                      <a:pt x="8611" y="15419"/>
                      <a:pt x="9133" y="14992"/>
                    </a:cubicBezTo>
                    <a:cubicBezTo>
                      <a:pt x="9204" y="14921"/>
                      <a:pt x="9275" y="14826"/>
                      <a:pt x="9346" y="14755"/>
                    </a:cubicBezTo>
                    <a:lnTo>
                      <a:pt x="10556" y="12810"/>
                    </a:lnTo>
                    <a:cubicBezTo>
                      <a:pt x="10485" y="12763"/>
                      <a:pt x="10414" y="12739"/>
                      <a:pt x="10319" y="12715"/>
                    </a:cubicBezTo>
                    <a:cubicBezTo>
                      <a:pt x="8920" y="12597"/>
                      <a:pt x="7591" y="12099"/>
                      <a:pt x="6453" y="11268"/>
                    </a:cubicBezTo>
                    <a:cubicBezTo>
                      <a:pt x="6263" y="11126"/>
                      <a:pt x="6097" y="10960"/>
                      <a:pt x="5931" y="10794"/>
                    </a:cubicBezTo>
                    <a:cubicBezTo>
                      <a:pt x="5622" y="10533"/>
                      <a:pt x="5433" y="10130"/>
                      <a:pt x="5456" y="9726"/>
                    </a:cubicBezTo>
                    <a:cubicBezTo>
                      <a:pt x="5480" y="9323"/>
                      <a:pt x="5480" y="8896"/>
                      <a:pt x="5456" y="8493"/>
                    </a:cubicBezTo>
                    <a:cubicBezTo>
                      <a:pt x="5456" y="8208"/>
                      <a:pt x="5551" y="7900"/>
                      <a:pt x="5717" y="7663"/>
                    </a:cubicBezTo>
                    <a:cubicBezTo>
                      <a:pt x="6168" y="6999"/>
                      <a:pt x="6737" y="6429"/>
                      <a:pt x="7425" y="6002"/>
                    </a:cubicBezTo>
                    <a:cubicBezTo>
                      <a:pt x="8066" y="5646"/>
                      <a:pt x="8753" y="5314"/>
                      <a:pt x="9441" y="5006"/>
                    </a:cubicBezTo>
                    <a:cubicBezTo>
                      <a:pt x="10106" y="4674"/>
                      <a:pt x="10888" y="4650"/>
                      <a:pt x="11647" y="4650"/>
                    </a:cubicBezTo>
                    <a:lnTo>
                      <a:pt x="13711" y="4650"/>
                    </a:lnTo>
                    <a:cubicBezTo>
                      <a:pt x="14162" y="4626"/>
                      <a:pt x="14636" y="4698"/>
                      <a:pt x="15087" y="4887"/>
                    </a:cubicBezTo>
                    <a:cubicBezTo>
                      <a:pt x="15158" y="4911"/>
                      <a:pt x="15229" y="4911"/>
                      <a:pt x="15300" y="4911"/>
                    </a:cubicBezTo>
                    <a:cubicBezTo>
                      <a:pt x="15348" y="4721"/>
                      <a:pt x="15395" y="4532"/>
                      <a:pt x="15466" y="4342"/>
                    </a:cubicBezTo>
                    <a:cubicBezTo>
                      <a:pt x="15656" y="3725"/>
                      <a:pt x="15965" y="3132"/>
                      <a:pt x="16415" y="2610"/>
                    </a:cubicBezTo>
                    <a:cubicBezTo>
                      <a:pt x="16819" y="2183"/>
                      <a:pt x="17198" y="1756"/>
                      <a:pt x="17601" y="1353"/>
                    </a:cubicBezTo>
                    <a:cubicBezTo>
                      <a:pt x="18313" y="641"/>
                      <a:pt x="19214" y="191"/>
                      <a:pt x="20211" y="72"/>
                    </a:cubicBezTo>
                    <a:cubicBezTo>
                      <a:pt x="20732" y="1"/>
                      <a:pt x="21254" y="48"/>
                      <a:pt x="21752" y="214"/>
                    </a:cubicBezTo>
                    <a:cubicBezTo>
                      <a:pt x="22772" y="404"/>
                      <a:pt x="23721" y="950"/>
                      <a:pt x="24457" y="1733"/>
                    </a:cubicBezTo>
                    <a:cubicBezTo>
                      <a:pt x="24480" y="1756"/>
                      <a:pt x="24528" y="1780"/>
                      <a:pt x="24599" y="1804"/>
                    </a:cubicBezTo>
                    <a:cubicBezTo>
                      <a:pt x="24789" y="1638"/>
                      <a:pt x="25002" y="1472"/>
                      <a:pt x="25239" y="1306"/>
                    </a:cubicBezTo>
                    <a:cubicBezTo>
                      <a:pt x="25453" y="1163"/>
                      <a:pt x="25666" y="1045"/>
                      <a:pt x="25880" y="902"/>
                    </a:cubicBezTo>
                    <a:cubicBezTo>
                      <a:pt x="26592" y="428"/>
                      <a:pt x="27422" y="143"/>
                      <a:pt x="28299" y="48"/>
                    </a:cubicBezTo>
                    <a:cubicBezTo>
                      <a:pt x="29035" y="1"/>
                      <a:pt x="29794" y="1"/>
                      <a:pt x="30529" y="48"/>
                    </a:cubicBezTo>
                    <a:cubicBezTo>
                      <a:pt x="31027" y="120"/>
                      <a:pt x="31502" y="238"/>
                      <a:pt x="31976" y="428"/>
                    </a:cubicBezTo>
                    <a:cubicBezTo>
                      <a:pt x="32664" y="713"/>
                      <a:pt x="33328" y="1068"/>
                      <a:pt x="33992" y="1400"/>
                    </a:cubicBezTo>
                    <a:cubicBezTo>
                      <a:pt x="34135" y="1495"/>
                      <a:pt x="34277" y="1590"/>
                      <a:pt x="34396" y="1709"/>
                    </a:cubicBezTo>
                    <a:cubicBezTo>
                      <a:pt x="34538" y="1827"/>
                      <a:pt x="34680" y="1970"/>
                      <a:pt x="34823" y="2112"/>
                    </a:cubicBezTo>
                    <a:lnTo>
                      <a:pt x="35605" y="1638"/>
                    </a:lnTo>
                    <a:cubicBezTo>
                      <a:pt x="36104" y="1377"/>
                      <a:pt x="36649" y="1234"/>
                      <a:pt x="37218" y="1258"/>
                    </a:cubicBezTo>
                    <a:cubicBezTo>
                      <a:pt x="38001" y="1258"/>
                      <a:pt x="38808" y="1282"/>
                      <a:pt x="39591" y="1329"/>
                    </a:cubicBezTo>
                    <a:cubicBezTo>
                      <a:pt x="40160" y="1353"/>
                      <a:pt x="40682" y="1543"/>
                      <a:pt x="41132" y="1899"/>
                    </a:cubicBezTo>
                    <a:cubicBezTo>
                      <a:pt x="41441" y="2112"/>
                      <a:pt x="41749" y="2349"/>
                      <a:pt x="42034" y="2610"/>
                    </a:cubicBezTo>
                    <a:cubicBezTo>
                      <a:pt x="42698" y="3203"/>
                      <a:pt x="43101" y="4033"/>
                      <a:pt x="43172" y="4935"/>
                    </a:cubicBezTo>
                    <a:cubicBezTo>
                      <a:pt x="43267" y="5884"/>
                      <a:pt x="43244" y="6856"/>
                      <a:pt x="43149" y="7829"/>
                    </a:cubicBezTo>
                    <a:cubicBezTo>
                      <a:pt x="43054" y="8588"/>
                      <a:pt x="42840" y="9323"/>
                      <a:pt x="42508" y="10011"/>
                    </a:cubicBezTo>
                    <a:cubicBezTo>
                      <a:pt x="42603" y="10106"/>
                      <a:pt x="42674" y="10177"/>
                      <a:pt x="42769" y="10248"/>
                    </a:cubicBezTo>
                    <a:cubicBezTo>
                      <a:pt x="43481" y="10723"/>
                      <a:pt x="44145" y="11268"/>
                      <a:pt x="44762" y="11885"/>
                    </a:cubicBezTo>
                    <a:cubicBezTo>
                      <a:pt x="45117" y="12217"/>
                      <a:pt x="45473" y="12573"/>
                      <a:pt x="45758" y="12976"/>
                    </a:cubicBezTo>
                    <a:cubicBezTo>
                      <a:pt x="46209" y="13569"/>
                      <a:pt x="46375" y="14305"/>
                      <a:pt x="46256" y="15040"/>
                    </a:cubicBezTo>
                    <a:cubicBezTo>
                      <a:pt x="46161" y="15586"/>
                      <a:pt x="45829" y="16060"/>
                      <a:pt x="45378" y="16345"/>
                    </a:cubicBezTo>
                    <a:cubicBezTo>
                      <a:pt x="44951" y="16629"/>
                      <a:pt x="44524" y="16890"/>
                      <a:pt x="44074" y="17127"/>
                    </a:cubicBezTo>
                    <a:cubicBezTo>
                      <a:pt x="43837" y="17246"/>
                      <a:pt x="43576" y="17341"/>
                      <a:pt x="43338" y="17436"/>
                    </a:cubicBezTo>
                    <a:cubicBezTo>
                      <a:pt x="43410" y="18171"/>
                      <a:pt x="43860" y="18812"/>
                      <a:pt x="43931" y="19618"/>
                    </a:cubicBezTo>
                    <a:cubicBezTo>
                      <a:pt x="44097" y="19547"/>
                      <a:pt x="44216" y="19499"/>
                      <a:pt x="44358" y="19428"/>
                    </a:cubicBezTo>
                    <a:cubicBezTo>
                      <a:pt x="44785" y="19191"/>
                      <a:pt x="45236" y="19072"/>
                      <a:pt x="45734" y="19072"/>
                    </a:cubicBezTo>
                    <a:cubicBezTo>
                      <a:pt x="46161" y="19072"/>
                      <a:pt x="46588" y="19072"/>
                      <a:pt x="47015" y="19049"/>
                    </a:cubicBezTo>
                    <a:cubicBezTo>
                      <a:pt x="47395" y="19072"/>
                      <a:pt x="47774" y="19191"/>
                      <a:pt x="48083" y="19405"/>
                    </a:cubicBezTo>
                    <a:cubicBezTo>
                      <a:pt x="48177" y="19476"/>
                      <a:pt x="48249" y="19547"/>
                      <a:pt x="48296" y="19642"/>
                    </a:cubicBezTo>
                    <a:cubicBezTo>
                      <a:pt x="48533" y="20045"/>
                      <a:pt x="48699" y="20472"/>
                      <a:pt x="48747" y="20923"/>
                    </a:cubicBezTo>
                    <a:cubicBezTo>
                      <a:pt x="48818" y="21445"/>
                      <a:pt x="48842" y="21990"/>
                      <a:pt x="48889" y="22512"/>
                    </a:cubicBezTo>
                    <a:cubicBezTo>
                      <a:pt x="48913" y="22892"/>
                      <a:pt x="48842" y="23247"/>
                      <a:pt x="48628" y="23556"/>
                    </a:cubicBezTo>
                    <a:cubicBezTo>
                      <a:pt x="48344" y="24030"/>
                      <a:pt x="48035" y="24457"/>
                      <a:pt x="47703" y="24860"/>
                    </a:cubicBezTo>
                    <a:cubicBezTo>
                      <a:pt x="47371" y="25264"/>
                      <a:pt x="46968" y="25572"/>
                      <a:pt x="46517" y="25762"/>
                    </a:cubicBezTo>
                    <a:cubicBezTo>
                      <a:pt x="46066" y="25928"/>
                      <a:pt x="45616" y="26046"/>
                      <a:pt x="45141" y="26070"/>
                    </a:cubicBezTo>
                    <a:cubicBezTo>
                      <a:pt x="44714" y="26094"/>
                      <a:pt x="44287" y="26094"/>
                      <a:pt x="43860" y="26070"/>
                    </a:cubicBezTo>
                    <a:cubicBezTo>
                      <a:pt x="43742" y="26070"/>
                      <a:pt x="43599" y="26070"/>
                      <a:pt x="43433" y="26094"/>
                    </a:cubicBezTo>
                    <a:cubicBezTo>
                      <a:pt x="43362" y="26212"/>
                      <a:pt x="43291" y="26355"/>
                      <a:pt x="43244" y="26473"/>
                    </a:cubicBezTo>
                    <a:cubicBezTo>
                      <a:pt x="42722" y="27920"/>
                      <a:pt x="41891" y="29225"/>
                      <a:pt x="40800" y="30316"/>
                    </a:cubicBezTo>
                    <a:cubicBezTo>
                      <a:pt x="40302" y="30814"/>
                      <a:pt x="39804" y="31312"/>
                      <a:pt x="39306" y="31811"/>
                    </a:cubicBezTo>
                    <a:cubicBezTo>
                      <a:pt x="38737" y="32309"/>
                      <a:pt x="38120" y="32759"/>
                      <a:pt x="37479" y="33139"/>
                    </a:cubicBezTo>
                    <a:lnTo>
                      <a:pt x="37029" y="33447"/>
                    </a:lnTo>
                    <a:cubicBezTo>
                      <a:pt x="37147" y="33613"/>
                      <a:pt x="37313" y="33779"/>
                      <a:pt x="37503" y="33874"/>
                    </a:cubicBezTo>
                    <a:cubicBezTo>
                      <a:pt x="38618" y="34633"/>
                      <a:pt x="39828" y="35203"/>
                      <a:pt x="41132" y="35582"/>
                    </a:cubicBezTo>
                    <a:cubicBezTo>
                      <a:pt x="41868" y="35819"/>
                      <a:pt x="42627" y="35962"/>
                      <a:pt x="43386" y="36057"/>
                    </a:cubicBezTo>
                    <a:cubicBezTo>
                      <a:pt x="44358" y="36175"/>
                      <a:pt x="45355" y="36223"/>
                      <a:pt x="46351" y="36175"/>
                    </a:cubicBezTo>
                    <a:cubicBezTo>
                      <a:pt x="46802" y="36151"/>
                      <a:pt x="47252" y="36080"/>
                      <a:pt x="47679" y="36033"/>
                    </a:cubicBezTo>
                    <a:cubicBezTo>
                      <a:pt x="48510" y="35914"/>
                      <a:pt x="49269" y="35558"/>
                      <a:pt x="49885" y="35037"/>
                    </a:cubicBezTo>
                    <a:cubicBezTo>
                      <a:pt x="50692" y="34420"/>
                      <a:pt x="51403" y="33685"/>
                      <a:pt x="51973" y="32854"/>
                    </a:cubicBezTo>
                    <a:cubicBezTo>
                      <a:pt x="52305" y="32380"/>
                      <a:pt x="52637" y="31905"/>
                      <a:pt x="52945" y="31407"/>
                    </a:cubicBezTo>
                    <a:cubicBezTo>
                      <a:pt x="53704" y="30126"/>
                      <a:pt x="54131" y="28679"/>
                      <a:pt x="54179" y="27185"/>
                    </a:cubicBezTo>
                    <a:cubicBezTo>
                      <a:pt x="54179" y="26212"/>
                      <a:pt x="54203" y="25216"/>
                      <a:pt x="54203" y="24220"/>
                    </a:cubicBezTo>
                    <a:cubicBezTo>
                      <a:pt x="54203" y="23840"/>
                      <a:pt x="54155" y="23461"/>
                      <a:pt x="54131" y="23129"/>
                    </a:cubicBezTo>
                    <a:lnTo>
                      <a:pt x="52684" y="22132"/>
                    </a:lnTo>
                    <a:cubicBezTo>
                      <a:pt x="52637" y="22109"/>
                      <a:pt x="52590" y="22061"/>
                      <a:pt x="52542" y="22014"/>
                    </a:cubicBezTo>
                    <a:cubicBezTo>
                      <a:pt x="52352" y="21895"/>
                      <a:pt x="52281" y="21658"/>
                      <a:pt x="52376" y="21445"/>
                    </a:cubicBezTo>
                    <a:cubicBezTo>
                      <a:pt x="52495" y="21207"/>
                      <a:pt x="52779" y="21112"/>
                      <a:pt x="53040" y="21184"/>
                    </a:cubicBezTo>
                    <a:cubicBezTo>
                      <a:pt x="53206" y="21255"/>
                      <a:pt x="53372" y="21350"/>
                      <a:pt x="53515" y="21492"/>
                    </a:cubicBezTo>
                    <a:cubicBezTo>
                      <a:pt x="53823" y="21705"/>
                      <a:pt x="54108" y="21895"/>
                      <a:pt x="54440" y="22085"/>
                    </a:cubicBezTo>
                    <a:cubicBezTo>
                      <a:pt x="54463" y="21966"/>
                      <a:pt x="54487" y="21848"/>
                      <a:pt x="54511" y="21729"/>
                    </a:cubicBezTo>
                    <a:cubicBezTo>
                      <a:pt x="54535" y="21112"/>
                      <a:pt x="54535" y="20496"/>
                      <a:pt x="54558" y="19879"/>
                    </a:cubicBezTo>
                    <a:cubicBezTo>
                      <a:pt x="54558" y="19594"/>
                      <a:pt x="54582" y="19310"/>
                      <a:pt x="54606" y="19049"/>
                    </a:cubicBezTo>
                    <a:cubicBezTo>
                      <a:pt x="54606" y="18906"/>
                      <a:pt x="54701" y="18788"/>
                      <a:pt x="54843" y="18764"/>
                    </a:cubicBezTo>
                    <a:cubicBezTo>
                      <a:pt x="54962" y="18740"/>
                      <a:pt x="55104" y="18788"/>
                      <a:pt x="55175" y="18906"/>
                    </a:cubicBezTo>
                    <a:cubicBezTo>
                      <a:pt x="55389" y="19215"/>
                      <a:pt x="55507" y="19571"/>
                      <a:pt x="55507" y="19926"/>
                    </a:cubicBezTo>
                    <a:cubicBezTo>
                      <a:pt x="55531" y="20425"/>
                      <a:pt x="55531" y="20923"/>
                      <a:pt x="55531" y="21421"/>
                    </a:cubicBezTo>
                    <a:cubicBezTo>
                      <a:pt x="55531" y="21658"/>
                      <a:pt x="55555" y="21919"/>
                      <a:pt x="55578" y="22251"/>
                    </a:cubicBezTo>
                    <a:cubicBezTo>
                      <a:pt x="55650" y="22204"/>
                      <a:pt x="55744" y="22132"/>
                      <a:pt x="55816" y="22061"/>
                    </a:cubicBezTo>
                    <a:cubicBezTo>
                      <a:pt x="56148" y="21611"/>
                      <a:pt x="56456" y="21112"/>
                      <a:pt x="56812" y="20638"/>
                    </a:cubicBezTo>
                    <a:cubicBezTo>
                      <a:pt x="56907" y="20496"/>
                      <a:pt x="57025" y="20353"/>
                      <a:pt x="57168" y="20211"/>
                    </a:cubicBezTo>
                    <a:cubicBezTo>
                      <a:pt x="57310" y="20116"/>
                      <a:pt x="57476" y="20140"/>
                      <a:pt x="57595" y="20259"/>
                    </a:cubicBezTo>
                    <a:cubicBezTo>
                      <a:pt x="57761" y="20377"/>
                      <a:pt x="57832" y="20614"/>
                      <a:pt x="57808" y="20828"/>
                    </a:cubicBezTo>
                    <a:cubicBezTo>
                      <a:pt x="57761" y="21041"/>
                      <a:pt x="57690" y="21231"/>
                      <a:pt x="57595" y="21421"/>
                    </a:cubicBezTo>
                    <a:cubicBezTo>
                      <a:pt x="57191" y="22061"/>
                      <a:pt x="56764" y="22678"/>
                      <a:pt x="56337" y="23295"/>
                    </a:cubicBezTo>
                    <a:cubicBezTo>
                      <a:pt x="56195" y="23508"/>
                      <a:pt x="56005" y="23698"/>
                      <a:pt x="55816" y="23864"/>
                    </a:cubicBezTo>
                    <a:cubicBezTo>
                      <a:pt x="55673" y="23959"/>
                      <a:pt x="55507" y="24054"/>
                      <a:pt x="55341" y="24101"/>
                    </a:cubicBezTo>
                    <a:lnTo>
                      <a:pt x="55341" y="24789"/>
                    </a:lnTo>
                    <a:cubicBezTo>
                      <a:pt x="55341" y="25714"/>
                      <a:pt x="55341" y="26639"/>
                      <a:pt x="55270" y="27565"/>
                    </a:cubicBezTo>
                    <a:cubicBezTo>
                      <a:pt x="55223" y="28608"/>
                      <a:pt x="54985" y="29652"/>
                      <a:pt x="54582" y="30625"/>
                    </a:cubicBezTo>
                    <a:cubicBezTo>
                      <a:pt x="54013" y="31953"/>
                      <a:pt x="53230" y="33163"/>
                      <a:pt x="52305" y="34254"/>
                    </a:cubicBezTo>
                    <a:cubicBezTo>
                      <a:pt x="51593" y="35108"/>
                      <a:pt x="50763" y="35843"/>
                      <a:pt x="49814" y="36412"/>
                    </a:cubicBezTo>
                    <a:cubicBezTo>
                      <a:pt x="48960" y="36934"/>
                      <a:pt x="47964" y="37219"/>
                      <a:pt x="46944" y="37243"/>
                    </a:cubicBezTo>
                    <a:cubicBezTo>
                      <a:pt x="45473" y="37361"/>
                      <a:pt x="43979" y="37290"/>
                      <a:pt x="42532" y="37005"/>
                    </a:cubicBezTo>
                    <a:cubicBezTo>
                      <a:pt x="41204" y="36768"/>
                      <a:pt x="39899" y="36318"/>
                      <a:pt x="38713" y="35701"/>
                    </a:cubicBezTo>
                    <a:cubicBezTo>
                      <a:pt x="38238" y="35464"/>
                      <a:pt x="37764" y="35203"/>
                      <a:pt x="37313" y="34942"/>
                    </a:cubicBezTo>
                    <a:cubicBezTo>
                      <a:pt x="37171" y="35013"/>
                      <a:pt x="37242" y="35108"/>
                      <a:pt x="37290" y="35155"/>
                    </a:cubicBezTo>
                    <a:lnTo>
                      <a:pt x="38025" y="36294"/>
                    </a:lnTo>
                    <a:cubicBezTo>
                      <a:pt x="38594" y="37124"/>
                      <a:pt x="39140" y="37978"/>
                      <a:pt x="39685" y="38832"/>
                    </a:cubicBezTo>
                    <a:cubicBezTo>
                      <a:pt x="40018" y="39378"/>
                      <a:pt x="40397" y="39899"/>
                      <a:pt x="40848" y="40374"/>
                    </a:cubicBezTo>
                    <a:cubicBezTo>
                      <a:pt x="41464" y="41085"/>
                      <a:pt x="42057" y="41821"/>
                      <a:pt x="42603" y="42604"/>
                    </a:cubicBezTo>
                    <a:cubicBezTo>
                      <a:pt x="42745" y="42770"/>
                      <a:pt x="42864" y="42983"/>
                      <a:pt x="43006" y="43173"/>
                    </a:cubicBezTo>
                    <a:cubicBezTo>
                      <a:pt x="43481" y="43837"/>
                      <a:pt x="43765" y="44620"/>
                      <a:pt x="43765" y="45450"/>
                    </a:cubicBezTo>
                    <a:cubicBezTo>
                      <a:pt x="43789" y="45521"/>
                      <a:pt x="43789" y="45592"/>
                      <a:pt x="43765" y="45640"/>
                    </a:cubicBezTo>
                    <a:cubicBezTo>
                      <a:pt x="43718" y="45948"/>
                      <a:pt x="43884" y="46257"/>
                      <a:pt x="44169" y="46375"/>
                    </a:cubicBezTo>
                    <a:cubicBezTo>
                      <a:pt x="44501" y="46565"/>
                      <a:pt x="44833" y="46778"/>
                      <a:pt x="45189" y="46944"/>
                    </a:cubicBezTo>
                    <a:cubicBezTo>
                      <a:pt x="45782" y="47205"/>
                      <a:pt x="46327" y="47514"/>
                      <a:pt x="46873" y="47870"/>
                    </a:cubicBezTo>
                    <a:cubicBezTo>
                      <a:pt x="47252" y="48154"/>
                      <a:pt x="47584" y="48510"/>
                      <a:pt x="47822" y="48913"/>
                    </a:cubicBezTo>
                    <a:cubicBezTo>
                      <a:pt x="47964" y="49151"/>
                      <a:pt x="48035" y="49435"/>
                      <a:pt x="48035" y="49720"/>
                    </a:cubicBezTo>
                    <a:cubicBezTo>
                      <a:pt x="48059" y="50764"/>
                      <a:pt x="47798" y="51784"/>
                      <a:pt x="47300" y="52685"/>
                    </a:cubicBezTo>
                    <a:cubicBezTo>
                      <a:pt x="47157" y="52875"/>
                      <a:pt x="47063" y="53088"/>
                      <a:pt x="47015" y="53325"/>
                    </a:cubicBezTo>
                    <a:close/>
                    <a:moveTo>
                      <a:pt x="27564" y="17578"/>
                    </a:moveTo>
                    <a:cubicBezTo>
                      <a:pt x="27469" y="17697"/>
                      <a:pt x="27422" y="17744"/>
                      <a:pt x="27374" y="17815"/>
                    </a:cubicBezTo>
                    <a:cubicBezTo>
                      <a:pt x="26615" y="18906"/>
                      <a:pt x="25524" y="19689"/>
                      <a:pt x="24267" y="20069"/>
                    </a:cubicBezTo>
                    <a:cubicBezTo>
                      <a:pt x="24077" y="20140"/>
                      <a:pt x="23887" y="20164"/>
                      <a:pt x="23698" y="20187"/>
                    </a:cubicBezTo>
                    <a:cubicBezTo>
                      <a:pt x="22772" y="20259"/>
                      <a:pt x="21847" y="20116"/>
                      <a:pt x="20970" y="19784"/>
                    </a:cubicBezTo>
                    <a:cubicBezTo>
                      <a:pt x="19831" y="19405"/>
                      <a:pt x="18882" y="18551"/>
                      <a:pt x="18360" y="17459"/>
                    </a:cubicBezTo>
                    <a:cubicBezTo>
                      <a:pt x="18266" y="17246"/>
                      <a:pt x="18147" y="17032"/>
                      <a:pt x="18005" y="16819"/>
                    </a:cubicBezTo>
                    <a:cubicBezTo>
                      <a:pt x="17435" y="17056"/>
                      <a:pt x="16890" y="17341"/>
                      <a:pt x="16344" y="17673"/>
                    </a:cubicBezTo>
                    <a:cubicBezTo>
                      <a:pt x="15656" y="18100"/>
                      <a:pt x="14897" y="18408"/>
                      <a:pt x="14091" y="18551"/>
                    </a:cubicBezTo>
                    <a:cubicBezTo>
                      <a:pt x="13284" y="18693"/>
                      <a:pt x="12478" y="18717"/>
                      <a:pt x="11647" y="18646"/>
                    </a:cubicBezTo>
                    <a:cubicBezTo>
                      <a:pt x="11102" y="18646"/>
                      <a:pt x="10556" y="18527"/>
                      <a:pt x="10011" y="18337"/>
                    </a:cubicBezTo>
                    <a:cubicBezTo>
                      <a:pt x="9631" y="18219"/>
                      <a:pt x="9299" y="17934"/>
                      <a:pt x="9109" y="17578"/>
                    </a:cubicBezTo>
                    <a:cubicBezTo>
                      <a:pt x="9086" y="17483"/>
                      <a:pt x="8967" y="17436"/>
                      <a:pt x="8872" y="17459"/>
                    </a:cubicBezTo>
                    <a:cubicBezTo>
                      <a:pt x="8753" y="17934"/>
                      <a:pt x="8635" y="18408"/>
                      <a:pt x="8493" y="18859"/>
                    </a:cubicBezTo>
                    <a:cubicBezTo>
                      <a:pt x="8255" y="19618"/>
                      <a:pt x="8160" y="20425"/>
                      <a:pt x="8184" y="21207"/>
                    </a:cubicBezTo>
                    <a:cubicBezTo>
                      <a:pt x="8232" y="22132"/>
                      <a:pt x="8232" y="23058"/>
                      <a:pt x="8303" y="23983"/>
                    </a:cubicBezTo>
                    <a:cubicBezTo>
                      <a:pt x="8350" y="24528"/>
                      <a:pt x="8445" y="25026"/>
                      <a:pt x="8896" y="25430"/>
                    </a:cubicBezTo>
                    <a:cubicBezTo>
                      <a:pt x="9180" y="25691"/>
                      <a:pt x="9157" y="25738"/>
                      <a:pt x="8872" y="26118"/>
                    </a:cubicBezTo>
                    <a:cubicBezTo>
                      <a:pt x="8848" y="26165"/>
                      <a:pt x="8825" y="26212"/>
                      <a:pt x="8801" y="26284"/>
                    </a:cubicBezTo>
                    <a:cubicBezTo>
                      <a:pt x="8943" y="27066"/>
                      <a:pt x="9204" y="27825"/>
                      <a:pt x="9560" y="28561"/>
                    </a:cubicBezTo>
                    <a:cubicBezTo>
                      <a:pt x="9750" y="28656"/>
                      <a:pt x="9892" y="28418"/>
                      <a:pt x="10034" y="28632"/>
                    </a:cubicBezTo>
                    <a:cubicBezTo>
                      <a:pt x="10011" y="28679"/>
                      <a:pt x="9987" y="28727"/>
                      <a:pt x="9963" y="28774"/>
                    </a:cubicBezTo>
                    <a:cubicBezTo>
                      <a:pt x="9797" y="28940"/>
                      <a:pt x="9797" y="29201"/>
                      <a:pt x="9940" y="29367"/>
                    </a:cubicBezTo>
                    <a:cubicBezTo>
                      <a:pt x="10177" y="29723"/>
                      <a:pt x="10438" y="30079"/>
                      <a:pt x="10699" y="30411"/>
                    </a:cubicBezTo>
                    <a:cubicBezTo>
                      <a:pt x="11244" y="31028"/>
                      <a:pt x="11813" y="31668"/>
                      <a:pt x="12406" y="32238"/>
                    </a:cubicBezTo>
                    <a:cubicBezTo>
                      <a:pt x="13474" y="33305"/>
                      <a:pt x="14779" y="34111"/>
                      <a:pt x="16202" y="34586"/>
                    </a:cubicBezTo>
                    <a:cubicBezTo>
                      <a:pt x="17269" y="34942"/>
                      <a:pt x="18337" y="35274"/>
                      <a:pt x="19404" y="35606"/>
                    </a:cubicBezTo>
                    <a:cubicBezTo>
                      <a:pt x="19689" y="35677"/>
                      <a:pt x="19997" y="35748"/>
                      <a:pt x="20282" y="35796"/>
                    </a:cubicBezTo>
                    <a:cubicBezTo>
                      <a:pt x="21088" y="35938"/>
                      <a:pt x="21919" y="36009"/>
                      <a:pt x="22725" y="35985"/>
                    </a:cubicBezTo>
                    <a:lnTo>
                      <a:pt x="24006" y="35985"/>
                    </a:lnTo>
                    <a:cubicBezTo>
                      <a:pt x="25002" y="35938"/>
                      <a:pt x="25999" y="35914"/>
                      <a:pt x="26971" y="35819"/>
                    </a:cubicBezTo>
                    <a:cubicBezTo>
                      <a:pt x="28157" y="35677"/>
                      <a:pt x="29319" y="35464"/>
                      <a:pt x="30458" y="35179"/>
                    </a:cubicBezTo>
                    <a:cubicBezTo>
                      <a:pt x="31620" y="34894"/>
                      <a:pt x="32759" y="34444"/>
                      <a:pt x="33803" y="33898"/>
                    </a:cubicBezTo>
                    <a:cubicBezTo>
                      <a:pt x="34846" y="33305"/>
                      <a:pt x="35890" y="32688"/>
                      <a:pt x="36910" y="32048"/>
                    </a:cubicBezTo>
                    <a:cubicBezTo>
                      <a:pt x="37551" y="31692"/>
                      <a:pt x="38120" y="31241"/>
                      <a:pt x="38665" y="30743"/>
                    </a:cubicBezTo>
                    <a:cubicBezTo>
                      <a:pt x="39045" y="30340"/>
                      <a:pt x="39448" y="29937"/>
                      <a:pt x="39851" y="29557"/>
                    </a:cubicBezTo>
                    <a:cubicBezTo>
                      <a:pt x="40421" y="28988"/>
                      <a:pt x="40943" y="28347"/>
                      <a:pt x="41370" y="27636"/>
                    </a:cubicBezTo>
                    <a:cubicBezTo>
                      <a:pt x="41844" y="26805"/>
                      <a:pt x="42224" y="25928"/>
                      <a:pt x="42508" y="25003"/>
                    </a:cubicBezTo>
                    <a:cubicBezTo>
                      <a:pt x="42674" y="24505"/>
                      <a:pt x="42769" y="24006"/>
                      <a:pt x="42793" y="23485"/>
                    </a:cubicBezTo>
                    <a:cubicBezTo>
                      <a:pt x="42793" y="22749"/>
                      <a:pt x="42840" y="22038"/>
                      <a:pt x="42840" y="21302"/>
                    </a:cubicBezTo>
                    <a:cubicBezTo>
                      <a:pt x="42840" y="20804"/>
                      <a:pt x="42793" y="20306"/>
                      <a:pt x="42745" y="19832"/>
                    </a:cubicBezTo>
                    <a:cubicBezTo>
                      <a:pt x="42603" y="19096"/>
                      <a:pt x="42390" y="18408"/>
                      <a:pt x="42105" y="17744"/>
                    </a:cubicBezTo>
                    <a:cubicBezTo>
                      <a:pt x="42057" y="17602"/>
                      <a:pt x="41986" y="17483"/>
                      <a:pt x="41915" y="17341"/>
                    </a:cubicBezTo>
                    <a:cubicBezTo>
                      <a:pt x="41678" y="17388"/>
                      <a:pt x="41464" y="17531"/>
                      <a:pt x="41322" y="17720"/>
                    </a:cubicBezTo>
                    <a:cubicBezTo>
                      <a:pt x="41085" y="17934"/>
                      <a:pt x="40848" y="18100"/>
                      <a:pt x="40587" y="18242"/>
                    </a:cubicBezTo>
                    <a:cubicBezTo>
                      <a:pt x="40041" y="18527"/>
                      <a:pt x="39401" y="18669"/>
                      <a:pt x="38784" y="18646"/>
                    </a:cubicBezTo>
                    <a:cubicBezTo>
                      <a:pt x="37883" y="18669"/>
                      <a:pt x="36981" y="18408"/>
                      <a:pt x="36246" y="17886"/>
                    </a:cubicBezTo>
                    <a:cubicBezTo>
                      <a:pt x="36104" y="17792"/>
                      <a:pt x="35961" y="17697"/>
                      <a:pt x="35819" y="17626"/>
                    </a:cubicBezTo>
                    <a:cubicBezTo>
                      <a:pt x="35748" y="17649"/>
                      <a:pt x="35700" y="17697"/>
                      <a:pt x="35629" y="17720"/>
                    </a:cubicBezTo>
                    <a:cubicBezTo>
                      <a:pt x="35012" y="18361"/>
                      <a:pt x="34253" y="18835"/>
                      <a:pt x="33423" y="19120"/>
                    </a:cubicBezTo>
                    <a:cubicBezTo>
                      <a:pt x="33162" y="19239"/>
                      <a:pt x="32901" y="19357"/>
                      <a:pt x="32640" y="19428"/>
                    </a:cubicBezTo>
                    <a:cubicBezTo>
                      <a:pt x="32190" y="19594"/>
                      <a:pt x="31739" y="19665"/>
                      <a:pt x="31265" y="19665"/>
                    </a:cubicBezTo>
                    <a:cubicBezTo>
                      <a:pt x="30743" y="19665"/>
                      <a:pt x="30292" y="19428"/>
                      <a:pt x="29818" y="19310"/>
                    </a:cubicBezTo>
                    <a:cubicBezTo>
                      <a:pt x="29462" y="19191"/>
                      <a:pt x="29106" y="19049"/>
                      <a:pt x="28750" y="18859"/>
                    </a:cubicBezTo>
                    <a:cubicBezTo>
                      <a:pt x="28252" y="18574"/>
                      <a:pt x="27825" y="18124"/>
                      <a:pt x="27564" y="17578"/>
                    </a:cubicBezTo>
                    <a:close/>
                    <a:moveTo>
                      <a:pt x="16415" y="5433"/>
                    </a:moveTo>
                    <a:cubicBezTo>
                      <a:pt x="16510" y="5480"/>
                      <a:pt x="16605" y="5552"/>
                      <a:pt x="16676" y="5623"/>
                    </a:cubicBezTo>
                    <a:cubicBezTo>
                      <a:pt x="16961" y="5955"/>
                      <a:pt x="16913" y="6263"/>
                      <a:pt x="16486" y="6406"/>
                    </a:cubicBezTo>
                    <a:cubicBezTo>
                      <a:pt x="16415" y="6406"/>
                      <a:pt x="16344" y="6453"/>
                      <a:pt x="16297" y="6453"/>
                    </a:cubicBezTo>
                    <a:cubicBezTo>
                      <a:pt x="16107" y="6406"/>
                      <a:pt x="15917" y="6453"/>
                      <a:pt x="15799" y="6619"/>
                    </a:cubicBezTo>
                    <a:cubicBezTo>
                      <a:pt x="15680" y="6738"/>
                      <a:pt x="15490" y="6714"/>
                      <a:pt x="15419" y="6572"/>
                    </a:cubicBezTo>
                    <a:cubicBezTo>
                      <a:pt x="15348" y="6500"/>
                      <a:pt x="15324" y="6406"/>
                      <a:pt x="15300" y="6334"/>
                    </a:cubicBezTo>
                    <a:cubicBezTo>
                      <a:pt x="15206" y="6073"/>
                      <a:pt x="14992" y="5907"/>
                      <a:pt x="14731" y="5836"/>
                    </a:cubicBezTo>
                    <a:cubicBezTo>
                      <a:pt x="14518" y="5789"/>
                      <a:pt x="14280" y="5741"/>
                      <a:pt x="14043" y="5741"/>
                    </a:cubicBezTo>
                    <a:cubicBezTo>
                      <a:pt x="13403" y="5718"/>
                      <a:pt x="12762" y="5741"/>
                      <a:pt x="12122" y="5741"/>
                    </a:cubicBezTo>
                    <a:cubicBezTo>
                      <a:pt x="11078" y="5670"/>
                      <a:pt x="10058" y="5931"/>
                      <a:pt x="9157" y="6429"/>
                    </a:cubicBezTo>
                    <a:cubicBezTo>
                      <a:pt x="8943" y="6572"/>
                      <a:pt x="8730" y="6666"/>
                      <a:pt x="8516" y="6761"/>
                    </a:cubicBezTo>
                    <a:cubicBezTo>
                      <a:pt x="7923" y="7046"/>
                      <a:pt x="7378" y="7473"/>
                      <a:pt x="6974" y="7995"/>
                    </a:cubicBezTo>
                    <a:cubicBezTo>
                      <a:pt x="6737" y="8232"/>
                      <a:pt x="6619" y="8564"/>
                      <a:pt x="6666" y="8896"/>
                    </a:cubicBezTo>
                    <a:cubicBezTo>
                      <a:pt x="6666" y="9110"/>
                      <a:pt x="6666" y="9347"/>
                      <a:pt x="6666" y="9584"/>
                    </a:cubicBezTo>
                    <a:cubicBezTo>
                      <a:pt x="6642" y="9798"/>
                      <a:pt x="6737" y="10011"/>
                      <a:pt x="6927" y="10153"/>
                    </a:cubicBezTo>
                    <a:lnTo>
                      <a:pt x="7117" y="10296"/>
                    </a:lnTo>
                    <a:cubicBezTo>
                      <a:pt x="8421" y="11245"/>
                      <a:pt x="10011" y="11695"/>
                      <a:pt x="11624" y="11553"/>
                    </a:cubicBezTo>
                    <a:cubicBezTo>
                      <a:pt x="11837" y="11553"/>
                      <a:pt x="12027" y="11482"/>
                      <a:pt x="12217" y="11339"/>
                    </a:cubicBezTo>
                    <a:cubicBezTo>
                      <a:pt x="12406" y="11197"/>
                      <a:pt x="12644" y="11079"/>
                      <a:pt x="12857" y="10913"/>
                    </a:cubicBezTo>
                    <a:cubicBezTo>
                      <a:pt x="13308" y="10675"/>
                      <a:pt x="13806" y="10533"/>
                      <a:pt x="14328" y="10509"/>
                    </a:cubicBezTo>
                    <a:cubicBezTo>
                      <a:pt x="14423" y="10509"/>
                      <a:pt x="14541" y="10533"/>
                      <a:pt x="14636" y="10557"/>
                    </a:cubicBezTo>
                    <a:cubicBezTo>
                      <a:pt x="15111" y="10652"/>
                      <a:pt x="15277" y="11221"/>
                      <a:pt x="14945" y="11553"/>
                    </a:cubicBezTo>
                    <a:cubicBezTo>
                      <a:pt x="14707" y="11838"/>
                      <a:pt x="14399" y="12051"/>
                      <a:pt x="14043" y="12170"/>
                    </a:cubicBezTo>
                    <a:cubicBezTo>
                      <a:pt x="13640" y="12288"/>
                      <a:pt x="13237" y="12454"/>
                      <a:pt x="12810" y="12549"/>
                    </a:cubicBezTo>
                    <a:cubicBezTo>
                      <a:pt x="12573" y="12597"/>
                      <a:pt x="12359" y="12715"/>
                      <a:pt x="12217" y="12881"/>
                    </a:cubicBezTo>
                    <a:cubicBezTo>
                      <a:pt x="11458" y="13664"/>
                      <a:pt x="10817" y="14566"/>
                      <a:pt x="10343" y="15538"/>
                    </a:cubicBezTo>
                    <a:cubicBezTo>
                      <a:pt x="10200" y="15799"/>
                      <a:pt x="10129" y="16060"/>
                      <a:pt x="10106" y="16345"/>
                    </a:cubicBezTo>
                    <a:cubicBezTo>
                      <a:pt x="10011" y="17009"/>
                      <a:pt x="10129" y="17175"/>
                      <a:pt x="10793" y="17365"/>
                    </a:cubicBezTo>
                    <a:cubicBezTo>
                      <a:pt x="10960" y="17412"/>
                      <a:pt x="11126" y="17436"/>
                      <a:pt x="11292" y="17459"/>
                    </a:cubicBezTo>
                    <a:cubicBezTo>
                      <a:pt x="11837" y="17459"/>
                      <a:pt x="12359" y="17483"/>
                      <a:pt x="12905" y="17483"/>
                    </a:cubicBezTo>
                    <a:cubicBezTo>
                      <a:pt x="13759" y="17483"/>
                      <a:pt x="14613" y="17270"/>
                      <a:pt x="15372" y="16866"/>
                    </a:cubicBezTo>
                    <a:cubicBezTo>
                      <a:pt x="15870" y="16606"/>
                      <a:pt x="16368" y="16273"/>
                      <a:pt x="16890" y="16036"/>
                    </a:cubicBezTo>
                    <a:cubicBezTo>
                      <a:pt x="17459" y="15799"/>
                      <a:pt x="17839" y="15277"/>
                      <a:pt x="17933" y="14660"/>
                    </a:cubicBezTo>
                    <a:cubicBezTo>
                      <a:pt x="18005" y="14162"/>
                      <a:pt x="18171" y="13664"/>
                      <a:pt x="18432" y="13213"/>
                    </a:cubicBezTo>
                    <a:cubicBezTo>
                      <a:pt x="18526" y="13000"/>
                      <a:pt x="18787" y="12881"/>
                      <a:pt x="19025" y="12905"/>
                    </a:cubicBezTo>
                    <a:cubicBezTo>
                      <a:pt x="19262" y="12929"/>
                      <a:pt x="19452" y="13119"/>
                      <a:pt x="19523" y="13356"/>
                    </a:cubicBezTo>
                    <a:cubicBezTo>
                      <a:pt x="19546" y="13474"/>
                      <a:pt x="19546" y="13617"/>
                      <a:pt x="19546" y="13735"/>
                    </a:cubicBezTo>
                    <a:cubicBezTo>
                      <a:pt x="19594" y="14210"/>
                      <a:pt x="19475" y="14684"/>
                      <a:pt x="19238" y="15087"/>
                    </a:cubicBezTo>
                    <a:cubicBezTo>
                      <a:pt x="19025" y="15419"/>
                      <a:pt x="18977" y="15846"/>
                      <a:pt x="19096" y="16202"/>
                    </a:cubicBezTo>
                    <a:cubicBezTo>
                      <a:pt x="19428" y="17175"/>
                      <a:pt x="19950" y="17981"/>
                      <a:pt x="20899" y="18456"/>
                    </a:cubicBezTo>
                    <a:cubicBezTo>
                      <a:pt x="21349" y="18693"/>
                      <a:pt x="21847" y="18859"/>
                      <a:pt x="22345" y="18954"/>
                    </a:cubicBezTo>
                    <a:cubicBezTo>
                      <a:pt x="22891" y="19072"/>
                      <a:pt x="23437" y="19049"/>
                      <a:pt x="23959" y="18930"/>
                    </a:cubicBezTo>
                    <a:cubicBezTo>
                      <a:pt x="25809" y="18361"/>
                      <a:pt x="27113" y="16677"/>
                      <a:pt x="27161" y="14708"/>
                    </a:cubicBezTo>
                    <a:cubicBezTo>
                      <a:pt x="27161" y="14566"/>
                      <a:pt x="27161" y="14423"/>
                      <a:pt x="27185" y="14281"/>
                    </a:cubicBezTo>
                    <a:cubicBezTo>
                      <a:pt x="27208" y="14020"/>
                      <a:pt x="27327" y="13759"/>
                      <a:pt x="27540" y="13593"/>
                    </a:cubicBezTo>
                    <a:cubicBezTo>
                      <a:pt x="27754" y="13379"/>
                      <a:pt x="28133" y="13403"/>
                      <a:pt x="28323" y="13664"/>
                    </a:cubicBezTo>
                    <a:cubicBezTo>
                      <a:pt x="28442" y="13806"/>
                      <a:pt x="28513" y="13996"/>
                      <a:pt x="28537" y="14186"/>
                    </a:cubicBezTo>
                    <a:cubicBezTo>
                      <a:pt x="28584" y="14494"/>
                      <a:pt x="28560" y="14826"/>
                      <a:pt x="28442" y="15135"/>
                    </a:cubicBezTo>
                    <a:cubicBezTo>
                      <a:pt x="28157" y="15941"/>
                      <a:pt x="28418" y="16653"/>
                      <a:pt x="28798" y="17341"/>
                    </a:cubicBezTo>
                    <a:cubicBezTo>
                      <a:pt x="28964" y="17649"/>
                      <a:pt x="29248" y="17863"/>
                      <a:pt x="29580" y="17981"/>
                    </a:cubicBezTo>
                    <a:cubicBezTo>
                      <a:pt x="29936" y="18100"/>
                      <a:pt x="30292" y="18195"/>
                      <a:pt x="30624" y="18337"/>
                    </a:cubicBezTo>
                    <a:cubicBezTo>
                      <a:pt x="31146" y="18527"/>
                      <a:pt x="31739" y="18527"/>
                      <a:pt x="32261" y="18313"/>
                    </a:cubicBezTo>
                    <a:cubicBezTo>
                      <a:pt x="32783" y="18124"/>
                      <a:pt x="33281" y="17886"/>
                      <a:pt x="33779" y="17649"/>
                    </a:cubicBezTo>
                    <a:cubicBezTo>
                      <a:pt x="34253" y="17388"/>
                      <a:pt x="34657" y="17032"/>
                      <a:pt x="34989" y="16606"/>
                    </a:cubicBezTo>
                    <a:cubicBezTo>
                      <a:pt x="34894" y="16345"/>
                      <a:pt x="34775" y="16084"/>
                      <a:pt x="34704" y="15823"/>
                    </a:cubicBezTo>
                    <a:cubicBezTo>
                      <a:pt x="34443" y="15040"/>
                      <a:pt x="34419" y="14186"/>
                      <a:pt x="34609" y="13403"/>
                    </a:cubicBezTo>
                    <a:cubicBezTo>
                      <a:pt x="34728" y="12810"/>
                      <a:pt x="35297" y="12454"/>
                      <a:pt x="35866" y="12597"/>
                    </a:cubicBezTo>
                    <a:cubicBezTo>
                      <a:pt x="36317" y="12692"/>
                      <a:pt x="36697" y="13000"/>
                      <a:pt x="36863" y="13427"/>
                    </a:cubicBezTo>
                    <a:cubicBezTo>
                      <a:pt x="37052" y="13972"/>
                      <a:pt x="37124" y="14518"/>
                      <a:pt x="37052" y="15087"/>
                    </a:cubicBezTo>
                    <a:cubicBezTo>
                      <a:pt x="37076" y="15491"/>
                      <a:pt x="36958" y="15894"/>
                      <a:pt x="36744" y="16250"/>
                    </a:cubicBezTo>
                    <a:cubicBezTo>
                      <a:pt x="36673" y="16368"/>
                      <a:pt x="36602" y="16511"/>
                      <a:pt x="36554" y="16653"/>
                    </a:cubicBezTo>
                    <a:cubicBezTo>
                      <a:pt x="37266" y="17270"/>
                      <a:pt x="38215" y="17554"/>
                      <a:pt x="39140" y="17436"/>
                    </a:cubicBezTo>
                    <a:cubicBezTo>
                      <a:pt x="39851" y="17365"/>
                      <a:pt x="40516" y="16985"/>
                      <a:pt x="40895" y="16368"/>
                    </a:cubicBezTo>
                    <a:cubicBezTo>
                      <a:pt x="40824" y="16107"/>
                      <a:pt x="40753" y="15870"/>
                      <a:pt x="40705" y="15609"/>
                    </a:cubicBezTo>
                    <a:cubicBezTo>
                      <a:pt x="40634" y="15277"/>
                      <a:pt x="40943" y="14969"/>
                      <a:pt x="41275" y="15040"/>
                    </a:cubicBezTo>
                    <a:cubicBezTo>
                      <a:pt x="41536" y="15087"/>
                      <a:pt x="41773" y="15206"/>
                      <a:pt x="41963" y="15396"/>
                    </a:cubicBezTo>
                    <a:cubicBezTo>
                      <a:pt x="42152" y="15609"/>
                      <a:pt x="42390" y="15799"/>
                      <a:pt x="42603" y="15989"/>
                    </a:cubicBezTo>
                    <a:cubicBezTo>
                      <a:pt x="42864" y="16179"/>
                      <a:pt x="43172" y="16226"/>
                      <a:pt x="43457" y="16131"/>
                    </a:cubicBezTo>
                    <a:cubicBezTo>
                      <a:pt x="43694" y="16060"/>
                      <a:pt x="43908" y="15965"/>
                      <a:pt x="44097" y="15823"/>
                    </a:cubicBezTo>
                    <a:cubicBezTo>
                      <a:pt x="44264" y="15680"/>
                      <a:pt x="44430" y="15562"/>
                      <a:pt x="44619" y="15467"/>
                    </a:cubicBezTo>
                    <a:cubicBezTo>
                      <a:pt x="45141" y="15230"/>
                      <a:pt x="45378" y="14613"/>
                      <a:pt x="45141" y="14115"/>
                    </a:cubicBezTo>
                    <a:cubicBezTo>
                      <a:pt x="44880" y="13451"/>
                      <a:pt x="44430" y="12881"/>
                      <a:pt x="43813" y="12502"/>
                    </a:cubicBezTo>
                    <a:cubicBezTo>
                      <a:pt x="43528" y="12312"/>
                      <a:pt x="43267" y="12122"/>
                      <a:pt x="43006" y="11909"/>
                    </a:cubicBezTo>
                    <a:cubicBezTo>
                      <a:pt x="42651" y="11553"/>
                      <a:pt x="42247" y="11292"/>
                      <a:pt x="41797" y="11079"/>
                    </a:cubicBezTo>
                    <a:cubicBezTo>
                      <a:pt x="41583" y="11221"/>
                      <a:pt x="41393" y="11363"/>
                      <a:pt x="41180" y="11458"/>
                    </a:cubicBezTo>
                    <a:cubicBezTo>
                      <a:pt x="40682" y="11743"/>
                      <a:pt x="40089" y="11766"/>
                      <a:pt x="39567" y="11553"/>
                    </a:cubicBezTo>
                    <a:cubicBezTo>
                      <a:pt x="39401" y="11506"/>
                      <a:pt x="39306" y="11387"/>
                      <a:pt x="39258" y="11245"/>
                    </a:cubicBezTo>
                    <a:cubicBezTo>
                      <a:pt x="39211" y="10913"/>
                      <a:pt x="39258" y="10557"/>
                      <a:pt x="39424" y="10248"/>
                    </a:cubicBezTo>
                    <a:cubicBezTo>
                      <a:pt x="39496" y="10011"/>
                      <a:pt x="39709" y="9964"/>
                      <a:pt x="39899" y="9869"/>
                    </a:cubicBezTo>
                    <a:cubicBezTo>
                      <a:pt x="39994" y="9821"/>
                      <a:pt x="40089" y="9774"/>
                      <a:pt x="40184" y="9703"/>
                    </a:cubicBezTo>
                    <a:cubicBezTo>
                      <a:pt x="40350" y="9584"/>
                      <a:pt x="40563" y="9537"/>
                      <a:pt x="40777" y="9560"/>
                    </a:cubicBezTo>
                    <a:cubicBezTo>
                      <a:pt x="40990" y="9608"/>
                      <a:pt x="41227" y="9608"/>
                      <a:pt x="41441" y="9537"/>
                    </a:cubicBezTo>
                    <a:cubicBezTo>
                      <a:pt x="41536" y="9347"/>
                      <a:pt x="41631" y="9133"/>
                      <a:pt x="41725" y="8896"/>
                    </a:cubicBezTo>
                    <a:cubicBezTo>
                      <a:pt x="41891" y="8398"/>
                      <a:pt x="42010" y="7876"/>
                      <a:pt x="42010" y="7331"/>
                    </a:cubicBezTo>
                    <a:cubicBezTo>
                      <a:pt x="42105" y="6477"/>
                      <a:pt x="42081" y="5623"/>
                      <a:pt x="41963" y="4769"/>
                    </a:cubicBezTo>
                    <a:cubicBezTo>
                      <a:pt x="41868" y="4247"/>
                      <a:pt x="41607" y="3773"/>
                      <a:pt x="41204" y="3464"/>
                    </a:cubicBezTo>
                    <a:cubicBezTo>
                      <a:pt x="41061" y="3322"/>
                      <a:pt x="40919" y="3203"/>
                      <a:pt x="40753" y="3085"/>
                    </a:cubicBezTo>
                    <a:cubicBezTo>
                      <a:pt x="40373" y="2705"/>
                      <a:pt x="39851" y="2492"/>
                      <a:pt x="39306" y="2492"/>
                    </a:cubicBezTo>
                    <a:cubicBezTo>
                      <a:pt x="38998" y="2492"/>
                      <a:pt x="38713" y="2444"/>
                      <a:pt x="38404" y="2420"/>
                    </a:cubicBezTo>
                    <a:cubicBezTo>
                      <a:pt x="37835" y="2373"/>
                      <a:pt x="37242" y="2397"/>
                      <a:pt x="36673" y="2492"/>
                    </a:cubicBezTo>
                    <a:cubicBezTo>
                      <a:pt x="36151" y="2610"/>
                      <a:pt x="35700" y="2942"/>
                      <a:pt x="35392" y="3393"/>
                    </a:cubicBezTo>
                    <a:cubicBezTo>
                      <a:pt x="35439" y="3583"/>
                      <a:pt x="35511" y="3796"/>
                      <a:pt x="35558" y="4010"/>
                    </a:cubicBezTo>
                    <a:cubicBezTo>
                      <a:pt x="35724" y="4626"/>
                      <a:pt x="35795" y="5267"/>
                      <a:pt x="35748" y="5907"/>
                    </a:cubicBezTo>
                    <a:cubicBezTo>
                      <a:pt x="35724" y="6453"/>
                      <a:pt x="35297" y="6904"/>
                      <a:pt x="34775" y="6927"/>
                    </a:cubicBezTo>
                    <a:cubicBezTo>
                      <a:pt x="34467" y="6927"/>
                      <a:pt x="34158" y="6809"/>
                      <a:pt x="33945" y="6595"/>
                    </a:cubicBezTo>
                    <a:cubicBezTo>
                      <a:pt x="33471" y="6145"/>
                      <a:pt x="33257" y="5480"/>
                      <a:pt x="33399" y="4840"/>
                    </a:cubicBezTo>
                    <a:cubicBezTo>
                      <a:pt x="33423" y="4366"/>
                      <a:pt x="33589" y="3891"/>
                      <a:pt x="33850" y="3512"/>
                    </a:cubicBezTo>
                    <a:cubicBezTo>
                      <a:pt x="33921" y="3369"/>
                      <a:pt x="33992" y="3251"/>
                      <a:pt x="34040" y="3108"/>
                    </a:cubicBezTo>
                    <a:cubicBezTo>
                      <a:pt x="33850" y="2729"/>
                      <a:pt x="33542" y="2444"/>
                      <a:pt x="33162" y="2278"/>
                    </a:cubicBezTo>
                    <a:cubicBezTo>
                      <a:pt x="33020" y="2231"/>
                      <a:pt x="32901" y="2136"/>
                      <a:pt x="32759" y="2065"/>
                    </a:cubicBezTo>
                    <a:cubicBezTo>
                      <a:pt x="32285" y="1851"/>
                      <a:pt x="31810" y="1638"/>
                      <a:pt x="31336" y="1448"/>
                    </a:cubicBezTo>
                    <a:cubicBezTo>
                      <a:pt x="30577" y="1140"/>
                      <a:pt x="29746" y="1163"/>
                      <a:pt x="28940" y="1187"/>
                    </a:cubicBezTo>
                    <a:cubicBezTo>
                      <a:pt x="28584" y="1187"/>
                      <a:pt x="28252" y="1234"/>
                      <a:pt x="27920" y="1306"/>
                    </a:cubicBezTo>
                    <a:cubicBezTo>
                      <a:pt x="27042" y="1543"/>
                      <a:pt x="26212" y="1970"/>
                      <a:pt x="25548" y="2563"/>
                    </a:cubicBezTo>
                    <a:cubicBezTo>
                      <a:pt x="25382" y="2705"/>
                      <a:pt x="25239" y="2847"/>
                      <a:pt x="25097" y="3013"/>
                    </a:cubicBezTo>
                    <a:cubicBezTo>
                      <a:pt x="25145" y="3203"/>
                      <a:pt x="25192" y="3369"/>
                      <a:pt x="25239" y="3535"/>
                    </a:cubicBezTo>
                    <a:cubicBezTo>
                      <a:pt x="25405" y="4105"/>
                      <a:pt x="25477" y="4721"/>
                      <a:pt x="25453" y="5314"/>
                    </a:cubicBezTo>
                    <a:cubicBezTo>
                      <a:pt x="25429" y="5575"/>
                      <a:pt x="25382" y="5813"/>
                      <a:pt x="25311" y="6073"/>
                    </a:cubicBezTo>
                    <a:cubicBezTo>
                      <a:pt x="25168" y="6619"/>
                      <a:pt x="24528" y="6904"/>
                      <a:pt x="24030" y="6619"/>
                    </a:cubicBezTo>
                    <a:cubicBezTo>
                      <a:pt x="23745" y="6477"/>
                      <a:pt x="23555" y="6216"/>
                      <a:pt x="23508" y="5931"/>
                    </a:cubicBezTo>
                    <a:cubicBezTo>
                      <a:pt x="23199" y="5053"/>
                      <a:pt x="23247" y="4128"/>
                      <a:pt x="23603" y="3274"/>
                    </a:cubicBezTo>
                    <a:cubicBezTo>
                      <a:pt x="23674" y="3108"/>
                      <a:pt x="23721" y="2942"/>
                      <a:pt x="23792" y="2776"/>
                    </a:cubicBezTo>
                    <a:cubicBezTo>
                      <a:pt x="23650" y="2492"/>
                      <a:pt x="23437" y="2254"/>
                      <a:pt x="23199" y="2041"/>
                    </a:cubicBezTo>
                    <a:cubicBezTo>
                      <a:pt x="22820" y="1756"/>
                      <a:pt x="22393" y="1519"/>
                      <a:pt x="21942" y="1400"/>
                    </a:cubicBezTo>
                    <a:cubicBezTo>
                      <a:pt x="20519" y="926"/>
                      <a:pt x="19238" y="1140"/>
                      <a:pt x="18171" y="2254"/>
                    </a:cubicBezTo>
                    <a:cubicBezTo>
                      <a:pt x="17815" y="2634"/>
                      <a:pt x="17459" y="3013"/>
                      <a:pt x="17127" y="3417"/>
                    </a:cubicBezTo>
                    <a:cubicBezTo>
                      <a:pt x="16724" y="3962"/>
                      <a:pt x="16344" y="4555"/>
                      <a:pt x="16415" y="5409"/>
                    </a:cubicBezTo>
                    <a:close/>
                    <a:moveTo>
                      <a:pt x="25880" y="37195"/>
                    </a:moveTo>
                    <a:cubicBezTo>
                      <a:pt x="25714" y="37670"/>
                      <a:pt x="25643" y="38168"/>
                      <a:pt x="25690" y="38666"/>
                    </a:cubicBezTo>
                    <a:cubicBezTo>
                      <a:pt x="25690" y="40279"/>
                      <a:pt x="25714" y="41916"/>
                      <a:pt x="25738" y="43552"/>
                    </a:cubicBezTo>
                    <a:cubicBezTo>
                      <a:pt x="25738" y="43932"/>
                      <a:pt x="25785" y="44311"/>
                      <a:pt x="25856" y="44715"/>
                    </a:cubicBezTo>
                    <a:cubicBezTo>
                      <a:pt x="25951" y="45426"/>
                      <a:pt x="26022" y="46162"/>
                      <a:pt x="25999" y="46873"/>
                    </a:cubicBezTo>
                    <a:cubicBezTo>
                      <a:pt x="25999" y="47751"/>
                      <a:pt x="26093" y="48605"/>
                      <a:pt x="26259" y="49435"/>
                    </a:cubicBezTo>
                    <a:cubicBezTo>
                      <a:pt x="26354" y="49767"/>
                      <a:pt x="26473" y="50099"/>
                      <a:pt x="26639" y="50408"/>
                    </a:cubicBezTo>
                    <a:cubicBezTo>
                      <a:pt x="26710" y="50597"/>
                      <a:pt x="26924" y="50716"/>
                      <a:pt x="27137" y="50716"/>
                    </a:cubicBezTo>
                    <a:lnTo>
                      <a:pt x="27801" y="50716"/>
                    </a:lnTo>
                    <a:cubicBezTo>
                      <a:pt x="28726" y="50740"/>
                      <a:pt x="29675" y="50621"/>
                      <a:pt x="30600" y="50408"/>
                    </a:cubicBezTo>
                    <a:cubicBezTo>
                      <a:pt x="30909" y="50313"/>
                      <a:pt x="31217" y="50265"/>
                      <a:pt x="31549" y="50194"/>
                    </a:cubicBezTo>
                    <a:cubicBezTo>
                      <a:pt x="32617" y="49981"/>
                      <a:pt x="33684" y="49791"/>
                      <a:pt x="34751" y="49506"/>
                    </a:cubicBezTo>
                    <a:cubicBezTo>
                      <a:pt x="36341" y="49079"/>
                      <a:pt x="37883" y="48510"/>
                      <a:pt x="39424" y="47941"/>
                    </a:cubicBezTo>
                    <a:cubicBezTo>
                      <a:pt x="40184" y="47656"/>
                      <a:pt x="40919" y="47277"/>
                      <a:pt x="41607" y="46826"/>
                    </a:cubicBezTo>
                    <a:cubicBezTo>
                      <a:pt x="41963" y="46589"/>
                      <a:pt x="42295" y="46304"/>
                      <a:pt x="42579" y="45996"/>
                    </a:cubicBezTo>
                    <a:cubicBezTo>
                      <a:pt x="42651" y="45165"/>
                      <a:pt x="42413" y="44359"/>
                      <a:pt x="41915" y="43695"/>
                    </a:cubicBezTo>
                    <a:cubicBezTo>
                      <a:pt x="41820" y="43576"/>
                      <a:pt x="41725" y="43458"/>
                      <a:pt x="41654" y="43339"/>
                    </a:cubicBezTo>
                    <a:cubicBezTo>
                      <a:pt x="41156" y="42698"/>
                      <a:pt x="40705" y="42034"/>
                      <a:pt x="40184" y="41441"/>
                    </a:cubicBezTo>
                    <a:cubicBezTo>
                      <a:pt x="39591" y="40777"/>
                      <a:pt x="39045" y="40065"/>
                      <a:pt x="38594" y="39283"/>
                    </a:cubicBezTo>
                    <a:cubicBezTo>
                      <a:pt x="38120" y="38500"/>
                      <a:pt x="37622" y="37765"/>
                      <a:pt x="37100" y="37029"/>
                    </a:cubicBezTo>
                    <a:cubicBezTo>
                      <a:pt x="36483" y="36199"/>
                      <a:pt x="35961" y="35298"/>
                      <a:pt x="35558" y="34349"/>
                    </a:cubicBezTo>
                    <a:cubicBezTo>
                      <a:pt x="34111" y="35250"/>
                      <a:pt x="32545" y="35938"/>
                      <a:pt x="30909" y="36365"/>
                    </a:cubicBezTo>
                    <a:cubicBezTo>
                      <a:pt x="29272" y="36816"/>
                      <a:pt x="27588" y="37077"/>
                      <a:pt x="25880" y="37195"/>
                    </a:cubicBezTo>
                    <a:close/>
                    <a:moveTo>
                      <a:pt x="43149" y="47158"/>
                    </a:moveTo>
                    <a:cubicBezTo>
                      <a:pt x="43172" y="47158"/>
                      <a:pt x="43149" y="47158"/>
                      <a:pt x="43149" y="47158"/>
                    </a:cubicBezTo>
                    <a:cubicBezTo>
                      <a:pt x="43077" y="47205"/>
                      <a:pt x="42983" y="47253"/>
                      <a:pt x="42935" y="47300"/>
                    </a:cubicBezTo>
                    <a:cubicBezTo>
                      <a:pt x="41963" y="48059"/>
                      <a:pt x="40895" y="48676"/>
                      <a:pt x="39733" y="49079"/>
                    </a:cubicBezTo>
                    <a:cubicBezTo>
                      <a:pt x="39116" y="49293"/>
                      <a:pt x="38476" y="49530"/>
                      <a:pt x="37859" y="49744"/>
                    </a:cubicBezTo>
                    <a:cubicBezTo>
                      <a:pt x="36554" y="50242"/>
                      <a:pt x="35226" y="50645"/>
                      <a:pt x="33850" y="50930"/>
                    </a:cubicBezTo>
                    <a:cubicBezTo>
                      <a:pt x="32949" y="51119"/>
                      <a:pt x="32000" y="51285"/>
                      <a:pt x="31075" y="51499"/>
                    </a:cubicBezTo>
                    <a:cubicBezTo>
                      <a:pt x="30245" y="51712"/>
                      <a:pt x="29414" y="51831"/>
                      <a:pt x="28537" y="51878"/>
                    </a:cubicBezTo>
                    <a:cubicBezTo>
                      <a:pt x="28489" y="51878"/>
                      <a:pt x="28418" y="51902"/>
                      <a:pt x="28347" y="51926"/>
                    </a:cubicBezTo>
                    <a:cubicBezTo>
                      <a:pt x="28489" y="52424"/>
                      <a:pt x="28489" y="52946"/>
                      <a:pt x="28323" y="53444"/>
                    </a:cubicBezTo>
                    <a:cubicBezTo>
                      <a:pt x="28276" y="53610"/>
                      <a:pt x="28228" y="53776"/>
                      <a:pt x="28205" y="53942"/>
                    </a:cubicBezTo>
                    <a:cubicBezTo>
                      <a:pt x="28038" y="55104"/>
                      <a:pt x="27778" y="56219"/>
                      <a:pt x="27445" y="57334"/>
                    </a:cubicBezTo>
                    <a:cubicBezTo>
                      <a:pt x="27303" y="57737"/>
                      <a:pt x="27256" y="58164"/>
                      <a:pt x="27327" y="58568"/>
                    </a:cubicBezTo>
                    <a:cubicBezTo>
                      <a:pt x="27540" y="58615"/>
                      <a:pt x="27730" y="58686"/>
                      <a:pt x="27944" y="58734"/>
                    </a:cubicBezTo>
                    <a:cubicBezTo>
                      <a:pt x="28750" y="58852"/>
                      <a:pt x="29557" y="58876"/>
                      <a:pt x="30387" y="58852"/>
                    </a:cubicBezTo>
                    <a:cubicBezTo>
                      <a:pt x="31217" y="58876"/>
                      <a:pt x="32047" y="58734"/>
                      <a:pt x="32830" y="58425"/>
                    </a:cubicBezTo>
                    <a:cubicBezTo>
                      <a:pt x="33328" y="58236"/>
                      <a:pt x="33755" y="57856"/>
                      <a:pt x="33945" y="57358"/>
                    </a:cubicBezTo>
                    <a:cubicBezTo>
                      <a:pt x="34182" y="56717"/>
                      <a:pt x="34277" y="56053"/>
                      <a:pt x="34277" y="55389"/>
                    </a:cubicBezTo>
                    <a:cubicBezTo>
                      <a:pt x="34301" y="54701"/>
                      <a:pt x="34325" y="53990"/>
                      <a:pt x="34372" y="53278"/>
                    </a:cubicBezTo>
                    <a:cubicBezTo>
                      <a:pt x="34396" y="53041"/>
                      <a:pt x="34467" y="52827"/>
                      <a:pt x="34562" y="52614"/>
                    </a:cubicBezTo>
                    <a:cubicBezTo>
                      <a:pt x="34704" y="52305"/>
                      <a:pt x="34989" y="52116"/>
                      <a:pt x="35321" y="52092"/>
                    </a:cubicBezTo>
                    <a:cubicBezTo>
                      <a:pt x="36009" y="52044"/>
                      <a:pt x="36673" y="51926"/>
                      <a:pt x="37361" y="51855"/>
                    </a:cubicBezTo>
                    <a:cubicBezTo>
                      <a:pt x="37717" y="51807"/>
                      <a:pt x="38096" y="51784"/>
                      <a:pt x="38452" y="51736"/>
                    </a:cubicBezTo>
                    <a:cubicBezTo>
                      <a:pt x="38879" y="51665"/>
                      <a:pt x="39330" y="51878"/>
                      <a:pt x="39519" y="52282"/>
                    </a:cubicBezTo>
                    <a:cubicBezTo>
                      <a:pt x="39685" y="52566"/>
                      <a:pt x="39828" y="52827"/>
                      <a:pt x="39994" y="53112"/>
                    </a:cubicBezTo>
                    <a:cubicBezTo>
                      <a:pt x="40397" y="53824"/>
                      <a:pt x="41132" y="54298"/>
                      <a:pt x="41939" y="54322"/>
                    </a:cubicBezTo>
                    <a:cubicBezTo>
                      <a:pt x="42342" y="54345"/>
                      <a:pt x="42745" y="54345"/>
                      <a:pt x="43149" y="54369"/>
                    </a:cubicBezTo>
                    <a:cubicBezTo>
                      <a:pt x="43765" y="54393"/>
                      <a:pt x="44358" y="54203"/>
                      <a:pt x="44809" y="53800"/>
                    </a:cubicBezTo>
                    <a:cubicBezTo>
                      <a:pt x="44928" y="53705"/>
                      <a:pt x="45070" y="53610"/>
                      <a:pt x="45165" y="53515"/>
                    </a:cubicBezTo>
                    <a:cubicBezTo>
                      <a:pt x="46232" y="52685"/>
                      <a:pt x="46873" y="51404"/>
                      <a:pt x="46897" y="50052"/>
                    </a:cubicBezTo>
                    <a:cubicBezTo>
                      <a:pt x="46944" y="49744"/>
                      <a:pt x="46825" y="49411"/>
                      <a:pt x="46612" y="49174"/>
                    </a:cubicBezTo>
                    <a:cubicBezTo>
                      <a:pt x="46493" y="49056"/>
                      <a:pt x="46375" y="48937"/>
                      <a:pt x="46232" y="48842"/>
                    </a:cubicBezTo>
                    <a:cubicBezTo>
                      <a:pt x="45877" y="48605"/>
                      <a:pt x="45544" y="48391"/>
                      <a:pt x="45189" y="48202"/>
                    </a:cubicBezTo>
                    <a:cubicBezTo>
                      <a:pt x="44501" y="47846"/>
                      <a:pt x="43837" y="47514"/>
                      <a:pt x="43149" y="47158"/>
                    </a:cubicBezTo>
                    <a:close/>
                    <a:moveTo>
                      <a:pt x="43908" y="24955"/>
                    </a:moveTo>
                    <a:cubicBezTo>
                      <a:pt x="44453" y="24979"/>
                      <a:pt x="44975" y="24932"/>
                      <a:pt x="45521" y="24860"/>
                    </a:cubicBezTo>
                    <a:cubicBezTo>
                      <a:pt x="45710" y="24837"/>
                      <a:pt x="45900" y="24765"/>
                      <a:pt x="46066" y="24694"/>
                    </a:cubicBezTo>
                    <a:cubicBezTo>
                      <a:pt x="46778" y="24315"/>
                      <a:pt x="47324" y="23722"/>
                      <a:pt x="47656" y="22986"/>
                    </a:cubicBezTo>
                    <a:cubicBezTo>
                      <a:pt x="47727" y="22844"/>
                      <a:pt x="47774" y="22702"/>
                      <a:pt x="47774" y="22559"/>
                    </a:cubicBezTo>
                    <a:cubicBezTo>
                      <a:pt x="47727" y="21966"/>
                      <a:pt x="47679" y="21397"/>
                      <a:pt x="47632" y="20828"/>
                    </a:cubicBezTo>
                    <a:cubicBezTo>
                      <a:pt x="47608" y="20733"/>
                      <a:pt x="47561" y="20638"/>
                      <a:pt x="47537" y="20543"/>
                    </a:cubicBezTo>
                    <a:cubicBezTo>
                      <a:pt x="47466" y="20306"/>
                      <a:pt x="47252" y="20140"/>
                      <a:pt x="47015" y="20164"/>
                    </a:cubicBezTo>
                    <a:cubicBezTo>
                      <a:pt x="46754" y="20164"/>
                      <a:pt x="46493" y="20164"/>
                      <a:pt x="46232" y="20164"/>
                    </a:cubicBezTo>
                    <a:cubicBezTo>
                      <a:pt x="45639" y="20069"/>
                      <a:pt x="45023" y="20211"/>
                      <a:pt x="44524" y="20567"/>
                    </a:cubicBezTo>
                    <a:cubicBezTo>
                      <a:pt x="44430" y="20638"/>
                      <a:pt x="44311" y="20709"/>
                      <a:pt x="44169" y="20780"/>
                    </a:cubicBezTo>
                    <a:cubicBezTo>
                      <a:pt x="44145" y="21018"/>
                      <a:pt x="44074" y="21279"/>
                      <a:pt x="44074" y="21539"/>
                    </a:cubicBezTo>
                    <a:cubicBezTo>
                      <a:pt x="44074" y="22654"/>
                      <a:pt x="44121" y="23769"/>
                      <a:pt x="43860" y="24860"/>
                    </a:cubicBezTo>
                    <a:cubicBezTo>
                      <a:pt x="43860" y="24837"/>
                      <a:pt x="43884" y="24860"/>
                      <a:pt x="43908" y="24955"/>
                    </a:cubicBezTo>
                    <a:close/>
                    <a:moveTo>
                      <a:pt x="8279" y="28798"/>
                    </a:moveTo>
                    <a:cubicBezTo>
                      <a:pt x="8184" y="28513"/>
                      <a:pt x="8089" y="28252"/>
                      <a:pt x="8018" y="28015"/>
                    </a:cubicBezTo>
                    <a:cubicBezTo>
                      <a:pt x="7828" y="27280"/>
                      <a:pt x="7615" y="26521"/>
                      <a:pt x="7425" y="25785"/>
                    </a:cubicBezTo>
                    <a:cubicBezTo>
                      <a:pt x="7401" y="25596"/>
                      <a:pt x="7330" y="25406"/>
                      <a:pt x="7212" y="25264"/>
                    </a:cubicBezTo>
                    <a:cubicBezTo>
                      <a:pt x="6737" y="24789"/>
                      <a:pt x="6073" y="24528"/>
                      <a:pt x="5409" y="24552"/>
                    </a:cubicBezTo>
                    <a:cubicBezTo>
                      <a:pt x="5077" y="24528"/>
                      <a:pt x="4768" y="24718"/>
                      <a:pt x="4673" y="25050"/>
                    </a:cubicBezTo>
                    <a:cubicBezTo>
                      <a:pt x="4579" y="25311"/>
                      <a:pt x="4507" y="25572"/>
                      <a:pt x="4436" y="25857"/>
                    </a:cubicBezTo>
                    <a:cubicBezTo>
                      <a:pt x="4318" y="26260"/>
                      <a:pt x="4413" y="26711"/>
                      <a:pt x="4673" y="27066"/>
                    </a:cubicBezTo>
                    <a:cubicBezTo>
                      <a:pt x="4911" y="27398"/>
                      <a:pt x="5172" y="27683"/>
                      <a:pt x="5456" y="27968"/>
                    </a:cubicBezTo>
                    <a:cubicBezTo>
                      <a:pt x="6215" y="28703"/>
                      <a:pt x="7259" y="29012"/>
                      <a:pt x="8279" y="28798"/>
                    </a:cubicBezTo>
                    <a:close/>
                    <a:moveTo>
                      <a:pt x="56741" y="53064"/>
                    </a:moveTo>
                    <a:cubicBezTo>
                      <a:pt x="56954" y="52827"/>
                      <a:pt x="57073" y="52519"/>
                      <a:pt x="57073" y="52211"/>
                    </a:cubicBezTo>
                    <a:cubicBezTo>
                      <a:pt x="57073" y="51712"/>
                      <a:pt x="57073" y="51191"/>
                      <a:pt x="57025" y="50669"/>
                    </a:cubicBezTo>
                    <a:cubicBezTo>
                      <a:pt x="57002" y="50408"/>
                      <a:pt x="56930" y="50171"/>
                      <a:pt x="56812" y="49933"/>
                    </a:cubicBezTo>
                    <a:cubicBezTo>
                      <a:pt x="56670" y="49601"/>
                      <a:pt x="56361" y="49364"/>
                      <a:pt x="55982" y="49317"/>
                    </a:cubicBezTo>
                    <a:cubicBezTo>
                      <a:pt x="55578" y="49293"/>
                      <a:pt x="55199" y="49293"/>
                      <a:pt x="54796" y="49317"/>
                    </a:cubicBezTo>
                    <a:cubicBezTo>
                      <a:pt x="54772" y="49364"/>
                      <a:pt x="54772" y="49388"/>
                      <a:pt x="54772" y="49411"/>
                    </a:cubicBezTo>
                    <a:cubicBezTo>
                      <a:pt x="55009" y="50621"/>
                      <a:pt x="55531" y="51736"/>
                      <a:pt x="56337" y="52685"/>
                    </a:cubicBezTo>
                    <a:cubicBezTo>
                      <a:pt x="56456" y="52804"/>
                      <a:pt x="56598" y="52922"/>
                      <a:pt x="56741" y="53041"/>
                    </a:cubicBezTo>
                    <a:close/>
                    <a:moveTo>
                      <a:pt x="32427" y="68507"/>
                    </a:moveTo>
                    <a:cubicBezTo>
                      <a:pt x="31715" y="68270"/>
                      <a:pt x="31478" y="68270"/>
                      <a:pt x="31027" y="68507"/>
                    </a:cubicBezTo>
                    <a:cubicBezTo>
                      <a:pt x="30150" y="68957"/>
                      <a:pt x="29414" y="69669"/>
                      <a:pt x="28916" y="70523"/>
                    </a:cubicBezTo>
                    <a:cubicBezTo>
                      <a:pt x="28869" y="70618"/>
                      <a:pt x="28845" y="70713"/>
                      <a:pt x="28845" y="70808"/>
                    </a:cubicBezTo>
                    <a:cubicBezTo>
                      <a:pt x="29462" y="70950"/>
                      <a:pt x="30126" y="70831"/>
                      <a:pt x="30672" y="70476"/>
                    </a:cubicBezTo>
                    <a:cubicBezTo>
                      <a:pt x="31431" y="70001"/>
                      <a:pt x="32047" y="69313"/>
                      <a:pt x="32427" y="68507"/>
                    </a:cubicBezTo>
                    <a:close/>
                    <a:moveTo>
                      <a:pt x="35795" y="15111"/>
                    </a:moveTo>
                    <a:cubicBezTo>
                      <a:pt x="35914" y="14803"/>
                      <a:pt x="35938" y="14447"/>
                      <a:pt x="35843" y="14115"/>
                    </a:cubicBezTo>
                    <a:cubicBezTo>
                      <a:pt x="35843" y="14067"/>
                      <a:pt x="35771" y="14020"/>
                      <a:pt x="35653" y="13925"/>
                    </a:cubicBezTo>
                    <a:cubicBezTo>
                      <a:pt x="35605" y="14305"/>
                      <a:pt x="35653" y="14732"/>
                      <a:pt x="35795" y="150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335;p57"/>
              <p:cNvSpPr/>
              <p:nvPr/>
            </p:nvSpPr>
            <p:spPr>
              <a:xfrm>
                <a:off x="7175100" y="2968250"/>
                <a:ext cx="373025" cy="133450"/>
              </a:xfrm>
              <a:custGeom>
                <a:avLst/>
                <a:gdLst/>
                <a:ahLst/>
                <a:cxnLst/>
                <a:rect l="l" t="t" r="r" b="b"/>
                <a:pathLst>
                  <a:path w="14921" h="5338" extrusionOk="0">
                    <a:moveTo>
                      <a:pt x="7496" y="5290"/>
                    </a:moveTo>
                    <a:cubicBezTo>
                      <a:pt x="7259" y="5290"/>
                      <a:pt x="7022" y="5266"/>
                      <a:pt x="6784" y="5290"/>
                    </a:cubicBezTo>
                    <a:cubicBezTo>
                      <a:pt x="5646" y="5337"/>
                      <a:pt x="4507" y="5100"/>
                      <a:pt x="3487" y="4578"/>
                    </a:cubicBezTo>
                    <a:cubicBezTo>
                      <a:pt x="2396" y="4080"/>
                      <a:pt x="1400" y="3392"/>
                      <a:pt x="546" y="2538"/>
                    </a:cubicBezTo>
                    <a:cubicBezTo>
                      <a:pt x="238" y="2254"/>
                      <a:pt x="48" y="1850"/>
                      <a:pt x="0" y="1423"/>
                    </a:cubicBezTo>
                    <a:cubicBezTo>
                      <a:pt x="0" y="1281"/>
                      <a:pt x="0" y="1115"/>
                      <a:pt x="48" y="973"/>
                    </a:cubicBezTo>
                    <a:cubicBezTo>
                      <a:pt x="166" y="736"/>
                      <a:pt x="498" y="664"/>
                      <a:pt x="688" y="878"/>
                    </a:cubicBezTo>
                    <a:cubicBezTo>
                      <a:pt x="712" y="925"/>
                      <a:pt x="736" y="949"/>
                      <a:pt x="759" y="996"/>
                    </a:cubicBezTo>
                    <a:cubicBezTo>
                      <a:pt x="1091" y="1732"/>
                      <a:pt x="1708" y="2206"/>
                      <a:pt x="2349" y="2633"/>
                    </a:cubicBezTo>
                    <a:cubicBezTo>
                      <a:pt x="3060" y="3155"/>
                      <a:pt x="3843" y="3558"/>
                      <a:pt x="4673" y="3867"/>
                    </a:cubicBezTo>
                    <a:cubicBezTo>
                      <a:pt x="5219" y="4056"/>
                      <a:pt x="5788" y="4151"/>
                      <a:pt x="6381" y="4151"/>
                    </a:cubicBezTo>
                    <a:cubicBezTo>
                      <a:pt x="7117" y="4151"/>
                      <a:pt x="7876" y="4151"/>
                      <a:pt x="8635" y="4128"/>
                    </a:cubicBezTo>
                    <a:cubicBezTo>
                      <a:pt x="9702" y="4128"/>
                      <a:pt x="10770" y="3724"/>
                      <a:pt x="11600" y="3036"/>
                    </a:cubicBezTo>
                    <a:cubicBezTo>
                      <a:pt x="12288" y="2515"/>
                      <a:pt x="12881" y="1827"/>
                      <a:pt x="13284" y="1044"/>
                    </a:cubicBezTo>
                    <a:cubicBezTo>
                      <a:pt x="13426" y="783"/>
                      <a:pt x="13592" y="546"/>
                      <a:pt x="13782" y="309"/>
                    </a:cubicBezTo>
                    <a:cubicBezTo>
                      <a:pt x="13972" y="48"/>
                      <a:pt x="14328" y="0"/>
                      <a:pt x="14589" y="166"/>
                    </a:cubicBezTo>
                    <a:cubicBezTo>
                      <a:pt x="14850" y="332"/>
                      <a:pt x="14921" y="712"/>
                      <a:pt x="14755" y="973"/>
                    </a:cubicBezTo>
                    <a:cubicBezTo>
                      <a:pt x="14399" y="1518"/>
                      <a:pt x="14067" y="2040"/>
                      <a:pt x="13711" y="2586"/>
                    </a:cubicBezTo>
                    <a:cubicBezTo>
                      <a:pt x="13497" y="2918"/>
                      <a:pt x="13237" y="3202"/>
                      <a:pt x="12928" y="3416"/>
                    </a:cubicBezTo>
                    <a:cubicBezTo>
                      <a:pt x="12644" y="3629"/>
                      <a:pt x="12406" y="3867"/>
                      <a:pt x="12122" y="4080"/>
                    </a:cubicBezTo>
                    <a:cubicBezTo>
                      <a:pt x="11197" y="4815"/>
                      <a:pt x="10058" y="5242"/>
                      <a:pt x="8872" y="5266"/>
                    </a:cubicBezTo>
                    <a:cubicBezTo>
                      <a:pt x="8421" y="5290"/>
                      <a:pt x="7971" y="5266"/>
                      <a:pt x="7520" y="526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336;p57"/>
              <p:cNvSpPr/>
              <p:nvPr/>
            </p:nvSpPr>
            <p:spPr>
              <a:xfrm>
                <a:off x="7441950" y="2840150"/>
                <a:ext cx="52800" cy="5517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207" extrusionOk="0">
                    <a:moveTo>
                      <a:pt x="2088" y="1281"/>
                    </a:moveTo>
                    <a:cubicBezTo>
                      <a:pt x="2088" y="1922"/>
                      <a:pt x="1756" y="2207"/>
                      <a:pt x="1139" y="2135"/>
                    </a:cubicBezTo>
                    <a:cubicBezTo>
                      <a:pt x="451" y="2088"/>
                      <a:pt x="1" y="1376"/>
                      <a:pt x="262" y="736"/>
                    </a:cubicBezTo>
                    <a:cubicBezTo>
                      <a:pt x="356" y="451"/>
                      <a:pt x="641" y="309"/>
                      <a:pt x="902" y="143"/>
                    </a:cubicBezTo>
                    <a:cubicBezTo>
                      <a:pt x="1163" y="0"/>
                      <a:pt x="1329" y="143"/>
                      <a:pt x="1495" y="261"/>
                    </a:cubicBezTo>
                    <a:cubicBezTo>
                      <a:pt x="1898" y="427"/>
                      <a:pt x="2112" y="854"/>
                      <a:pt x="2088" y="128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337;p57"/>
              <p:cNvSpPr/>
              <p:nvPr/>
            </p:nvSpPr>
            <p:spPr>
              <a:xfrm>
                <a:off x="7149000" y="2878100"/>
                <a:ext cx="43325" cy="5577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2231" extrusionOk="0">
                    <a:moveTo>
                      <a:pt x="1685" y="1851"/>
                    </a:moveTo>
                    <a:cubicBezTo>
                      <a:pt x="1614" y="1898"/>
                      <a:pt x="1566" y="1922"/>
                      <a:pt x="1495" y="1969"/>
                    </a:cubicBezTo>
                    <a:cubicBezTo>
                      <a:pt x="1021" y="2230"/>
                      <a:pt x="760" y="2159"/>
                      <a:pt x="404" y="1732"/>
                    </a:cubicBezTo>
                    <a:cubicBezTo>
                      <a:pt x="95" y="1424"/>
                      <a:pt x="1" y="973"/>
                      <a:pt x="143" y="546"/>
                    </a:cubicBezTo>
                    <a:cubicBezTo>
                      <a:pt x="190" y="309"/>
                      <a:pt x="404" y="143"/>
                      <a:pt x="641" y="119"/>
                    </a:cubicBezTo>
                    <a:cubicBezTo>
                      <a:pt x="1424" y="1"/>
                      <a:pt x="1685" y="214"/>
                      <a:pt x="1709" y="1044"/>
                    </a:cubicBezTo>
                    <a:cubicBezTo>
                      <a:pt x="1709" y="1258"/>
                      <a:pt x="1709" y="1471"/>
                      <a:pt x="1732" y="1685"/>
                    </a:cubicBezTo>
                    <a:cubicBezTo>
                      <a:pt x="1709" y="1732"/>
                      <a:pt x="1709" y="1803"/>
                      <a:pt x="1685" y="185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1338;p57"/>
            <p:cNvGrpSpPr/>
            <p:nvPr/>
          </p:nvGrpSpPr>
          <p:grpSpPr>
            <a:xfrm rot="-631604" flipH="1">
              <a:off x="3318500" y="2030380"/>
              <a:ext cx="1146685" cy="1701677"/>
              <a:chOff x="4911875" y="1900500"/>
              <a:chExt cx="1146650" cy="1701625"/>
            </a:xfrm>
          </p:grpSpPr>
          <p:sp>
            <p:nvSpPr>
              <p:cNvPr id="88" name="Google Shape;1339;p57"/>
              <p:cNvSpPr/>
              <p:nvPr/>
            </p:nvSpPr>
            <p:spPr>
              <a:xfrm>
                <a:off x="5005500" y="2225325"/>
                <a:ext cx="840650" cy="609425"/>
              </a:xfrm>
              <a:custGeom>
                <a:avLst/>
                <a:gdLst/>
                <a:ahLst/>
                <a:cxnLst/>
                <a:rect l="l" t="t" r="r" b="b"/>
                <a:pathLst>
                  <a:path w="33626" h="24377" extrusionOk="0">
                    <a:moveTo>
                      <a:pt x="19481" y="1"/>
                    </a:moveTo>
                    <a:cubicBezTo>
                      <a:pt x="19627" y="85"/>
                      <a:pt x="19711" y="85"/>
                      <a:pt x="19732" y="105"/>
                    </a:cubicBezTo>
                    <a:cubicBezTo>
                      <a:pt x="20213" y="733"/>
                      <a:pt x="20925" y="1110"/>
                      <a:pt x="21469" y="1633"/>
                    </a:cubicBezTo>
                    <a:cubicBezTo>
                      <a:pt x="21573" y="1737"/>
                      <a:pt x="21720" y="1800"/>
                      <a:pt x="21866" y="1842"/>
                    </a:cubicBezTo>
                    <a:cubicBezTo>
                      <a:pt x="22138" y="1947"/>
                      <a:pt x="22431" y="2051"/>
                      <a:pt x="22724" y="2114"/>
                    </a:cubicBezTo>
                    <a:cubicBezTo>
                      <a:pt x="23477" y="2198"/>
                      <a:pt x="24210" y="2553"/>
                      <a:pt x="25005" y="2533"/>
                    </a:cubicBezTo>
                    <a:cubicBezTo>
                      <a:pt x="25591" y="2533"/>
                      <a:pt x="26197" y="2553"/>
                      <a:pt x="26804" y="2574"/>
                    </a:cubicBezTo>
                    <a:cubicBezTo>
                      <a:pt x="27243" y="2616"/>
                      <a:pt x="27683" y="2616"/>
                      <a:pt x="28143" y="2449"/>
                    </a:cubicBezTo>
                    <a:cubicBezTo>
                      <a:pt x="28206" y="2428"/>
                      <a:pt x="28311" y="2365"/>
                      <a:pt x="28394" y="2407"/>
                    </a:cubicBezTo>
                    <a:cubicBezTo>
                      <a:pt x="28938" y="2449"/>
                      <a:pt x="29461" y="2302"/>
                      <a:pt x="29943" y="2051"/>
                    </a:cubicBezTo>
                    <a:cubicBezTo>
                      <a:pt x="29984" y="2030"/>
                      <a:pt x="30047" y="2051"/>
                      <a:pt x="30173" y="2030"/>
                    </a:cubicBezTo>
                    <a:cubicBezTo>
                      <a:pt x="30298" y="2135"/>
                      <a:pt x="30466" y="2261"/>
                      <a:pt x="30591" y="2428"/>
                    </a:cubicBezTo>
                    <a:cubicBezTo>
                      <a:pt x="31847" y="3830"/>
                      <a:pt x="32684" y="5483"/>
                      <a:pt x="33311" y="7261"/>
                    </a:cubicBezTo>
                    <a:cubicBezTo>
                      <a:pt x="33541" y="7973"/>
                      <a:pt x="33625" y="8726"/>
                      <a:pt x="33625" y="9479"/>
                    </a:cubicBezTo>
                    <a:cubicBezTo>
                      <a:pt x="33625" y="10588"/>
                      <a:pt x="33604" y="11718"/>
                      <a:pt x="33521" y="12806"/>
                    </a:cubicBezTo>
                    <a:cubicBezTo>
                      <a:pt x="33479" y="13497"/>
                      <a:pt x="33186" y="14145"/>
                      <a:pt x="32851" y="14752"/>
                    </a:cubicBezTo>
                    <a:cubicBezTo>
                      <a:pt x="32349" y="15631"/>
                      <a:pt x="31805" y="16489"/>
                      <a:pt x="31072" y="17221"/>
                    </a:cubicBezTo>
                    <a:cubicBezTo>
                      <a:pt x="30340" y="17995"/>
                      <a:pt x="29712" y="18853"/>
                      <a:pt x="28917" y="19523"/>
                    </a:cubicBezTo>
                    <a:cubicBezTo>
                      <a:pt x="28164" y="20192"/>
                      <a:pt x="27223" y="20631"/>
                      <a:pt x="26365" y="21196"/>
                    </a:cubicBezTo>
                    <a:cubicBezTo>
                      <a:pt x="24795" y="22243"/>
                      <a:pt x="23122" y="22975"/>
                      <a:pt x="21343" y="23582"/>
                    </a:cubicBezTo>
                    <a:cubicBezTo>
                      <a:pt x="19816" y="24105"/>
                      <a:pt x="18267" y="24377"/>
                      <a:pt x="16677" y="24209"/>
                    </a:cubicBezTo>
                    <a:cubicBezTo>
                      <a:pt x="15505" y="24105"/>
                      <a:pt x="14292" y="24168"/>
                      <a:pt x="13099" y="24126"/>
                    </a:cubicBezTo>
                    <a:cubicBezTo>
                      <a:pt x="12513" y="24126"/>
                      <a:pt x="11948" y="24084"/>
                      <a:pt x="11404" y="24126"/>
                    </a:cubicBezTo>
                    <a:cubicBezTo>
                      <a:pt x="10923" y="24168"/>
                      <a:pt x="10526" y="23917"/>
                      <a:pt x="10086" y="23854"/>
                    </a:cubicBezTo>
                    <a:cubicBezTo>
                      <a:pt x="9542" y="23749"/>
                      <a:pt x="8977" y="23582"/>
                      <a:pt x="8433" y="23393"/>
                    </a:cubicBezTo>
                    <a:cubicBezTo>
                      <a:pt x="7973" y="23247"/>
                      <a:pt x="7492" y="23038"/>
                      <a:pt x="7136" y="22640"/>
                    </a:cubicBezTo>
                    <a:cubicBezTo>
                      <a:pt x="7073" y="22598"/>
                      <a:pt x="7052" y="22556"/>
                      <a:pt x="7010" y="22536"/>
                    </a:cubicBezTo>
                    <a:cubicBezTo>
                      <a:pt x="6404" y="22222"/>
                      <a:pt x="5860" y="21803"/>
                      <a:pt x="5295" y="21385"/>
                    </a:cubicBezTo>
                    <a:cubicBezTo>
                      <a:pt x="4625" y="20862"/>
                      <a:pt x="4039" y="20255"/>
                      <a:pt x="3579" y="19585"/>
                    </a:cubicBezTo>
                    <a:cubicBezTo>
                      <a:pt x="3391" y="19313"/>
                      <a:pt x="3181" y="19062"/>
                      <a:pt x="2972" y="18790"/>
                    </a:cubicBezTo>
                    <a:cubicBezTo>
                      <a:pt x="2721" y="18518"/>
                      <a:pt x="2407" y="18267"/>
                      <a:pt x="2407" y="17807"/>
                    </a:cubicBezTo>
                    <a:cubicBezTo>
                      <a:pt x="2407" y="17723"/>
                      <a:pt x="2344" y="17618"/>
                      <a:pt x="2303" y="17577"/>
                    </a:cubicBezTo>
                    <a:cubicBezTo>
                      <a:pt x="1591" y="16886"/>
                      <a:pt x="1487" y="15924"/>
                      <a:pt x="1089" y="15087"/>
                    </a:cubicBezTo>
                    <a:cubicBezTo>
                      <a:pt x="859" y="14564"/>
                      <a:pt x="670" y="14041"/>
                      <a:pt x="440" y="13517"/>
                    </a:cubicBezTo>
                    <a:cubicBezTo>
                      <a:pt x="126" y="12806"/>
                      <a:pt x="1" y="12116"/>
                      <a:pt x="22" y="11320"/>
                    </a:cubicBezTo>
                    <a:cubicBezTo>
                      <a:pt x="64" y="10023"/>
                      <a:pt x="147" y="8684"/>
                      <a:pt x="357" y="7324"/>
                    </a:cubicBezTo>
                    <a:cubicBezTo>
                      <a:pt x="754" y="7450"/>
                      <a:pt x="1110" y="7554"/>
                      <a:pt x="1466" y="7659"/>
                    </a:cubicBezTo>
                    <a:cubicBezTo>
                      <a:pt x="2177" y="7889"/>
                      <a:pt x="2930" y="7889"/>
                      <a:pt x="3621" y="7512"/>
                    </a:cubicBezTo>
                    <a:cubicBezTo>
                      <a:pt x="4144" y="7219"/>
                      <a:pt x="4709" y="6989"/>
                      <a:pt x="5169" y="6613"/>
                    </a:cubicBezTo>
                    <a:cubicBezTo>
                      <a:pt x="5483" y="6362"/>
                      <a:pt x="5901" y="6278"/>
                      <a:pt x="6278" y="6111"/>
                    </a:cubicBezTo>
                    <a:cubicBezTo>
                      <a:pt x="6466" y="6320"/>
                      <a:pt x="6424" y="6529"/>
                      <a:pt x="6404" y="6738"/>
                    </a:cubicBezTo>
                    <a:cubicBezTo>
                      <a:pt x="6341" y="7240"/>
                      <a:pt x="6529" y="7617"/>
                      <a:pt x="6885" y="7952"/>
                    </a:cubicBezTo>
                    <a:cubicBezTo>
                      <a:pt x="6989" y="8056"/>
                      <a:pt x="7094" y="8182"/>
                      <a:pt x="7220" y="8266"/>
                    </a:cubicBezTo>
                    <a:cubicBezTo>
                      <a:pt x="7366" y="8370"/>
                      <a:pt x="7533" y="8475"/>
                      <a:pt x="7680" y="8475"/>
                    </a:cubicBezTo>
                    <a:cubicBezTo>
                      <a:pt x="8663" y="8579"/>
                      <a:pt x="9647" y="8517"/>
                      <a:pt x="10526" y="7952"/>
                    </a:cubicBezTo>
                    <a:cubicBezTo>
                      <a:pt x="12095" y="6927"/>
                      <a:pt x="13622" y="5880"/>
                      <a:pt x="14794" y="4395"/>
                    </a:cubicBezTo>
                    <a:cubicBezTo>
                      <a:pt x="14899" y="4290"/>
                      <a:pt x="15003" y="4186"/>
                      <a:pt x="15087" y="4081"/>
                    </a:cubicBezTo>
                    <a:cubicBezTo>
                      <a:pt x="15129" y="4102"/>
                      <a:pt x="15191" y="4102"/>
                      <a:pt x="15191" y="4123"/>
                    </a:cubicBezTo>
                    <a:cubicBezTo>
                      <a:pt x="15652" y="5085"/>
                      <a:pt x="16552" y="5043"/>
                      <a:pt x="17430" y="5002"/>
                    </a:cubicBezTo>
                    <a:cubicBezTo>
                      <a:pt x="17702" y="4960"/>
                      <a:pt x="17870" y="4834"/>
                      <a:pt x="18037" y="4625"/>
                    </a:cubicBezTo>
                    <a:cubicBezTo>
                      <a:pt x="18602" y="3914"/>
                      <a:pt x="18895" y="3265"/>
                      <a:pt x="19062" y="2302"/>
                    </a:cubicBezTo>
                    <a:cubicBezTo>
                      <a:pt x="19062" y="2240"/>
                      <a:pt x="19062" y="2177"/>
                      <a:pt x="19083" y="2114"/>
                    </a:cubicBezTo>
                    <a:cubicBezTo>
                      <a:pt x="19460" y="1486"/>
                      <a:pt x="19397" y="754"/>
                      <a:pt x="19481" y="1"/>
                    </a:cubicBezTo>
                    <a:close/>
                    <a:moveTo>
                      <a:pt x="9249" y="15610"/>
                    </a:moveTo>
                    <a:cubicBezTo>
                      <a:pt x="9479" y="15986"/>
                      <a:pt x="9584" y="16300"/>
                      <a:pt x="9668" y="16656"/>
                    </a:cubicBezTo>
                    <a:cubicBezTo>
                      <a:pt x="9751" y="17242"/>
                      <a:pt x="9961" y="17828"/>
                      <a:pt x="10379" y="18288"/>
                    </a:cubicBezTo>
                    <a:cubicBezTo>
                      <a:pt x="11007" y="18979"/>
                      <a:pt x="11655" y="19648"/>
                      <a:pt x="12283" y="20318"/>
                    </a:cubicBezTo>
                    <a:cubicBezTo>
                      <a:pt x="12409" y="20443"/>
                      <a:pt x="12576" y="20548"/>
                      <a:pt x="12722" y="20631"/>
                    </a:cubicBezTo>
                    <a:cubicBezTo>
                      <a:pt x="13120" y="20904"/>
                      <a:pt x="13559" y="21134"/>
                      <a:pt x="13957" y="21385"/>
                    </a:cubicBezTo>
                    <a:cubicBezTo>
                      <a:pt x="14271" y="21594"/>
                      <a:pt x="14606" y="21678"/>
                      <a:pt x="14982" y="21699"/>
                    </a:cubicBezTo>
                    <a:cubicBezTo>
                      <a:pt x="15610" y="21740"/>
                      <a:pt x="16238" y="21636"/>
                      <a:pt x="16865" y="21552"/>
                    </a:cubicBezTo>
                    <a:cubicBezTo>
                      <a:pt x="17493" y="21468"/>
                      <a:pt x="18100" y="21322"/>
                      <a:pt x="18686" y="21134"/>
                    </a:cubicBezTo>
                    <a:cubicBezTo>
                      <a:pt x="19083" y="20987"/>
                      <a:pt x="19397" y="20820"/>
                      <a:pt x="19690" y="20527"/>
                    </a:cubicBezTo>
                    <a:cubicBezTo>
                      <a:pt x="20339" y="19899"/>
                      <a:pt x="20966" y="19271"/>
                      <a:pt x="21657" y="18665"/>
                    </a:cubicBezTo>
                    <a:cubicBezTo>
                      <a:pt x="22096" y="18267"/>
                      <a:pt x="22389" y="17807"/>
                      <a:pt x="22598" y="17263"/>
                    </a:cubicBezTo>
                    <a:cubicBezTo>
                      <a:pt x="22933" y="16384"/>
                      <a:pt x="23289" y="15547"/>
                      <a:pt x="23540" y="14647"/>
                    </a:cubicBezTo>
                    <a:cubicBezTo>
                      <a:pt x="23686" y="13978"/>
                      <a:pt x="23707" y="13329"/>
                      <a:pt x="23686" y="12681"/>
                    </a:cubicBezTo>
                    <a:cubicBezTo>
                      <a:pt x="23686" y="12283"/>
                      <a:pt x="23498" y="12137"/>
                      <a:pt x="23142" y="12095"/>
                    </a:cubicBezTo>
                    <a:cubicBezTo>
                      <a:pt x="22557" y="12074"/>
                      <a:pt x="22013" y="11969"/>
                      <a:pt x="21448" y="12178"/>
                    </a:cubicBezTo>
                    <a:cubicBezTo>
                      <a:pt x="21238" y="12262"/>
                      <a:pt x="20966" y="12262"/>
                      <a:pt x="20736" y="12262"/>
                    </a:cubicBezTo>
                    <a:cubicBezTo>
                      <a:pt x="20297" y="12241"/>
                      <a:pt x="19837" y="12283"/>
                      <a:pt x="19397" y="12429"/>
                    </a:cubicBezTo>
                    <a:cubicBezTo>
                      <a:pt x="19209" y="12471"/>
                      <a:pt x="19041" y="12513"/>
                      <a:pt x="18874" y="12492"/>
                    </a:cubicBezTo>
                    <a:cubicBezTo>
                      <a:pt x="18204" y="12471"/>
                      <a:pt x="17577" y="12660"/>
                      <a:pt x="16949" y="12806"/>
                    </a:cubicBezTo>
                    <a:cubicBezTo>
                      <a:pt x="16593" y="12890"/>
                      <a:pt x="16238" y="12953"/>
                      <a:pt x="15903" y="12973"/>
                    </a:cubicBezTo>
                    <a:cubicBezTo>
                      <a:pt x="15505" y="12973"/>
                      <a:pt x="15129" y="13057"/>
                      <a:pt x="14773" y="13183"/>
                    </a:cubicBezTo>
                    <a:cubicBezTo>
                      <a:pt x="13915" y="13517"/>
                      <a:pt x="13015" y="13810"/>
                      <a:pt x="12158" y="14145"/>
                    </a:cubicBezTo>
                    <a:cubicBezTo>
                      <a:pt x="11111" y="14522"/>
                      <a:pt x="10170" y="14940"/>
                      <a:pt x="9249" y="15610"/>
                    </a:cubicBezTo>
                    <a:close/>
                    <a:moveTo>
                      <a:pt x="22452" y="8768"/>
                    </a:moveTo>
                    <a:cubicBezTo>
                      <a:pt x="22347" y="8977"/>
                      <a:pt x="22243" y="9124"/>
                      <a:pt x="22180" y="9291"/>
                    </a:cubicBezTo>
                    <a:cubicBezTo>
                      <a:pt x="22013" y="9605"/>
                      <a:pt x="21992" y="9898"/>
                      <a:pt x="22117" y="10253"/>
                    </a:cubicBezTo>
                    <a:cubicBezTo>
                      <a:pt x="22180" y="10358"/>
                      <a:pt x="22326" y="10484"/>
                      <a:pt x="22431" y="10504"/>
                    </a:cubicBezTo>
                    <a:cubicBezTo>
                      <a:pt x="22536" y="10504"/>
                      <a:pt x="22745" y="10379"/>
                      <a:pt x="22766" y="10295"/>
                    </a:cubicBezTo>
                    <a:cubicBezTo>
                      <a:pt x="22870" y="9668"/>
                      <a:pt x="23373" y="9291"/>
                      <a:pt x="23666" y="8768"/>
                    </a:cubicBezTo>
                    <a:cubicBezTo>
                      <a:pt x="23875" y="8768"/>
                      <a:pt x="24042" y="8705"/>
                      <a:pt x="24210" y="8726"/>
                    </a:cubicBezTo>
                    <a:cubicBezTo>
                      <a:pt x="24565" y="8768"/>
                      <a:pt x="24733" y="8914"/>
                      <a:pt x="24754" y="9312"/>
                    </a:cubicBezTo>
                    <a:cubicBezTo>
                      <a:pt x="24795" y="9521"/>
                      <a:pt x="24754" y="9730"/>
                      <a:pt x="24795" y="9940"/>
                    </a:cubicBezTo>
                    <a:cubicBezTo>
                      <a:pt x="24816" y="10107"/>
                      <a:pt x="25026" y="10274"/>
                      <a:pt x="25172" y="10212"/>
                    </a:cubicBezTo>
                    <a:cubicBezTo>
                      <a:pt x="25319" y="10170"/>
                      <a:pt x="25465" y="10065"/>
                      <a:pt x="25486" y="9960"/>
                    </a:cubicBezTo>
                    <a:cubicBezTo>
                      <a:pt x="25570" y="9751"/>
                      <a:pt x="25570" y="9479"/>
                      <a:pt x="25632" y="9249"/>
                    </a:cubicBezTo>
                    <a:cubicBezTo>
                      <a:pt x="25674" y="9207"/>
                      <a:pt x="25758" y="9144"/>
                      <a:pt x="25842" y="9082"/>
                    </a:cubicBezTo>
                    <a:cubicBezTo>
                      <a:pt x="25904" y="9019"/>
                      <a:pt x="25988" y="8998"/>
                      <a:pt x="26030" y="8914"/>
                    </a:cubicBezTo>
                    <a:cubicBezTo>
                      <a:pt x="26135" y="8789"/>
                      <a:pt x="26239" y="8621"/>
                      <a:pt x="26323" y="8475"/>
                    </a:cubicBezTo>
                    <a:cubicBezTo>
                      <a:pt x="26407" y="8307"/>
                      <a:pt x="26218" y="8077"/>
                      <a:pt x="26072" y="8119"/>
                    </a:cubicBezTo>
                    <a:cubicBezTo>
                      <a:pt x="25863" y="8182"/>
                      <a:pt x="25611" y="8307"/>
                      <a:pt x="25402" y="8391"/>
                    </a:cubicBezTo>
                    <a:cubicBezTo>
                      <a:pt x="25130" y="8182"/>
                      <a:pt x="24837" y="7973"/>
                      <a:pt x="24502" y="7743"/>
                    </a:cubicBezTo>
                    <a:cubicBezTo>
                      <a:pt x="24356" y="7554"/>
                      <a:pt x="24523" y="7157"/>
                      <a:pt x="24042" y="7052"/>
                    </a:cubicBezTo>
                    <a:cubicBezTo>
                      <a:pt x="23979" y="7240"/>
                      <a:pt x="23896" y="7387"/>
                      <a:pt x="23791" y="7575"/>
                    </a:cubicBezTo>
                    <a:cubicBezTo>
                      <a:pt x="23770" y="7659"/>
                      <a:pt x="23707" y="7743"/>
                      <a:pt x="23686" y="7784"/>
                    </a:cubicBezTo>
                    <a:cubicBezTo>
                      <a:pt x="23394" y="7868"/>
                      <a:pt x="23142" y="7910"/>
                      <a:pt x="22870" y="7994"/>
                    </a:cubicBezTo>
                    <a:cubicBezTo>
                      <a:pt x="22766" y="7910"/>
                      <a:pt x="22640" y="7805"/>
                      <a:pt x="22515" y="7763"/>
                    </a:cubicBezTo>
                    <a:cubicBezTo>
                      <a:pt x="22410" y="7743"/>
                      <a:pt x="22264" y="7784"/>
                      <a:pt x="22201" y="7847"/>
                    </a:cubicBezTo>
                    <a:cubicBezTo>
                      <a:pt x="22138" y="7868"/>
                      <a:pt x="22117" y="8035"/>
                      <a:pt x="22138" y="8077"/>
                    </a:cubicBezTo>
                    <a:cubicBezTo>
                      <a:pt x="22222" y="8287"/>
                      <a:pt x="22326" y="8496"/>
                      <a:pt x="22452" y="8768"/>
                    </a:cubicBezTo>
                    <a:close/>
                    <a:moveTo>
                      <a:pt x="9458" y="10672"/>
                    </a:moveTo>
                    <a:cubicBezTo>
                      <a:pt x="9228" y="10860"/>
                      <a:pt x="9019" y="11007"/>
                      <a:pt x="8789" y="11195"/>
                    </a:cubicBezTo>
                    <a:cubicBezTo>
                      <a:pt x="8433" y="10902"/>
                      <a:pt x="8161" y="10609"/>
                      <a:pt x="7785" y="10295"/>
                    </a:cubicBezTo>
                    <a:cubicBezTo>
                      <a:pt x="7701" y="10484"/>
                      <a:pt x="7575" y="10609"/>
                      <a:pt x="7596" y="10756"/>
                    </a:cubicBezTo>
                    <a:cubicBezTo>
                      <a:pt x="7701" y="11279"/>
                      <a:pt x="7387" y="11509"/>
                      <a:pt x="7010" y="11739"/>
                    </a:cubicBezTo>
                    <a:cubicBezTo>
                      <a:pt x="6717" y="11613"/>
                      <a:pt x="6445" y="11509"/>
                      <a:pt x="6173" y="11383"/>
                    </a:cubicBezTo>
                    <a:cubicBezTo>
                      <a:pt x="5839" y="11927"/>
                      <a:pt x="6445" y="12053"/>
                      <a:pt x="6550" y="12492"/>
                    </a:cubicBezTo>
                    <a:cubicBezTo>
                      <a:pt x="6550" y="12743"/>
                      <a:pt x="6529" y="13057"/>
                      <a:pt x="6529" y="13392"/>
                    </a:cubicBezTo>
                    <a:cubicBezTo>
                      <a:pt x="6529" y="13538"/>
                      <a:pt x="6550" y="13685"/>
                      <a:pt x="6592" y="13831"/>
                    </a:cubicBezTo>
                    <a:cubicBezTo>
                      <a:pt x="6634" y="14020"/>
                      <a:pt x="6843" y="14145"/>
                      <a:pt x="7010" y="14061"/>
                    </a:cubicBezTo>
                    <a:cubicBezTo>
                      <a:pt x="7136" y="14020"/>
                      <a:pt x="7240" y="13915"/>
                      <a:pt x="7324" y="13810"/>
                    </a:cubicBezTo>
                    <a:cubicBezTo>
                      <a:pt x="7366" y="13748"/>
                      <a:pt x="7345" y="13622"/>
                      <a:pt x="7345" y="13538"/>
                    </a:cubicBezTo>
                    <a:cubicBezTo>
                      <a:pt x="7282" y="13015"/>
                      <a:pt x="7471" y="12597"/>
                      <a:pt x="7847" y="12220"/>
                    </a:cubicBezTo>
                    <a:cubicBezTo>
                      <a:pt x="8015" y="12157"/>
                      <a:pt x="8266" y="12137"/>
                      <a:pt x="8538" y="12053"/>
                    </a:cubicBezTo>
                    <a:cubicBezTo>
                      <a:pt x="8810" y="12409"/>
                      <a:pt x="9124" y="12743"/>
                      <a:pt x="9333" y="13141"/>
                    </a:cubicBezTo>
                    <a:cubicBezTo>
                      <a:pt x="9417" y="13329"/>
                      <a:pt x="9584" y="13413"/>
                      <a:pt x="9772" y="13329"/>
                    </a:cubicBezTo>
                    <a:cubicBezTo>
                      <a:pt x="9961" y="13287"/>
                      <a:pt x="10107" y="13036"/>
                      <a:pt x="10065" y="12827"/>
                    </a:cubicBezTo>
                    <a:cubicBezTo>
                      <a:pt x="10002" y="12681"/>
                      <a:pt x="9961" y="12492"/>
                      <a:pt x="9835" y="12367"/>
                    </a:cubicBezTo>
                    <a:cubicBezTo>
                      <a:pt x="9521" y="12032"/>
                      <a:pt x="9458" y="11718"/>
                      <a:pt x="9668" y="11300"/>
                    </a:cubicBezTo>
                    <a:cubicBezTo>
                      <a:pt x="9793" y="11028"/>
                      <a:pt x="9751" y="10818"/>
                      <a:pt x="9458" y="106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1340;p57"/>
              <p:cNvSpPr/>
              <p:nvPr/>
            </p:nvSpPr>
            <p:spPr>
              <a:xfrm>
                <a:off x="5281700" y="2813275"/>
                <a:ext cx="472900" cy="442050"/>
              </a:xfrm>
              <a:custGeom>
                <a:avLst/>
                <a:gdLst/>
                <a:ahLst/>
                <a:cxnLst/>
                <a:rect l="l" t="t" r="r" b="b"/>
                <a:pathLst>
                  <a:path w="18916" h="17682" extrusionOk="0">
                    <a:moveTo>
                      <a:pt x="18685" y="14459"/>
                    </a:moveTo>
                    <a:cubicBezTo>
                      <a:pt x="18309" y="12911"/>
                      <a:pt x="17744" y="11425"/>
                      <a:pt x="17451" y="9856"/>
                    </a:cubicBezTo>
                    <a:cubicBezTo>
                      <a:pt x="17451" y="9793"/>
                      <a:pt x="17430" y="9751"/>
                      <a:pt x="17409" y="9668"/>
                    </a:cubicBezTo>
                    <a:cubicBezTo>
                      <a:pt x="17158" y="8956"/>
                      <a:pt x="16949" y="8224"/>
                      <a:pt x="16698" y="7533"/>
                    </a:cubicBezTo>
                    <a:cubicBezTo>
                      <a:pt x="16405" y="6697"/>
                      <a:pt x="16070" y="5860"/>
                      <a:pt x="15756" y="4981"/>
                    </a:cubicBezTo>
                    <a:cubicBezTo>
                      <a:pt x="15149" y="3412"/>
                      <a:pt x="14229" y="2010"/>
                      <a:pt x="13685" y="419"/>
                    </a:cubicBezTo>
                    <a:cubicBezTo>
                      <a:pt x="13622" y="231"/>
                      <a:pt x="13454" y="106"/>
                      <a:pt x="13371" y="1"/>
                    </a:cubicBezTo>
                    <a:cubicBezTo>
                      <a:pt x="12157" y="440"/>
                      <a:pt x="11048" y="859"/>
                      <a:pt x="9918" y="1277"/>
                    </a:cubicBezTo>
                    <a:cubicBezTo>
                      <a:pt x="9709" y="1361"/>
                      <a:pt x="9542" y="1424"/>
                      <a:pt x="9416" y="1633"/>
                    </a:cubicBezTo>
                    <a:cubicBezTo>
                      <a:pt x="9186" y="2051"/>
                      <a:pt x="8914" y="2449"/>
                      <a:pt x="8705" y="2888"/>
                    </a:cubicBezTo>
                    <a:cubicBezTo>
                      <a:pt x="8558" y="3202"/>
                      <a:pt x="8391" y="3516"/>
                      <a:pt x="8056" y="3579"/>
                    </a:cubicBezTo>
                    <a:cubicBezTo>
                      <a:pt x="7554" y="3663"/>
                      <a:pt x="7031" y="3684"/>
                      <a:pt x="6571" y="3453"/>
                    </a:cubicBezTo>
                    <a:cubicBezTo>
                      <a:pt x="5838" y="3098"/>
                      <a:pt x="5336" y="2533"/>
                      <a:pt x="5001" y="1738"/>
                    </a:cubicBezTo>
                    <a:cubicBezTo>
                      <a:pt x="3767" y="1717"/>
                      <a:pt x="2532" y="1675"/>
                      <a:pt x="1319" y="1633"/>
                    </a:cubicBezTo>
                    <a:cubicBezTo>
                      <a:pt x="1256" y="1633"/>
                      <a:pt x="1214" y="1717"/>
                      <a:pt x="1130" y="1779"/>
                    </a:cubicBezTo>
                    <a:cubicBezTo>
                      <a:pt x="1130" y="2010"/>
                      <a:pt x="1110" y="2261"/>
                      <a:pt x="1110" y="2533"/>
                    </a:cubicBezTo>
                    <a:cubicBezTo>
                      <a:pt x="1068" y="3412"/>
                      <a:pt x="1068" y="4332"/>
                      <a:pt x="1047" y="5232"/>
                    </a:cubicBezTo>
                    <a:cubicBezTo>
                      <a:pt x="1026" y="5671"/>
                      <a:pt x="1005" y="6111"/>
                      <a:pt x="900" y="6550"/>
                    </a:cubicBezTo>
                    <a:cubicBezTo>
                      <a:pt x="440" y="8266"/>
                      <a:pt x="503" y="10002"/>
                      <a:pt x="126" y="11718"/>
                    </a:cubicBezTo>
                    <a:cubicBezTo>
                      <a:pt x="105" y="11865"/>
                      <a:pt x="105" y="11990"/>
                      <a:pt x="105" y="12158"/>
                    </a:cubicBezTo>
                    <a:cubicBezTo>
                      <a:pt x="63" y="13622"/>
                      <a:pt x="22" y="15087"/>
                      <a:pt x="1" y="16552"/>
                    </a:cubicBezTo>
                    <a:lnTo>
                      <a:pt x="1" y="17096"/>
                    </a:lnTo>
                    <a:cubicBezTo>
                      <a:pt x="22" y="17326"/>
                      <a:pt x="168" y="17493"/>
                      <a:pt x="398" y="17514"/>
                    </a:cubicBezTo>
                    <a:cubicBezTo>
                      <a:pt x="586" y="17535"/>
                      <a:pt x="754" y="17535"/>
                      <a:pt x="942" y="17535"/>
                    </a:cubicBezTo>
                    <a:cubicBezTo>
                      <a:pt x="2679" y="17598"/>
                      <a:pt x="4415" y="17640"/>
                      <a:pt x="6152" y="17681"/>
                    </a:cubicBezTo>
                    <a:cubicBezTo>
                      <a:pt x="6445" y="17681"/>
                      <a:pt x="6759" y="17640"/>
                      <a:pt x="7031" y="17619"/>
                    </a:cubicBezTo>
                    <a:cubicBezTo>
                      <a:pt x="9542" y="17305"/>
                      <a:pt x="12032" y="17012"/>
                      <a:pt x="14522" y="16677"/>
                    </a:cubicBezTo>
                    <a:cubicBezTo>
                      <a:pt x="15861" y="16489"/>
                      <a:pt x="17158" y="16175"/>
                      <a:pt x="18497" y="15924"/>
                    </a:cubicBezTo>
                    <a:cubicBezTo>
                      <a:pt x="18644" y="15903"/>
                      <a:pt x="18811" y="15756"/>
                      <a:pt x="18916" y="15715"/>
                    </a:cubicBezTo>
                    <a:cubicBezTo>
                      <a:pt x="18832" y="15317"/>
                      <a:pt x="18790" y="14878"/>
                      <a:pt x="18685" y="1445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1341;p57"/>
              <p:cNvSpPr/>
              <p:nvPr/>
            </p:nvSpPr>
            <p:spPr>
              <a:xfrm>
                <a:off x="5004475" y="2079925"/>
                <a:ext cx="763200" cy="335325"/>
              </a:xfrm>
              <a:custGeom>
                <a:avLst/>
                <a:gdLst/>
                <a:ahLst/>
                <a:cxnLst/>
                <a:rect l="l" t="t" r="r" b="b"/>
                <a:pathLst>
                  <a:path w="30528" h="13413" extrusionOk="0">
                    <a:moveTo>
                      <a:pt x="17199" y="9834"/>
                    </a:moveTo>
                    <a:cubicBezTo>
                      <a:pt x="16300" y="10002"/>
                      <a:pt x="16090" y="9730"/>
                      <a:pt x="16153" y="8893"/>
                    </a:cubicBezTo>
                    <a:cubicBezTo>
                      <a:pt x="16174" y="8642"/>
                      <a:pt x="16174" y="8349"/>
                      <a:pt x="16174" y="8077"/>
                    </a:cubicBezTo>
                    <a:cubicBezTo>
                      <a:pt x="16174" y="7951"/>
                      <a:pt x="16111" y="7805"/>
                      <a:pt x="16048" y="7658"/>
                    </a:cubicBezTo>
                    <a:cubicBezTo>
                      <a:pt x="15902" y="7449"/>
                      <a:pt x="15567" y="7407"/>
                      <a:pt x="15421" y="7595"/>
                    </a:cubicBezTo>
                    <a:cubicBezTo>
                      <a:pt x="15274" y="7742"/>
                      <a:pt x="15170" y="7930"/>
                      <a:pt x="15065" y="8118"/>
                    </a:cubicBezTo>
                    <a:cubicBezTo>
                      <a:pt x="14396" y="9541"/>
                      <a:pt x="13328" y="10671"/>
                      <a:pt x="12031" y="11592"/>
                    </a:cubicBezTo>
                    <a:cubicBezTo>
                      <a:pt x="11801" y="11780"/>
                      <a:pt x="11550" y="11927"/>
                      <a:pt x="11341" y="12136"/>
                    </a:cubicBezTo>
                    <a:cubicBezTo>
                      <a:pt x="10859" y="12617"/>
                      <a:pt x="10253" y="12889"/>
                      <a:pt x="9667" y="13182"/>
                    </a:cubicBezTo>
                    <a:cubicBezTo>
                      <a:pt x="9186" y="13412"/>
                      <a:pt x="8662" y="13412"/>
                      <a:pt x="8160" y="13370"/>
                    </a:cubicBezTo>
                    <a:cubicBezTo>
                      <a:pt x="7784" y="13328"/>
                      <a:pt x="7428" y="13015"/>
                      <a:pt x="7407" y="12617"/>
                    </a:cubicBezTo>
                    <a:cubicBezTo>
                      <a:pt x="7407" y="12219"/>
                      <a:pt x="7386" y="11822"/>
                      <a:pt x="7574" y="11466"/>
                    </a:cubicBezTo>
                    <a:cubicBezTo>
                      <a:pt x="7784" y="10985"/>
                      <a:pt x="7951" y="10525"/>
                      <a:pt x="8139" y="10043"/>
                    </a:cubicBezTo>
                    <a:cubicBezTo>
                      <a:pt x="8244" y="9813"/>
                      <a:pt x="8202" y="9604"/>
                      <a:pt x="8035" y="9478"/>
                    </a:cubicBezTo>
                    <a:cubicBezTo>
                      <a:pt x="7888" y="9353"/>
                      <a:pt x="7637" y="9353"/>
                      <a:pt x="7470" y="9499"/>
                    </a:cubicBezTo>
                    <a:cubicBezTo>
                      <a:pt x="7051" y="9834"/>
                      <a:pt x="6654" y="10232"/>
                      <a:pt x="6256" y="10608"/>
                    </a:cubicBezTo>
                    <a:cubicBezTo>
                      <a:pt x="5921" y="10943"/>
                      <a:pt x="5587" y="11257"/>
                      <a:pt x="5085" y="11362"/>
                    </a:cubicBezTo>
                    <a:cubicBezTo>
                      <a:pt x="4917" y="11382"/>
                      <a:pt x="4750" y="11508"/>
                      <a:pt x="4603" y="11613"/>
                    </a:cubicBezTo>
                    <a:cubicBezTo>
                      <a:pt x="4185" y="12031"/>
                      <a:pt x="3641" y="12219"/>
                      <a:pt x="3139" y="12491"/>
                    </a:cubicBezTo>
                    <a:cubicBezTo>
                      <a:pt x="2762" y="12701"/>
                      <a:pt x="2344" y="12701"/>
                      <a:pt x="1925" y="12554"/>
                    </a:cubicBezTo>
                    <a:cubicBezTo>
                      <a:pt x="1737" y="12512"/>
                      <a:pt x="1569" y="12450"/>
                      <a:pt x="1402" y="12408"/>
                    </a:cubicBezTo>
                    <a:cubicBezTo>
                      <a:pt x="1088" y="12303"/>
                      <a:pt x="879" y="12136"/>
                      <a:pt x="732" y="11822"/>
                    </a:cubicBezTo>
                    <a:cubicBezTo>
                      <a:pt x="586" y="11466"/>
                      <a:pt x="398" y="11131"/>
                      <a:pt x="251" y="10776"/>
                    </a:cubicBezTo>
                    <a:cubicBezTo>
                      <a:pt x="188" y="10650"/>
                      <a:pt x="105" y="10504"/>
                      <a:pt x="105" y="10357"/>
                    </a:cubicBezTo>
                    <a:cubicBezTo>
                      <a:pt x="147" y="9688"/>
                      <a:pt x="0" y="8997"/>
                      <a:pt x="251" y="8328"/>
                    </a:cubicBezTo>
                    <a:cubicBezTo>
                      <a:pt x="377" y="7993"/>
                      <a:pt x="272" y="7533"/>
                      <a:pt x="565" y="7219"/>
                    </a:cubicBezTo>
                    <a:cubicBezTo>
                      <a:pt x="1130" y="6549"/>
                      <a:pt x="1528" y="5691"/>
                      <a:pt x="2385" y="5294"/>
                    </a:cubicBezTo>
                    <a:cubicBezTo>
                      <a:pt x="2469" y="5273"/>
                      <a:pt x="2574" y="5210"/>
                      <a:pt x="2595" y="5126"/>
                    </a:cubicBezTo>
                    <a:cubicBezTo>
                      <a:pt x="3013" y="4499"/>
                      <a:pt x="3766" y="4227"/>
                      <a:pt x="4248" y="3641"/>
                    </a:cubicBezTo>
                    <a:cubicBezTo>
                      <a:pt x="4352" y="3515"/>
                      <a:pt x="4499" y="3411"/>
                      <a:pt x="4666" y="3327"/>
                    </a:cubicBezTo>
                    <a:cubicBezTo>
                      <a:pt x="5963" y="2616"/>
                      <a:pt x="7281" y="1883"/>
                      <a:pt x="8642" y="1235"/>
                    </a:cubicBezTo>
                    <a:cubicBezTo>
                      <a:pt x="9269" y="921"/>
                      <a:pt x="9939" y="628"/>
                      <a:pt x="10713" y="670"/>
                    </a:cubicBezTo>
                    <a:cubicBezTo>
                      <a:pt x="10943" y="670"/>
                      <a:pt x="11173" y="586"/>
                      <a:pt x="11383" y="460"/>
                    </a:cubicBezTo>
                    <a:cubicBezTo>
                      <a:pt x="11822" y="209"/>
                      <a:pt x="12282" y="167"/>
                      <a:pt x="12763" y="188"/>
                    </a:cubicBezTo>
                    <a:cubicBezTo>
                      <a:pt x="13789" y="251"/>
                      <a:pt x="14814" y="272"/>
                      <a:pt x="15839" y="272"/>
                    </a:cubicBezTo>
                    <a:cubicBezTo>
                      <a:pt x="16300" y="272"/>
                      <a:pt x="16718" y="356"/>
                      <a:pt x="17053" y="691"/>
                    </a:cubicBezTo>
                    <a:cubicBezTo>
                      <a:pt x="17241" y="628"/>
                      <a:pt x="17429" y="523"/>
                      <a:pt x="17576" y="523"/>
                    </a:cubicBezTo>
                    <a:cubicBezTo>
                      <a:pt x="18036" y="523"/>
                      <a:pt x="18392" y="398"/>
                      <a:pt x="18769" y="167"/>
                    </a:cubicBezTo>
                    <a:cubicBezTo>
                      <a:pt x="18936" y="42"/>
                      <a:pt x="19208" y="0"/>
                      <a:pt x="19438" y="0"/>
                    </a:cubicBezTo>
                    <a:cubicBezTo>
                      <a:pt x="20275" y="0"/>
                      <a:pt x="21112" y="42"/>
                      <a:pt x="21949" y="84"/>
                    </a:cubicBezTo>
                    <a:cubicBezTo>
                      <a:pt x="22179" y="84"/>
                      <a:pt x="22430" y="167"/>
                      <a:pt x="22660" y="251"/>
                    </a:cubicBezTo>
                    <a:cubicBezTo>
                      <a:pt x="23100" y="398"/>
                      <a:pt x="23581" y="565"/>
                      <a:pt x="24020" y="732"/>
                    </a:cubicBezTo>
                    <a:cubicBezTo>
                      <a:pt x="24334" y="837"/>
                      <a:pt x="24627" y="983"/>
                      <a:pt x="24857" y="1235"/>
                    </a:cubicBezTo>
                    <a:cubicBezTo>
                      <a:pt x="24962" y="1360"/>
                      <a:pt x="25108" y="1507"/>
                      <a:pt x="25276" y="1548"/>
                    </a:cubicBezTo>
                    <a:cubicBezTo>
                      <a:pt x="25778" y="1674"/>
                      <a:pt x="26050" y="2071"/>
                      <a:pt x="26448" y="2343"/>
                    </a:cubicBezTo>
                    <a:cubicBezTo>
                      <a:pt x="27159" y="2825"/>
                      <a:pt x="27703" y="3432"/>
                      <a:pt x="28289" y="4059"/>
                    </a:cubicBezTo>
                    <a:cubicBezTo>
                      <a:pt x="28917" y="4750"/>
                      <a:pt x="29565" y="5419"/>
                      <a:pt x="30193" y="6110"/>
                    </a:cubicBezTo>
                    <a:cubicBezTo>
                      <a:pt x="30339" y="6277"/>
                      <a:pt x="30528" y="6445"/>
                      <a:pt x="30528" y="6737"/>
                    </a:cubicBezTo>
                    <a:cubicBezTo>
                      <a:pt x="30297" y="7198"/>
                      <a:pt x="29879" y="7386"/>
                      <a:pt x="29356" y="7386"/>
                    </a:cubicBezTo>
                    <a:cubicBezTo>
                      <a:pt x="29063" y="7386"/>
                      <a:pt x="28749" y="7323"/>
                      <a:pt x="28456" y="7323"/>
                    </a:cubicBezTo>
                    <a:cubicBezTo>
                      <a:pt x="28247" y="7323"/>
                      <a:pt x="28038" y="7365"/>
                      <a:pt x="27828" y="7365"/>
                    </a:cubicBezTo>
                    <a:cubicBezTo>
                      <a:pt x="27556" y="7386"/>
                      <a:pt x="27243" y="7428"/>
                      <a:pt x="26950" y="7428"/>
                    </a:cubicBezTo>
                    <a:cubicBezTo>
                      <a:pt x="26406" y="7428"/>
                      <a:pt x="25883" y="7407"/>
                      <a:pt x="25318" y="7407"/>
                    </a:cubicBezTo>
                    <a:cubicBezTo>
                      <a:pt x="24878" y="7386"/>
                      <a:pt x="24439" y="7323"/>
                      <a:pt x="24020" y="7219"/>
                    </a:cubicBezTo>
                    <a:cubicBezTo>
                      <a:pt x="23476" y="7072"/>
                      <a:pt x="22911" y="7009"/>
                      <a:pt x="22367" y="6842"/>
                    </a:cubicBezTo>
                    <a:cubicBezTo>
                      <a:pt x="22263" y="6779"/>
                      <a:pt x="22137" y="6779"/>
                      <a:pt x="22033" y="6737"/>
                    </a:cubicBezTo>
                    <a:cubicBezTo>
                      <a:pt x="21007" y="6005"/>
                      <a:pt x="20045" y="5189"/>
                      <a:pt x="19459" y="4017"/>
                    </a:cubicBezTo>
                    <a:cubicBezTo>
                      <a:pt x="19334" y="3724"/>
                      <a:pt x="19187" y="3411"/>
                      <a:pt x="19020" y="3139"/>
                    </a:cubicBezTo>
                    <a:cubicBezTo>
                      <a:pt x="18978" y="3076"/>
                      <a:pt x="18810" y="2992"/>
                      <a:pt x="18727" y="2992"/>
                    </a:cubicBezTo>
                    <a:cubicBezTo>
                      <a:pt x="18622" y="3013"/>
                      <a:pt x="18517" y="3118"/>
                      <a:pt x="18497" y="3222"/>
                    </a:cubicBezTo>
                    <a:cubicBezTo>
                      <a:pt x="18455" y="3432"/>
                      <a:pt x="18392" y="3662"/>
                      <a:pt x="18455" y="3829"/>
                    </a:cubicBezTo>
                    <a:cubicBezTo>
                      <a:pt x="18622" y="4227"/>
                      <a:pt x="18559" y="4582"/>
                      <a:pt x="18517" y="4980"/>
                    </a:cubicBezTo>
                    <a:cubicBezTo>
                      <a:pt x="18497" y="5273"/>
                      <a:pt x="18497" y="5587"/>
                      <a:pt x="18476" y="5859"/>
                    </a:cubicBezTo>
                    <a:cubicBezTo>
                      <a:pt x="18455" y="6361"/>
                      <a:pt x="18476" y="6863"/>
                      <a:pt x="18245" y="7365"/>
                    </a:cubicBezTo>
                    <a:cubicBezTo>
                      <a:pt x="18078" y="7700"/>
                      <a:pt x="18141" y="8118"/>
                      <a:pt x="17994" y="8474"/>
                    </a:cubicBezTo>
                    <a:cubicBezTo>
                      <a:pt x="17827" y="8997"/>
                      <a:pt x="17576" y="9458"/>
                      <a:pt x="17199" y="983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1342;p57"/>
              <p:cNvSpPr/>
              <p:nvPr/>
            </p:nvSpPr>
            <p:spPr>
              <a:xfrm>
                <a:off x="5607600" y="1918800"/>
                <a:ext cx="349950" cy="351550"/>
              </a:xfrm>
              <a:custGeom>
                <a:avLst/>
                <a:gdLst/>
                <a:ahLst/>
                <a:cxnLst/>
                <a:rect l="l" t="t" r="r" b="b"/>
                <a:pathLst>
                  <a:path w="13998" h="14062" extrusionOk="0">
                    <a:moveTo>
                      <a:pt x="42" y="6299"/>
                    </a:moveTo>
                    <a:cubicBezTo>
                      <a:pt x="0" y="5713"/>
                      <a:pt x="188" y="5273"/>
                      <a:pt x="439" y="4855"/>
                    </a:cubicBezTo>
                    <a:cubicBezTo>
                      <a:pt x="1297" y="3474"/>
                      <a:pt x="2218" y="2156"/>
                      <a:pt x="3452" y="1068"/>
                    </a:cubicBezTo>
                    <a:cubicBezTo>
                      <a:pt x="3536" y="984"/>
                      <a:pt x="3599" y="879"/>
                      <a:pt x="3703" y="838"/>
                    </a:cubicBezTo>
                    <a:cubicBezTo>
                      <a:pt x="4624" y="482"/>
                      <a:pt x="5482" y="1"/>
                      <a:pt x="6528" y="42"/>
                    </a:cubicBezTo>
                    <a:cubicBezTo>
                      <a:pt x="7198" y="63"/>
                      <a:pt x="7616" y="419"/>
                      <a:pt x="7867" y="963"/>
                    </a:cubicBezTo>
                    <a:cubicBezTo>
                      <a:pt x="8160" y="1570"/>
                      <a:pt x="8244" y="2239"/>
                      <a:pt x="8139" y="2888"/>
                    </a:cubicBezTo>
                    <a:cubicBezTo>
                      <a:pt x="8097" y="3076"/>
                      <a:pt x="7972" y="3286"/>
                      <a:pt x="7867" y="3453"/>
                    </a:cubicBezTo>
                    <a:cubicBezTo>
                      <a:pt x="7763" y="3599"/>
                      <a:pt x="7616" y="3704"/>
                      <a:pt x="7512" y="3830"/>
                    </a:cubicBezTo>
                    <a:cubicBezTo>
                      <a:pt x="7323" y="4039"/>
                      <a:pt x="7240" y="4311"/>
                      <a:pt x="7365" y="4604"/>
                    </a:cubicBezTo>
                    <a:cubicBezTo>
                      <a:pt x="7470" y="4876"/>
                      <a:pt x="7742" y="4959"/>
                      <a:pt x="8035" y="4980"/>
                    </a:cubicBezTo>
                    <a:cubicBezTo>
                      <a:pt x="8767" y="5022"/>
                      <a:pt x="9457" y="5043"/>
                      <a:pt x="10190" y="5043"/>
                    </a:cubicBezTo>
                    <a:cubicBezTo>
                      <a:pt x="10776" y="5043"/>
                      <a:pt x="11320" y="5148"/>
                      <a:pt x="11843" y="5441"/>
                    </a:cubicBezTo>
                    <a:lnTo>
                      <a:pt x="12010" y="5503"/>
                    </a:lnTo>
                    <a:cubicBezTo>
                      <a:pt x="12784" y="5671"/>
                      <a:pt x="13056" y="6320"/>
                      <a:pt x="13370" y="6926"/>
                    </a:cubicBezTo>
                    <a:cubicBezTo>
                      <a:pt x="13496" y="7177"/>
                      <a:pt x="13412" y="7387"/>
                      <a:pt x="13224" y="7575"/>
                    </a:cubicBezTo>
                    <a:cubicBezTo>
                      <a:pt x="13077" y="7700"/>
                      <a:pt x="12889" y="7847"/>
                      <a:pt x="12742" y="7972"/>
                    </a:cubicBezTo>
                    <a:cubicBezTo>
                      <a:pt x="12470" y="8182"/>
                      <a:pt x="12219" y="8370"/>
                      <a:pt x="11947" y="8579"/>
                    </a:cubicBezTo>
                    <a:cubicBezTo>
                      <a:pt x="11717" y="8788"/>
                      <a:pt x="11508" y="8956"/>
                      <a:pt x="11194" y="8998"/>
                    </a:cubicBezTo>
                    <a:cubicBezTo>
                      <a:pt x="10901" y="9019"/>
                      <a:pt x="10776" y="9207"/>
                      <a:pt x="10713" y="9458"/>
                    </a:cubicBezTo>
                    <a:cubicBezTo>
                      <a:pt x="10671" y="9751"/>
                      <a:pt x="10776" y="10002"/>
                      <a:pt x="11027" y="10169"/>
                    </a:cubicBezTo>
                    <a:cubicBezTo>
                      <a:pt x="11278" y="10295"/>
                      <a:pt x="11508" y="10421"/>
                      <a:pt x="11759" y="10483"/>
                    </a:cubicBezTo>
                    <a:cubicBezTo>
                      <a:pt x="12052" y="10525"/>
                      <a:pt x="12261" y="10672"/>
                      <a:pt x="12470" y="10818"/>
                    </a:cubicBezTo>
                    <a:cubicBezTo>
                      <a:pt x="12784" y="11048"/>
                      <a:pt x="13119" y="11257"/>
                      <a:pt x="13433" y="11509"/>
                    </a:cubicBezTo>
                    <a:cubicBezTo>
                      <a:pt x="13831" y="11781"/>
                      <a:pt x="13998" y="12346"/>
                      <a:pt x="13810" y="12785"/>
                    </a:cubicBezTo>
                    <a:cubicBezTo>
                      <a:pt x="13726" y="12931"/>
                      <a:pt x="13579" y="13099"/>
                      <a:pt x="13412" y="13120"/>
                    </a:cubicBezTo>
                    <a:cubicBezTo>
                      <a:pt x="12889" y="13287"/>
                      <a:pt x="12450" y="13601"/>
                      <a:pt x="11947" y="13810"/>
                    </a:cubicBezTo>
                    <a:cubicBezTo>
                      <a:pt x="11634" y="13957"/>
                      <a:pt x="11278" y="14040"/>
                      <a:pt x="10901" y="14040"/>
                    </a:cubicBezTo>
                    <a:cubicBezTo>
                      <a:pt x="10232" y="14061"/>
                      <a:pt x="9520" y="14019"/>
                      <a:pt x="8830" y="14019"/>
                    </a:cubicBezTo>
                    <a:cubicBezTo>
                      <a:pt x="8495" y="14019"/>
                      <a:pt x="8265" y="13873"/>
                      <a:pt x="8056" y="13643"/>
                    </a:cubicBezTo>
                    <a:cubicBezTo>
                      <a:pt x="7846" y="13392"/>
                      <a:pt x="7616" y="13141"/>
                      <a:pt x="7449" y="12869"/>
                    </a:cubicBezTo>
                    <a:cubicBezTo>
                      <a:pt x="7156" y="12304"/>
                      <a:pt x="6737" y="11885"/>
                      <a:pt x="6319" y="11446"/>
                    </a:cubicBezTo>
                    <a:cubicBezTo>
                      <a:pt x="5838" y="10923"/>
                      <a:pt x="5315" y="10421"/>
                      <a:pt x="4833" y="9877"/>
                    </a:cubicBezTo>
                    <a:cubicBezTo>
                      <a:pt x="4101" y="9019"/>
                      <a:pt x="3222" y="8370"/>
                      <a:pt x="2406" y="7638"/>
                    </a:cubicBezTo>
                    <a:cubicBezTo>
                      <a:pt x="1611" y="7366"/>
                      <a:pt x="1130" y="6654"/>
                      <a:pt x="335" y="6424"/>
                    </a:cubicBezTo>
                    <a:cubicBezTo>
                      <a:pt x="230" y="6403"/>
                      <a:pt x="146" y="6340"/>
                      <a:pt x="42" y="629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1343;p57"/>
              <p:cNvSpPr/>
              <p:nvPr/>
            </p:nvSpPr>
            <p:spPr>
              <a:xfrm>
                <a:off x="5861275" y="2366575"/>
                <a:ext cx="82150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6194" extrusionOk="0">
                    <a:moveTo>
                      <a:pt x="252" y="6152"/>
                    </a:moveTo>
                    <a:cubicBezTo>
                      <a:pt x="252" y="5252"/>
                      <a:pt x="315" y="4394"/>
                      <a:pt x="294" y="3536"/>
                    </a:cubicBezTo>
                    <a:cubicBezTo>
                      <a:pt x="231" y="2699"/>
                      <a:pt x="106" y="1883"/>
                      <a:pt x="1" y="1088"/>
                    </a:cubicBezTo>
                    <a:cubicBezTo>
                      <a:pt x="503" y="481"/>
                      <a:pt x="1194" y="419"/>
                      <a:pt x="1779" y="105"/>
                    </a:cubicBezTo>
                    <a:cubicBezTo>
                      <a:pt x="1989" y="0"/>
                      <a:pt x="2198" y="63"/>
                      <a:pt x="2344" y="230"/>
                    </a:cubicBezTo>
                    <a:cubicBezTo>
                      <a:pt x="2616" y="523"/>
                      <a:pt x="2909" y="774"/>
                      <a:pt x="3140" y="1088"/>
                    </a:cubicBezTo>
                    <a:cubicBezTo>
                      <a:pt x="3244" y="1235"/>
                      <a:pt x="3265" y="1444"/>
                      <a:pt x="3265" y="1590"/>
                    </a:cubicBezTo>
                    <a:cubicBezTo>
                      <a:pt x="3286" y="1883"/>
                      <a:pt x="3202" y="2197"/>
                      <a:pt x="3244" y="2469"/>
                    </a:cubicBezTo>
                    <a:cubicBezTo>
                      <a:pt x="3265" y="3243"/>
                      <a:pt x="3140" y="3892"/>
                      <a:pt x="2554" y="4436"/>
                    </a:cubicBezTo>
                    <a:cubicBezTo>
                      <a:pt x="2261" y="4729"/>
                      <a:pt x="2031" y="5085"/>
                      <a:pt x="1779" y="5398"/>
                    </a:cubicBezTo>
                    <a:cubicBezTo>
                      <a:pt x="1487" y="5775"/>
                      <a:pt x="1047" y="5922"/>
                      <a:pt x="650" y="6131"/>
                    </a:cubicBezTo>
                    <a:cubicBezTo>
                      <a:pt x="566" y="6194"/>
                      <a:pt x="440" y="6152"/>
                      <a:pt x="252" y="61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1344;p57"/>
              <p:cNvSpPr/>
              <p:nvPr/>
            </p:nvSpPr>
            <p:spPr>
              <a:xfrm>
                <a:off x="4938025" y="2537625"/>
                <a:ext cx="81100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4165" extrusionOk="0">
                    <a:moveTo>
                      <a:pt x="775" y="63"/>
                    </a:moveTo>
                    <a:cubicBezTo>
                      <a:pt x="880" y="63"/>
                      <a:pt x="1026" y="21"/>
                      <a:pt x="1131" y="21"/>
                    </a:cubicBezTo>
                    <a:cubicBezTo>
                      <a:pt x="1361" y="0"/>
                      <a:pt x="1549" y="84"/>
                      <a:pt x="1612" y="314"/>
                    </a:cubicBezTo>
                    <a:cubicBezTo>
                      <a:pt x="1696" y="502"/>
                      <a:pt x="1800" y="691"/>
                      <a:pt x="1842" y="900"/>
                    </a:cubicBezTo>
                    <a:cubicBezTo>
                      <a:pt x="1989" y="1632"/>
                      <a:pt x="2323" y="2260"/>
                      <a:pt x="2658" y="2888"/>
                    </a:cubicBezTo>
                    <a:cubicBezTo>
                      <a:pt x="2867" y="3243"/>
                      <a:pt x="3056" y="3620"/>
                      <a:pt x="3244" y="3976"/>
                    </a:cubicBezTo>
                    <a:cubicBezTo>
                      <a:pt x="2825" y="4164"/>
                      <a:pt x="2512" y="3955"/>
                      <a:pt x="2177" y="3871"/>
                    </a:cubicBezTo>
                    <a:cubicBezTo>
                      <a:pt x="1465" y="3662"/>
                      <a:pt x="859" y="3306"/>
                      <a:pt x="398" y="2720"/>
                    </a:cubicBezTo>
                    <a:cubicBezTo>
                      <a:pt x="147" y="2448"/>
                      <a:pt x="1" y="2093"/>
                      <a:pt x="105" y="1737"/>
                    </a:cubicBezTo>
                    <a:cubicBezTo>
                      <a:pt x="315" y="1193"/>
                      <a:pt x="356" y="565"/>
                      <a:pt x="775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1345;p57"/>
              <p:cNvSpPr/>
              <p:nvPr/>
            </p:nvSpPr>
            <p:spPr>
              <a:xfrm>
                <a:off x="5682925" y="3523125"/>
                <a:ext cx="92075" cy="3715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1486" extrusionOk="0">
                    <a:moveTo>
                      <a:pt x="0" y="377"/>
                    </a:moveTo>
                    <a:cubicBezTo>
                      <a:pt x="105" y="126"/>
                      <a:pt x="272" y="21"/>
                      <a:pt x="481" y="21"/>
                    </a:cubicBezTo>
                    <a:cubicBezTo>
                      <a:pt x="1067" y="21"/>
                      <a:pt x="1632" y="0"/>
                      <a:pt x="2197" y="84"/>
                    </a:cubicBezTo>
                    <a:cubicBezTo>
                      <a:pt x="2783" y="168"/>
                      <a:pt x="3348" y="377"/>
                      <a:pt x="3683" y="1005"/>
                    </a:cubicBezTo>
                    <a:cubicBezTo>
                      <a:pt x="2929" y="1486"/>
                      <a:pt x="2092" y="1465"/>
                      <a:pt x="1297" y="1318"/>
                    </a:cubicBezTo>
                    <a:cubicBezTo>
                      <a:pt x="753" y="1214"/>
                      <a:pt x="230" y="942"/>
                      <a:pt x="0" y="37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1346;p57"/>
              <p:cNvSpPr/>
              <p:nvPr/>
            </p:nvSpPr>
            <p:spPr>
              <a:xfrm>
                <a:off x="5341325" y="3541950"/>
                <a:ext cx="62800" cy="41350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1654" extrusionOk="0">
                    <a:moveTo>
                      <a:pt x="2512" y="189"/>
                    </a:moveTo>
                    <a:cubicBezTo>
                      <a:pt x="2386" y="775"/>
                      <a:pt x="1926" y="1026"/>
                      <a:pt x="1549" y="1319"/>
                    </a:cubicBezTo>
                    <a:cubicBezTo>
                      <a:pt x="1068" y="1654"/>
                      <a:pt x="545" y="1528"/>
                      <a:pt x="1" y="1465"/>
                    </a:cubicBezTo>
                    <a:cubicBezTo>
                      <a:pt x="64" y="984"/>
                      <a:pt x="294" y="691"/>
                      <a:pt x="754" y="586"/>
                    </a:cubicBezTo>
                    <a:cubicBezTo>
                      <a:pt x="922" y="565"/>
                      <a:pt x="1089" y="482"/>
                      <a:pt x="1235" y="356"/>
                    </a:cubicBezTo>
                    <a:cubicBezTo>
                      <a:pt x="1633" y="1"/>
                      <a:pt x="2051" y="63"/>
                      <a:pt x="2512" y="1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1347;p57"/>
              <p:cNvSpPr/>
              <p:nvPr/>
            </p:nvSpPr>
            <p:spPr>
              <a:xfrm>
                <a:off x="5434450" y="2856700"/>
                <a:ext cx="497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1005" extrusionOk="0">
                    <a:moveTo>
                      <a:pt x="1632" y="942"/>
                    </a:moveTo>
                    <a:cubicBezTo>
                      <a:pt x="795" y="1005"/>
                      <a:pt x="398" y="817"/>
                      <a:pt x="0" y="105"/>
                    </a:cubicBezTo>
                    <a:lnTo>
                      <a:pt x="963" y="105"/>
                    </a:lnTo>
                    <a:cubicBezTo>
                      <a:pt x="1277" y="84"/>
                      <a:pt x="1590" y="63"/>
                      <a:pt x="1988" y="1"/>
                    </a:cubicBezTo>
                    <a:cubicBezTo>
                      <a:pt x="1988" y="398"/>
                      <a:pt x="1716" y="670"/>
                      <a:pt x="1632" y="9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1348;p57"/>
              <p:cNvSpPr/>
              <p:nvPr/>
            </p:nvSpPr>
            <p:spPr>
              <a:xfrm>
                <a:off x="5268625" y="2547550"/>
                <a:ext cx="304975" cy="198800"/>
              </a:xfrm>
              <a:custGeom>
                <a:avLst/>
                <a:gdLst/>
                <a:ahLst/>
                <a:cxnLst/>
                <a:rect l="l" t="t" r="r" b="b"/>
                <a:pathLst>
                  <a:path w="12199" h="7952" extrusionOk="0">
                    <a:moveTo>
                      <a:pt x="12136" y="210"/>
                    </a:moveTo>
                    <a:cubicBezTo>
                      <a:pt x="12178" y="691"/>
                      <a:pt x="12199" y="1110"/>
                      <a:pt x="11990" y="1486"/>
                    </a:cubicBezTo>
                    <a:cubicBezTo>
                      <a:pt x="11906" y="1654"/>
                      <a:pt x="11906" y="1842"/>
                      <a:pt x="11864" y="2009"/>
                    </a:cubicBezTo>
                    <a:lnTo>
                      <a:pt x="11467" y="3202"/>
                    </a:lnTo>
                    <a:cubicBezTo>
                      <a:pt x="11446" y="3265"/>
                      <a:pt x="11383" y="3349"/>
                      <a:pt x="11362" y="3432"/>
                    </a:cubicBezTo>
                    <a:cubicBezTo>
                      <a:pt x="11090" y="4395"/>
                      <a:pt x="10462" y="5106"/>
                      <a:pt x="9730" y="5734"/>
                    </a:cubicBezTo>
                    <a:cubicBezTo>
                      <a:pt x="9416" y="5985"/>
                      <a:pt x="9102" y="6278"/>
                      <a:pt x="8830" y="6592"/>
                    </a:cubicBezTo>
                    <a:cubicBezTo>
                      <a:pt x="8203" y="7282"/>
                      <a:pt x="7407" y="7554"/>
                      <a:pt x="6529" y="7638"/>
                    </a:cubicBezTo>
                    <a:cubicBezTo>
                      <a:pt x="6236" y="7659"/>
                      <a:pt x="5922" y="7742"/>
                      <a:pt x="5629" y="7805"/>
                    </a:cubicBezTo>
                    <a:cubicBezTo>
                      <a:pt x="4897" y="7952"/>
                      <a:pt x="4269" y="7847"/>
                      <a:pt x="3599" y="7491"/>
                    </a:cubicBezTo>
                    <a:cubicBezTo>
                      <a:pt x="2407" y="6801"/>
                      <a:pt x="1549" y="5838"/>
                      <a:pt x="691" y="4834"/>
                    </a:cubicBezTo>
                    <a:cubicBezTo>
                      <a:pt x="210" y="4290"/>
                      <a:pt x="1" y="3579"/>
                      <a:pt x="147" y="2784"/>
                    </a:cubicBezTo>
                    <a:cubicBezTo>
                      <a:pt x="628" y="2491"/>
                      <a:pt x="1193" y="2219"/>
                      <a:pt x="1737" y="2051"/>
                    </a:cubicBezTo>
                    <a:cubicBezTo>
                      <a:pt x="2616" y="1758"/>
                      <a:pt x="3495" y="1444"/>
                      <a:pt x="4374" y="1152"/>
                    </a:cubicBezTo>
                    <a:cubicBezTo>
                      <a:pt x="4687" y="1047"/>
                      <a:pt x="5001" y="963"/>
                      <a:pt x="5336" y="963"/>
                    </a:cubicBezTo>
                    <a:cubicBezTo>
                      <a:pt x="5796" y="942"/>
                      <a:pt x="6236" y="900"/>
                      <a:pt x="6675" y="754"/>
                    </a:cubicBezTo>
                    <a:cubicBezTo>
                      <a:pt x="7261" y="608"/>
                      <a:pt x="7826" y="440"/>
                      <a:pt x="8454" y="503"/>
                    </a:cubicBezTo>
                    <a:cubicBezTo>
                      <a:pt x="8621" y="503"/>
                      <a:pt x="8768" y="482"/>
                      <a:pt x="8893" y="440"/>
                    </a:cubicBezTo>
                    <a:cubicBezTo>
                      <a:pt x="9416" y="273"/>
                      <a:pt x="9939" y="273"/>
                      <a:pt x="10504" y="294"/>
                    </a:cubicBezTo>
                    <a:cubicBezTo>
                      <a:pt x="10755" y="294"/>
                      <a:pt x="11027" y="210"/>
                      <a:pt x="11278" y="168"/>
                    </a:cubicBezTo>
                    <a:cubicBezTo>
                      <a:pt x="11508" y="84"/>
                      <a:pt x="11801" y="1"/>
                      <a:pt x="12136" y="21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1349;p57"/>
              <p:cNvSpPr/>
              <p:nvPr/>
            </p:nvSpPr>
            <p:spPr>
              <a:xfrm>
                <a:off x="5060950" y="2575800"/>
                <a:ext cx="170550" cy="164275"/>
              </a:xfrm>
              <a:custGeom>
                <a:avLst/>
                <a:gdLst/>
                <a:ahLst/>
                <a:cxnLst/>
                <a:rect l="l" t="t" r="r" b="b"/>
                <a:pathLst>
                  <a:path w="6822" h="6571" extrusionOk="0">
                    <a:moveTo>
                      <a:pt x="6152" y="2532"/>
                    </a:moveTo>
                    <a:cubicBezTo>
                      <a:pt x="6111" y="2449"/>
                      <a:pt x="6069" y="2407"/>
                      <a:pt x="6006" y="2323"/>
                    </a:cubicBezTo>
                    <a:cubicBezTo>
                      <a:pt x="5964" y="2219"/>
                      <a:pt x="5901" y="2114"/>
                      <a:pt x="5818" y="2009"/>
                    </a:cubicBezTo>
                    <a:cubicBezTo>
                      <a:pt x="4646" y="231"/>
                      <a:pt x="2302" y="1"/>
                      <a:pt x="670" y="1256"/>
                    </a:cubicBezTo>
                    <a:cubicBezTo>
                      <a:pt x="1" y="1779"/>
                      <a:pt x="22" y="2825"/>
                      <a:pt x="210" y="3558"/>
                    </a:cubicBezTo>
                    <a:cubicBezTo>
                      <a:pt x="336" y="4123"/>
                      <a:pt x="649" y="4646"/>
                      <a:pt x="1005" y="5106"/>
                    </a:cubicBezTo>
                    <a:cubicBezTo>
                      <a:pt x="1256" y="5441"/>
                      <a:pt x="1570" y="5692"/>
                      <a:pt x="1926" y="5880"/>
                    </a:cubicBezTo>
                    <a:cubicBezTo>
                      <a:pt x="2846" y="6466"/>
                      <a:pt x="4144" y="6571"/>
                      <a:pt x="5127" y="6110"/>
                    </a:cubicBezTo>
                    <a:cubicBezTo>
                      <a:pt x="6571" y="5462"/>
                      <a:pt x="6822" y="3851"/>
                      <a:pt x="6152" y="253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1350;p57"/>
              <p:cNvSpPr/>
              <p:nvPr/>
            </p:nvSpPr>
            <p:spPr>
              <a:xfrm>
                <a:off x="5603400" y="2415750"/>
                <a:ext cx="198800" cy="220225"/>
              </a:xfrm>
              <a:custGeom>
                <a:avLst/>
                <a:gdLst/>
                <a:ahLst/>
                <a:cxnLst/>
                <a:rect l="l" t="t" r="r" b="b"/>
                <a:pathLst>
                  <a:path w="7952" h="8809" extrusionOk="0">
                    <a:moveTo>
                      <a:pt x="7805" y="3787"/>
                    </a:moveTo>
                    <a:cubicBezTo>
                      <a:pt x="7805" y="2825"/>
                      <a:pt x="7303" y="1841"/>
                      <a:pt x="6382" y="1255"/>
                    </a:cubicBezTo>
                    <a:cubicBezTo>
                      <a:pt x="4457" y="0"/>
                      <a:pt x="2198" y="1674"/>
                      <a:pt x="1151" y="3285"/>
                    </a:cubicBezTo>
                    <a:cubicBezTo>
                      <a:pt x="1" y="5126"/>
                      <a:pt x="712" y="7491"/>
                      <a:pt x="2804" y="8202"/>
                    </a:cubicBezTo>
                    <a:cubicBezTo>
                      <a:pt x="4646" y="8809"/>
                      <a:pt x="6696" y="7135"/>
                      <a:pt x="7533" y="5649"/>
                    </a:cubicBezTo>
                    <a:cubicBezTo>
                      <a:pt x="7889" y="5043"/>
                      <a:pt x="7952" y="4394"/>
                      <a:pt x="7805" y="378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351;p57"/>
              <p:cNvSpPr/>
              <p:nvPr/>
            </p:nvSpPr>
            <p:spPr>
              <a:xfrm>
                <a:off x="4911875" y="1900500"/>
                <a:ext cx="1146650" cy="1701625"/>
              </a:xfrm>
              <a:custGeom>
                <a:avLst/>
                <a:gdLst/>
                <a:ahLst/>
                <a:cxnLst/>
                <a:rect l="l" t="t" r="r" b="b"/>
                <a:pathLst>
                  <a:path w="45866" h="68065" extrusionOk="0">
                    <a:moveTo>
                      <a:pt x="21364" y="6947"/>
                    </a:moveTo>
                    <a:cubicBezTo>
                      <a:pt x="21468" y="6926"/>
                      <a:pt x="21489" y="6947"/>
                      <a:pt x="21531" y="6926"/>
                    </a:cubicBezTo>
                    <a:cubicBezTo>
                      <a:pt x="22221" y="6507"/>
                      <a:pt x="23017" y="6361"/>
                      <a:pt x="23854" y="6445"/>
                    </a:cubicBezTo>
                    <a:cubicBezTo>
                      <a:pt x="24398" y="6507"/>
                      <a:pt x="24921" y="6445"/>
                      <a:pt x="25465" y="6507"/>
                    </a:cubicBezTo>
                    <a:cubicBezTo>
                      <a:pt x="25946" y="6528"/>
                      <a:pt x="26406" y="6612"/>
                      <a:pt x="26908" y="6654"/>
                    </a:cubicBezTo>
                    <a:cubicBezTo>
                      <a:pt x="26992" y="6361"/>
                      <a:pt x="27076" y="6047"/>
                      <a:pt x="27180" y="5775"/>
                    </a:cubicBezTo>
                    <a:cubicBezTo>
                      <a:pt x="27306" y="5461"/>
                      <a:pt x="27452" y="5168"/>
                      <a:pt x="27641" y="4917"/>
                    </a:cubicBezTo>
                    <a:cubicBezTo>
                      <a:pt x="27829" y="4624"/>
                      <a:pt x="28017" y="4352"/>
                      <a:pt x="28185" y="4101"/>
                    </a:cubicBezTo>
                    <a:cubicBezTo>
                      <a:pt x="28917" y="3013"/>
                      <a:pt x="29712" y="2030"/>
                      <a:pt x="30696" y="1172"/>
                    </a:cubicBezTo>
                    <a:cubicBezTo>
                      <a:pt x="30988" y="900"/>
                      <a:pt x="31302" y="670"/>
                      <a:pt x="31700" y="586"/>
                    </a:cubicBezTo>
                    <a:cubicBezTo>
                      <a:pt x="32014" y="523"/>
                      <a:pt x="32328" y="419"/>
                      <a:pt x="32641" y="272"/>
                    </a:cubicBezTo>
                    <a:cubicBezTo>
                      <a:pt x="33185" y="21"/>
                      <a:pt x="33792" y="0"/>
                      <a:pt x="34399" y="0"/>
                    </a:cubicBezTo>
                    <a:cubicBezTo>
                      <a:pt x="35466" y="0"/>
                      <a:pt x="36136" y="565"/>
                      <a:pt x="36533" y="1486"/>
                    </a:cubicBezTo>
                    <a:cubicBezTo>
                      <a:pt x="36952" y="2511"/>
                      <a:pt x="37161" y="3557"/>
                      <a:pt x="36659" y="4624"/>
                    </a:cubicBezTo>
                    <a:cubicBezTo>
                      <a:pt x="36638" y="4666"/>
                      <a:pt x="36659" y="4729"/>
                      <a:pt x="36701" y="4834"/>
                    </a:cubicBezTo>
                    <a:cubicBezTo>
                      <a:pt x="37035" y="4959"/>
                      <a:pt x="37391" y="4959"/>
                      <a:pt x="37747" y="4917"/>
                    </a:cubicBezTo>
                    <a:cubicBezTo>
                      <a:pt x="38960" y="4813"/>
                      <a:pt x="40007" y="5378"/>
                      <a:pt x="41095" y="5817"/>
                    </a:cubicBezTo>
                    <a:cubicBezTo>
                      <a:pt x="41262" y="5901"/>
                      <a:pt x="41408" y="6110"/>
                      <a:pt x="41513" y="6277"/>
                    </a:cubicBezTo>
                    <a:cubicBezTo>
                      <a:pt x="41680" y="6549"/>
                      <a:pt x="41785" y="6863"/>
                      <a:pt x="41973" y="7135"/>
                    </a:cubicBezTo>
                    <a:cubicBezTo>
                      <a:pt x="42392" y="7868"/>
                      <a:pt x="42308" y="8579"/>
                      <a:pt x="41660" y="9144"/>
                    </a:cubicBezTo>
                    <a:cubicBezTo>
                      <a:pt x="41429" y="9353"/>
                      <a:pt x="41157" y="9479"/>
                      <a:pt x="40927" y="9667"/>
                    </a:cubicBezTo>
                    <a:cubicBezTo>
                      <a:pt x="40697" y="9855"/>
                      <a:pt x="40488" y="10065"/>
                      <a:pt x="40195" y="10295"/>
                    </a:cubicBezTo>
                    <a:cubicBezTo>
                      <a:pt x="40676" y="10692"/>
                      <a:pt x="41095" y="11090"/>
                      <a:pt x="41576" y="11341"/>
                    </a:cubicBezTo>
                    <a:cubicBezTo>
                      <a:pt x="42392" y="11780"/>
                      <a:pt x="42664" y="12471"/>
                      <a:pt x="42664" y="13350"/>
                    </a:cubicBezTo>
                    <a:cubicBezTo>
                      <a:pt x="42664" y="14124"/>
                      <a:pt x="42266" y="14563"/>
                      <a:pt x="41660" y="14814"/>
                    </a:cubicBezTo>
                    <a:cubicBezTo>
                      <a:pt x="41157" y="15023"/>
                      <a:pt x="40697" y="15295"/>
                      <a:pt x="40216" y="15526"/>
                    </a:cubicBezTo>
                    <a:cubicBezTo>
                      <a:pt x="39755" y="15798"/>
                      <a:pt x="39232" y="15923"/>
                      <a:pt x="38647" y="15902"/>
                    </a:cubicBezTo>
                    <a:cubicBezTo>
                      <a:pt x="37914" y="15860"/>
                      <a:pt x="37224" y="15839"/>
                      <a:pt x="36491" y="15819"/>
                    </a:cubicBezTo>
                    <a:cubicBezTo>
                      <a:pt x="36345" y="15819"/>
                      <a:pt x="36198" y="15839"/>
                      <a:pt x="35989" y="15839"/>
                    </a:cubicBezTo>
                    <a:cubicBezTo>
                      <a:pt x="36136" y="16446"/>
                      <a:pt x="36491" y="16886"/>
                      <a:pt x="36742" y="17388"/>
                    </a:cubicBezTo>
                    <a:cubicBezTo>
                      <a:pt x="37014" y="17869"/>
                      <a:pt x="37266" y="18392"/>
                      <a:pt x="37538" y="18894"/>
                    </a:cubicBezTo>
                    <a:cubicBezTo>
                      <a:pt x="37642" y="18873"/>
                      <a:pt x="37747" y="18894"/>
                      <a:pt x="37789" y="18873"/>
                    </a:cubicBezTo>
                    <a:cubicBezTo>
                      <a:pt x="38312" y="18601"/>
                      <a:pt x="38835" y="18267"/>
                      <a:pt x="39379" y="18057"/>
                    </a:cubicBezTo>
                    <a:cubicBezTo>
                      <a:pt x="39860" y="17869"/>
                      <a:pt x="40383" y="17869"/>
                      <a:pt x="40802" y="18267"/>
                    </a:cubicBezTo>
                    <a:cubicBezTo>
                      <a:pt x="42057" y="19396"/>
                      <a:pt x="42078" y="19459"/>
                      <a:pt x="42036" y="21112"/>
                    </a:cubicBezTo>
                    <a:lnTo>
                      <a:pt x="42036" y="21196"/>
                    </a:lnTo>
                    <a:cubicBezTo>
                      <a:pt x="41973" y="22807"/>
                      <a:pt x="42162" y="22368"/>
                      <a:pt x="41241" y="23581"/>
                    </a:cubicBezTo>
                    <a:cubicBezTo>
                      <a:pt x="41032" y="23874"/>
                      <a:pt x="40843" y="24188"/>
                      <a:pt x="40634" y="24460"/>
                    </a:cubicBezTo>
                    <a:cubicBezTo>
                      <a:pt x="40216" y="24983"/>
                      <a:pt x="39651" y="25339"/>
                      <a:pt x="39065" y="25653"/>
                    </a:cubicBezTo>
                    <a:cubicBezTo>
                      <a:pt x="38835" y="25778"/>
                      <a:pt x="38542" y="25778"/>
                      <a:pt x="38228" y="25862"/>
                    </a:cubicBezTo>
                    <a:cubicBezTo>
                      <a:pt x="38186" y="25987"/>
                      <a:pt x="38123" y="26197"/>
                      <a:pt x="38082" y="26385"/>
                    </a:cubicBezTo>
                    <a:cubicBezTo>
                      <a:pt x="37579" y="27954"/>
                      <a:pt x="36805" y="29335"/>
                      <a:pt x="35696" y="30570"/>
                    </a:cubicBezTo>
                    <a:cubicBezTo>
                      <a:pt x="35027" y="31323"/>
                      <a:pt x="34357" y="32097"/>
                      <a:pt x="33667" y="32829"/>
                    </a:cubicBezTo>
                    <a:cubicBezTo>
                      <a:pt x="33374" y="33143"/>
                      <a:pt x="33060" y="33415"/>
                      <a:pt x="32683" y="33645"/>
                    </a:cubicBezTo>
                    <a:cubicBezTo>
                      <a:pt x="31909" y="34169"/>
                      <a:pt x="31114" y="34650"/>
                      <a:pt x="30340" y="35152"/>
                    </a:cubicBezTo>
                    <a:cubicBezTo>
                      <a:pt x="30214" y="35215"/>
                      <a:pt x="30068" y="35361"/>
                      <a:pt x="29859" y="35529"/>
                    </a:cubicBezTo>
                    <a:cubicBezTo>
                      <a:pt x="31951" y="36282"/>
                      <a:pt x="33939" y="36972"/>
                      <a:pt x="36073" y="37265"/>
                    </a:cubicBezTo>
                    <a:cubicBezTo>
                      <a:pt x="38123" y="37558"/>
                      <a:pt x="40090" y="38207"/>
                      <a:pt x="42036" y="38939"/>
                    </a:cubicBezTo>
                    <a:cubicBezTo>
                      <a:pt x="42392" y="39065"/>
                      <a:pt x="42727" y="39274"/>
                      <a:pt x="43103" y="39462"/>
                    </a:cubicBezTo>
                    <a:cubicBezTo>
                      <a:pt x="43668" y="39274"/>
                      <a:pt x="44275" y="39065"/>
                      <a:pt x="44882" y="38876"/>
                    </a:cubicBezTo>
                    <a:cubicBezTo>
                      <a:pt x="45007" y="38834"/>
                      <a:pt x="45175" y="38772"/>
                      <a:pt x="45300" y="38772"/>
                    </a:cubicBezTo>
                    <a:cubicBezTo>
                      <a:pt x="45509" y="38751"/>
                      <a:pt x="45719" y="38918"/>
                      <a:pt x="45802" y="39086"/>
                    </a:cubicBezTo>
                    <a:cubicBezTo>
                      <a:pt x="45865" y="39274"/>
                      <a:pt x="45761" y="39504"/>
                      <a:pt x="45551" y="39609"/>
                    </a:cubicBezTo>
                    <a:cubicBezTo>
                      <a:pt x="45300" y="39776"/>
                      <a:pt x="45028" y="39881"/>
                      <a:pt x="44714" y="40027"/>
                    </a:cubicBezTo>
                    <a:cubicBezTo>
                      <a:pt x="44924" y="40215"/>
                      <a:pt x="45133" y="40383"/>
                      <a:pt x="45300" y="40592"/>
                    </a:cubicBezTo>
                    <a:cubicBezTo>
                      <a:pt x="45384" y="40697"/>
                      <a:pt x="45426" y="40864"/>
                      <a:pt x="45384" y="40969"/>
                    </a:cubicBezTo>
                    <a:cubicBezTo>
                      <a:pt x="45321" y="41073"/>
                      <a:pt x="45175" y="41220"/>
                      <a:pt x="45028" y="41220"/>
                    </a:cubicBezTo>
                    <a:cubicBezTo>
                      <a:pt x="44882" y="41241"/>
                      <a:pt x="44693" y="41157"/>
                      <a:pt x="44505" y="41115"/>
                    </a:cubicBezTo>
                    <a:cubicBezTo>
                      <a:pt x="44338" y="41052"/>
                      <a:pt x="44129" y="41031"/>
                      <a:pt x="43940" y="41011"/>
                    </a:cubicBezTo>
                    <a:cubicBezTo>
                      <a:pt x="43773" y="41283"/>
                      <a:pt x="43940" y="41450"/>
                      <a:pt x="44066" y="41596"/>
                    </a:cubicBezTo>
                    <a:cubicBezTo>
                      <a:pt x="44233" y="41785"/>
                      <a:pt x="44380" y="41973"/>
                      <a:pt x="44359" y="42224"/>
                    </a:cubicBezTo>
                    <a:cubicBezTo>
                      <a:pt x="44359" y="42412"/>
                      <a:pt x="44296" y="42601"/>
                      <a:pt x="44087" y="42643"/>
                    </a:cubicBezTo>
                    <a:cubicBezTo>
                      <a:pt x="43919" y="42726"/>
                      <a:pt x="43731" y="42684"/>
                      <a:pt x="43626" y="42496"/>
                    </a:cubicBezTo>
                    <a:cubicBezTo>
                      <a:pt x="43438" y="42099"/>
                      <a:pt x="43124" y="41764"/>
                      <a:pt x="42978" y="41345"/>
                    </a:cubicBezTo>
                    <a:cubicBezTo>
                      <a:pt x="42706" y="40592"/>
                      <a:pt x="42204" y="39964"/>
                      <a:pt x="41346" y="39671"/>
                    </a:cubicBezTo>
                    <a:cubicBezTo>
                      <a:pt x="39630" y="39086"/>
                      <a:pt x="37893" y="38437"/>
                      <a:pt x="36073" y="38207"/>
                    </a:cubicBezTo>
                    <a:cubicBezTo>
                      <a:pt x="34629" y="38018"/>
                      <a:pt x="33269" y="37579"/>
                      <a:pt x="31909" y="37140"/>
                    </a:cubicBezTo>
                    <a:cubicBezTo>
                      <a:pt x="31009" y="36847"/>
                      <a:pt x="30131" y="36679"/>
                      <a:pt x="29168" y="36554"/>
                    </a:cubicBezTo>
                    <a:cubicBezTo>
                      <a:pt x="29315" y="37140"/>
                      <a:pt x="29524" y="37600"/>
                      <a:pt x="29796" y="38102"/>
                    </a:cubicBezTo>
                    <a:cubicBezTo>
                      <a:pt x="30863" y="40006"/>
                      <a:pt x="31846" y="41973"/>
                      <a:pt x="32516" y="44065"/>
                    </a:cubicBezTo>
                    <a:cubicBezTo>
                      <a:pt x="32662" y="44568"/>
                      <a:pt x="32851" y="45028"/>
                      <a:pt x="32976" y="45509"/>
                    </a:cubicBezTo>
                    <a:cubicBezTo>
                      <a:pt x="33144" y="46032"/>
                      <a:pt x="33269" y="46555"/>
                      <a:pt x="33395" y="47078"/>
                    </a:cubicBezTo>
                    <a:cubicBezTo>
                      <a:pt x="33478" y="47350"/>
                      <a:pt x="33499" y="47664"/>
                      <a:pt x="33625" y="47936"/>
                    </a:cubicBezTo>
                    <a:cubicBezTo>
                      <a:pt x="34127" y="49171"/>
                      <a:pt x="34315" y="50468"/>
                      <a:pt x="34713" y="51723"/>
                    </a:cubicBezTo>
                    <a:cubicBezTo>
                      <a:pt x="34776" y="51995"/>
                      <a:pt x="34713" y="52226"/>
                      <a:pt x="34525" y="52477"/>
                    </a:cubicBezTo>
                    <a:cubicBezTo>
                      <a:pt x="34148" y="53042"/>
                      <a:pt x="33625" y="53355"/>
                      <a:pt x="32997" y="53565"/>
                    </a:cubicBezTo>
                    <a:cubicBezTo>
                      <a:pt x="32035" y="53879"/>
                      <a:pt x="31009" y="54025"/>
                      <a:pt x="30026" y="54192"/>
                    </a:cubicBezTo>
                    <a:cubicBezTo>
                      <a:pt x="29503" y="54255"/>
                      <a:pt x="28980" y="54339"/>
                      <a:pt x="28373" y="54423"/>
                    </a:cubicBezTo>
                    <a:cubicBezTo>
                      <a:pt x="28478" y="54841"/>
                      <a:pt x="28540" y="55197"/>
                      <a:pt x="28666" y="55573"/>
                    </a:cubicBezTo>
                    <a:cubicBezTo>
                      <a:pt x="29105" y="56850"/>
                      <a:pt x="29294" y="58189"/>
                      <a:pt x="29754" y="59444"/>
                    </a:cubicBezTo>
                    <a:cubicBezTo>
                      <a:pt x="29796" y="60428"/>
                      <a:pt x="30152" y="61369"/>
                      <a:pt x="30361" y="62311"/>
                    </a:cubicBezTo>
                    <a:cubicBezTo>
                      <a:pt x="30444" y="62729"/>
                      <a:pt x="30591" y="63106"/>
                      <a:pt x="30591" y="63545"/>
                    </a:cubicBezTo>
                    <a:cubicBezTo>
                      <a:pt x="30591" y="63817"/>
                      <a:pt x="30779" y="63985"/>
                      <a:pt x="31072" y="63985"/>
                    </a:cubicBezTo>
                    <a:cubicBezTo>
                      <a:pt x="31616" y="64027"/>
                      <a:pt x="32139" y="64047"/>
                      <a:pt x="32683" y="64047"/>
                    </a:cubicBezTo>
                    <a:cubicBezTo>
                      <a:pt x="33185" y="64047"/>
                      <a:pt x="33625" y="64173"/>
                      <a:pt x="34085" y="64340"/>
                    </a:cubicBezTo>
                    <a:cubicBezTo>
                      <a:pt x="34629" y="64550"/>
                      <a:pt x="34964" y="64968"/>
                      <a:pt x="35257" y="65407"/>
                    </a:cubicBezTo>
                    <a:cubicBezTo>
                      <a:pt x="35592" y="65910"/>
                      <a:pt x="35299" y="66600"/>
                      <a:pt x="34734" y="66809"/>
                    </a:cubicBezTo>
                    <a:cubicBezTo>
                      <a:pt x="33709" y="67207"/>
                      <a:pt x="31993" y="67186"/>
                      <a:pt x="31219" y="66788"/>
                    </a:cubicBezTo>
                    <a:cubicBezTo>
                      <a:pt x="30988" y="66663"/>
                      <a:pt x="30779" y="66537"/>
                      <a:pt x="30549" y="66349"/>
                    </a:cubicBezTo>
                    <a:cubicBezTo>
                      <a:pt x="30382" y="66223"/>
                      <a:pt x="30256" y="66035"/>
                      <a:pt x="30068" y="65931"/>
                    </a:cubicBezTo>
                    <a:cubicBezTo>
                      <a:pt x="29712" y="65763"/>
                      <a:pt x="29608" y="65491"/>
                      <a:pt x="29628" y="65115"/>
                    </a:cubicBezTo>
                    <a:cubicBezTo>
                      <a:pt x="29649" y="64884"/>
                      <a:pt x="29628" y="64633"/>
                      <a:pt x="29649" y="64382"/>
                    </a:cubicBezTo>
                    <a:cubicBezTo>
                      <a:pt x="29733" y="63378"/>
                      <a:pt x="29524" y="62415"/>
                      <a:pt x="29210" y="61474"/>
                    </a:cubicBezTo>
                    <a:cubicBezTo>
                      <a:pt x="29084" y="61118"/>
                      <a:pt x="29022" y="60721"/>
                      <a:pt x="28980" y="60344"/>
                    </a:cubicBezTo>
                    <a:cubicBezTo>
                      <a:pt x="28896" y="59967"/>
                      <a:pt x="28875" y="59591"/>
                      <a:pt x="28791" y="59193"/>
                    </a:cubicBezTo>
                    <a:cubicBezTo>
                      <a:pt x="28582" y="58335"/>
                      <a:pt x="28352" y="57457"/>
                      <a:pt x="28143" y="56578"/>
                    </a:cubicBezTo>
                    <a:cubicBezTo>
                      <a:pt x="27955" y="55908"/>
                      <a:pt x="27745" y="55218"/>
                      <a:pt x="27536" y="54527"/>
                    </a:cubicBezTo>
                    <a:cubicBezTo>
                      <a:pt x="25025" y="54653"/>
                      <a:pt x="22577" y="55218"/>
                      <a:pt x="20087" y="55197"/>
                    </a:cubicBezTo>
                    <a:cubicBezTo>
                      <a:pt x="20025" y="55301"/>
                      <a:pt x="19983" y="55406"/>
                      <a:pt x="19983" y="55469"/>
                    </a:cubicBezTo>
                    <a:cubicBezTo>
                      <a:pt x="20108" y="56138"/>
                      <a:pt x="20297" y="56808"/>
                      <a:pt x="20401" y="57477"/>
                    </a:cubicBezTo>
                    <a:cubicBezTo>
                      <a:pt x="20589" y="58712"/>
                      <a:pt x="20736" y="59967"/>
                      <a:pt x="20924" y="61223"/>
                    </a:cubicBezTo>
                    <a:cubicBezTo>
                      <a:pt x="20924" y="61306"/>
                      <a:pt x="20903" y="61390"/>
                      <a:pt x="20924" y="61474"/>
                    </a:cubicBezTo>
                    <a:cubicBezTo>
                      <a:pt x="21133" y="62206"/>
                      <a:pt x="21238" y="62938"/>
                      <a:pt x="21175" y="63692"/>
                    </a:cubicBezTo>
                    <a:cubicBezTo>
                      <a:pt x="21175" y="63838"/>
                      <a:pt x="21259" y="63985"/>
                      <a:pt x="21280" y="64131"/>
                    </a:cubicBezTo>
                    <a:cubicBezTo>
                      <a:pt x="21447" y="64571"/>
                      <a:pt x="21385" y="65010"/>
                      <a:pt x="21343" y="65449"/>
                    </a:cubicBezTo>
                    <a:cubicBezTo>
                      <a:pt x="21322" y="65596"/>
                      <a:pt x="21238" y="65742"/>
                      <a:pt x="21133" y="65847"/>
                    </a:cubicBezTo>
                    <a:cubicBezTo>
                      <a:pt x="20610" y="66370"/>
                      <a:pt x="20066" y="66893"/>
                      <a:pt x="19543" y="67416"/>
                    </a:cubicBezTo>
                    <a:cubicBezTo>
                      <a:pt x="19083" y="67856"/>
                      <a:pt x="18539" y="68065"/>
                      <a:pt x="17911" y="68023"/>
                    </a:cubicBezTo>
                    <a:cubicBezTo>
                      <a:pt x="17451" y="67981"/>
                      <a:pt x="16949" y="67981"/>
                      <a:pt x="16467" y="67960"/>
                    </a:cubicBezTo>
                    <a:cubicBezTo>
                      <a:pt x="15986" y="67939"/>
                      <a:pt x="15777" y="67709"/>
                      <a:pt x="15798" y="67207"/>
                    </a:cubicBezTo>
                    <a:cubicBezTo>
                      <a:pt x="15798" y="67081"/>
                      <a:pt x="15798" y="66935"/>
                      <a:pt x="15840" y="66872"/>
                    </a:cubicBezTo>
                    <a:cubicBezTo>
                      <a:pt x="16258" y="66286"/>
                      <a:pt x="16509" y="65575"/>
                      <a:pt x="17263" y="65303"/>
                    </a:cubicBezTo>
                    <a:cubicBezTo>
                      <a:pt x="17576" y="65198"/>
                      <a:pt x="17869" y="65052"/>
                      <a:pt x="18120" y="64822"/>
                    </a:cubicBezTo>
                    <a:cubicBezTo>
                      <a:pt x="18330" y="64612"/>
                      <a:pt x="18623" y="64612"/>
                      <a:pt x="18874" y="64633"/>
                    </a:cubicBezTo>
                    <a:cubicBezTo>
                      <a:pt x="19355" y="64633"/>
                      <a:pt x="19815" y="64696"/>
                      <a:pt x="20276" y="64633"/>
                    </a:cubicBezTo>
                    <a:cubicBezTo>
                      <a:pt x="20234" y="63001"/>
                      <a:pt x="20087" y="61432"/>
                      <a:pt x="19878" y="59863"/>
                    </a:cubicBezTo>
                    <a:cubicBezTo>
                      <a:pt x="19669" y="58293"/>
                      <a:pt x="19376" y="56745"/>
                      <a:pt x="19125" y="55155"/>
                    </a:cubicBezTo>
                    <a:cubicBezTo>
                      <a:pt x="18832" y="55113"/>
                      <a:pt x="18602" y="55071"/>
                      <a:pt x="18351" y="55071"/>
                    </a:cubicBezTo>
                    <a:cubicBezTo>
                      <a:pt x="17263" y="55050"/>
                      <a:pt x="16133" y="54988"/>
                      <a:pt x="15045" y="54967"/>
                    </a:cubicBezTo>
                    <a:cubicBezTo>
                      <a:pt x="14647" y="54967"/>
                      <a:pt x="14354" y="54841"/>
                      <a:pt x="14103" y="54548"/>
                    </a:cubicBezTo>
                    <a:cubicBezTo>
                      <a:pt x="13831" y="54255"/>
                      <a:pt x="13685" y="53962"/>
                      <a:pt x="13706" y="53586"/>
                    </a:cubicBezTo>
                    <a:cubicBezTo>
                      <a:pt x="13726" y="53293"/>
                      <a:pt x="13726" y="52979"/>
                      <a:pt x="13726" y="52686"/>
                    </a:cubicBezTo>
                    <a:cubicBezTo>
                      <a:pt x="13747" y="51493"/>
                      <a:pt x="13810" y="50280"/>
                      <a:pt x="13831" y="49087"/>
                    </a:cubicBezTo>
                    <a:cubicBezTo>
                      <a:pt x="13852" y="48355"/>
                      <a:pt x="13852" y="47643"/>
                      <a:pt x="14061" y="46932"/>
                    </a:cubicBezTo>
                    <a:cubicBezTo>
                      <a:pt x="14124" y="46723"/>
                      <a:pt x="14145" y="46513"/>
                      <a:pt x="14145" y="46304"/>
                    </a:cubicBezTo>
                    <a:cubicBezTo>
                      <a:pt x="14124" y="45300"/>
                      <a:pt x="14354" y="44275"/>
                      <a:pt x="14584" y="43291"/>
                    </a:cubicBezTo>
                    <a:cubicBezTo>
                      <a:pt x="14794" y="42496"/>
                      <a:pt x="14898" y="41659"/>
                      <a:pt x="14898" y="40822"/>
                    </a:cubicBezTo>
                    <a:cubicBezTo>
                      <a:pt x="14898" y="40153"/>
                      <a:pt x="14940" y="39504"/>
                      <a:pt x="14961" y="38834"/>
                    </a:cubicBezTo>
                    <a:cubicBezTo>
                      <a:pt x="14961" y="38793"/>
                      <a:pt x="14940" y="38772"/>
                      <a:pt x="14898" y="38772"/>
                    </a:cubicBezTo>
                    <a:cubicBezTo>
                      <a:pt x="14543" y="39044"/>
                      <a:pt x="14333" y="39274"/>
                      <a:pt x="14145" y="39692"/>
                    </a:cubicBezTo>
                    <a:cubicBezTo>
                      <a:pt x="13706" y="40843"/>
                      <a:pt x="12890" y="41722"/>
                      <a:pt x="12074" y="42622"/>
                    </a:cubicBezTo>
                    <a:cubicBezTo>
                      <a:pt x="11299" y="43459"/>
                      <a:pt x="10462" y="44233"/>
                      <a:pt x="9605" y="44965"/>
                    </a:cubicBezTo>
                    <a:cubicBezTo>
                      <a:pt x="8475" y="45949"/>
                      <a:pt x="7303" y="46911"/>
                      <a:pt x="5901" y="47518"/>
                    </a:cubicBezTo>
                    <a:cubicBezTo>
                      <a:pt x="5776" y="47560"/>
                      <a:pt x="5650" y="47643"/>
                      <a:pt x="5483" y="47748"/>
                    </a:cubicBezTo>
                    <a:cubicBezTo>
                      <a:pt x="5524" y="47957"/>
                      <a:pt x="5524" y="48166"/>
                      <a:pt x="5545" y="48355"/>
                    </a:cubicBezTo>
                    <a:cubicBezTo>
                      <a:pt x="5566" y="48794"/>
                      <a:pt x="5545" y="49234"/>
                      <a:pt x="5232" y="49610"/>
                    </a:cubicBezTo>
                    <a:cubicBezTo>
                      <a:pt x="5064" y="49757"/>
                      <a:pt x="5043" y="50050"/>
                      <a:pt x="4959" y="50259"/>
                    </a:cubicBezTo>
                    <a:cubicBezTo>
                      <a:pt x="4792" y="50719"/>
                      <a:pt x="4541" y="51117"/>
                      <a:pt x="4081" y="51347"/>
                    </a:cubicBezTo>
                    <a:cubicBezTo>
                      <a:pt x="3913" y="51430"/>
                      <a:pt x="3746" y="51514"/>
                      <a:pt x="3579" y="51347"/>
                    </a:cubicBezTo>
                    <a:cubicBezTo>
                      <a:pt x="3453" y="51221"/>
                      <a:pt x="3432" y="50991"/>
                      <a:pt x="3558" y="50782"/>
                    </a:cubicBezTo>
                    <a:cubicBezTo>
                      <a:pt x="3599" y="50698"/>
                      <a:pt x="3662" y="50614"/>
                      <a:pt x="3704" y="50573"/>
                    </a:cubicBezTo>
                    <a:cubicBezTo>
                      <a:pt x="3955" y="50342"/>
                      <a:pt x="4060" y="50029"/>
                      <a:pt x="4185" y="49715"/>
                    </a:cubicBezTo>
                    <a:cubicBezTo>
                      <a:pt x="4290" y="49422"/>
                      <a:pt x="4478" y="49192"/>
                      <a:pt x="4625" y="48920"/>
                    </a:cubicBezTo>
                    <a:cubicBezTo>
                      <a:pt x="4729" y="48731"/>
                      <a:pt x="4792" y="48522"/>
                      <a:pt x="4687" y="48355"/>
                    </a:cubicBezTo>
                    <a:cubicBezTo>
                      <a:pt x="4395" y="48271"/>
                      <a:pt x="4206" y="48417"/>
                      <a:pt x="4018" y="48606"/>
                    </a:cubicBezTo>
                    <a:cubicBezTo>
                      <a:pt x="3704" y="48920"/>
                      <a:pt x="3390" y="49234"/>
                      <a:pt x="3055" y="49547"/>
                    </a:cubicBezTo>
                    <a:cubicBezTo>
                      <a:pt x="2846" y="49757"/>
                      <a:pt x="2616" y="49945"/>
                      <a:pt x="2344" y="50091"/>
                    </a:cubicBezTo>
                    <a:cubicBezTo>
                      <a:pt x="2072" y="50280"/>
                      <a:pt x="1716" y="50091"/>
                      <a:pt x="1674" y="49757"/>
                    </a:cubicBezTo>
                    <a:cubicBezTo>
                      <a:pt x="1654" y="49506"/>
                      <a:pt x="1674" y="49296"/>
                      <a:pt x="1905" y="49129"/>
                    </a:cubicBezTo>
                    <a:cubicBezTo>
                      <a:pt x="2072" y="49024"/>
                      <a:pt x="2239" y="48920"/>
                      <a:pt x="2407" y="48815"/>
                    </a:cubicBezTo>
                    <a:cubicBezTo>
                      <a:pt x="2407" y="48585"/>
                      <a:pt x="2239" y="48648"/>
                      <a:pt x="2135" y="48606"/>
                    </a:cubicBezTo>
                    <a:cubicBezTo>
                      <a:pt x="2072" y="48585"/>
                      <a:pt x="1946" y="48585"/>
                      <a:pt x="1884" y="48564"/>
                    </a:cubicBezTo>
                    <a:cubicBezTo>
                      <a:pt x="1695" y="48501"/>
                      <a:pt x="1570" y="48376"/>
                      <a:pt x="1570" y="48166"/>
                    </a:cubicBezTo>
                    <a:cubicBezTo>
                      <a:pt x="1570" y="47957"/>
                      <a:pt x="1633" y="47769"/>
                      <a:pt x="1821" y="47748"/>
                    </a:cubicBezTo>
                    <a:cubicBezTo>
                      <a:pt x="2302" y="47664"/>
                      <a:pt x="2721" y="47392"/>
                      <a:pt x="3202" y="47455"/>
                    </a:cubicBezTo>
                    <a:cubicBezTo>
                      <a:pt x="3767" y="47539"/>
                      <a:pt x="4248" y="47267"/>
                      <a:pt x="4729" y="47016"/>
                    </a:cubicBezTo>
                    <a:cubicBezTo>
                      <a:pt x="5085" y="46806"/>
                      <a:pt x="5462" y="46618"/>
                      <a:pt x="5817" y="46409"/>
                    </a:cubicBezTo>
                    <a:cubicBezTo>
                      <a:pt x="6089" y="46262"/>
                      <a:pt x="6340" y="46116"/>
                      <a:pt x="6612" y="45969"/>
                    </a:cubicBezTo>
                    <a:cubicBezTo>
                      <a:pt x="8475" y="44756"/>
                      <a:pt x="9981" y="43187"/>
                      <a:pt x="11571" y="41680"/>
                    </a:cubicBezTo>
                    <a:cubicBezTo>
                      <a:pt x="12157" y="40843"/>
                      <a:pt x="12910" y="40132"/>
                      <a:pt x="13308" y="39169"/>
                    </a:cubicBezTo>
                    <a:cubicBezTo>
                      <a:pt x="13496" y="38730"/>
                      <a:pt x="13810" y="38353"/>
                      <a:pt x="14040" y="37998"/>
                    </a:cubicBezTo>
                    <a:cubicBezTo>
                      <a:pt x="13936" y="37705"/>
                      <a:pt x="13706" y="37705"/>
                      <a:pt x="13517" y="37642"/>
                    </a:cubicBezTo>
                    <a:cubicBezTo>
                      <a:pt x="12785" y="37474"/>
                      <a:pt x="12053" y="37307"/>
                      <a:pt x="11362" y="37014"/>
                    </a:cubicBezTo>
                    <a:cubicBezTo>
                      <a:pt x="10923" y="36847"/>
                      <a:pt x="10483" y="36658"/>
                      <a:pt x="10169" y="36261"/>
                    </a:cubicBezTo>
                    <a:cubicBezTo>
                      <a:pt x="10107" y="36198"/>
                      <a:pt x="10044" y="36114"/>
                      <a:pt x="9960" y="36093"/>
                    </a:cubicBezTo>
                    <a:cubicBezTo>
                      <a:pt x="9228" y="35905"/>
                      <a:pt x="8726" y="35319"/>
                      <a:pt x="8203" y="34901"/>
                    </a:cubicBezTo>
                    <a:cubicBezTo>
                      <a:pt x="7554" y="34357"/>
                      <a:pt x="7010" y="33645"/>
                      <a:pt x="6424" y="33018"/>
                    </a:cubicBezTo>
                    <a:cubicBezTo>
                      <a:pt x="6173" y="32746"/>
                      <a:pt x="5985" y="32390"/>
                      <a:pt x="5713" y="32118"/>
                    </a:cubicBezTo>
                    <a:cubicBezTo>
                      <a:pt x="5462" y="31804"/>
                      <a:pt x="5169" y="31511"/>
                      <a:pt x="5085" y="31030"/>
                    </a:cubicBezTo>
                    <a:cubicBezTo>
                      <a:pt x="5022" y="30570"/>
                      <a:pt x="4708" y="30360"/>
                      <a:pt x="4185" y="30360"/>
                    </a:cubicBezTo>
                    <a:cubicBezTo>
                      <a:pt x="3390" y="30319"/>
                      <a:pt x="2658" y="30088"/>
                      <a:pt x="1946" y="29754"/>
                    </a:cubicBezTo>
                    <a:cubicBezTo>
                      <a:pt x="1465" y="29482"/>
                      <a:pt x="1068" y="29147"/>
                      <a:pt x="691" y="28749"/>
                    </a:cubicBezTo>
                    <a:cubicBezTo>
                      <a:pt x="105" y="28122"/>
                      <a:pt x="1" y="27389"/>
                      <a:pt x="231" y="26594"/>
                    </a:cubicBezTo>
                    <a:cubicBezTo>
                      <a:pt x="377" y="26071"/>
                      <a:pt x="566" y="25569"/>
                      <a:pt x="775" y="25067"/>
                    </a:cubicBezTo>
                    <a:cubicBezTo>
                      <a:pt x="963" y="24565"/>
                      <a:pt x="1068" y="24523"/>
                      <a:pt x="1570" y="24544"/>
                    </a:cubicBezTo>
                    <a:cubicBezTo>
                      <a:pt x="1737" y="24544"/>
                      <a:pt x="1926" y="24606"/>
                      <a:pt x="2093" y="24606"/>
                    </a:cubicBezTo>
                    <a:lnTo>
                      <a:pt x="2449" y="24606"/>
                    </a:lnTo>
                    <a:cubicBezTo>
                      <a:pt x="2658" y="23979"/>
                      <a:pt x="2532" y="23351"/>
                      <a:pt x="2616" y="22723"/>
                    </a:cubicBezTo>
                    <a:cubicBezTo>
                      <a:pt x="2679" y="22096"/>
                      <a:pt x="2742" y="21468"/>
                      <a:pt x="2783" y="20840"/>
                    </a:cubicBezTo>
                    <a:cubicBezTo>
                      <a:pt x="2846" y="20212"/>
                      <a:pt x="2888" y="19585"/>
                      <a:pt x="2972" y="18894"/>
                    </a:cubicBezTo>
                    <a:cubicBezTo>
                      <a:pt x="2532" y="18580"/>
                      <a:pt x="2407" y="18141"/>
                      <a:pt x="2449" y="17597"/>
                    </a:cubicBezTo>
                    <a:cubicBezTo>
                      <a:pt x="2511" y="17011"/>
                      <a:pt x="2532" y="16446"/>
                      <a:pt x="2511" y="15881"/>
                    </a:cubicBezTo>
                    <a:cubicBezTo>
                      <a:pt x="2428" y="14982"/>
                      <a:pt x="2909" y="14291"/>
                      <a:pt x="3348" y="13559"/>
                    </a:cubicBezTo>
                    <a:cubicBezTo>
                      <a:pt x="3558" y="13203"/>
                      <a:pt x="3851" y="12910"/>
                      <a:pt x="4102" y="12575"/>
                    </a:cubicBezTo>
                    <a:cubicBezTo>
                      <a:pt x="4206" y="12429"/>
                      <a:pt x="4332" y="12303"/>
                      <a:pt x="4478" y="12178"/>
                    </a:cubicBezTo>
                    <a:cubicBezTo>
                      <a:pt x="4792" y="11906"/>
                      <a:pt x="5169" y="11697"/>
                      <a:pt x="5441" y="11383"/>
                    </a:cubicBezTo>
                    <a:cubicBezTo>
                      <a:pt x="5734" y="11069"/>
                      <a:pt x="6006" y="10797"/>
                      <a:pt x="6382" y="10588"/>
                    </a:cubicBezTo>
                    <a:cubicBezTo>
                      <a:pt x="6466" y="10546"/>
                      <a:pt x="6529" y="10483"/>
                      <a:pt x="6592" y="10420"/>
                    </a:cubicBezTo>
                    <a:cubicBezTo>
                      <a:pt x="7198" y="9709"/>
                      <a:pt x="7993" y="9332"/>
                      <a:pt x="8809" y="8956"/>
                    </a:cubicBezTo>
                    <a:cubicBezTo>
                      <a:pt x="9646" y="8558"/>
                      <a:pt x="10441" y="8077"/>
                      <a:pt x="11278" y="7616"/>
                    </a:cubicBezTo>
                    <a:cubicBezTo>
                      <a:pt x="12157" y="7135"/>
                      <a:pt x="13099" y="6717"/>
                      <a:pt x="14145" y="6654"/>
                    </a:cubicBezTo>
                    <a:cubicBezTo>
                      <a:pt x="14375" y="6654"/>
                      <a:pt x="14626" y="6528"/>
                      <a:pt x="14835" y="6424"/>
                    </a:cubicBezTo>
                    <a:cubicBezTo>
                      <a:pt x="15191" y="6235"/>
                      <a:pt x="15568" y="6152"/>
                      <a:pt x="15944" y="6194"/>
                    </a:cubicBezTo>
                    <a:cubicBezTo>
                      <a:pt x="17304" y="6235"/>
                      <a:pt x="18644" y="6298"/>
                      <a:pt x="20004" y="6340"/>
                    </a:cubicBezTo>
                    <a:cubicBezTo>
                      <a:pt x="20799" y="6528"/>
                      <a:pt x="20799" y="6549"/>
                      <a:pt x="21364" y="6947"/>
                    </a:cubicBezTo>
                    <a:close/>
                    <a:moveTo>
                      <a:pt x="23226" y="12994"/>
                    </a:moveTo>
                    <a:cubicBezTo>
                      <a:pt x="23142" y="13768"/>
                      <a:pt x="23205" y="14479"/>
                      <a:pt x="22849" y="15128"/>
                    </a:cubicBezTo>
                    <a:cubicBezTo>
                      <a:pt x="22828" y="15191"/>
                      <a:pt x="22849" y="15254"/>
                      <a:pt x="22828" y="15316"/>
                    </a:cubicBezTo>
                    <a:cubicBezTo>
                      <a:pt x="22640" y="16279"/>
                      <a:pt x="22368" y="16927"/>
                      <a:pt x="21803" y="17639"/>
                    </a:cubicBezTo>
                    <a:cubicBezTo>
                      <a:pt x="21657" y="17827"/>
                      <a:pt x="21468" y="17974"/>
                      <a:pt x="21217" y="18015"/>
                    </a:cubicBezTo>
                    <a:cubicBezTo>
                      <a:pt x="20317" y="18057"/>
                      <a:pt x="19460" y="18141"/>
                      <a:pt x="18957" y="17137"/>
                    </a:cubicBezTo>
                    <a:cubicBezTo>
                      <a:pt x="18957" y="17116"/>
                      <a:pt x="18916" y="17116"/>
                      <a:pt x="18853" y="17095"/>
                    </a:cubicBezTo>
                    <a:cubicBezTo>
                      <a:pt x="18748" y="17199"/>
                      <a:pt x="18644" y="17304"/>
                      <a:pt x="18560" y="17409"/>
                    </a:cubicBezTo>
                    <a:cubicBezTo>
                      <a:pt x="17388" y="18894"/>
                      <a:pt x="15882" y="19940"/>
                      <a:pt x="14312" y="20966"/>
                    </a:cubicBezTo>
                    <a:cubicBezTo>
                      <a:pt x="13413" y="21531"/>
                      <a:pt x="12450" y="21593"/>
                      <a:pt x="11446" y="21489"/>
                    </a:cubicBezTo>
                    <a:cubicBezTo>
                      <a:pt x="11299" y="21468"/>
                      <a:pt x="11111" y="21363"/>
                      <a:pt x="10985" y="21280"/>
                    </a:cubicBezTo>
                    <a:cubicBezTo>
                      <a:pt x="10860" y="21196"/>
                      <a:pt x="10776" y="21070"/>
                      <a:pt x="10672" y="20966"/>
                    </a:cubicBezTo>
                    <a:cubicBezTo>
                      <a:pt x="10295" y="20652"/>
                      <a:pt x="10128" y="20275"/>
                      <a:pt x="10169" y="19752"/>
                    </a:cubicBezTo>
                    <a:cubicBezTo>
                      <a:pt x="10190" y="19585"/>
                      <a:pt x="10253" y="19334"/>
                      <a:pt x="10044" y="19124"/>
                    </a:cubicBezTo>
                    <a:cubicBezTo>
                      <a:pt x="9667" y="19292"/>
                      <a:pt x="9228" y="19376"/>
                      <a:pt x="8935" y="19627"/>
                    </a:cubicBezTo>
                    <a:cubicBezTo>
                      <a:pt x="8475" y="20024"/>
                      <a:pt x="7931" y="20254"/>
                      <a:pt x="7408" y="20526"/>
                    </a:cubicBezTo>
                    <a:cubicBezTo>
                      <a:pt x="6696" y="20903"/>
                      <a:pt x="5964" y="20882"/>
                      <a:pt x="5232" y="20673"/>
                    </a:cubicBezTo>
                    <a:cubicBezTo>
                      <a:pt x="4855" y="20568"/>
                      <a:pt x="4520" y="20464"/>
                      <a:pt x="4123" y="20338"/>
                    </a:cubicBezTo>
                    <a:cubicBezTo>
                      <a:pt x="3913" y="21698"/>
                      <a:pt x="3851" y="22995"/>
                      <a:pt x="3788" y="24334"/>
                    </a:cubicBezTo>
                    <a:cubicBezTo>
                      <a:pt x="3767" y="25088"/>
                      <a:pt x="3892" y="25820"/>
                      <a:pt x="4206" y="26531"/>
                    </a:cubicBezTo>
                    <a:cubicBezTo>
                      <a:pt x="4436" y="27054"/>
                      <a:pt x="4625" y="27578"/>
                      <a:pt x="4855" y="28101"/>
                    </a:cubicBezTo>
                    <a:cubicBezTo>
                      <a:pt x="5252" y="28938"/>
                      <a:pt x="5357" y="29900"/>
                      <a:pt x="6068" y="30591"/>
                    </a:cubicBezTo>
                    <a:cubicBezTo>
                      <a:pt x="6110" y="30632"/>
                      <a:pt x="6173" y="30737"/>
                      <a:pt x="6173" y="30821"/>
                    </a:cubicBezTo>
                    <a:cubicBezTo>
                      <a:pt x="6173" y="31260"/>
                      <a:pt x="6487" y="31511"/>
                      <a:pt x="6738" y="31825"/>
                    </a:cubicBezTo>
                    <a:cubicBezTo>
                      <a:pt x="6947" y="32055"/>
                      <a:pt x="7156" y="32348"/>
                      <a:pt x="7345" y="32599"/>
                    </a:cubicBezTo>
                    <a:cubicBezTo>
                      <a:pt x="7847" y="33290"/>
                      <a:pt x="8391" y="33876"/>
                      <a:pt x="9081" y="34399"/>
                    </a:cubicBezTo>
                    <a:cubicBezTo>
                      <a:pt x="9625" y="34817"/>
                      <a:pt x="10149" y="35236"/>
                      <a:pt x="10776" y="35549"/>
                    </a:cubicBezTo>
                    <a:cubicBezTo>
                      <a:pt x="10818" y="35591"/>
                      <a:pt x="10881" y="35633"/>
                      <a:pt x="10902" y="35654"/>
                    </a:cubicBezTo>
                    <a:cubicBezTo>
                      <a:pt x="11278" y="36052"/>
                      <a:pt x="11739" y="36240"/>
                      <a:pt x="12220" y="36428"/>
                    </a:cubicBezTo>
                    <a:cubicBezTo>
                      <a:pt x="12743" y="36596"/>
                      <a:pt x="13287" y="36763"/>
                      <a:pt x="13852" y="36868"/>
                    </a:cubicBezTo>
                    <a:cubicBezTo>
                      <a:pt x="14312" y="36951"/>
                      <a:pt x="14689" y="37202"/>
                      <a:pt x="15170" y="37161"/>
                    </a:cubicBezTo>
                    <a:cubicBezTo>
                      <a:pt x="15735" y="37119"/>
                      <a:pt x="16321" y="37161"/>
                      <a:pt x="16865" y="37161"/>
                    </a:cubicBezTo>
                    <a:cubicBezTo>
                      <a:pt x="18079" y="37182"/>
                      <a:pt x="19271" y="37098"/>
                      <a:pt x="20443" y="37223"/>
                    </a:cubicBezTo>
                    <a:cubicBezTo>
                      <a:pt x="22075" y="37391"/>
                      <a:pt x="23623" y="37119"/>
                      <a:pt x="25109" y="36596"/>
                    </a:cubicBezTo>
                    <a:cubicBezTo>
                      <a:pt x="26867" y="36010"/>
                      <a:pt x="28561" y="35236"/>
                      <a:pt x="30131" y="34231"/>
                    </a:cubicBezTo>
                    <a:cubicBezTo>
                      <a:pt x="30968" y="33645"/>
                      <a:pt x="31909" y="33206"/>
                      <a:pt x="32683" y="32557"/>
                    </a:cubicBezTo>
                    <a:cubicBezTo>
                      <a:pt x="33478" y="31867"/>
                      <a:pt x="34106" y="31009"/>
                      <a:pt x="34838" y="30256"/>
                    </a:cubicBezTo>
                    <a:cubicBezTo>
                      <a:pt x="35550" y="29523"/>
                      <a:pt x="36115" y="28645"/>
                      <a:pt x="36617" y="27766"/>
                    </a:cubicBezTo>
                    <a:cubicBezTo>
                      <a:pt x="36952" y="27159"/>
                      <a:pt x="37245" y="26510"/>
                      <a:pt x="37286" y="25820"/>
                    </a:cubicBezTo>
                    <a:cubicBezTo>
                      <a:pt x="37370" y="24732"/>
                      <a:pt x="37391" y="23602"/>
                      <a:pt x="37391" y="22514"/>
                    </a:cubicBezTo>
                    <a:cubicBezTo>
                      <a:pt x="37391" y="21740"/>
                      <a:pt x="37349" y="20987"/>
                      <a:pt x="37077" y="20275"/>
                    </a:cubicBezTo>
                    <a:cubicBezTo>
                      <a:pt x="36450" y="18497"/>
                      <a:pt x="35613" y="16865"/>
                      <a:pt x="34357" y="15442"/>
                    </a:cubicBezTo>
                    <a:cubicBezTo>
                      <a:pt x="34232" y="15295"/>
                      <a:pt x="34085" y="15149"/>
                      <a:pt x="33939" y="15044"/>
                    </a:cubicBezTo>
                    <a:cubicBezTo>
                      <a:pt x="33813" y="15044"/>
                      <a:pt x="33771" y="15044"/>
                      <a:pt x="33709" y="15086"/>
                    </a:cubicBezTo>
                    <a:cubicBezTo>
                      <a:pt x="33206" y="15316"/>
                      <a:pt x="32725" y="15463"/>
                      <a:pt x="32160" y="15421"/>
                    </a:cubicBezTo>
                    <a:cubicBezTo>
                      <a:pt x="32097" y="15421"/>
                      <a:pt x="31993" y="15442"/>
                      <a:pt x="31909" y="15463"/>
                    </a:cubicBezTo>
                    <a:cubicBezTo>
                      <a:pt x="31470" y="15630"/>
                      <a:pt x="31009" y="15630"/>
                      <a:pt x="30570" y="15609"/>
                    </a:cubicBezTo>
                    <a:cubicBezTo>
                      <a:pt x="29963" y="15567"/>
                      <a:pt x="29377" y="15526"/>
                      <a:pt x="28771" y="15546"/>
                    </a:cubicBezTo>
                    <a:cubicBezTo>
                      <a:pt x="27975" y="15567"/>
                      <a:pt x="27243" y="15212"/>
                      <a:pt x="26490" y="15128"/>
                    </a:cubicBezTo>
                    <a:cubicBezTo>
                      <a:pt x="26197" y="15107"/>
                      <a:pt x="25925" y="14982"/>
                      <a:pt x="25632" y="14877"/>
                    </a:cubicBezTo>
                    <a:cubicBezTo>
                      <a:pt x="25506" y="14814"/>
                      <a:pt x="25339" y="14772"/>
                      <a:pt x="25234" y="14668"/>
                    </a:cubicBezTo>
                    <a:cubicBezTo>
                      <a:pt x="24690" y="14103"/>
                      <a:pt x="23979" y="13747"/>
                      <a:pt x="23519" y="13119"/>
                    </a:cubicBezTo>
                    <a:cubicBezTo>
                      <a:pt x="23456" y="13036"/>
                      <a:pt x="23372" y="13036"/>
                      <a:pt x="23226" y="12994"/>
                    </a:cubicBezTo>
                    <a:close/>
                    <a:moveTo>
                      <a:pt x="19857" y="38311"/>
                    </a:moveTo>
                    <a:cubicBezTo>
                      <a:pt x="18623" y="38290"/>
                      <a:pt x="17388" y="38228"/>
                      <a:pt x="16154" y="38207"/>
                    </a:cubicBezTo>
                    <a:cubicBezTo>
                      <a:pt x="16112" y="38207"/>
                      <a:pt x="16049" y="38290"/>
                      <a:pt x="15965" y="38332"/>
                    </a:cubicBezTo>
                    <a:cubicBezTo>
                      <a:pt x="15965" y="38562"/>
                      <a:pt x="15944" y="38834"/>
                      <a:pt x="15944" y="39086"/>
                    </a:cubicBezTo>
                    <a:cubicBezTo>
                      <a:pt x="15923" y="39985"/>
                      <a:pt x="15923" y="40906"/>
                      <a:pt x="15903" y="41785"/>
                    </a:cubicBezTo>
                    <a:cubicBezTo>
                      <a:pt x="15861" y="42224"/>
                      <a:pt x="15840" y="42684"/>
                      <a:pt x="15735" y="43124"/>
                    </a:cubicBezTo>
                    <a:cubicBezTo>
                      <a:pt x="15296" y="44819"/>
                      <a:pt x="15338" y="46576"/>
                      <a:pt x="14982" y="48271"/>
                    </a:cubicBezTo>
                    <a:cubicBezTo>
                      <a:pt x="14961" y="48438"/>
                      <a:pt x="14961" y="48564"/>
                      <a:pt x="14961" y="48710"/>
                    </a:cubicBezTo>
                    <a:cubicBezTo>
                      <a:pt x="14898" y="50175"/>
                      <a:pt x="14877" y="51640"/>
                      <a:pt x="14856" y="53104"/>
                    </a:cubicBezTo>
                    <a:lnTo>
                      <a:pt x="14856" y="53669"/>
                    </a:lnTo>
                    <a:cubicBezTo>
                      <a:pt x="14877" y="53899"/>
                      <a:pt x="15003" y="54046"/>
                      <a:pt x="15233" y="54088"/>
                    </a:cubicBezTo>
                    <a:cubicBezTo>
                      <a:pt x="15421" y="54109"/>
                      <a:pt x="15610" y="54109"/>
                      <a:pt x="15798" y="54109"/>
                    </a:cubicBezTo>
                    <a:cubicBezTo>
                      <a:pt x="17514" y="54151"/>
                      <a:pt x="19271" y="54213"/>
                      <a:pt x="20987" y="54234"/>
                    </a:cubicBezTo>
                    <a:cubicBezTo>
                      <a:pt x="21280" y="54234"/>
                      <a:pt x="21594" y="54213"/>
                      <a:pt x="21887" y="54192"/>
                    </a:cubicBezTo>
                    <a:cubicBezTo>
                      <a:pt x="24398" y="53879"/>
                      <a:pt x="26887" y="53586"/>
                      <a:pt x="29356" y="53251"/>
                    </a:cubicBezTo>
                    <a:cubicBezTo>
                      <a:pt x="30696" y="53063"/>
                      <a:pt x="32014" y="52749"/>
                      <a:pt x="33332" y="52477"/>
                    </a:cubicBezTo>
                    <a:cubicBezTo>
                      <a:pt x="33499" y="52456"/>
                      <a:pt x="33667" y="52330"/>
                      <a:pt x="33771" y="52267"/>
                    </a:cubicBezTo>
                    <a:cubicBezTo>
                      <a:pt x="33667" y="51786"/>
                      <a:pt x="33604" y="51326"/>
                      <a:pt x="33499" y="50907"/>
                    </a:cubicBezTo>
                    <a:cubicBezTo>
                      <a:pt x="33144" y="49380"/>
                      <a:pt x="32558" y="47873"/>
                      <a:pt x="32265" y="46304"/>
                    </a:cubicBezTo>
                    <a:cubicBezTo>
                      <a:pt x="32265" y="46262"/>
                      <a:pt x="32244" y="46200"/>
                      <a:pt x="32223" y="46137"/>
                    </a:cubicBezTo>
                    <a:cubicBezTo>
                      <a:pt x="31972" y="45425"/>
                      <a:pt x="31763" y="44693"/>
                      <a:pt x="31512" y="43982"/>
                    </a:cubicBezTo>
                    <a:cubicBezTo>
                      <a:pt x="31219" y="43145"/>
                      <a:pt x="30884" y="42308"/>
                      <a:pt x="30570" y="41450"/>
                    </a:cubicBezTo>
                    <a:cubicBezTo>
                      <a:pt x="29963" y="39881"/>
                      <a:pt x="29043" y="38458"/>
                      <a:pt x="28499" y="36868"/>
                    </a:cubicBezTo>
                    <a:cubicBezTo>
                      <a:pt x="28457" y="36679"/>
                      <a:pt x="28268" y="36554"/>
                      <a:pt x="28185" y="36449"/>
                    </a:cubicBezTo>
                    <a:cubicBezTo>
                      <a:pt x="26992" y="36889"/>
                      <a:pt x="25862" y="37307"/>
                      <a:pt x="24732" y="37726"/>
                    </a:cubicBezTo>
                    <a:cubicBezTo>
                      <a:pt x="24523" y="37809"/>
                      <a:pt x="24377" y="37893"/>
                      <a:pt x="24230" y="38102"/>
                    </a:cubicBezTo>
                    <a:cubicBezTo>
                      <a:pt x="24000" y="38521"/>
                      <a:pt x="23749" y="38918"/>
                      <a:pt x="23540" y="39358"/>
                    </a:cubicBezTo>
                    <a:cubicBezTo>
                      <a:pt x="23372" y="39671"/>
                      <a:pt x="23226" y="39985"/>
                      <a:pt x="22870" y="40027"/>
                    </a:cubicBezTo>
                    <a:cubicBezTo>
                      <a:pt x="22389" y="40111"/>
                      <a:pt x="21866" y="40132"/>
                      <a:pt x="21385" y="39902"/>
                    </a:cubicBezTo>
                    <a:cubicBezTo>
                      <a:pt x="20652" y="39651"/>
                      <a:pt x="20192" y="39065"/>
                      <a:pt x="19857" y="38311"/>
                    </a:cubicBezTo>
                    <a:close/>
                    <a:moveTo>
                      <a:pt x="20903" y="17011"/>
                    </a:moveTo>
                    <a:cubicBezTo>
                      <a:pt x="21259" y="16635"/>
                      <a:pt x="21531" y="16174"/>
                      <a:pt x="21698" y="15651"/>
                    </a:cubicBezTo>
                    <a:cubicBezTo>
                      <a:pt x="21845" y="15274"/>
                      <a:pt x="21782" y="14877"/>
                      <a:pt x="21949" y="14542"/>
                    </a:cubicBezTo>
                    <a:cubicBezTo>
                      <a:pt x="22180" y="14040"/>
                      <a:pt x="22138" y="13538"/>
                      <a:pt x="22180" y="13036"/>
                    </a:cubicBezTo>
                    <a:cubicBezTo>
                      <a:pt x="22201" y="12764"/>
                      <a:pt x="22201" y="12450"/>
                      <a:pt x="22221" y="12157"/>
                    </a:cubicBezTo>
                    <a:cubicBezTo>
                      <a:pt x="22263" y="11759"/>
                      <a:pt x="22326" y="11404"/>
                      <a:pt x="22159" y="11006"/>
                    </a:cubicBezTo>
                    <a:cubicBezTo>
                      <a:pt x="22075" y="10839"/>
                      <a:pt x="22159" y="10588"/>
                      <a:pt x="22201" y="10399"/>
                    </a:cubicBezTo>
                    <a:cubicBezTo>
                      <a:pt x="22221" y="10295"/>
                      <a:pt x="22326" y="10190"/>
                      <a:pt x="22431" y="10169"/>
                    </a:cubicBezTo>
                    <a:cubicBezTo>
                      <a:pt x="22514" y="10148"/>
                      <a:pt x="22682" y="10253"/>
                      <a:pt x="22724" y="10316"/>
                    </a:cubicBezTo>
                    <a:cubicBezTo>
                      <a:pt x="22891" y="10609"/>
                      <a:pt x="23038" y="10901"/>
                      <a:pt x="23163" y="11194"/>
                    </a:cubicBezTo>
                    <a:cubicBezTo>
                      <a:pt x="23728" y="12366"/>
                      <a:pt x="24690" y="13182"/>
                      <a:pt x="25737" y="13914"/>
                    </a:cubicBezTo>
                    <a:cubicBezTo>
                      <a:pt x="25820" y="13977"/>
                      <a:pt x="25967" y="13977"/>
                      <a:pt x="26071" y="14019"/>
                    </a:cubicBezTo>
                    <a:cubicBezTo>
                      <a:pt x="26595" y="14228"/>
                      <a:pt x="27180" y="14270"/>
                      <a:pt x="27724" y="14396"/>
                    </a:cubicBezTo>
                    <a:cubicBezTo>
                      <a:pt x="28164" y="14542"/>
                      <a:pt x="28582" y="14584"/>
                      <a:pt x="29022" y="14584"/>
                    </a:cubicBezTo>
                    <a:cubicBezTo>
                      <a:pt x="29587" y="14605"/>
                      <a:pt x="30110" y="14647"/>
                      <a:pt x="30654" y="14605"/>
                    </a:cubicBezTo>
                    <a:cubicBezTo>
                      <a:pt x="30947" y="14605"/>
                      <a:pt x="31260" y="14563"/>
                      <a:pt x="31532" y="14542"/>
                    </a:cubicBezTo>
                    <a:cubicBezTo>
                      <a:pt x="31742" y="14500"/>
                      <a:pt x="31951" y="14479"/>
                      <a:pt x="32160" y="14500"/>
                    </a:cubicBezTo>
                    <a:cubicBezTo>
                      <a:pt x="32453" y="14500"/>
                      <a:pt x="32767" y="14563"/>
                      <a:pt x="33060" y="14563"/>
                    </a:cubicBezTo>
                    <a:cubicBezTo>
                      <a:pt x="33583" y="14563"/>
                      <a:pt x="34001" y="14396"/>
                      <a:pt x="34232" y="13914"/>
                    </a:cubicBezTo>
                    <a:cubicBezTo>
                      <a:pt x="34232" y="13622"/>
                      <a:pt x="34043" y="13454"/>
                      <a:pt x="33897" y="13287"/>
                    </a:cubicBezTo>
                    <a:cubicBezTo>
                      <a:pt x="33269" y="12596"/>
                      <a:pt x="32621" y="11927"/>
                      <a:pt x="31993" y="11236"/>
                    </a:cubicBezTo>
                    <a:cubicBezTo>
                      <a:pt x="31407" y="10629"/>
                      <a:pt x="30863" y="10002"/>
                      <a:pt x="30152" y="9520"/>
                    </a:cubicBezTo>
                    <a:cubicBezTo>
                      <a:pt x="29754" y="9248"/>
                      <a:pt x="29440" y="8851"/>
                      <a:pt x="28980" y="8725"/>
                    </a:cubicBezTo>
                    <a:cubicBezTo>
                      <a:pt x="28812" y="8684"/>
                      <a:pt x="28666" y="8537"/>
                      <a:pt x="28561" y="8412"/>
                    </a:cubicBezTo>
                    <a:cubicBezTo>
                      <a:pt x="28331" y="8160"/>
                      <a:pt x="28038" y="8014"/>
                      <a:pt x="27724" y="7909"/>
                    </a:cubicBezTo>
                    <a:cubicBezTo>
                      <a:pt x="27285" y="7763"/>
                      <a:pt x="26825" y="7575"/>
                      <a:pt x="26364" y="7428"/>
                    </a:cubicBezTo>
                    <a:cubicBezTo>
                      <a:pt x="26134" y="7344"/>
                      <a:pt x="25883" y="7261"/>
                      <a:pt x="25653" y="7261"/>
                    </a:cubicBezTo>
                    <a:cubicBezTo>
                      <a:pt x="24816" y="7219"/>
                      <a:pt x="23979" y="7177"/>
                      <a:pt x="23142" y="7177"/>
                    </a:cubicBezTo>
                    <a:cubicBezTo>
                      <a:pt x="22912" y="7177"/>
                      <a:pt x="22640" y="7240"/>
                      <a:pt x="22452" y="7344"/>
                    </a:cubicBezTo>
                    <a:cubicBezTo>
                      <a:pt x="22096" y="7575"/>
                      <a:pt x="21719" y="7700"/>
                      <a:pt x="21280" y="7700"/>
                    </a:cubicBezTo>
                    <a:cubicBezTo>
                      <a:pt x="21133" y="7700"/>
                      <a:pt x="20945" y="7805"/>
                      <a:pt x="20757" y="7868"/>
                    </a:cubicBezTo>
                    <a:cubicBezTo>
                      <a:pt x="20422" y="7533"/>
                      <a:pt x="19983" y="7449"/>
                      <a:pt x="19522" y="7449"/>
                    </a:cubicBezTo>
                    <a:cubicBezTo>
                      <a:pt x="18518" y="7449"/>
                      <a:pt x="17493" y="7428"/>
                      <a:pt x="16467" y="7365"/>
                    </a:cubicBezTo>
                    <a:cubicBezTo>
                      <a:pt x="15965" y="7344"/>
                      <a:pt x="15526" y="7386"/>
                      <a:pt x="15087" y="7637"/>
                    </a:cubicBezTo>
                    <a:cubicBezTo>
                      <a:pt x="14877" y="7742"/>
                      <a:pt x="14647" y="7847"/>
                      <a:pt x="14396" y="7847"/>
                    </a:cubicBezTo>
                    <a:cubicBezTo>
                      <a:pt x="13643" y="7805"/>
                      <a:pt x="12994" y="8098"/>
                      <a:pt x="12346" y="8412"/>
                    </a:cubicBezTo>
                    <a:cubicBezTo>
                      <a:pt x="11006" y="9060"/>
                      <a:pt x="9688" y="9793"/>
                      <a:pt x="8370" y="10504"/>
                    </a:cubicBezTo>
                    <a:cubicBezTo>
                      <a:pt x="8203" y="10588"/>
                      <a:pt x="8056" y="10692"/>
                      <a:pt x="7952" y="10818"/>
                    </a:cubicBezTo>
                    <a:cubicBezTo>
                      <a:pt x="7449" y="11404"/>
                      <a:pt x="6717" y="11676"/>
                      <a:pt x="6299" y="12303"/>
                    </a:cubicBezTo>
                    <a:cubicBezTo>
                      <a:pt x="6236" y="12387"/>
                      <a:pt x="6173" y="12408"/>
                      <a:pt x="6089" y="12471"/>
                    </a:cubicBezTo>
                    <a:cubicBezTo>
                      <a:pt x="5232" y="12868"/>
                      <a:pt x="4834" y="13726"/>
                      <a:pt x="4248" y="14396"/>
                    </a:cubicBezTo>
                    <a:cubicBezTo>
                      <a:pt x="3997" y="14710"/>
                      <a:pt x="4102" y="15170"/>
                      <a:pt x="3934" y="15505"/>
                    </a:cubicBezTo>
                    <a:cubicBezTo>
                      <a:pt x="3683" y="16174"/>
                      <a:pt x="3830" y="16865"/>
                      <a:pt x="3809" y="17534"/>
                    </a:cubicBezTo>
                    <a:cubicBezTo>
                      <a:pt x="3809" y="17681"/>
                      <a:pt x="3892" y="17827"/>
                      <a:pt x="3934" y="17953"/>
                    </a:cubicBezTo>
                    <a:cubicBezTo>
                      <a:pt x="4102" y="18329"/>
                      <a:pt x="4290" y="18664"/>
                      <a:pt x="4436" y="18999"/>
                    </a:cubicBezTo>
                    <a:cubicBezTo>
                      <a:pt x="4562" y="19292"/>
                      <a:pt x="4771" y="19480"/>
                      <a:pt x="5085" y="19585"/>
                    </a:cubicBezTo>
                    <a:cubicBezTo>
                      <a:pt x="5273" y="19627"/>
                      <a:pt x="5441" y="19689"/>
                      <a:pt x="5608" y="19731"/>
                    </a:cubicBezTo>
                    <a:cubicBezTo>
                      <a:pt x="6027" y="19878"/>
                      <a:pt x="6424" y="19878"/>
                      <a:pt x="6843" y="19668"/>
                    </a:cubicBezTo>
                    <a:cubicBezTo>
                      <a:pt x="7345" y="19396"/>
                      <a:pt x="7889" y="19208"/>
                      <a:pt x="8307" y="18790"/>
                    </a:cubicBezTo>
                    <a:cubicBezTo>
                      <a:pt x="8433" y="18664"/>
                      <a:pt x="8600" y="18559"/>
                      <a:pt x="8789" y="18539"/>
                    </a:cubicBezTo>
                    <a:cubicBezTo>
                      <a:pt x="9270" y="18434"/>
                      <a:pt x="9625" y="18099"/>
                      <a:pt x="9960" y="17785"/>
                    </a:cubicBezTo>
                    <a:cubicBezTo>
                      <a:pt x="10358" y="17409"/>
                      <a:pt x="10734" y="17053"/>
                      <a:pt x="11153" y="16676"/>
                    </a:cubicBezTo>
                    <a:cubicBezTo>
                      <a:pt x="11341" y="16530"/>
                      <a:pt x="11571" y="16530"/>
                      <a:pt x="11739" y="16655"/>
                    </a:cubicBezTo>
                    <a:cubicBezTo>
                      <a:pt x="11885" y="16781"/>
                      <a:pt x="11948" y="16990"/>
                      <a:pt x="11843" y="17220"/>
                    </a:cubicBezTo>
                    <a:cubicBezTo>
                      <a:pt x="11655" y="17702"/>
                      <a:pt x="11467" y="18162"/>
                      <a:pt x="11258" y="18643"/>
                    </a:cubicBezTo>
                    <a:cubicBezTo>
                      <a:pt x="11090" y="18999"/>
                      <a:pt x="11111" y="19396"/>
                      <a:pt x="11111" y="19794"/>
                    </a:cubicBezTo>
                    <a:cubicBezTo>
                      <a:pt x="11132" y="20192"/>
                      <a:pt x="11446" y="20505"/>
                      <a:pt x="11864" y="20547"/>
                    </a:cubicBezTo>
                    <a:cubicBezTo>
                      <a:pt x="12387" y="20589"/>
                      <a:pt x="12890" y="20589"/>
                      <a:pt x="13350" y="20359"/>
                    </a:cubicBezTo>
                    <a:cubicBezTo>
                      <a:pt x="13936" y="20066"/>
                      <a:pt x="14543" y="19794"/>
                      <a:pt x="15024" y="19313"/>
                    </a:cubicBezTo>
                    <a:cubicBezTo>
                      <a:pt x="15233" y="19104"/>
                      <a:pt x="15505" y="18957"/>
                      <a:pt x="15735" y="18769"/>
                    </a:cubicBezTo>
                    <a:cubicBezTo>
                      <a:pt x="17012" y="17827"/>
                      <a:pt x="18100" y="16718"/>
                      <a:pt x="18769" y="15295"/>
                    </a:cubicBezTo>
                    <a:cubicBezTo>
                      <a:pt x="18853" y="15107"/>
                      <a:pt x="18978" y="14919"/>
                      <a:pt x="19104" y="14772"/>
                    </a:cubicBezTo>
                    <a:cubicBezTo>
                      <a:pt x="19271" y="14584"/>
                      <a:pt x="19606" y="14626"/>
                      <a:pt x="19732" y="14835"/>
                    </a:cubicBezTo>
                    <a:cubicBezTo>
                      <a:pt x="19815" y="14982"/>
                      <a:pt x="19878" y="15107"/>
                      <a:pt x="19878" y="15254"/>
                    </a:cubicBezTo>
                    <a:cubicBezTo>
                      <a:pt x="19899" y="15526"/>
                      <a:pt x="19878" y="15819"/>
                      <a:pt x="19836" y="16070"/>
                    </a:cubicBezTo>
                    <a:cubicBezTo>
                      <a:pt x="19794" y="16886"/>
                      <a:pt x="20004" y="17179"/>
                      <a:pt x="20903" y="17011"/>
                    </a:cubicBezTo>
                    <a:close/>
                    <a:moveTo>
                      <a:pt x="27871" y="7031"/>
                    </a:moveTo>
                    <a:cubicBezTo>
                      <a:pt x="27975" y="7072"/>
                      <a:pt x="28059" y="7135"/>
                      <a:pt x="28143" y="7156"/>
                    </a:cubicBezTo>
                    <a:cubicBezTo>
                      <a:pt x="28917" y="7428"/>
                      <a:pt x="29440" y="8119"/>
                      <a:pt x="30214" y="8370"/>
                    </a:cubicBezTo>
                    <a:cubicBezTo>
                      <a:pt x="31009" y="9123"/>
                      <a:pt x="31909" y="9772"/>
                      <a:pt x="32641" y="10609"/>
                    </a:cubicBezTo>
                    <a:cubicBezTo>
                      <a:pt x="33102" y="11153"/>
                      <a:pt x="33625" y="11655"/>
                      <a:pt x="34127" y="12178"/>
                    </a:cubicBezTo>
                    <a:cubicBezTo>
                      <a:pt x="34545" y="12617"/>
                      <a:pt x="34964" y="13036"/>
                      <a:pt x="35257" y="13601"/>
                    </a:cubicBezTo>
                    <a:cubicBezTo>
                      <a:pt x="35403" y="13873"/>
                      <a:pt x="35654" y="14124"/>
                      <a:pt x="35864" y="14375"/>
                    </a:cubicBezTo>
                    <a:cubicBezTo>
                      <a:pt x="36052" y="14605"/>
                      <a:pt x="36303" y="14751"/>
                      <a:pt x="36638" y="14751"/>
                    </a:cubicBezTo>
                    <a:cubicBezTo>
                      <a:pt x="37328" y="14751"/>
                      <a:pt x="38019" y="14793"/>
                      <a:pt x="38709" y="14772"/>
                    </a:cubicBezTo>
                    <a:cubicBezTo>
                      <a:pt x="39044" y="14772"/>
                      <a:pt x="39442" y="14689"/>
                      <a:pt x="39755" y="14542"/>
                    </a:cubicBezTo>
                    <a:cubicBezTo>
                      <a:pt x="40237" y="14291"/>
                      <a:pt x="40697" y="14019"/>
                      <a:pt x="41220" y="13852"/>
                    </a:cubicBezTo>
                    <a:cubicBezTo>
                      <a:pt x="41367" y="13810"/>
                      <a:pt x="41534" y="13642"/>
                      <a:pt x="41618" y="13517"/>
                    </a:cubicBezTo>
                    <a:cubicBezTo>
                      <a:pt x="41806" y="13078"/>
                      <a:pt x="41660" y="12513"/>
                      <a:pt x="41241" y="12241"/>
                    </a:cubicBezTo>
                    <a:cubicBezTo>
                      <a:pt x="40927" y="11989"/>
                      <a:pt x="40592" y="11780"/>
                      <a:pt x="40279" y="11550"/>
                    </a:cubicBezTo>
                    <a:cubicBezTo>
                      <a:pt x="40069" y="11404"/>
                      <a:pt x="39860" y="11257"/>
                      <a:pt x="39567" y="11215"/>
                    </a:cubicBezTo>
                    <a:cubicBezTo>
                      <a:pt x="39295" y="11153"/>
                      <a:pt x="39065" y="11027"/>
                      <a:pt x="38835" y="10901"/>
                    </a:cubicBezTo>
                    <a:cubicBezTo>
                      <a:pt x="38563" y="10734"/>
                      <a:pt x="38500" y="10483"/>
                      <a:pt x="38521" y="10190"/>
                    </a:cubicBezTo>
                    <a:cubicBezTo>
                      <a:pt x="38563" y="9939"/>
                      <a:pt x="38709" y="9751"/>
                      <a:pt x="38981" y="9730"/>
                    </a:cubicBezTo>
                    <a:cubicBezTo>
                      <a:pt x="39295" y="9688"/>
                      <a:pt x="39546" y="9520"/>
                      <a:pt x="39755" y="9311"/>
                    </a:cubicBezTo>
                    <a:cubicBezTo>
                      <a:pt x="39986" y="9102"/>
                      <a:pt x="40279" y="8893"/>
                      <a:pt x="40530" y="8704"/>
                    </a:cubicBezTo>
                    <a:cubicBezTo>
                      <a:pt x="40697" y="8579"/>
                      <a:pt x="40864" y="8474"/>
                      <a:pt x="41032" y="8307"/>
                    </a:cubicBezTo>
                    <a:cubicBezTo>
                      <a:pt x="41220" y="8119"/>
                      <a:pt x="41283" y="7909"/>
                      <a:pt x="41157" y="7658"/>
                    </a:cubicBezTo>
                    <a:cubicBezTo>
                      <a:pt x="40864" y="7031"/>
                      <a:pt x="40592" y="6403"/>
                      <a:pt x="39797" y="6235"/>
                    </a:cubicBezTo>
                    <a:cubicBezTo>
                      <a:pt x="39755" y="6235"/>
                      <a:pt x="39693" y="6194"/>
                      <a:pt x="39651" y="6173"/>
                    </a:cubicBezTo>
                    <a:cubicBezTo>
                      <a:pt x="39128" y="5880"/>
                      <a:pt x="38605" y="5775"/>
                      <a:pt x="37998" y="5775"/>
                    </a:cubicBezTo>
                    <a:cubicBezTo>
                      <a:pt x="37266" y="5775"/>
                      <a:pt x="36554" y="5754"/>
                      <a:pt x="35822" y="5712"/>
                    </a:cubicBezTo>
                    <a:cubicBezTo>
                      <a:pt x="35529" y="5712"/>
                      <a:pt x="35278" y="5608"/>
                      <a:pt x="35173" y="5336"/>
                    </a:cubicBezTo>
                    <a:cubicBezTo>
                      <a:pt x="35069" y="5064"/>
                      <a:pt x="35110" y="4813"/>
                      <a:pt x="35299" y="4562"/>
                    </a:cubicBezTo>
                    <a:cubicBezTo>
                      <a:pt x="35424" y="4436"/>
                      <a:pt x="35571" y="4331"/>
                      <a:pt x="35675" y="4185"/>
                    </a:cubicBezTo>
                    <a:cubicBezTo>
                      <a:pt x="35780" y="3997"/>
                      <a:pt x="35906" y="3808"/>
                      <a:pt x="35926" y="3620"/>
                    </a:cubicBezTo>
                    <a:cubicBezTo>
                      <a:pt x="36031" y="2971"/>
                      <a:pt x="35947" y="2302"/>
                      <a:pt x="35675" y="1695"/>
                    </a:cubicBezTo>
                    <a:cubicBezTo>
                      <a:pt x="35424" y="1151"/>
                      <a:pt x="35006" y="795"/>
                      <a:pt x="34336" y="774"/>
                    </a:cubicBezTo>
                    <a:cubicBezTo>
                      <a:pt x="33290" y="733"/>
                      <a:pt x="32432" y="1214"/>
                      <a:pt x="31512" y="1570"/>
                    </a:cubicBezTo>
                    <a:cubicBezTo>
                      <a:pt x="31407" y="1590"/>
                      <a:pt x="31323" y="1716"/>
                      <a:pt x="31240" y="1800"/>
                    </a:cubicBezTo>
                    <a:cubicBezTo>
                      <a:pt x="30026" y="2867"/>
                      <a:pt x="29105" y="4206"/>
                      <a:pt x="28247" y="5587"/>
                    </a:cubicBezTo>
                    <a:cubicBezTo>
                      <a:pt x="28017" y="6005"/>
                      <a:pt x="27829" y="6445"/>
                      <a:pt x="27871" y="7031"/>
                    </a:cubicBezTo>
                    <a:close/>
                    <a:moveTo>
                      <a:pt x="38228" y="24795"/>
                    </a:moveTo>
                    <a:cubicBezTo>
                      <a:pt x="38416" y="24795"/>
                      <a:pt x="38542" y="24837"/>
                      <a:pt x="38626" y="24795"/>
                    </a:cubicBezTo>
                    <a:cubicBezTo>
                      <a:pt x="39023" y="24606"/>
                      <a:pt x="39463" y="24418"/>
                      <a:pt x="39755" y="24062"/>
                    </a:cubicBezTo>
                    <a:cubicBezTo>
                      <a:pt x="40007" y="23749"/>
                      <a:pt x="40216" y="23351"/>
                      <a:pt x="40530" y="23079"/>
                    </a:cubicBezTo>
                    <a:cubicBezTo>
                      <a:pt x="41116" y="22535"/>
                      <a:pt x="41262" y="21886"/>
                      <a:pt x="41220" y="21133"/>
                    </a:cubicBezTo>
                    <a:cubicBezTo>
                      <a:pt x="41178" y="20840"/>
                      <a:pt x="41241" y="20526"/>
                      <a:pt x="41241" y="20233"/>
                    </a:cubicBezTo>
                    <a:cubicBezTo>
                      <a:pt x="41241" y="20087"/>
                      <a:pt x="41178" y="19878"/>
                      <a:pt x="41116" y="19731"/>
                    </a:cubicBezTo>
                    <a:cubicBezTo>
                      <a:pt x="40885" y="19417"/>
                      <a:pt x="40592" y="19166"/>
                      <a:pt x="40320" y="18873"/>
                    </a:cubicBezTo>
                    <a:cubicBezTo>
                      <a:pt x="40174" y="18727"/>
                      <a:pt x="39965" y="18643"/>
                      <a:pt x="39755" y="18748"/>
                    </a:cubicBezTo>
                    <a:cubicBezTo>
                      <a:pt x="39170" y="19041"/>
                      <a:pt x="38500" y="19145"/>
                      <a:pt x="37977" y="19731"/>
                    </a:cubicBezTo>
                    <a:cubicBezTo>
                      <a:pt x="38082" y="20526"/>
                      <a:pt x="38207" y="21342"/>
                      <a:pt x="38270" y="22179"/>
                    </a:cubicBezTo>
                    <a:cubicBezTo>
                      <a:pt x="38291" y="23016"/>
                      <a:pt x="38228" y="23895"/>
                      <a:pt x="38228" y="24795"/>
                    </a:cubicBezTo>
                    <a:close/>
                    <a:moveTo>
                      <a:pt x="1821" y="25548"/>
                    </a:moveTo>
                    <a:cubicBezTo>
                      <a:pt x="1402" y="26029"/>
                      <a:pt x="1361" y="26636"/>
                      <a:pt x="1172" y="27222"/>
                    </a:cubicBezTo>
                    <a:cubicBezTo>
                      <a:pt x="1068" y="27578"/>
                      <a:pt x="1193" y="27912"/>
                      <a:pt x="1465" y="28205"/>
                    </a:cubicBezTo>
                    <a:cubicBezTo>
                      <a:pt x="1926" y="28791"/>
                      <a:pt x="2532" y="29147"/>
                      <a:pt x="3244" y="29356"/>
                    </a:cubicBezTo>
                    <a:cubicBezTo>
                      <a:pt x="3579" y="29461"/>
                      <a:pt x="3892" y="29670"/>
                      <a:pt x="4311" y="29461"/>
                    </a:cubicBezTo>
                    <a:cubicBezTo>
                      <a:pt x="4102" y="29105"/>
                      <a:pt x="3913" y="28707"/>
                      <a:pt x="3746" y="28373"/>
                    </a:cubicBezTo>
                    <a:cubicBezTo>
                      <a:pt x="3390" y="27745"/>
                      <a:pt x="3055" y="27117"/>
                      <a:pt x="2930" y="26385"/>
                    </a:cubicBezTo>
                    <a:cubicBezTo>
                      <a:pt x="2888" y="26176"/>
                      <a:pt x="2763" y="25987"/>
                      <a:pt x="2700" y="25799"/>
                    </a:cubicBezTo>
                    <a:cubicBezTo>
                      <a:pt x="2595" y="25569"/>
                      <a:pt x="2407" y="25506"/>
                      <a:pt x="2198" y="25506"/>
                    </a:cubicBezTo>
                    <a:cubicBezTo>
                      <a:pt x="2072" y="25527"/>
                      <a:pt x="1967" y="25548"/>
                      <a:pt x="1821" y="25548"/>
                    </a:cubicBezTo>
                    <a:close/>
                    <a:moveTo>
                      <a:pt x="30842" y="65282"/>
                    </a:moveTo>
                    <a:cubicBezTo>
                      <a:pt x="31072" y="65847"/>
                      <a:pt x="31595" y="66119"/>
                      <a:pt x="32139" y="66223"/>
                    </a:cubicBezTo>
                    <a:cubicBezTo>
                      <a:pt x="32955" y="66370"/>
                      <a:pt x="33771" y="66391"/>
                      <a:pt x="34525" y="65910"/>
                    </a:cubicBezTo>
                    <a:cubicBezTo>
                      <a:pt x="34190" y="65303"/>
                      <a:pt x="33625" y="65073"/>
                      <a:pt x="33039" y="64989"/>
                    </a:cubicBezTo>
                    <a:cubicBezTo>
                      <a:pt x="32474" y="64905"/>
                      <a:pt x="31909" y="64926"/>
                      <a:pt x="31323" y="64926"/>
                    </a:cubicBezTo>
                    <a:cubicBezTo>
                      <a:pt x="31114" y="64968"/>
                      <a:pt x="30947" y="65031"/>
                      <a:pt x="30842" y="65282"/>
                    </a:cubicBezTo>
                    <a:close/>
                    <a:moveTo>
                      <a:pt x="19690" y="65847"/>
                    </a:moveTo>
                    <a:cubicBezTo>
                      <a:pt x="19229" y="65721"/>
                      <a:pt x="18811" y="65659"/>
                      <a:pt x="18413" y="66014"/>
                    </a:cubicBezTo>
                    <a:cubicBezTo>
                      <a:pt x="18288" y="66119"/>
                      <a:pt x="18100" y="66182"/>
                      <a:pt x="17932" y="66244"/>
                    </a:cubicBezTo>
                    <a:cubicBezTo>
                      <a:pt x="17472" y="66349"/>
                      <a:pt x="17242" y="66642"/>
                      <a:pt x="17179" y="67123"/>
                    </a:cubicBezTo>
                    <a:cubicBezTo>
                      <a:pt x="17723" y="67186"/>
                      <a:pt x="18246" y="67332"/>
                      <a:pt x="18727" y="66977"/>
                    </a:cubicBezTo>
                    <a:cubicBezTo>
                      <a:pt x="19125" y="66705"/>
                      <a:pt x="19564" y="66433"/>
                      <a:pt x="19690" y="65847"/>
                    </a:cubicBezTo>
                    <a:close/>
                    <a:moveTo>
                      <a:pt x="22535" y="39190"/>
                    </a:moveTo>
                    <a:cubicBezTo>
                      <a:pt x="22619" y="38918"/>
                      <a:pt x="22912" y="38646"/>
                      <a:pt x="22870" y="38249"/>
                    </a:cubicBezTo>
                    <a:cubicBezTo>
                      <a:pt x="22514" y="38290"/>
                      <a:pt x="22201" y="38332"/>
                      <a:pt x="21866" y="38353"/>
                    </a:cubicBezTo>
                    <a:cubicBezTo>
                      <a:pt x="21552" y="38395"/>
                      <a:pt x="21238" y="38353"/>
                      <a:pt x="20882" y="38353"/>
                    </a:cubicBezTo>
                    <a:cubicBezTo>
                      <a:pt x="21322" y="39065"/>
                      <a:pt x="21677" y="39253"/>
                      <a:pt x="22535" y="391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352;p57"/>
              <p:cNvSpPr/>
              <p:nvPr/>
            </p:nvSpPr>
            <p:spPr>
              <a:xfrm>
                <a:off x="5236725" y="2525075"/>
                <a:ext cx="358325" cy="243775"/>
              </a:xfrm>
              <a:custGeom>
                <a:avLst/>
                <a:gdLst/>
                <a:ahLst/>
                <a:cxnLst/>
                <a:rect l="l" t="t" r="r" b="b"/>
                <a:pathLst>
                  <a:path w="14333" h="9751" extrusionOk="0">
                    <a:moveTo>
                      <a:pt x="0" y="3620"/>
                    </a:moveTo>
                    <a:cubicBezTo>
                      <a:pt x="921" y="2950"/>
                      <a:pt x="1821" y="2553"/>
                      <a:pt x="2804" y="2176"/>
                    </a:cubicBezTo>
                    <a:cubicBezTo>
                      <a:pt x="3662" y="1862"/>
                      <a:pt x="4562" y="1548"/>
                      <a:pt x="5419" y="1214"/>
                    </a:cubicBezTo>
                    <a:cubicBezTo>
                      <a:pt x="5775" y="1088"/>
                      <a:pt x="6152" y="1004"/>
                      <a:pt x="6528" y="1004"/>
                    </a:cubicBezTo>
                    <a:cubicBezTo>
                      <a:pt x="6905" y="1004"/>
                      <a:pt x="7240" y="963"/>
                      <a:pt x="7575" y="858"/>
                    </a:cubicBezTo>
                    <a:cubicBezTo>
                      <a:pt x="8244" y="691"/>
                      <a:pt x="8872" y="502"/>
                      <a:pt x="9520" y="544"/>
                    </a:cubicBezTo>
                    <a:cubicBezTo>
                      <a:pt x="9709" y="544"/>
                      <a:pt x="9876" y="502"/>
                      <a:pt x="10044" y="460"/>
                    </a:cubicBezTo>
                    <a:cubicBezTo>
                      <a:pt x="10483" y="335"/>
                      <a:pt x="10922" y="272"/>
                      <a:pt x="11383" y="293"/>
                    </a:cubicBezTo>
                    <a:cubicBezTo>
                      <a:pt x="11613" y="293"/>
                      <a:pt x="11885" y="335"/>
                      <a:pt x="12094" y="230"/>
                    </a:cubicBezTo>
                    <a:cubicBezTo>
                      <a:pt x="12638" y="0"/>
                      <a:pt x="13203" y="126"/>
                      <a:pt x="13789" y="147"/>
                    </a:cubicBezTo>
                    <a:cubicBezTo>
                      <a:pt x="14186" y="167"/>
                      <a:pt x="14333" y="314"/>
                      <a:pt x="14333" y="711"/>
                    </a:cubicBezTo>
                    <a:cubicBezTo>
                      <a:pt x="14333" y="1360"/>
                      <a:pt x="14333" y="1988"/>
                      <a:pt x="14186" y="2678"/>
                    </a:cubicBezTo>
                    <a:cubicBezTo>
                      <a:pt x="13977" y="3599"/>
                      <a:pt x="13580" y="4436"/>
                      <a:pt x="13245" y="5294"/>
                    </a:cubicBezTo>
                    <a:cubicBezTo>
                      <a:pt x="13036" y="5838"/>
                      <a:pt x="12743" y="6319"/>
                      <a:pt x="12303" y="6696"/>
                    </a:cubicBezTo>
                    <a:cubicBezTo>
                      <a:pt x="11613" y="7302"/>
                      <a:pt x="10985" y="7930"/>
                      <a:pt x="10336" y="8558"/>
                    </a:cubicBezTo>
                    <a:cubicBezTo>
                      <a:pt x="10044" y="8851"/>
                      <a:pt x="9730" y="9039"/>
                      <a:pt x="9332" y="9165"/>
                    </a:cubicBezTo>
                    <a:cubicBezTo>
                      <a:pt x="8746" y="9353"/>
                      <a:pt x="8160" y="9520"/>
                      <a:pt x="7512" y="9583"/>
                    </a:cubicBezTo>
                    <a:cubicBezTo>
                      <a:pt x="6884" y="9667"/>
                      <a:pt x="6277" y="9750"/>
                      <a:pt x="5629" y="9750"/>
                    </a:cubicBezTo>
                    <a:cubicBezTo>
                      <a:pt x="5252" y="9709"/>
                      <a:pt x="4917" y="9646"/>
                      <a:pt x="4603" y="9437"/>
                    </a:cubicBezTo>
                    <a:cubicBezTo>
                      <a:pt x="4206" y="9165"/>
                      <a:pt x="3787" y="8934"/>
                      <a:pt x="3369" y="8662"/>
                    </a:cubicBezTo>
                    <a:cubicBezTo>
                      <a:pt x="3222" y="8558"/>
                      <a:pt x="3055" y="8495"/>
                      <a:pt x="2929" y="8349"/>
                    </a:cubicBezTo>
                    <a:cubicBezTo>
                      <a:pt x="2281" y="7679"/>
                      <a:pt x="1611" y="7030"/>
                      <a:pt x="1025" y="6319"/>
                    </a:cubicBezTo>
                    <a:cubicBezTo>
                      <a:pt x="607" y="5880"/>
                      <a:pt x="419" y="5273"/>
                      <a:pt x="314" y="4687"/>
                    </a:cubicBezTo>
                    <a:cubicBezTo>
                      <a:pt x="377" y="4310"/>
                      <a:pt x="251" y="3996"/>
                      <a:pt x="0" y="3620"/>
                    </a:cubicBezTo>
                    <a:close/>
                    <a:moveTo>
                      <a:pt x="13412" y="1109"/>
                    </a:moveTo>
                    <a:cubicBezTo>
                      <a:pt x="13077" y="900"/>
                      <a:pt x="12784" y="983"/>
                      <a:pt x="12512" y="1067"/>
                    </a:cubicBezTo>
                    <a:cubicBezTo>
                      <a:pt x="12240" y="1109"/>
                      <a:pt x="11989" y="1193"/>
                      <a:pt x="11717" y="1193"/>
                    </a:cubicBezTo>
                    <a:cubicBezTo>
                      <a:pt x="11173" y="1172"/>
                      <a:pt x="10650" y="1193"/>
                      <a:pt x="10127" y="1339"/>
                    </a:cubicBezTo>
                    <a:cubicBezTo>
                      <a:pt x="10002" y="1402"/>
                      <a:pt x="9834" y="1423"/>
                      <a:pt x="9688" y="1402"/>
                    </a:cubicBezTo>
                    <a:cubicBezTo>
                      <a:pt x="9081" y="1381"/>
                      <a:pt x="8474" y="1507"/>
                      <a:pt x="7909" y="1653"/>
                    </a:cubicBezTo>
                    <a:cubicBezTo>
                      <a:pt x="7449" y="1799"/>
                      <a:pt x="7031" y="1841"/>
                      <a:pt x="6570" y="1862"/>
                    </a:cubicBezTo>
                    <a:cubicBezTo>
                      <a:pt x="6256" y="1862"/>
                      <a:pt x="5922" y="1967"/>
                      <a:pt x="5587" y="2051"/>
                    </a:cubicBezTo>
                    <a:cubicBezTo>
                      <a:pt x="4708" y="2343"/>
                      <a:pt x="3850" y="2636"/>
                      <a:pt x="2950" y="2950"/>
                    </a:cubicBezTo>
                    <a:cubicBezTo>
                      <a:pt x="2385" y="3118"/>
                      <a:pt x="1862" y="3369"/>
                      <a:pt x="1360" y="3683"/>
                    </a:cubicBezTo>
                    <a:cubicBezTo>
                      <a:pt x="1235" y="4478"/>
                      <a:pt x="1444" y="5189"/>
                      <a:pt x="1904" y="5733"/>
                    </a:cubicBezTo>
                    <a:cubicBezTo>
                      <a:pt x="2762" y="6737"/>
                      <a:pt x="3641" y="7700"/>
                      <a:pt x="4813" y="8390"/>
                    </a:cubicBezTo>
                    <a:cubicBezTo>
                      <a:pt x="5482" y="8767"/>
                      <a:pt x="6152" y="8851"/>
                      <a:pt x="6842" y="8704"/>
                    </a:cubicBezTo>
                    <a:cubicBezTo>
                      <a:pt x="7135" y="8641"/>
                      <a:pt x="7428" y="8558"/>
                      <a:pt x="7742" y="8537"/>
                    </a:cubicBezTo>
                    <a:cubicBezTo>
                      <a:pt x="8621" y="8453"/>
                      <a:pt x="9416" y="8181"/>
                      <a:pt x="10044" y="7491"/>
                    </a:cubicBezTo>
                    <a:cubicBezTo>
                      <a:pt x="10336" y="7177"/>
                      <a:pt x="10650" y="6884"/>
                      <a:pt x="10964" y="6633"/>
                    </a:cubicBezTo>
                    <a:cubicBezTo>
                      <a:pt x="11717" y="6005"/>
                      <a:pt x="12345" y="5294"/>
                      <a:pt x="12575" y="4331"/>
                    </a:cubicBezTo>
                    <a:cubicBezTo>
                      <a:pt x="12596" y="4248"/>
                      <a:pt x="12659" y="4164"/>
                      <a:pt x="12680" y="4101"/>
                    </a:cubicBezTo>
                    <a:lnTo>
                      <a:pt x="13077" y="2908"/>
                    </a:lnTo>
                    <a:cubicBezTo>
                      <a:pt x="13119" y="2741"/>
                      <a:pt x="13119" y="2553"/>
                      <a:pt x="13203" y="2385"/>
                    </a:cubicBezTo>
                    <a:cubicBezTo>
                      <a:pt x="13475" y="1967"/>
                      <a:pt x="13454" y="1590"/>
                      <a:pt x="13412" y="110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353;p57"/>
              <p:cNvSpPr/>
              <p:nvPr/>
            </p:nvSpPr>
            <p:spPr>
              <a:xfrm>
                <a:off x="5555275" y="2401100"/>
                <a:ext cx="110400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4416" h="3453" extrusionOk="0">
                    <a:moveTo>
                      <a:pt x="461" y="1737"/>
                    </a:moveTo>
                    <a:cubicBezTo>
                      <a:pt x="335" y="1465"/>
                      <a:pt x="231" y="1256"/>
                      <a:pt x="147" y="1025"/>
                    </a:cubicBezTo>
                    <a:cubicBezTo>
                      <a:pt x="126" y="942"/>
                      <a:pt x="147" y="816"/>
                      <a:pt x="210" y="795"/>
                    </a:cubicBezTo>
                    <a:cubicBezTo>
                      <a:pt x="273" y="732"/>
                      <a:pt x="440" y="691"/>
                      <a:pt x="524" y="712"/>
                    </a:cubicBezTo>
                    <a:cubicBezTo>
                      <a:pt x="649" y="753"/>
                      <a:pt x="775" y="858"/>
                      <a:pt x="879" y="942"/>
                    </a:cubicBezTo>
                    <a:cubicBezTo>
                      <a:pt x="1151" y="858"/>
                      <a:pt x="1403" y="816"/>
                      <a:pt x="1695" y="732"/>
                    </a:cubicBezTo>
                    <a:cubicBezTo>
                      <a:pt x="1716" y="691"/>
                      <a:pt x="1779" y="607"/>
                      <a:pt x="1800" y="523"/>
                    </a:cubicBezTo>
                    <a:cubicBezTo>
                      <a:pt x="1884" y="335"/>
                      <a:pt x="1988" y="188"/>
                      <a:pt x="2072" y="0"/>
                    </a:cubicBezTo>
                    <a:cubicBezTo>
                      <a:pt x="2532" y="105"/>
                      <a:pt x="2386" y="502"/>
                      <a:pt x="2511" y="691"/>
                    </a:cubicBezTo>
                    <a:cubicBezTo>
                      <a:pt x="2846" y="921"/>
                      <a:pt x="3139" y="1130"/>
                      <a:pt x="3432" y="1339"/>
                    </a:cubicBezTo>
                    <a:cubicBezTo>
                      <a:pt x="3641" y="1256"/>
                      <a:pt x="3851" y="1151"/>
                      <a:pt x="4081" y="1067"/>
                    </a:cubicBezTo>
                    <a:cubicBezTo>
                      <a:pt x="4269" y="1025"/>
                      <a:pt x="4416" y="1256"/>
                      <a:pt x="4332" y="1423"/>
                    </a:cubicBezTo>
                    <a:cubicBezTo>
                      <a:pt x="4269" y="1569"/>
                      <a:pt x="4164" y="1737"/>
                      <a:pt x="4060" y="1862"/>
                    </a:cubicBezTo>
                    <a:cubicBezTo>
                      <a:pt x="3997" y="1946"/>
                      <a:pt x="3892" y="1967"/>
                      <a:pt x="3851" y="2009"/>
                    </a:cubicBezTo>
                    <a:cubicBezTo>
                      <a:pt x="3767" y="2072"/>
                      <a:pt x="3704" y="2113"/>
                      <a:pt x="3641" y="2197"/>
                    </a:cubicBezTo>
                    <a:cubicBezTo>
                      <a:pt x="3600" y="2427"/>
                      <a:pt x="3579" y="2699"/>
                      <a:pt x="3495" y="2909"/>
                    </a:cubicBezTo>
                    <a:cubicBezTo>
                      <a:pt x="3453" y="3013"/>
                      <a:pt x="3328" y="3118"/>
                      <a:pt x="3181" y="3160"/>
                    </a:cubicBezTo>
                    <a:cubicBezTo>
                      <a:pt x="3035" y="3222"/>
                      <a:pt x="2825" y="3055"/>
                      <a:pt x="2804" y="2867"/>
                    </a:cubicBezTo>
                    <a:cubicBezTo>
                      <a:pt x="2763" y="2657"/>
                      <a:pt x="2763" y="2448"/>
                      <a:pt x="2763" y="2260"/>
                    </a:cubicBezTo>
                    <a:cubicBezTo>
                      <a:pt x="2742" y="1862"/>
                      <a:pt x="2595" y="1695"/>
                      <a:pt x="2219" y="1674"/>
                    </a:cubicBezTo>
                    <a:cubicBezTo>
                      <a:pt x="2030" y="1653"/>
                      <a:pt x="1884" y="1695"/>
                      <a:pt x="1675" y="1695"/>
                    </a:cubicBezTo>
                    <a:cubicBezTo>
                      <a:pt x="1382" y="2218"/>
                      <a:pt x="879" y="2616"/>
                      <a:pt x="775" y="3243"/>
                    </a:cubicBezTo>
                    <a:cubicBezTo>
                      <a:pt x="754" y="3348"/>
                      <a:pt x="545" y="3453"/>
                      <a:pt x="440" y="3453"/>
                    </a:cubicBezTo>
                    <a:cubicBezTo>
                      <a:pt x="335" y="3453"/>
                      <a:pt x="147" y="3327"/>
                      <a:pt x="126" y="3201"/>
                    </a:cubicBezTo>
                    <a:cubicBezTo>
                      <a:pt x="1" y="2888"/>
                      <a:pt x="22" y="2532"/>
                      <a:pt x="189" y="2218"/>
                    </a:cubicBezTo>
                    <a:cubicBezTo>
                      <a:pt x="252" y="2093"/>
                      <a:pt x="335" y="1946"/>
                      <a:pt x="461" y="17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354;p57"/>
              <p:cNvSpPr/>
              <p:nvPr/>
            </p:nvSpPr>
            <p:spPr>
              <a:xfrm>
                <a:off x="5152500" y="2481650"/>
                <a:ext cx="106725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4269" h="3809" extrusionOk="0">
                    <a:moveTo>
                      <a:pt x="3578" y="419"/>
                    </a:moveTo>
                    <a:cubicBezTo>
                      <a:pt x="3871" y="607"/>
                      <a:pt x="3913" y="775"/>
                      <a:pt x="3809" y="984"/>
                    </a:cubicBezTo>
                    <a:cubicBezTo>
                      <a:pt x="3599" y="1381"/>
                      <a:pt x="3662" y="1716"/>
                      <a:pt x="3976" y="2072"/>
                    </a:cubicBezTo>
                    <a:cubicBezTo>
                      <a:pt x="4081" y="2197"/>
                      <a:pt x="4164" y="2386"/>
                      <a:pt x="4206" y="2532"/>
                    </a:cubicBezTo>
                    <a:cubicBezTo>
                      <a:pt x="4269" y="2741"/>
                      <a:pt x="4122" y="2972"/>
                      <a:pt x="3913" y="3034"/>
                    </a:cubicBezTo>
                    <a:cubicBezTo>
                      <a:pt x="3704" y="3076"/>
                      <a:pt x="3557" y="3013"/>
                      <a:pt x="3474" y="2846"/>
                    </a:cubicBezTo>
                    <a:cubicBezTo>
                      <a:pt x="3265" y="2448"/>
                      <a:pt x="2951" y="2135"/>
                      <a:pt x="2679" y="1758"/>
                    </a:cubicBezTo>
                    <a:cubicBezTo>
                      <a:pt x="2407" y="1800"/>
                      <a:pt x="2156" y="1863"/>
                      <a:pt x="1988" y="1904"/>
                    </a:cubicBezTo>
                    <a:cubicBezTo>
                      <a:pt x="1612" y="2323"/>
                      <a:pt x="1423" y="2741"/>
                      <a:pt x="1486" y="3244"/>
                    </a:cubicBezTo>
                    <a:cubicBezTo>
                      <a:pt x="1486" y="3327"/>
                      <a:pt x="1507" y="3453"/>
                      <a:pt x="1465" y="3495"/>
                    </a:cubicBezTo>
                    <a:cubicBezTo>
                      <a:pt x="1381" y="3599"/>
                      <a:pt x="1277" y="3746"/>
                      <a:pt x="1151" y="3767"/>
                    </a:cubicBezTo>
                    <a:cubicBezTo>
                      <a:pt x="984" y="3808"/>
                      <a:pt x="775" y="3683"/>
                      <a:pt x="733" y="3536"/>
                    </a:cubicBezTo>
                    <a:cubicBezTo>
                      <a:pt x="691" y="3390"/>
                      <a:pt x="670" y="3244"/>
                      <a:pt x="670" y="3076"/>
                    </a:cubicBezTo>
                    <a:cubicBezTo>
                      <a:pt x="670" y="2741"/>
                      <a:pt x="691" y="2428"/>
                      <a:pt x="691" y="2197"/>
                    </a:cubicBezTo>
                    <a:cubicBezTo>
                      <a:pt x="586" y="1758"/>
                      <a:pt x="0" y="1612"/>
                      <a:pt x="314" y="1067"/>
                    </a:cubicBezTo>
                    <a:cubicBezTo>
                      <a:pt x="586" y="1193"/>
                      <a:pt x="858" y="1298"/>
                      <a:pt x="1151" y="1444"/>
                    </a:cubicBezTo>
                    <a:cubicBezTo>
                      <a:pt x="1528" y="1193"/>
                      <a:pt x="1842" y="963"/>
                      <a:pt x="1737" y="440"/>
                    </a:cubicBezTo>
                    <a:cubicBezTo>
                      <a:pt x="1716" y="335"/>
                      <a:pt x="1842" y="210"/>
                      <a:pt x="1925" y="0"/>
                    </a:cubicBezTo>
                    <a:cubicBezTo>
                      <a:pt x="2302" y="335"/>
                      <a:pt x="2574" y="607"/>
                      <a:pt x="2930" y="879"/>
                    </a:cubicBezTo>
                    <a:cubicBezTo>
                      <a:pt x="3139" y="754"/>
                      <a:pt x="3348" y="607"/>
                      <a:pt x="3578" y="4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oogle Shape;1355;p57"/>
            <p:cNvGrpSpPr/>
            <p:nvPr/>
          </p:nvGrpSpPr>
          <p:grpSpPr>
            <a:xfrm>
              <a:off x="4373013" y="3742663"/>
              <a:ext cx="643950" cy="195675"/>
              <a:chOff x="806663" y="3241275"/>
              <a:chExt cx="643950" cy="195675"/>
            </a:xfrm>
          </p:grpSpPr>
          <p:sp>
            <p:nvSpPr>
              <p:cNvPr id="86" name="Google Shape;1356;p57"/>
              <p:cNvSpPr/>
              <p:nvPr/>
            </p:nvSpPr>
            <p:spPr>
              <a:xfrm>
                <a:off x="808238" y="3264300"/>
                <a:ext cx="60002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4001" h="6906" extrusionOk="0">
                    <a:moveTo>
                      <a:pt x="22870" y="858"/>
                    </a:moveTo>
                    <a:cubicBezTo>
                      <a:pt x="22054" y="1026"/>
                      <a:pt x="21406" y="1570"/>
                      <a:pt x="20694" y="1967"/>
                    </a:cubicBezTo>
                    <a:cubicBezTo>
                      <a:pt x="20673" y="1967"/>
                      <a:pt x="20652" y="1988"/>
                      <a:pt x="20652" y="1988"/>
                    </a:cubicBezTo>
                    <a:cubicBezTo>
                      <a:pt x="19941" y="2156"/>
                      <a:pt x="19334" y="2469"/>
                      <a:pt x="18727" y="2930"/>
                    </a:cubicBezTo>
                    <a:cubicBezTo>
                      <a:pt x="18497" y="3118"/>
                      <a:pt x="18141" y="3537"/>
                      <a:pt x="17744" y="3871"/>
                    </a:cubicBezTo>
                    <a:cubicBezTo>
                      <a:pt x="18100" y="3034"/>
                      <a:pt x="18497" y="2156"/>
                      <a:pt x="17535" y="1570"/>
                    </a:cubicBezTo>
                    <a:cubicBezTo>
                      <a:pt x="17576" y="1381"/>
                      <a:pt x="17618" y="1172"/>
                      <a:pt x="17576" y="942"/>
                    </a:cubicBezTo>
                    <a:cubicBezTo>
                      <a:pt x="17556" y="377"/>
                      <a:pt x="16991" y="0"/>
                      <a:pt x="16426" y="293"/>
                    </a:cubicBezTo>
                    <a:cubicBezTo>
                      <a:pt x="15735" y="649"/>
                      <a:pt x="15317" y="1444"/>
                      <a:pt x="14961" y="2114"/>
                    </a:cubicBezTo>
                    <a:cubicBezTo>
                      <a:pt x="14815" y="2469"/>
                      <a:pt x="14647" y="2783"/>
                      <a:pt x="14501" y="3118"/>
                    </a:cubicBezTo>
                    <a:cubicBezTo>
                      <a:pt x="14333" y="2407"/>
                      <a:pt x="14082" y="1779"/>
                      <a:pt x="13287" y="1633"/>
                    </a:cubicBezTo>
                    <a:cubicBezTo>
                      <a:pt x="12952" y="1277"/>
                      <a:pt x="12408" y="1214"/>
                      <a:pt x="11990" y="1591"/>
                    </a:cubicBezTo>
                    <a:cubicBezTo>
                      <a:pt x="11341" y="2218"/>
                      <a:pt x="11467" y="3055"/>
                      <a:pt x="11404" y="3829"/>
                    </a:cubicBezTo>
                    <a:cubicBezTo>
                      <a:pt x="10714" y="3055"/>
                      <a:pt x="10149" y="2177"/>
                      <a:pt x="9165" y="1758"/>
                    </a:cubicBezTo>
                    <a:cubicBezTo>
                      <a:pt x="8684" y="1549"/>
                      <a:pt x="7910" y="1737"/>
                      <a:pt x="7847" y="2323"/>
                    </a:cubicBezTo>
                    <a:cubicBezTo>
                      <a:pt x="7575" y="2197"/>
                      <a:pt x="7261" y="2156"/>
                      <a:pt x="6885" y="2197"/>
                    </a:cubicBezTo>
                    <a:cubicBezTo>
                      <a:pt x="6592" y="2218"/>
                      <a:pt x="6257" y="2407"/>
                      <a:pt x="6110" y="2679"/>
                    </a:cubicBezTo>
                    <a:cubicBezTo>
                      <a:pt x="6069" y="2637"/>
                      <a:pt x="6027" y="2616"/>
                      <a:pt x="6006" y="2595"/>
                    </a:cubicBezTo>
                    <a:cubicBezTo>
                      <a:pt x="5315" y="2051"/>
                      <a:pt x="4562" y="1633"/>
                      <a:pt x="3704" y="1988"/>
                    </a:cubicBezTo>
                    <a:cubicBezTo>
                      <a:pt x="2783" y="2386"/>
                      <a:pt x="3851" y="3829"/>
                      <a:pt x="4980" y="5001"/>
                    </a:cubicBezTo>
                    <a:cubicBezTo>
                      <a:pt x="4353" y="4813"/>
                      <a:pt x="3725" y="4583"/>
                      <a:pt x="3181" y="4290"/>
                    </a:cubicBezTo>
                    <a:cubicBezTo>
                      <a:pt x="2344" y="3850"/>
                      <a:pt x="1403" y="3620"/>
                      <a:pt x="482" y="3850"/>
                    </a:cubicBezTo>
                    <a:cubicBezTo>
                      <a:pt x="168" y="3934"/>
                      <a:pt x="1" y="4311"/>
                      <a:pt x="189" y="4583"/>
                    </a:cubicBezTo>
                    <a:cubicBezTo>
                      <a:pt x="942" y="5817"/>
                      <a:pt x="1988" y="6152"/>
                      <a:pt x="3286" y="6654"/>
                    </a:cubicBezTo>
                    <a:cubicBezTo>
                      <a:pt x="3851" y="6884"/>
                      <a:pt x="4667" y="6905"/>
                      <a:pt x="4750" y="6152"/>
                    </a:cubicBezTo>
                    <a:cubicBezTo>
                      <a:pt x="4750" y="6089"/>
                      <a:pt x="4750" y="6068"/>
                      <a:pt x="4708" y="6026"/>
                    </a:cubicBezTo>
                    <a:cubicBezTo>
                      <a:pt x="5483" y="6257"/>
                      <a:pt x="6215" y="6550"/>
                      <a:pt x="6989" y="6759"/>
                    </a:cubicBezTo>
                    <a:cubicBezTo>
                      <a:pt x="7491" y="6884"/>
                      <a:pt x="7805" y="6466"/>
                      <a:pt x="7742" y="6068"/>
                    </a:cubicBezTo>
                    <a:cubicBezTo>
                      <a:pt x="7805" y="6131"/>
                      <a:pt x="7847" y="6152"/>
                      <a:pt x="7889" y="6194"/>
                    </a:cubicBezTo>
                    <a:cubicBezTo>
                      <a:pt x="8349" y="6675"/>
                      <a:pt x="9144" y="6361"/>
                      <a:pt x="9270" y="5775"/>
                    </a:cubicBezTo>
                    <a:cubicBezTo>
                      <a:pt x="9709" y="6047"/>
                      <a:pt x="10421" y="5880"/>
                      <a:pt x="10609" y="5441"/>
                    </a:cubicBezTo>
                    <a:cubicBezTo>
                      <a:pt x="10839" y="5713"/>
                      <a:pt x="11090" y="5943"/>
                      <a:pt x="11404" y="6152"/>
                    </a:cubicBezTo>
                    <a:cubicBezTo>
                      <a:pt x="11509" y="6194"/>
                      <a:pt x="11592" y="6257"/>
                      <a:pt x="11697" y="6257"/>
                    </a:cubicBezTo>
                    <a:cubicBezTo>
                      <a:pt x="12178" y="6717"/>
                      <a:pt x="13120" y="6654"/>
                      <a:pt x="13287" y="5859"/>
                    </a:cubicBezTo>
                    <a:cubicBezTo>
                      <a:pt x="13287" y="5817"/>
                      <a:pt x="13329" y="5775"/>
                      <a:pt x="13329" y="5734"/>
                    </a:cubicBezTo>
                    <a:cubicBezTo>
                      <a:pt x="13475" y="5880"/>
                      <a:pt x="13685" y="5985"/>
                      <a:pt x="13957" y="5985"/>
                    </a:cubicBezTo>
                    <a:cubicBezTo>
                      <a:pt x="14815" y="6068"/>
                      <a:pt x="15359" y="5315"/>
                      <a:pt x="15756" y="4625"/>
                    </a:cubicBezTo>
                    <a:cubicBezTo>
                      <a:pt x="15735" y="4792"/>
                      <a:pt x="15735" y="4918"/>
                      <a:pt x="15756" y="5085"/>
                    </a:cubicBezTo>
                    <a:cubicBezTo>
                      <a:pt x="15777" y="5420"/>
                      <a:pt x="15986" y="5817"/>
                      <a:pt x="16363" y="5859"/>
                    </a:cubicBezTo>
                    <a:cubicBezTo>
                      <a:pt x="17158" y="5985"/>
                      <a:pt x="17744" y="5734"/>
                      <a:pt x="18267" y="5336"/>
                    </a:cubicBezTo>
                    <a:cubicBezTo>
                      <a:pt x="18372" y="5399"/>
                      <a:pt x="18497" y="5420"/>
                      <a:pt x="18665" y="5399"/>
                    </a:cubicBezTo>
                    <a:cubicBezTo>
                      <a:pt x="19711" y="5252"/>
                      <a:pt x="21510" y="4415"/>
                      <a:pt x="21824" y="3244"/>
                    </a:cubicBezTo>
                    <a:cubicBezTo>
                      <a:pt x="21991" y="3139"/>
                      <a:pt x="22159" y="3034"/>
                      <a:pt x="22347" y="2930"/>
                    </a:cubicBezTo>
                    <a:cubicBezTo>
                      <a:pt x="22766" y="3578"/>
                      <a:pt x="24000" y="3432"/>
                      <a:pt x="24000" y="2469"/>
                    </a:cubicBezTo>
                    <a:lnTo>
                      <a:pt x="24000" y="1674"/>
                    </a:lnTo>
                    <a:cubicBezTo>
                      <a:pt x="24000" y="1109"/>
                      <a:pt x="23414" y="754"/>
                      <a:pt x="22870" y="858"/>
                    </a:cubicBezTo>
                    <a:close/>
                    <a:moveTo>
                      <a:pt x="4353" y="6068"/>
                    </a:moveTo>
                    <a:cubicBezTo>
                      <a:pt x="4185" y="6340"/>
                      <a:pt x="3223" y="5754"/>
                      <a:pt x="2993" y="5671"/>
                    </a:cubicBezTo>
                    <a:cubicBezTo>
                      <a:pt x="2470" y="5524"/>
                      <a:pt x="2009" y="5231"/>
                      <a:pt x="1633" y="4876"/>
                    </a:cubicBezTo>
                    <a:cubicBezTo>
                      <a:pt x="2365" y="5064"/>
                      <a:pt x="3014" y="5587"/>
                      <a:pt x="3746" y="5775"/>
                    </a:cubicBezTo>
                    <a:cubicBezTo>
                      <a:pt x="3976" y="5838"/>
                      <a:pt x="4206" y="5922"/>
                      <a:pt x="4457" y="5985"/>
                    </a:cubicBezTo>
                    <a:cubicBezTo>
                      <a:pt x="4416" y="5985"/>
                      <a:pt x="4374" y="6026"/>
                      <a:pt x="4353" y="606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1357;p57"/>
              <p:cNvSpPr/>
              <p:nvPr/>
            </p:nvSpPr>
            <p:spPr>
              <a:xfrm>
                <a:off x="806663" y="3241275"/>
                <a:ext cx="643950" cy="188350"/>
              </a:xfrm>
              <a:custGeom>
                <a:avLst/>
                <a:gdLst/>
                <a:ahLst/>
                <a:cxnLst/>
                <a:rect l="l" t="t" r="r" b="b"/>
                <a:pathLst>
                  <a:path w="25758" h="7534" extrusionOk="0">
                    <a:moveTo>
                      <a:pt x="4709" y="4897"/>
                    </a:moveTo>
                    <a:cubicBezTo>
                      <a:pt x="4499" y="4583"/>
                      <a:pt x="4311" y="4332"/>
                      <a:pt x="4144" y="4060"/>
                    </a:cubicBezTo>
                    <a:cubicBezTo>
                      <a:pt x="4039" y="3872"/>
                      <a:pt x="3997" y="3704"/>
                      <a:pt x="3914" y="3474"/>
                    </a:cubicBezTo>
                    <a:cubicBezTo>
                      <a:pt x="3767" y="3098"/>
                      <a:pt x="3725" y="2679"/>
                      <a:pt x="3767" y="2261"/>
                    </a:cubicBezTo>
                    <a:cubicBezTo>
                      <a:pt x="3809" y="1633"/>
                      <a:pt x="4290" y="1214"/>
                      <a:pt x="4918" y="1361"/>
                    </a:cubicBezTo>
                    <a:cubicBezTo>
                      <a:pt x="5567" y="1528"/>
                      <a:pt x="6215" y="1675"/>
                      <a:pt x="6822" y="2051"/>
                    </a:cubicBezTo>
                    <a:cubicBezTo>
                      <a:pt x="7387" y="2386"/>
                      <a:pt x="7994" y="2700"/>
                      <a:pt x="8600" y="3014"/>
                    </a:cubicBezTo>
                    <a:cubicBezTo>
                      <a:pt x="8852" y="3139"/>
                      <a:pt x="9124" y="3223"/>
                      <a:pt x="9417" y="3328"/>
                    </a:cubicBezTo>
                    <a:cubicBezTo>
                      <a:pt x="9772" y="2993"/>
                      <a:pt x="9877" y="2595"/>
                      <a:pt x="10044" y="2240"/>
                    </a:cubicBezTo>
                    <a:cubicBezTo>
                      <a:pt x="10253" y="1779"/>
                      <a:pt x="10421" y="1319"/>
                      <a:pt x="10672" y="859"/>
                    </a:cubicBezTo>
                    <a:cubicBezTo>
                      <a:pt x="10881" y="440"/>
                      <a:pt x="11258" y="273"/>
                      <a:pt x="11760" y="273"/>
                    </a:cubicBezTo>
                    <a:cubicBezTo>
                      <a:pt x="12199" y="273"/>
                      <a:pt x="12492" y="419"/>
                      <a:pt x="12681" y="817"/>
                    </a:cubicBezTo>
                    <a:cubicBezTo>
                      <a:pt x="12890" y="1235"/>
                      <a:pt x="13099" y="1654"/>
                      <a:pt x="13329" y="2072"/>
                    </a:cubicBezTo>
                    <a:cubicBezTo>
                      <a:pt x="13413" y="2240"/>
                      <a:pt x="13538" y="2323"/>
                      <a:pt x="13664" y="2512"/>
                    </a:cubicBezTo>
                    <a:cubicBezTo>
                      <a:pt x="14187" y="1989"/>
                      <a:pt x="14710" y="1507"/>
                      <a:pt x="15212" y="1005"/>
                    </a:cubicBezTo>
                    <a:cubicBezTo>
                      <a:pt x="15484" y="712"/>
                      <a:pt x="15798" y="524"/>
                      <a:pt x="16133" y="315"/>
                    </a:cubicBezTo>
                    <a:cubicBezTo>
                      <a:pt x="16656" y="1"/>
                      <a:pt x="17200" y="1"/>
                      <a:pt x="17744" y="64"/>
                    </a:cubicBezTo>
                    <a:cubicBezTo>
                      <a:pt x="18100" y="85"/>
                      <a:pt x="18267" y="273"/>
                      <a:pt x="18330" y="629"/>
                    </a:cubicBezTo>
                    <a:cubicBezTo>
                      <a:pt x="18351" y="921"/>
                      <a:pt x="18351" y="1214"/>
                      <a:pt x="18351" y="1528"/>
                    </a:cubicBezTo>
                    <a:cubicBezTo>
                      <a:pt x="18351" y="1737"/>
                      <a:pt x="18414" y="1926"/>
                      <a:pt x="18435" y="2177"/>
                    </a:cubicBezTo>
                    <a:cubicBezTo>
                      <a:pt x="18623" y="2156"/>
                      <a:pt x="18748" y="2135"/>
                      <a:pt x="18874" y="2072"/>
                    </a:cubicBezTo>
                    <a:cubicBezTo>
                      <a:pt x="19983" y="1675"/>
                      <a:pt x="21071" y="1256"/>
                      <a:pt x="22285" y="1214"/>
                    </a:cubicBezTo>
                    <a:cubicBezTo>
                      <a:pt x="22494" y="1214"/>
                      <a:pt x="22661" y="1110"/>
                      <a:pt x="22870" y="1047"/>
                    </a:cubicBezTo>
                    <a:cubicBezTo>
                      <a:pt x="23561" y="880"/>
                      <a:pt x="24210" y="1047"/>
                      <a:pt x="24858" y="1256"/>
                    </a:cubicBezTo>
                    <a:cubicBezTo>
                      <a:pt x="24963" y="1298"/>
                      <a:pt x="25109" y="1361"/>
                      <a:pt x="25151" y="1465"/>
                    </a:cubicBezTo>
                    <a:cubicBezTo>
                      <a:pt x="25465" y="2135"/>
                      <a:pt x="25758" y="2784"/>
                      <a:pt x="25339" y="3495"/>
                    </a:cubicBezTo>
                    <a:cubicBezTo>
                      <a:pt x="25214" y="3725"/>
                      <a:pt x="25046" y="3934"/>
                      <a:pt x="24900" y="4144"/>
                    </a:cubicBezTo>
                    <a:lnTo>
                      <a:pt x="23707" y="5797"/>
                    </a:lnTo>
                    <a:cubicBezTo>
                      <a:pt x="23645" y="5922"/>
                      <a:pt x="23561" y="6027"/>
                      <a:pt x="23435" y="6131"/>
                    </a:cubicBezTo>
                    <a:cubicBezTo>
                      <a:pt x="23268" y="6257"/>
                      <a:pt x="23121" y="6257"/>
                      <a:pt x="22933" y="6152"/>
                    </a:cubicBezTo>
                    <a:cubicBezTo>
                      <a:pt x="22766" y="6048"/>
                      <a:pt x="22661" y="5901"/>
                      <a:pt x="22703" y="5713"/>
                    </a:cubicBezTo>
                    <a:cubicBezTo>
                      <a:pt x="22745" y="5462"/>
                      <a:pt x="22829" y="5253"/>
                      <a:pt x="22954" y="5043"/>
                    </a:cubicBezTo>
                    <a:cubicBezTo>
                      <a:pt x="23268" y="4562"/>
                      <a:pt x="23645" y="4081"/>
                      <a:pt x="23979" y="3621"/>
                    </a:cubicBezTo>
                    <a:cubicBezTo>
                      <a:pt x="24126" y="3411"/>
                      <a:pt x="24314" y="3202"/>
                      <a:pt x="24419" y="2951"/>
                    </a:cubicBezTo>
                    <a:cubicBezTo>
                      <a:pt x="24628" y="2533"/>
                      <a:pt x="24398" y="2114"/>
                      <a:pt x="23917" y="2051"/>
                    </a:cubicBezTo>
                    <a:cubicBezTo>
                      <a:pt x="23707" y="2010"/>
                      <a:pt x="23498" y="1989"/>
                      <a:pt x="23289" y="2010"/>
                    </a:cubicBezTo>
                    <a:cubicBezTo>
                      <a:pt x="21971" y="2219"/>
                      <a:pt x="20590" y="2386"/>
                      <a:pt x="19376" y="2951"/>
                    </a:cubicBezTo>
                    <a:cubicBezTo>
                      <a:pt x="18895" y="3202"/>
                      <a:pt x="18414" y="3223"/>
                      <a:pt x="17912" y="3160"/>
                    </a:cubicBezTo>
                    <a:cubicBezTo>
                      <a:pt x="17514" y="3118"/>
                      <a:pt x="17326" y="2930"/>
                      <a:pt x="17305" y="2512"/>
                    </a:cubicBezTo>
                    <a:cubicBezTo>
                      <a:pt x="17284" y="2198"/>
                      <a:pt x="17305" y="1863"/>
                      <a:pt x="17305" y="1549"/>
                    </a:cubicBezTo>
                    <a:cubicBezTo>
                      <a:pt x="17305" y="1382"/>
                      <a:pt x="17263" y="1214"/>
                      <a:pt x="17221" y="1005"/>
                    </a:cubicBezTo>
                    <a:cubicBezTo>
                      <a:pt x="16656" y="1068"/>
                      <a:pt x="16259" y="1319"/>
                      <a:pt x="15903" y="1675"/>
                    </a:cubicBezTo>
                    <a:cubicBezTo>
                      <a:pt x="15443" y="2156"/>
                      <a:pt x="14982" y="2595"/>
                      <a:pt x="14543" y="3056"/>
                    </a:cubicBezTo>
                    <a:cubicBezTo>
                      <a:pt x="14375" y="3223"/>
                      <a:pt x="14250" y="3349"/>
                      <a:pt x="14082" y="3474"/>
                    </a:cubicBezTo>
                    <a:cubicBezTo>
                      <a:pt x="13643" y="3767"/>
                      <a:pt x="13078" y="3662"/>
                      <a:pt x="12806" y="3223"/>
                    </a:cubicBezTo>
                    <a:cubicBezTo>
                      <a:pt x="12555" y="2805"/>
                      <a:pt x="12346" y="2323"/>
                      <a:pt x="12095" y="1884"/>
                    </a:cubicBezTo>
                    <a:cubicBezTo>
                      <a:pt x="11990" y="1675"/>
                      <a:pt x="11865" y="1486"/>
                      <a:pt x="11718" y="1235"/>
                    </a:cubicBezTo>
                    <a:cubicBezTo>
                      <a:pt x="11572" y="1361"/>
                      <a:pt x="11446" y="1465"/>
                      <a:pt x="11404" y="1570"/>
                    </a:cubicBezTo>
                    <a:cubicBezTo>
                      <a:pt x="11237" y="1905"/>
                      <a:pt x="11090" y="2282"/>
                      <a:pt x="10923" y="2616"/>
                    </a:cubicBezTo>
                    <a:cubicBezTo>
                      <a:pt x="10735" y="3014"/>
                      <a:pt x="10588" y="3432"/>
                      <a:pt x="10358" y="3830"/>
                    </a:cubicBezTo>
                    <a:cubicBezTo>
                      <a:pt x="10065" y="4311"/>
                      <a:pt x="9689" y="4458"/>
                      <a:pt x="9145" y="4290"/>
                    </a:cubicBezTo>
                    <a:cubicBezTo>
                      <a:pt x="8789" y="4186"/>
                      <a:pt x="8412" y="4039"/>
                      <a:pt x="8077" y="3872"/>
                    </a:cubicBezTo>
                    <a:cubicBezTo>
                      <a:pt x="7450" y="3558"/>
                      <a:pt x="6822" y="3202"/>
                      <a:pt x="6215" y="2846"/>
                    </a:cubicBezTo>
                    <a:cubicBezTo>
                      <a:pt x="5713" y="2574"/>
                      <a:pt x="5232" y="2407"/>
                      <a:pt x="4667" y="2219"/>
                    </a:cubicBezTo>
                    <a:cubicBezTo>
                      <a:pt x="4499" y="2846"/>
                      <a:pt x="4709" y="3349"/>
                      <a:pt x="4981" y="3788"/>
                    </a:cubicBezTo>
                    <a:cubicBezTo>
                      <a:pt x="5378" y="4353"/>
                      <a:pt x="5818" y="4834"/>
                      <a:pt x="6278" y="5357"/>
                    </a:cubicBezTo>
                    <a:cubicBezTo>
                      <a:pt x="6445" y="5608"/>
                      <a:pt x="6696" y="5776"/>
                      <a:pt x="7010" y="5839"/>
                    </a:cubicBezTo>
                    <a:cubicBezTo>
                      <a:pt x="7387" y="5922"/>
                      <a:pt x="7575" y="6299"/>
                      <a:pt x="7847" y="6571"/>
                    </a:cubicBezTo>
                    <a:cubicBezTo>
                      <a:pt x="7952" y="6675"/>
                      <a:pt x="7952" y="6968"/>
                      <a:pt x="7889" y="7136"/>
                    </a:cubicBezTo>
                    <a:cubicBezTo>
                      <a:pt x="7847" y="7429"/>
                      <a:pt x="7471" y="7533"/>
                      <a:pt x="7282" y="7324"/>
                    </a:cubicBezTo>
                    <a:cubicBezTo>
                      <a:pt x="6906" y="6822"/>
                      <a:pt x="6299" y="6613"/>
                      <a:pt x="5797" y="6278"/>
                    </a:cubicBezTo>
                    <a:cubicBezTo>
                      <a:pt x="5023" y="5755"/>
                      <a:pt x="4102" y="5671"/>
                      <a:pt x="3265" y="5336"/>
                    </a:cubicBezTo>
                    <a:cubicBezTo>
                      <a:pt x="2867" y="5190"/>
                      <a:pt x="2407" y="5085"/>
                      <a:pt x="1821" y="5106"/>
                    </a:cubicBezTo>
                    <a:cubicBezTo>
                      <a:pt x="2093" y="5420"/>
                      <a:pt x="2302" y="5650"/>
                      <a:pt x="2470" y="5922"/>
                    </a:cubicBezTo>
                    <a:cubicBezTo>
                      <a:pt x="2658" y="6152"/>
                      <a:pt x="2826" y="6383"/>
                      <a:pt x="2972" y="6655"/>
                    </a:cubicBezTo>
                    <a:cubicBezTo>
                      <a:pt x="2993" y="6696"/>
                      <a:pt x="2972" y="6864"/>
                      <a:pt x="2930" y="6885"/>
                    </a:cubicBezTo>
                    <a:cubicBezTo>
                      <a:pt x="2846" y="6927"/>
                      <a:pt x="2679" y="7010"/>
                      <a:pt x="2616" y="6989"/>
                    </a:cubicBezTo>
                    <a:cubicBezTo>
                      <a:pt x="2365" y="6864"/>
                      <a:pt x="2156" y="6696"/>
                      <a:pt x="1947" y="6550"/>
                    </a:cubicBezTo>
                    <a:cubicBezTo>
                      <a:pt x="1486" y="6173"/>
                      <a:pt x="1089" y="5734"/>
                      <a:pt x="566" y="5441"/>
                    </a:cubicBezTo>
                    <a:cubicBezTo>
                      <a:pt x="440" y="5399"/>
                      <a:pt x="357" y="5253"/>
                      <a:pt x="252" y="5127"/>
                    </a:cubicBezTo>
                    <a:cubicBezTo>
                      <a:pt x="1" y="4771"/>
                      <a:pt x="147" y="4186"/>
                      <a:pt x="691" y="4165"/>
                    </a:cubicBezTo>
                    <a:cubicBezTo>
                      <a:pt x="1800" y="4102"/>
                      <a:pt x="2867" y="4269"/>
                      <a:pt x="3872" y="4771"/>
                    </a:cubicBezTo>
                    <a:cubicBezTo>
                      <a:pt x="4102" y="4876"/>
                      <a:pt x="4332" y="5023"/>
                      <a:pt x="4709" y="489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" name="Google Shape;1358;p57"/>
            <p:cNvGrpSpPr/>
            <p:nvPr/>
          </p:nvGrpSpPr>
          <p:grpSpPr>
            <a:xfrm>
              <a:off x="5960375" y="1973113"/>
              <a:ext cx="296625" cy="308125"/>
              <a:chOff x="7653400" y="2205913"/>
              <a:chExt cx="296625" cy="308125"/>
            </a:xfrm>
          </p:grpSpPr>
          <p:sp>
            <p:nvSpPr>
              <p:cNvPr id="83" name="Google Shape;1359;p57"/>
              <p:cNvSpPr/>
              <p:nvPr/>
            </p:nvSpPr>
            <p:spPr>
              <a:xfrm>
                <a:off x="7774250" y="2463788"/>
                <a:ext cx="175775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7031" h="2010" extrusionOk="0">
                    <a:moveTo>
                      <a:pt x="1088" y="2009"/>
                    </a:moveTo>
                    <a:cubicBezTo>
                      <a:pt x="795" y="1967"/>
                      <a:pt x="565" y="1905"/>
                      <a:pt x="293" y="1842"/>
                    </a:cubicBezTo>
                    <a:cubicBezTo>
                      <a:pt x="105" y="1779"/>
                      <a:pt x="0" y="1654"/>
                      <a:pt x="0" y="1444"/>
                    </a:cubicBezTo>
                    <a:cubicBezTo>
                      <a:pt x="0" y="1256"/>
                      <a:pt x="167" y="1047"/>
                      <a:pt x="377" y="1047"/>
                    </a:cubicBezTo>
                    <a:cubicBezTo>
                      <a:pt x="900" y="1068"/>
                      <a:pt x="1360" y="858"/>
                      <a:pt x="1862" y="754"/>
                    </a:cubicBezTo>
                    <a:cubicBezTo>
                      <a:pt x="2051" y="712"/>
                      <a:pt x="2260" y="649"/>
                      <a:pt x="2469" y="691"/>
                    </a:cubicBezTo>
                    <a:cubicBezTo>
                      <a:pt x="3013" y="733"/>
                      <a:pt x="3557" y="607"/>
                      <a:pt x="4059" y="440"/>
                    </a:cubicBezTo>
                    <a:cubicBezTo>
                      <a:pt x="4687" y="273"/>
                      <a:pt x="5336" y="210"/>
                      <a:pt x="5963" y="84"/>
                    </a:cubicBezTo>
                    <a:cubicBezTo>
                      <a:pt x="6256" y="1"/>
                      <a:pt x="6549" y="105"/>
                      <a:pt x="6779" y="231"/>
                    </a:cubicBezTo>
                    <a:cubicBezTo>
                      <a:pt x="6947" y="335"/>
                      <a:pt x="7030" y="503"/>
                      <a:pt x="6989" y="649"/>
                    </a:cubicBezTo>
                    <a:cubicBezTo>
                      <a:pt x="6926" y="796"/>
                      <a:pt x="6821" y="921"/>
                      <a:pt x="6717" y="963"/>
                    </a:cubicBezTo>
                    <a:cubicBezTo>
                      <a:pt x="6445" y="1068"/>
                      <a:pt x="6131" y="1172"/>
                      <a:pt x="5817" y="1172"/>
                    </a:cubicBezTo>
                    <a:cubicBezTo>
                      <a:pt x="5043" y="1214"/>
                      <a:pt x="4373" y="1486"/>
                      <a:pt x="3641" y="1591"/>
                    </a:cubicBezTo>
                    <a:cubicBezTo>
                      <a:pt x="3432" y="1633"/>
                      <a:pt x="3243" y="1695"/>
                      <a:pt x="3055" y="1695"/>
                    </a:cubicBezTo>
                    <a:cubicBezTo>
                      <a:pt x="2490" y="1675"/>
                      <a:pt x="1946" y="1758"/>
                      <a:pt x="1381" y="1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1360;p57"/>
              <p:cNvSpPr/>
              <p:nvPr/>
            </p:nvSpPr>
            <p:spPr>
              <a:xfrm>
                <a:off x="7747575" y="2299013"/>
                <a:ext cx="1151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3370" extrusionOk="0">
                    <a:moveTo>
                      <a:pt x="3955" y="1"/>
                    </a:moveTo>
                    <a:cubicBezTo>
                      <a:pt x="4143" y="22"/>
                      <a:pt x="4268" y="63"/>
                      <a:pt x="4373" y="84"/>
                    </a:cubicBezTo>
                    <a:cubicBezTo>
                      <a:pt x="4499" y="105"/>
                      <a:pt x="4603" y="315"/>
                      <a:pt x="4520" y="419"/>
                    </a:cubicBezTo>
                    <a:cubicBezTo>
                      <a:pt x="4247" y="838"/>
                      <a:pt x="4038" y="1340"/>
                      <a:pt x="3536" y="1570"/>
                    </a:cubicBezTo>
                    <a:cubicBezTo>
                      <a:pt x="3348" y="1654"/>
                      <a:pt x="3159" y="1737"/>
                      <a:pt x="3013" y="1863"/>
                    </a:cubicBezTo>
                    <a:cubicBezTo>
                      <a:pt x="2427" y="2428"/>
                      <a:pt x="1653" y="2700"/>
                      <a:pt x="1004" y="3160"/>
                    </a:cubicBezTo>
                    <a:cubicBezTo>
                      <a:pt x="900" y="3244"/>
                      <a:pt x="732" y="3307"/>
                      <a:pt x="607" y="3328"/>
                    </a:cubicBezTo>
                    <a:cubicBezTo>
                      <a:pt x="418" y="3369"/>
                      <a:pt x="272" y="3328"/>
                      <a:pt x="126" y="3160"/>
                    </a:cubicBezTo>
                    <a:cubicBezTo>
                      <a:pt x="21" y="3014"/>
                      <a:pt x="0" y="2825"/>
                      <a:pt x="105" y="2700"/>
                    </a:cubicBezTo>
                    <a:cubicBezTo>
                      <a:pt x="377" y="2407"/>
                      <a:pt x="628" y="2072"/>
                      <a:pt x="962" y="1884"/>
                    </a:cubicBezTo>
                    <a:cubicBezTo>
                      <a:pt x="1423" y="1633"/>
                      <a:pt x="1883" y="1382"/>
                      <a:pt x="2260" y="1047"/>
                    </a:cubicBezTo>
                    <a:cubicBezTo>
                      <a:pt x="2615" y="712"/>
                      <a:pt x="3118" y="607"/>
                      <a:pt x="3431" y="210"/>
                    </a:cubicBezTo>
                    <a:cubicBezTo>
                      <a:pt x="3578" y="84"/>
                      <a:pt x="3829" y="63"/>
                      <a:pt x="39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1361;p57"/>
              <p:cNvSpPr/>
              <p:nvPr/>
            </p:nvSpPr>
            <p:spPr>
              <a:xfrm>
                <a:off x="7653400" y="2205913"/>
                <a:ext cx="36650" cy="1381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5525" extrusionOk="0">
                    <a:moveTo>
                      <a:pt x="1444" y="1277"/>
                    </a:moveTo>
                    <a:cubicBezTo>
                      <a:pt x="1319" y="2365"/>
                      <a:pt x="1214" y="3536"/>
                      <a:pt x="1047" y="4687"/>
                    </a:cubicBezTo>
                    <a:cubicBezTo>
                      <a:pt x="1026" y="4875"/>
                      <a:pt x="942" y="5085"/>
                      <a:pt x="838" y="5231"/>
                    </a:cubicBezTo>
                    <a:cubicBezTo>
                      <a:pt x="754" y="5399"/>
                      <a:pt x="587" y="5524"/>
                      <a:pt x="419" y="5461"/>
                    </a:cubicBezTo>
                    <a:cubicBezTo>
                      <a:pt x="294" y="5399"/>
                      <a:pt x="126" y="5231"/>
                      <a:pt x="84" y="5106"/>
                    </a:cubicBezTo>
                    <a:cubicBezTo>
                      <a:pt x="1" y="4938"/>
                      <a:pt x="1" y="4708"/>
                      <a:pt x="22" y="4499"/>
                    </a:cubicBezTo>
                    <a:cubicBezTo>
                      <a:pt x="105" y="3808"/>
                      <a:pt x="168" y="3097"/>
                      <a:pt x="273" y="2386"/>
                    </a:cubicBezTo>
                    <a:cubicBezTo>
                      <a:pt x="336" y="1842"/>
                      <a:pt x="419" y="1318"/>
                      <a:pt x="503" y="774"/>
                    </a:cubicBezTo>
                    <a:cubicBezTo>
                      <a:pt x="524" y="670"/>
                      <a:pt x="524" y="523"/>
                      <a:pt x="545" y="419"/>
                    </a:cubicBezTo>
                    <a:cubicBezTo>
                      <a:pt x="628" y="168"/>
                      <a:pt x="817" y="0"/>
                      <a:pt x="1026" y="0"/>
                    </a:cubicBezTo>
                    <a:cubicBezTo>
                      <a:pt x="1235" y="0"/>
                      <a:pt x="1382" y="210"/>
                      <a:pt x="1424" y="482"/>
                    </a:cubicBezTo>
                    <a:cubicBezTo>
                      <a:pt x="1465" y="754"/>
                      <a:pt x="1444" y="963"/>
                      <a:pt x="1444" y="127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1362;p57"/>
            <p:cNvGrpSpPr/>
            <p:nvPr/>
          </p:nvGrpSpPr>
          <p:grpSpPr>
            <a:xfrm rot="-2700000" flipH="1">
              <a:off x="2952488" y="2680796"/>
              <a:ext cx="296622" cy="308122"/>
              <a:chOff x="7653400" y="2205913"/>
              <a:chExt cx="296625" cy="308125"/>
            </a:xfrm>
          </p:grpSpPr>
          <p:sp>
            <p:nvSpPr>
              <p:cNvPr id="80" name="Google Shape;1363;p57"/>
              <p:cNvSpPr/>
              <p:nvPr/>
            </p:nvSpPr>
            <p:spPr>
              <a:xfrm>
                <a:off x="7774250" y="2463788"/>
                <a:ext cx="175775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7031" h="2010" extrusionOk="0">
                    <a:moveTo>
                      <a:pt x="1088" y="2009"/>
                    </a:moveTo>
                    <a:cubicBezTo>
                      <a:pt x="795" y="1967"/>
                      <a:pt x="565" y="1905"/>
                      <a:pt x="293" y="1842"/>
                    </a:cubicBezTo>
                    <a:cubicBezTo>
                      <a:pt x="105" y="1779"/>
                      <a:pt x="0" y="1654"/>
                      <a:pt x="0" y="1444"/>
                    </a:cubicBezTo>
                    <a:cubicBezTo>
                      <a:pt x="0" y="1256"/>
                      <a:pt x="167" y="1047"/>
                      <a:pt x="377" y="1047"/>
                    </a:cubicBezTo>
                    <a:cubicBezTo>
                      <a:pt x="900" y="1068"/>
                      <a:pt x="1360" y="858"/>
                      <a:pt x="1862" y="754"/>
                    </a:cubicBezTo>
                    <a:cubicBezTo>
                      <a:pt x="2051" y="712"/>
                      <a:pt x="2260" y="649"/>
                      <a:pt x="2469" y="691"/>
                    </a:cubicBezTo>
                    <a:cubicBezTo>
                      <a:pt x="3013" y="733"/>
                      <a:pt x="3557" y="607"/>
                      <a:pt x="4059" y="440"/>
                    </a:cubicBezTo>
                    <a:cubicBezTo>
                      <a:pt x="4687" y="273"/>
                      <a:pt x="5336" y="210"/>
                      <a:pt x="5963" y="84"/>
                    </a:cubicBezTo>
                    <a:cubicBezTo>
                      <a:pt x="6256" y="1"/>
                      <a:pt x="6549" y="105"/>
                      <a:pt x="6779" y="231"/>
                    </a:cubicBezTo>
                    <a:cubicBezTo>
                      <a:pt x="6947" y="335"/>
                      <a:pt x="7030" y="503"/>
                      <a:pt x="6989" y="649"/>
                    </a:cubicBezTo>
                    <a:cubicBezTo>
                      <a:pt x="6926" y="796"/>
                      <a:pt x="6821" y="921"/>
                      <a:pt x="6717" y="963"/>
                    </a:cubicBezTo>
                    <a:cubicBezTo>
                      <a:pt x="6445" y="1068"/>
                      <a:pt x="6131" y="1172"/>
                      <a:pt x="5817" y="1172"/>
                    </a:cubicBezTo>
                    <a:cubicBezTo>
                      <a:pt x="5043" y="1214"/>
                      <a:pt x="4373" y="1486"/>
                      <a:pt x="3641" y="1591"/>
                    </a:cubicBezTo>
                    <a:cubicBezTo>
                      <a:pt x="3432" y="1633"/>
                      <a:pt x="3243" y="1695"/>
                      <a:pt x="3055" y="1695"/>
                    </a:cubicBezTo>
                    <a:cubicBezTo>
                      <a:pt x="2490" y="1675"/>
                      <a:pt x="1946" y="1758"/>
                      <a:pt x="1381" y="1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1364;p57"/>
              <p:cNvSpPr/>
              <p:nvPr/>
            </p:nvSpPr>
            <p:spPr>
              <a:xfrm>
                <a:off x="7747575" y="2299013"/>
                <a:ext cx="1151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3370" extrusionOk="0">
                    <a:moveTo>
                      <a:pt x="3955" y="1"/>
                    </a:moveTo>
                    <a:cubicBezTo>
                      <a:pt x="4143" y="22"/>
                      <a:pt x="4268" y="63"/>
                      <a:pt x="4373" y="84"/>
                    </a:cubicBezTo>
                    <a:cubicBezTo>
                      <a:pt x="4499" y="105"/>
                      <a:pt x="4603" y="315"/>
                      <a:pt x="4520" y="419"/>
                    </a:cubicBezTo>
                    <a:cubicBezTo>
                      <a:pt x="4247" y="838"/>
                      <a:pt x="4038" y="1340"/>
                      <a:pt x="3536" y="1570"/>
                    </a:cubicBezTo>
                    <a:cubicBezTo>
                      <a:pt x="3348" y="1654"/>
                      <a:pt x="3159" y="1737"/>
                      <a:pt x="3013" y="1863"/>
                    </a:cubicBezTo>
                    <a:cubicBezTo>
                      <a:pt x="2427" y="2428"/>
                      <a:pt x="1653" y="2700"/>
                      <a:pt x="1004" y="3160"/>
                    </a:cubicBezTo>
                    <a:cubicBezTo>
                      <a:pt x="900" y="3244"/>
                      <a:pt x="732" y="3307"/>
                      <a:pt x="607" y="3328"/>
                    </a:cubicBezTo>
                    <a:cubicBezTo>
                      <a:pt x="418" y="3369"/>
                      <a:pt x="272" y="3328"/>
                      <a:pt x="126" y="3160"/>
                    </a:cubicBezTo>
                    <a:cubicBezTo>
                      <a:pt x="21" y="3014"/>
                      <a:pt x="0" y="2825"/>
                      <a:pt x="105" y="2700"/>
                    </a:cubicBezTo>
                    <a:cubicBezTo>
                      <a:pt x="377" y="2407"/>
                      <a:pt x="628" y="2072"/>
                      <a:pt x="962" y="1884"/>
                    </a:cubicBezTo>
                    <a:cubicBezTo>
                      <a:pt x="1423" y="1633"/>
                      <a:pt x="1883" y="1382"/>
                      <a:pt x="2260" y="1047"/>
                    </a:cubicBezTo>
                    <a:cubicBezTo>
                      <a:pt x="2615" y="712"/>
                      <a:pt x="3118" y="607"/>
                      <a:pt x="3431" y="210"/>
                    </a:cubicBezTo>
                    <a:cubicBezTo>
                      <a:pt x="3578" y="84"/>
                      <a:pt x="3829" y="63"/>
                      <a:pt x="39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1365;p57"/>
              <p:cNvSpPr/>
              <p:nvPr/>
            </p:nvSpPr>
            <p:spPr>
              <a:xfrm>
                <a:off x="7653400" y="2205913"/>
                <a:ext cx="36650" cy="1381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5525" extrusionOk="0">
                    <a:moveTo>
                      <a:pt x="1444" y="1277"/>
                    </a:moveTo>
                    <a:cubicBezTo>
                      <a:pt x="1319" y="2365"/>
                      <a:pt x="1214" y="3536"/>
                      <a:pt x="1047" y="4687"/>
                    </a:cubicBezTo>
                    <a:cubicBezTo>
                      <a:pt x="1026" y="4875"/>
                      <a:pt x="942" y="5085"/>
                      <a:pt x="838" y="5231"/>
                    </a:cubicBezTo>
                    <a:cubicBezTo>
                      <a:pt x="754" y="5399"/>
                      <a:pt x="587" y="5524"/>
                      <a:pt x="419" y="5461"/>
                    </a:cubicBezTo>
                    <a:cubicBezTo>
                      <a:pt x="294" y="5399"/>
                      <a:pt x="126" y="5231"/>
                      <a:pt x="84" y="5106"/>
                    </a:cubicBezTo>
                    <a:cubicBezTo>
                      <a:pt x="1" y="4938"/>
                      <a:pt x="1" y="4708"/>
                      <a:pt x="22" y="4499"/>
                    </a:cubicBezTo>
                    <a:cubicBezTo>
                      <a:pt x="105" y="3808"/>
                      <a:pt x="168" y="3097"/>
                      <a:pt x="273" y="2386"/>
                    </a:cubicBezTo>
                    <a:cubicBezTo>
                      <a:pt x="336" y="1842"/>
                      <a:pt x="419" y="1318"/>
                      <a:pt x="503" y="774"/>
                    </a:cubicBezTo>
                    <a:cubicBezTo>
                      <a:pt x="524" y="670"/>
                      <a:pt x="524" y="523"/>
                      <a:pt x="545" y="419"/>
                    </a:cubicBezTo>
                    <a:cubicBezTo>
                      <a:pt x="628" y="168"/>
                      <a:pt x="817" y="0"/>
                      <a:pt x="1026" y="0"/>
                    </a:cubicBezTo>
                    <a:cubicBezTo>
                      <a:pt x="1235" y="0"/>
                      <a:pt x="1382" y="210"/>
                      <a:pt x="1424" y="482"/>
                    </a:cubicBezTo>
                    <a:cubicBezTo>
                      <a:pt x="1465" y="754"/>
                      <a:pt x="1444" y="963"/>
                      <a:pt x="1444" y="127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9" name="Google Shape;1483;p59"/>
          <p:cNvGrpSpPr/>
          <p:nvPr/>
        </p:nvGrpSpPr>
        <p:grpSpPr>
          <a:xfrm>
            <a:off x="1476723" y="2369842"/>
            <a:ext cx="1674898" cy="1765450"/>
            <a:chOff x="5412800" y="2831850"/>
            <a:chExt cx="1674898" cy="1765450"/>
          </a:xfrm>
        </p:grpSpPr>
        <p:sp>
          <p:nvSpPr>
            <p:cNvPr id="120" name="Google Shape;1484;p59"/>
            <p:cNvSpPr/>
            <p:nvPr/>
          </p:nvSpPr>
          <p:spPr>
            <a:xfrm>
              <a:off x="5697875" y="3002375"/>
              <a:ext cx="848475" cy="536200"/>
            </a:xfrm>
            <a:custGeom>
              <a:avLst/>
              <a:gdLst/>
              <a:ahLst/>
              <a:cxnLst/>
              <a:rect l="l" t="t" r="r" b="b"/>
              <a:pathLst>
                <a:path w="33939" h="21448" extrusionOk="0">
                  <a:moveTo>
                    <a:pt x="32830" y="8475"/>
                  </a:moveTo>
                  <a:cubicBezTo>
                    <a:pt x="32683" y="8182"/>
                    <a:pt x="32620" y="7847"/>
                    <a:pt x="32495" y="7554"/>
                  </a:cubicBezTo>
                  <a:cubicBezTo>
                    <a:pt x="32307" y="7178"/>
                    <a:pt x="32160" y="6780"/>
                    <a:pt x="31909" y="6445"/>
                  </a:cubicBezTo>
                  <a:cubicBezTo>
                    <a:pt x="31219" y="5399"/>
                    <a:pt x="30277" y="4562"/>
                    <a:pt x="29461" y="3621"/>
                  </a:cubicBezTo>
                  <a:cubicBezTo>
                    <a:pt x="29294" y="3432"/>
                    <a:pt x="29126" y="3307"/>
                    <a:pt x="28938" y="3160"/>
                  </a:cubicBezTo>
                  <a:cubicBezTo>
                    <a:pt x="28289" y="2721"/>
                    <a:pt x="27620" y="2282"/>
                    <a:pt x="26971" y="1863"/>
                  </a:cubicBezTo>
                  <a:cubicBezTo>
                    <a:pt x="26239" y="1424"/>
                    <a:pt x="25569" y="901"/>
                    <a:pt x="24753" y="629"/>
                  </a:cubicBezTo>
                  <a:cubicBezTo>
                    <a:pt x="22765" y="1"/>
                    <a:pt x="22765" y="1"/>
                    <a:pt x="20673" y="85"/>
                  </a:cubicBezTo>
                  <a:cubicBezTo>
                    <a:pt x="20234" y="106"/>
                    <a:pt x="19773" y="126"/>
                    <a:pt x="19313" y="106"/>
                  </a:cubicBezTo>
                  <a:cubicBezTo>
                    <a:pt x="18790" y="106"/>
                    <a:pt x="18288" y="210"/>
                    <a:pt x="17869" y="503"/>
                  </a:cubicBezTo>
                  <a:cubicBezTo>
                    <a:pt x="17472" y="733"/>
                    <a:pt x="17053" y="838"/>
                    <a:pt x="16593" y="838"/>
                  </a:cubicBezTo>
                  <a:cubicBezTo>
                    <a:pt x="15756" y="859"/>
                    <a:pt x="14919" y="922"/>
                    <a:pt x="14082" y="942"/>
                  </a:cubicBezTo>
                  <a:cubicBezTo>
                    <a:pt x="13894" y="942"/>
                    <a:pt x="13664" y="922"/>
                    <a:pt x="13496" y="1005"/>
                  </a:cubicBezTo>
                  <a:cubicBezTo>
                    <a:pt x="13015" y="1256"/>
                    <a:pt x="12450" y="1235"/>
                    <a:pt x="11927" y="1382"/>
                  </a:cubicBezTo>
                  <a:cubicBezTo>
                    <a:pt x="11257" y="1612"/>
                    <a:pt x="10462" y="1675"/>
                    <a:pt x="9918" y="2135"/>
                  </a:cubicBezTo>
                  <a:cubicBezTo>
                    <a:pt x="8705" y="3119"/>
                    <a:pt x="7135" y="3537"/>
                    <a:pt x="5943" y="4520"/>
                  </a:cubicBezTo>
                  <a:cubicBezTo>
                    <a:pt x="5880" y="4562"/>
                    <a:pt x="5838" y="4604"/>
                    <a:pt x="5775" y="4604"/>
                  </a:cubicBezTo>
                  <a:cubicBezTo>
                    <a:pt x="4897" y="4897"/>
                    <a:pt x="4311" y="5546"/>
                    <a:pt x="3850" y="6299"/>
                  </a:cubicBezTo>
                  <a:cubicBezTo>
                    <a:pt x="3118" y="7429"/>
                    <a:pt x="2365" y="8559"/>
                    <a:pt x="1591" y="9709"/>
                  </a:cubicBezTo>
                  <a:cubicBezTo>
                    <a:pt x="1444" y="9940"/>
                    <a:pt x="1277" y="10170"/>
                    <a:pt x="1151" y="10442"/>
                  </a:cubicBezTo>
                  <a:cubicBezTo>
                    <a:pt x="1068" y="10567"/>
                    <a:pt x="1005" y="10735"/>
                    <a:pt x="1026" y="10881"/>
                  </a:cubicBezTo>
                  <a:cubicBezTo>
                    <a:pt x="1026" y="11069"/>
                    <a:pt x="1130" y="11216"/>
                    <a:pt x="1214" y="11488"/>
                  </a:cubicBezTo>
                  <a:cubicBezTo>
                    <a:pt x="440" y="11718"/>
                    <a:pt x="377" y="12367"/>
                    <a:pt x="314" y="13036"/>
                  </a:cubicBezTo>
                  <a:cubicBezTo>
                    <a:pt x="231" y="13706"/>
                    <a:pt x="189" y="14354"/>
                    <a:pt x="105" y="15045"/>
                  </a:cubicBezTo>
                  <a:cubicBezTo>
                    <a:pt x="1" y="16028"/>
                    <a:pt x="21" y="17033"/>
                    <a:pt x="84" y="18016"/>
                  </a:cubicBezTo>
                  <a:cubicBezTo>
                    <a:pt x="168" y="19272"/>
                    <a:pt x="733" y="20318"/>
                    <a:pt x="1256" y="21448"/>
                  </a:cubicBezTo>
                  <a:cubicBezTo>
                    <a:pt x="2365" y="21448"/>
                    <a:pt x="3306" y="21427"/>
                    <a:pt x="4164" y="20925"/>
                  </a:cubicBezTo>
                  <a:cubicBezTo>
                    <a:pt x="4666" y="20632"/>
                    <a:pt x="5148" y="20360"/>
                    <a:pt x="5629" y="20067"/>
                  </a:cubicBezTo>
                  <a:cubicBezTo>
                    <a:pt x="5817" y="19962"/>
                    <a:pt x="5985" y="19836"/>
                    <a:pt x="6131" y="19648"/>
                  </a:cubicBezTo>
                  <a:cubicBezTo>
                    <a:pt x="6822" y="18728"/>
                    <a:pt x="7721" y="18016"/>
                    <a:pt x="8579" y="17284"/>
                  </a:cubicBezTo>
                  <a:cubicBezTo>
                    <a:pt x="8872" y="17033"/>
                    <a:pt x="9102" y="16761"/>
                    <a:pt x="9228" y="16384"/>
                  </a:cubicBezTo>
                  <a:cubicBezTo>
                    <a:pt x="9374" y="15987"/>
                    <a:pt x="9563" y="15610"/>
                    <a:pt x="9856" y="15338"/>
                  </a:cubicBezTo>
                  <a:cubicBezTo>
                    <a:pt x="10169" y="15045"/>
                    <a:pt x="10337" y="14668"/>
                    <a:pt x="10420" y="14250"/>
                  </a:cubicBezTo>
                  <a:cubicBezTo>
                    <a:pt x="10525" y="13559"/>
                    <a:pt x="10839" y="12932"/>
                    <a:pt x="10860" y="12220"/>
                  </a:cubicBezTo>
                  <a:cubicBezTo>
                    <a:pt x="10860" y="11739"/>
                    <a:pt x="11404" y="11614"/>
                    <a:pt x="11801" y="11948"/>
                  </a:cubicBezTo>
                  <a:cubicBezTo>
                    <a:pt x="11885" y="12032"/>
                    <a:pt x="11906" y="12116"/>
                    <a:pt x="11990" y="12199"/>
                  </a:cubicBezTo>
                  <a:cubicBezTo>
                    <a:pt x="12241" y="12471"/>
                    <a:pt x="12534" y="12534"/>
                    <a:pt x="12848" y="12367"/>
                  </a:cubicBezTo>
                  <a:cubicBezTo>
                    <a:pt x="13245" y="12158"/>
                    <a:pt x="13601" y="11948"/>
                    <a:pt x="13789" y="11509"/>
                  </a:cubicBezTo>
                  <a:cubicBezTo>
                    <a:pt x="14019" y="10965"/>
                    <a:pt x="14375" y="10463"/>
                    <a:pt x="14605" y="9898"/>
                  </a:cubicBezTo>
                  <a:cubicBezTo>
                    <a:pt x="14940" y="9019"/>
                    <a:pt x="15212" y="8161"/>
                    <a:pt x="15526" y="7282"/>
                  </a:cubicBezTo>
                  <a:cubicBezTo>
                    <a:pt x="15672" y="6822"/>
                    <a:pt x="15777" y="6383"/>
                    <a:pt x="15630" y="5860"/>
                  </a:cubicBezTo>
                  <a:cubicBezTo>
                    <a:pt x="15484" y="5441"/>
                    <a:pt x="15568" y="5023"/>
                    <a:pt x="15861" y="4688"/>
                  </a:cubicBezTo>
                  <a:cubicBezTo>
                    <a:pt x="15923" y="4583"/>
                    <a:pt x="16091" y="4479"/>
                    <a:pt x="16258" y="4479"/>
                  </a:cubicBezTo>
                  <a:cubicBezTo>
                    <a:pt x="16426" y="4479"/>
                    <a:pt x="16530" y="4625"/>
                    <a:pt x="16572" y="4813"/>
                  </a:cubicBezTo>
                  <a:cubicBezTo>
                    <a:pt x="16614" y="5211"/>
                    <a:pt x="16635" y="5567"/>
                    <a:pt x="16677" y="5880"/>
                  </a:cubicBezTo>
                  <a:cubicBezTo>
                    <a:pt x="17137" y="6445"/>
                    <a:pt x="17576" y="6885"/>
                    <a:pt x="17932" y="7408"/>
                  </a:cubicBezTo>
                  <a:cubicBezTo>
                    <a:pt x="18518" y="8370"/>
                    <a:pt x="19313" y="9165"/>
                    <a:pt x="20171" y="9856"/>
                  </a:cubicBezTo>
                  <a:cubicBezTo>
                    <a:pt x="21092" y="10630"/>
                    <a:pt x="22054" y="11069"/>
                    <a:pt x="23226" y="10693"/>
                  </a:cubicBezTo>
                  <a:cubicBezTo>
                    <a:pt x="23749" y="10212"/>
                    <a:pt x="23749" y="10212"/>
                    <a:pt x="24000" y="9479"/>
                  </a:cubicBezTo>
                  <a:cubicBezTo>
                    <a:pt x="24042" y="9333"/>
                    <a:pt x="24063" y="9228"/>
                    <a:pt x="24146" y="9124"/>
                  </a:cubicBezTo>
                  <a:cubicBezTo>
                    <a:pt x="24314" y="8914"/>
                    <a:pt x="24481" y="8747"/>
                    <a:pt x="24774" y="8768"/>
                  </a:cubicBezTo>
                  <a:cubicBezTo>
                    <a:pt x="25046" y="8789"/>
                    <a:pt x="25213" y="9019"/>
                    <a:pt x="25276" y="9417"/>
                  </a:cubicBezTo>
                  <a:cubicBezTo>
                    <a:pt x="25297" y="9521"/>
                    <a:pt x="25297" y="9605"/>
                    <a:pt x="25297" y="9709"/>
                  </a:cubicBezTo>
                  <a:cubicBezTo>
                    <a:pt x="25297" y="10777"/>
                    <a:pt x="25674" y="11718"/>
                    <a:pt x="26218" y="12639"/>
                  </a:cubicBezTo>
                  <a:cubicBezTo>
                    <a:pt x="26741" y="13497"/>
                    <a:pt x="27390" y="14103"/>
                    <a:pt x="28331" y="14417"/>
                  </a:cubicBezTo>
                  <a:cubicBezTo>
                    <a:pt x="28603" y="14501"/>
                    <a:pt x="28833" y="14564"/>
                    <a:pt x="29063" y="14647"/>
                  </a:cubicBezTo>
                  <a:cubicBezTo>
                    <a:pt x="30110" y="14940"/>
                    <a:pt x="31093" y="14815"/>
                    <a:pt x="31993" y="14208"/>
                  </a:cubicBezTo>
                  <a:cubicBezTo>
                    <a:pt x="32286" y="14020"/>
                    <a:pt x="32516" y="13769"/>
                    <a:pt x="32892" y="13727"/>
                  </a:cubicBezTo>
                  <a:cubicBezTo>
                    <a:pt x="33227" y="13894"/>
                    <a:pt x="33353" y="14313"/>
                    <a:pt x="33729" y="14354"/>
                  </a:cubicBezTo>
                  <a:cubicBezTo>
                    <a:pt x="33792" y="14313"/>
                    <a:pt x="33855" y="14292"/>
                    <a:pt x="33876" y="14229"/>
                  </a:cubicBezTo>
                  <a:cubicBezTo>
                    <a:pt x="33897" y="14103"/>
                    <a:pt x="33939" y="13978"/>
                    <a:pt x="33897" y="13873"/>
                  </a:cubicBezTo>
                  <a:cubicBezTo>
                    <a:pt x="33771" y="12053"/>
                    <a:pt x="33688" y="10212"/>
                    <a:pt x="32830" y="84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485;p59"/>
            <p:cNvSpPr/>
            <p:nvPr/>
          </p:nvSpPr>
          <p:spPr>
            <a:xfrm>
              <a:off x="5747050" y="3180225"/>
              <a:ext cx="799825" cy="625650"/>
            </a:xfrm>
            <a:custGeom>
              <a:avLst/>
              <a:gdLst/>
              <a:ahLst/>
              <a:cxnLst/>
              <a:rect l="l" t="t" r="r" b="b"/>
              <a:pathLst>
                <a:path w="31993" h="25026" extrusionOk="0">
                  <a:moveTo>
                    <a:pt x="30674" y="7931"/>
                  </a:moveTo>
                  <a:cubicBezTo>
                    <a:pt x="31093" y="8119"/>
                    <a:pt x="31511" y="8266"/>
                    <a:pt x="31993" y="8454"/>
                  </a:cubicBezTo>
                  <a:cubicBezTo>
                    <a:pt x="31867" y="8914"/>
                    <a:pt x="31930" y="9417"/>
                    <a:pt x="31804" y="9940"/>
                  </a:cubicBezTo>
                  <a:cubicBezTo>
                    <a:pt x="31700" y="10337"/>
                    <a:pt x="31804" y="10798"/>
                    <a:pt x="31721" y="11258"/>
                  </a:cubicBezTo>
                  <a:cubicBezTo>
                    <a:pt x="31679" y="11467"/>
                    <a:pt x="31679" y="11697"/>
                    <a:pt x="31574" y="11906"/>
                  </a:cubicBezTo>
                  <a:cubicBezTo>
                    <a:pt x="31051" y="13057"/>
                    <a:pt x="30632" y="14250"/>
                    <a:pt x="29900" y="15296"/>
                  </a:cubicBezTo>
                  <a:cubicBezTo>
                    <a:pt x="29356" y="16091"/>
                    <a:pt x="28854" y="16865"/>
                    <a:pt x="28268" y="17640"/>
                  </a:cubicBezTo>
                  <a:cubicBezTo>
                    <a:pt x="26741" y="19669"/>
                    <a:pt x="24753" y="21197"/>
                    <a:pt x="22619" y="22578"/>
                  </a:cubicBezTo>
                  <a:cubicBezTo>
                    <a:pt x="21426" y="23352"/>
                    <a:pt x="20108" y="23875"/>
                    <a:pt x="18748" y="24356"/>
                  </a:cubicBezTo>
                  <a:cubicBezTo>
                    <a:pt x="18622" y="24398"/>
                    <a:pt x="18518" y="24419"/>
                    <a:pt x="18392" y="24461"/>
                  </a:cubicBezTo>
                  <a:cubicBezTo>
                    <a:pt x="16530" y="24816"/>
                    <a:pt x="14647" y="25026"/>
                    <a:pt x="12743" y="24712"/>
                  </a:cubicBezTo>
                  <a:cubicBezTo>
                    <a:pt x="11718" y="24565"/>
                    <a:pt x="10734" y="24189"/>
                    <a:pt x="9730" y="23896"/>
                  </a:cubicBezTo>
                  <a:cubicBezTo>
                    <a:pt x="9521" y="23854"/>
                    <a:pt x="9311" y="23749"/>
                    <a:pt x="9081" y="23666"/>
                  </a:cubicBezTo>
                  <a:cubicBezTo>
                    <a:pt x="7700" y="23247"/>
                    <a:pt x="6466" y="22473"/>
                    <a:pt x="5294" y="21636"/>
                  </a:cubicBezTo>
                  <a:cubicBezTo>
                    <a:pt x="5022" y="21448"/>
                    <a:pt x="4792" y="21217"/>
                    <a:pt x="4562" y="20987"/>
                  </a:cubicBezTo>
                  <a:cubicBezTo>
                    <a:pt x="3474" y="19941"/>
                    <a:pt x="2407" y="18832"/>
                    <a:pt x="1319" y="17786"/>
                  </a:cubicBezTo>
                  <a:cubicBezTo>
                    <a:pt x="691" y="17200"/>
                    <a:pt x="335" y="16468"/>
                    <a:pt x="0" y="15673"/>
                  </a:cubicBezTo>
                  <a:cubicBezTo>
                    <a:pt x="210" y="15610"/>
                    <a:pt x="398" y="15526"/>
                    <a:pt x="544" y="15526"/>
                  </a:cubicBezTo>
                  <a:cubicBezTo>
                    <a:pt x="1486" y="15484"/>
                    <a:pt x="2365" y="15191"/>
                    <a:pt x="3160" y="14689"/>
                  </a:cubicBezTo>
                  <a:cubicBezTo>
                    <a:pt x="3411" y="14543"/>
                    <a:pt x="3641" y="14417"/>
                    <a:pt x="3892" y="14271"/>
                  </a:cubicBezTo>
                  <a:cubicBezTo>
                    <a:pt x="4520" y="13957"/>
                    <a:pt x="5022" y="13497"/>
                    <a:pt x="5503" y="12974"/>
                  </a:cubicBezTo>
                  <a:cubicBezTo>
                    <a:pt x="6068" y="12346"/>
                    <a:pt x="6696" y="11760"/>
                    <a:pt x="7345" y="11216"/>
                  </a:cubicBezTo>
                  <a:cubicBezTo>
                    <a:pt x="7847" y="10798"/>
                    <a:pt x="8244" y="10358"/>
                    <a:pt x="8453" y="9709"/>
                  </a:cubicBezTo>
                  <a:cubicBezTo>
                    <a:pt x="8537" y="9437"/>
                    <a:pt x="8684" y="9186"/>
                    <a:pt x="8893" y="8977"/>
                  </a:cubicBezTo>
                  <a:cubicBezTo>
                    <a:pt x="9311" y="8559"/>
                    <a:pt x="9521" y="8036"/>
                    <a:pt x="9625" y="7450"/>
                  </a:cubicBezTo>
                  <a:cubicBezTo>
                    <a:pt x="9688" y="7136"/>
                    <a:pt x="9793" y="6822"/>
                    <a:pt x="9855" y="6508"/>
                  </a:cubicBezTo>
                  <a:cubicBezTo>
                    <a:pt x="9960" y="6487"/>
                    <a:pt x="10065" y="6445"/>
                    <a:pt x="10148" y="6466"/>
                  </a:cubicBezTo>
                  <a:cubicBezTo>
                    <a:pt x="10839" y="6613"/>
                    <a:pt x="11404" y="6404"/>
                    <a:pt x="11948" y="6069"/>
                  </a:cubicBezTo>
                  <a:cubicBezTo>
                    <a:pt x="12345" y="5839"/>
                    <a:pt x="12575" y="5525"/>
                    <a:pt x="12785" y="5106"/>
                  </a:cubicBezTo>
                  <a:cubicBezTo>
                    <a:pt x="13496" y="3746"/>
                    <a:pt x="13873" y="2240"/>
                    <a:pt x="14249" y="775"/>
                  </a:cubicBezTo>
                  <a:cubicBezTo>
                    <a:pt x="14333" y="545"/>
                    <a:pt x="14417" y="315"/>
                    <a:pt x="14500" y="1"/>
                  </a:cubicBezTo>
                  <a:cubicBezTo>
                    <a:pt x="14668" y="147"/>
                    <a:pt x="14835" y="252"/>
                    <a:pt x="14961" y="419"/>
                  </a:cubicBezTo>
                  <a:cubicBezTo>
                    <a:pt x="15149" y="650"/>
                    <a:pt x="15275" y="922"/>
                    <a:pt x="15442" y="1173"/>
                  </a:cubicBezTo>
                  <a:cubicBezTo>
                    <a:pt x="16237" y="2595"/>
                    <a:pt x="17430" y="3600"/>
                    <a:pt x="18811" y="4416"/>
                  </a:cubicBezTo>
                  <a:cubicBezTo>
                    <a:pt x="19355" y="4751"/>
                    <a:pt x="19941" y="4939"/>
                    <a:pt x="20568" y="4834"/>
                  </a:cubicBezTo>
                  <a:cubicBezTo>
                    <a:pt x="20673" y="4813"/>
                    <a:pt x="20736" y="4834"/>
                    <a:pt x="20840" y="4813"/>
                  </a:cubicBezTo>
                  <a:cubicBezTo>
                    <a:pt x="21656" y="4751"/>
                    <a:pt x="21656" y="4751"/>
                    <a:pt x="22368" y="4374"/>
                  </a:cubicBezTo>
                  <a:cubicBezTo>
                    <a:pt x="22410" y="4416"/>
                    <a:pt x="22472" y="4437"/>
                    <a:pt x="22493" y="4500"/>
                  </a:cubicBezTo>
                  <a:cubicBezTo>
                    <a:pt x="22786" y="5023"/>
                    <a:pt x="23100" y="5525"/>
                    <a:pt x="23330" y="6069"/>
                  </a:cubicBezTo>
                  <a:cubicBezTo>
                    <a:pt x="23749" y="7052"/>
                    <a:pt x="24565" y="7680"/>
                    <a:pt x="25443" y="8161"/>
                  </a:cubicBezTo>
                  <a:cubicBezTo>
                    <a:pt x="26029" y="8454"/>
                    <a:pt x="26657" y="8684"/>
                    <a:pt x="27306" y="8789"/>
                  </a:cubicBezTo>
                  <a:cubicBezTo>
                    <a:pt x="28519" y="8998"/>
                    <a:pt x="29733" y="8852"/>
                    <a:pt x="30674" y="7931"/>
                  </a:cubicBezTo>
                  <a:close/>
                  <a:moveTo>
                    <a:pt x="11215" y="15380"/>
                  </a:moveTo>
                  <a:cubicBezTo>
                    <a:pt x="11111" y="15694"/>
                    <a:pt x="11090" y="15924"/>
                    <a:pt x="10985" y="16112"/>
                  </a:cubicBezTo>
                  <a:cubicBezTo>
                    <a:pt x="10567" y="16844"/>
                    <a:pt x="10546" y="17619"/>
                    <a:pt x="10671" y="18435"/>
                  </a:cubicBezTo>
                  <a:cubicBezTo>
                    <a:pt x="10734" y="18728"/>
                    <a:pt x="10734" y="19020"/>
                    <a:pt x="10755" y="19292"/>
                  </a:cubicBezTo>
                  <a:cubicBezTo>
                    <a:pt x="10797" y="19899"/>
                    <a:pt x="11048" y="20422"/>
                    <a:pt x="11383" y="20925"/>
                  </a:cubicBezTo>
                  <a:cubicBezTo>
                    <a:pt x="11864" y="21657"/>
                    <a:pt x="12534" y="22264"/>
                    <a:pt x="13287" y="22745"/>
                  </a:cubicBezTo>
                  <a:cubicBezTo>
                    <a:pt x="13789" y="23101"/>
                    <a:pt x="14333" y="23310"/>
                    <a:pt x="14940" y="23331"/>
                  </a:cubicBezTo>
                  <a:cubicBezTo>
                    <a:pt x="15400" y="23352"/>
                    <a:pt x="15902" y="23435"/>
                    <a:pt x="16363" y="23435"/>
                  </a:cubicBezTo>
                  <a:cubicBezTo>
                    <a:pt x="17597" y="23456"/>
                    <a:pt x="18727" y="23205"/>
                    <a:pt x="19648" y="22389"/>
                  </a:cubicBezTo>
                  <a:cubicBezTo>
                    <a:pt x="20003" y="22075"/>
                    <a:pt x="20380" y="21782"/>
                    <a:pt x="20736" y="21510"/>
                  </a:cubicBezTo>
                  <a:cubicBezTo>
                    <a:pt x="21259" y="21134"/>
                    <a:pt x="21593" y="20611"/>
                    <a:pt x="21907" y="20067"/>
                  </a:cubicBezTo>
                  <a:cubicBezTo>
                    <a:pt x="22577" y="18937"/>
                    <a:pt x="22912" y="17681"/>
                    <a:pt x="23560" y="16552"/>
                  </a:cubicBezTo>
                  <a:cubicBezTo>
                    <a:pt x="23623" y="16489"/>
                    <a:pt x="23644" y="16384"/>
                    <a:pt x="23644" y="16300"/>
                  </a:cubicBezTo>
                  <a:cubicBezTo>
                    <a:pt x="23581" y="15861"/>
                    <a:pt x="23749" y="15484"/>
                    <a:pt x="23958" y="15129"/>
                  </a:cubicBezTo>
                  <a:cubicBezTo>
                    <a:pt x="24188" y="14647"/>
                    <a:pt x="23895" y="14124"/>
                    <a:pt x="23372" y="14020"/>
                  </a:cubicBezTo>
                  <a:cubicBezTo>
                    <a:pt x="23246" y="13999"/>
                    <a:pt x="23121" y="13999"/>
                    <a:pt x="22995" y="13999"/>
                  </a:cubicBezTo>
                  <a:cubicBezTo>
                    <a:pt x="21049" y="13831"/>
                    <a:pt x="19145" y="14062"/>
                    <a:pt x="17283" y="14522"/>
                  </a:cubicBezTo>
                  <a:cubicBezTo>
                    <a:pt x="16425" y="14731"/>
                    <a:pt x="15526" y="14857"/>
                    <a:pt x="14647" y="14878"/>
                  </a:cubicBezTo>
                  <a:cubicBezTo>
                    <a:pt x="14103" y="14899"/>
                    <a:pt x="13580" y="14940"/>
                    <a:pt x="13057" y="15150"/>
                  </a:cubicBezTo>
                  <a:cubicBezTo>
                    <a:pt x="12743" y="15275"/>
                    <a:pt x="12366" y="15275"/>
                    <a:pt x="12031" y="15338"/>
                  </a:cubicBezTo>
                  <a:cubicBezTo>
                    <a:pt x="11738" y="15380"/>
                    <a:pt x="11487" y="15359"/>
                    <a:pt x="11215" y="15380"/>
                  </a:cubicBezTo>
                  <a:close/>
                  <a:moveTo>
                    <a:pt x="10797" y="11007"/>
                  </a:moveTo>
                  <a:cubicBezTo>
                    <a:pt x="10274" y="11049"/>
                    <a:pt x="10065" y="11342"/>
                    <a:pt x="10127" y="11927"/>
                  </a:cubicBezTo>
                  <a:cubicBezTo>
                    <a:pt x="10148" y="12346"/>
                    <a:pt x="10441" y="12576"/>
                    <a:pt x="10839" y="12555"/>
                  </a:cubicBezTo>
                  <a:cubicBezTo>
                    <a:pt x="11362" y="12534"/>
                    <a:pt x="11697" y="12116"/>
                    <a:pt x="11634" y="11593"/>
                  </a:cubicBezTo>
                  <a:cubicBezTo>
                    <a:pt x="11613" y="11174"/>
                    <a:pt x="11320" y="10986"/>
                    <a:pt x="10797" y="11007"/>
                  </a:cubicBezTo>
                  <a:close/>
                  <a:moveTo>
                    <a:pt x="23560" y="11174"/>
                  </a:moveTo>
                  <a:cubicBezTo>
                    <a:pt x="23560" y="11111"/>
                    <a:pt x="23560" y="11049"/>
                    <a:pt x="23539" y="10986"/>
                  </a:cubicBezTo>
                  <a:cubicBezTo>
                    <a:pt x="23456" y="10567"/>
                    <a:pt x="23205" y="10358"/>
                    <a:pt x="22786" y="10379"/>
                  </a:cubicBezTo>
                  <a:cubicBezTo>
                    <a:pt x="22389" y="10421"/>
                    <a:pt x="22179" y="10651"/>
                    <a:pt x="22200" y="11090"/>
                  </a:cubicBezTo>
                  <a:cubicBezTo>
                    <a:pt x="22200" y="11216"/>
                    <a:pt x="22242" y="11362"/>
                    <a:pt x="22263" y="11488"/>
                  </a:cubicBezTo>
                  <a:cubicBezTo>
                    <a:pt x="22326" y="11802"/>
                    <a:pt x="22577" y="11990"/>
                    <a:pt x="22891" y="11990"/>
                  </a:cubicBezTo>
                  <a:cubicBezTo>
                    <a:pt x="23393" y="11990"/>
                    <a:pt x="23623" y="11697"/>
                    <a:pt x="23560" y="111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486;p59"/>
            <p:cNvSpPr/>
            <p:nvPr/>
          </p:nvSpPr>
          <p:spPr>
            <a:xfrm>
              <a:off x="5444700" y="3030625"/>
              <a:ext cx="260525" cy="324350"/>
            </a:xfrm>
            <a:custGeom>
              <a:avLst/>
              <a:gdLst/>
              <a:ahLst/>
              <a:cxnLst/>
              <a:rect l="l" t="t" r="r" b="b"/>
              <a:pathLst>
                <a:path w="10421" h="12974" extrusionOk="0">
                  <a:moveTo>
                    <a:pt x="3578" y="2219"/>
                  </a:moveTo>
                  <a:cubicBezTo>
                    <a:pt x="3411" y="1758"/>
                    <a:pt x="3537" y="1465"/>
                    <a:pt x="3725" y="1193"/>
                  </a:cubicBezTo>
                  <a:cubicBezTo>
                    <a:pt x="4332" y="315"/>
                    <a:pt x="5210" y="1"/>
                    <a:pt x="6319" y="294"/>
                  </a:cubicBezTo>
                  <a:cubicBezTo>
                    <a:pt x="7073" y="503"/>
                    <a:pt x="7784" y="838"/>
                    <a:pt x="8412" y="1298"/>
                  </a:cubicBezTo>
                  <a:cubicBezTo>
                    <a:pt x="8454" y="1340"/>
                    <a:pt x="8537" y="1382"/>
                    <a:pt x="8558" y="1445"/>
                  </a:cubicBezTo>
                  <a:cubicBezTo>
                    <a:pt x="8851" y="2198"/>
                    <a:pt x="9604" y="2616"/>
                    <a:pt x="9960" y="3328"/>
                  </a:cubicBezTo>
                  <a:cubicBezTo>
                    <a:pt x="10107" y="3621"/>
                    <a:pt x="10232" y="3976"/>
                    <a:pt x="10420" y="4311"/>
                  </a:cubicBezTo>
                  <a:lnTo>
                    <a:pt x="9311" y="5880"/>
                  </a:lnTo>
                  <a:cubicBezTo>
                    <a:pt x="9144" y="6152"/>
                    <a:pt x="8977" y="6403"/>
                    <a:pt x="8851" y="6696"/>
                  </a:cubicBezTo>
                  <a:cubicBezTo>
                    <a:pt x="8558" y="7261"/>
                    <a:pt x="8412" y="7889"/>
                    <a:pt x="8558" y="8559"/>
                  </a:cubicBezTo>
                  <a:cubicBezTo>
                    <a:pt x="8767" y="9458"/>
                    <a:pt x="8495" y="10170"/>
                    <a:pt x="7847" y="10797"/>
                  </a:cubicBezTo>
                  <a:cubicBezTo>
                    <a:pt x="7617" y="11007"/>
                    <a:pt x="7428" y="11279"/>
                    <a:pt x="7219" y="11509"/>
                  </a:cubicBezTo>
                  <a:cubicBezTo>
                    <a:pt x="6801" y="11948"/>
                    <a:pt x="6361" y="12325"/>
                    <a:pt x="5734" y="12450"/>
                  </a:cubicBezTo>
                  <a:cubicBezTo>
                    <a:pt x="5399" y="12534"/>
                    <a:pt x="5085" y="12680"/>
                    <a:pt x="4750" y="12764"/>
                  </a:cubicBezTo>
                  <a:cubicBezTo>
                    <a:pt x="4457" y="12848"/>
                    <a:pt x="4185" y="12890"/>
                    <a:pt x="3913" y="12911"/>
                  </a:cubicBezTo>
                  <a:cubicBezTo>
                    <a:pt x="3097" y="12973"/>
                    <a:pt x="3013" y="12534"/>
                    <a:pt x="3076" y="11948"/>
                  </a:cubicBezTo>
                  <a:cubicBezTo>
                    <a:pt x="3097" y="11739"/>
                    <a:pt x="3223" y="11530"/>
                    <a:pt x="3327" y="11341"/>
                  </a:cubicBezTo>
                  <a:cubicBezTo>
                    <a:pt x="3746" y="10546"/>
                    <a:pt x="4185" y="9730"/>
                    <a:pt x="4646" y="8914"/>
                  </a:cubicBezTo>
                  <a:cubicBezTo>
                    <a:pt x="4897" y="8475"/>
                    <a:pt x="5022" y="7973"/>
                    <a:pt x="5106" y="7471"/>
                  </a:cubicBezTo>
                  <a:cubicBezTo>
                    <a:pt x="5210" y="6801"/>
                    <a:pt x="4750" y="6278"/>
                    <a:pt x="4039" y="6278"/>
                  </a:cubicBezTo>
                  <a:cubicBezTo>
                    <a:pt x="3139" y="6278"/>
                    <a:pt x="2239" y="6362"/>
                    <a:pt x="1340" y="6403"/>
                  </a:cubicBezTo>
                  <a:cubicBezTo>
                    <a:pt x="1089" y="6403"/>
                    <a:pt x="816" y="6424"/>
                    <a:pt x="586" y="6382"/>
                  </a:cubicBezTo>
                  <a:cubicBezTo>
                    <a:pt x="210" y="6320"/>
                    <a:pt x="0" y="5943"/>
                    <a:pt x="210" y="5650"/>
                  </a:cubicBezTo>
                  <a:cubicBezTo>
                    <a:pt x="670" y="5002"/>
                    <a:pt x="1193" y="4395"/>
                    <a:pt x="1925" y="4060"/>
                  </a:cubicBezTo>
                  <a:cubicBezTo>
                    <a:pt x="2156" y="3955"/>
                    <a:pt x="2386" y="3872"/>
                    <a:pt x="2595" y="3746"/>
                  </a:cubicBezTo>
                  <a:cubicBezTo>
                    <a:pt x="3013" y="3474"/>
                    <a:pt x="3432" y="3369"/>
                    <a:pt x="3955" y="3495"/>
                  </a:cubicBezTo>
                  <a:cubicBezTo>
                    <a:pt x="4332" y="3579"/>
                    <a:pt x="4708" y="3495"/>
                    <a:pt x="5106" y="3474"/>
                  </a:cubicBezTo>
                  <a:cubicBezTo>
                    <a:pt x="5441" y="3432"/>
                    <a:pt x="5650" y="3118"/>
                    <a:pt x="5608" y="2763"/>
                  </a:cubicBezTo>
                  <a:cubicBezTo>
                    <a:pt x="5545" y="2428"/>
                    <a:pt x="5294" y="2177"/>
                    <a:pt x="4959" y="2177"/>
                  </a:cubicBezTo>
                  <a:cubicBezTo>
                    <a:pt x="4478" y="2198"/>
                    <a:pt x="4039" y="2219"/>
                    <a:pt x="3578" y="22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487;p59"/>
            <p:cNvSpPr/>
            <p:nvPr/>
          </p:nvSpPr>
          <p:spPr>
            <a:xfrm>
              <a:off x="6401425" y="2856450"/>
              <a:ext cx="256350" cy="298175"/>
            </a:xfrm>
            <a:custGeom>
              <a:avLst/>
              <a:gdLst/>
              <a:ahLst/>
              <a:cxnLst/>
              <a:rect l="l" t="t" r="r" b="b"/>
              <a:pathLst>
                <a:path w="10254" h="11927" extrusionOk="0">
                  <a:moveTo>
                    <a:pt x="252" y="5943"/>
                  </a:moveTo>
                  <a:cubicBezTo>
                    <a:pt x="1" y="4708"/>
                    <a:pt x="43" y="3599"/>
                    <a:pt x="273" y="2490"/>
                  </a:cubicBezTo>
                  <a:cubicBezTo>
                    <a:pt x="461" y="1632"/>
                    <a:pt x="1005" y="942"/>
                    <a:pt x="1612" y="377"/>
                  </a:cubicBezTo>
                  <a:cubicBezTo>
                    <a:pt x="1968" y="0"/>
                    <a:pt x="2407" y="105"/>
                    <a:pt x="2784" y="565"/>
                  </a:cubicBezTo>
                  <a:cubicBezTo>
                    <a:pt x="3537" y="1444"/>
                    <a:pt x="3872" y="2490"/>
                    <a:pt x="3976" y="3599"/>
                  </a:cubicBezTo>
                  <a:cubicBezTo>
                    <a:pt x="4018" y="3976"/>
                    <a:pt x="4039" y="4373"/>
                    <a:pt x="4081" y="4750"/>
                  </a:cubicBezTo>
                  <a:cubicBezTo>
                    <a:pt x="4123" y="4980"/>
                    <a:pt x="4248" y="5168"/>
                    <a:pt x="4499" y="5231"/>
                  </a:cubicBezTo>
                  <a:cubicBezTo>
                    <a:pt x="4771" y="5315"/>
                    <a:pt x="4960" y="5210"/>
                    <a:pt x="5085" y="5022"/>
                  </a:cubicBezTo>
                  <a:cubicBezTo>
                    <a:pt x="5232" y="4792"/>
                    <a:pt x="5378" y="4562"/>
                    <a:pt x="5504" y="4290"/>
                  </a:cubicBezTo>
                  <a:cubicBezTo>
                    <a:pt x="5755" y="3725"/>
                    <a:pt x="6110" y="3160"/>
                    <a:pt x="6529" y="2699"/>
                  </a:cubicBezTo>
                  <a:cubicBezTo>
                    <a:pt x="6885" y="2302"/>
                    <a:pt x="6885" y="2281"/>
                    <a:pt x="7575" y="2051"/>
                  </a:cubicBezTo>
                  <a:cubicBezTo>
                    <a:pt x="8098" y="2323"/>
                    <a:pt x="8517" y="2678"/>
                    <a:pt x="8579" y="3348"/>
                  </a:cubicBezTo>
                  <a:cubicBezTo>
                    <a:pt x="8621" y="3641"/>
                    <a:pt x="8747" y="3892"/>
                    <a:pt x="8872" y="4185"/>
                  </a:cubicBezTo>
                  <a:cubicBezTo>
                    <a:pt x="9061" y="4603"/>
                    <a:pt x="8998" y="4980"/>
                    <a:pt x="8726" y="5252"/>
                  </a:cubicBezTo>
                  <a:cubicBezTo>
                    <a:pt x="8328" y="5712"/>
                    <a:pt x="7994" y="6194"/>
                    <a:pt x="7470" y="6549"/>
                  </a:cubicBezTo>
                  <a:cubicBezTo>
                    <a:pt x="7052" y="6821"/>
                    <a:pt x="7115" y="7282"/>
                    <a:pt x="7596" y="7533"/>
                  </a:cubicBezTo>
                  <a:cubicBezTo>
                    <a:pt x="7638" y="7554"/>
                    <a:pt x="7701" y="7616"/>
                    <a:pt x="7784" y="7616"/>
                  </a:cubicBezTo>
                  <a:cubicBezTo>
                    <a:pt x="8412" y="7826"/>
                    <a:pt x="8935" y="8223"/>
                    <a:pt x="9416" y="8663"/>
                  </a:cubicBezTo>
                  <a:cubicBezTo>
                    <a:pt x="9563" y="8788"/>
                    <a:pt x="9730" y="8893"/>
                    <a:pt x="9835" y="8976"/>
                  </a:cubicBezTo>
                  <a:cubicBezTo>
                    <a:pt x="10253" y="9918"/>
                    <a:pt x="9898" y="10525"/>
                    <a:pt x="9249" y="11006"/>
                  </a:cubicBezTo>
                  <a:cubicBezTo>
                    <a:pt x="8935" y="11257"/>
                    <a:pt x="8621" y="11404"/>
                    <a:pt x="8224" y="11487"/>
                  </a:cubicBezTo>
                  <a:cubicBezTo>
                    <a:pt x="7784" y="11592"/>
                    <a:pt x="7366" y="11717"/>
                    <a:pt x="6947" y="11822"/>
                  </a:cubicBezTo>
                  <a:cubicBezTo>
                    <a:pt x="6424" y="11927"/>
                    <a:pt x="5901" y="11906"/>
                    <a:pt x="5336" y="11906"/>
                  </a:cubicBezTo>
                  <a:cubicBezTo>
                    <a:pt x="5190" y="11906"/>
                    <a:pt x="4981" y="11738"/>
                    <a:pt x="4876" y="11613"/>
                  </a:cubicBezTo>
                  <a:cubicBezTo>
                    <a:pt x="4750" y="11487"/>
                    <a:pt x="4667" y="11278"/>
                    <a:pt x="4562" y="11111"/>
                  </a:cubicBezTo>
                  <a:cubicBezTo>
                    <a:pt x="4750" y="10567"/>
                    <a:pt x="4604" y="10023"/>
                    <a:pt x="4478" y="9500"/>
                  </a:cubicBezTo>
                  <a:cubicBezTo>
                    <a:pt x="4457" y="9311"/>
                    <a:pt x="4353" y="9144"/>
                    <a:pt x="4227" y="8976"/>
                  </a:cubicBezTo>
                  <a:cubicBezTo>
                    <a:pt x="3809" y="8474"/>
                    <a:pt x="3349" y="7972"/>
                    <a:pt x="2909" y="7491"/>
                  </a:cubicBezTo>
                  <a:cubicBezTo>
                    <a:pt x="2784" y="7323"/>
                    <a:pt x="2616" y="7198"/>
                    <a:pt x="2512" y="7051"/>
                  </a:cubicBezTo>
                  <a:cubicBezTo>
                    <a:pt x="2198" y="6549"/>
                    <a:pt x="1758" y="6361"/>
                    <a:pt x="1235" y="6256"/>
                  </a:cubicBezTo>
                  <a:cubicBezTo>
                    <a:pt x="900" y="6152"/>
                    <a:pt x="608" y="6047"/>
                    <a:pt x="252" y="59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488;p59"/>
            <p:cNvSpPr/>
            <p:nvPr/>
          </p:nvSpPr>
          <p:spPr>
            <a:xfrm>
              <a:off x="6277975" y="4004625"/>
              <a:ext cx="169000" cy="146500"/>
            </a:xfrm>
            <a:custGeom>
              <a:avLst/>
              <a:gdLst/>
              <a:ahLst/>
              <a:cxnLst/>
              <a:rect l="l" t="t" r="r" b="b"/>
              <a:pathLst>
                <a:path w="6760" h="5860" extrusionOk="0">
                  <a:moveTo>
                    <a:pt x="4186" y="1"/>
                  </a:moveTo>
                  <a:cubicBezTo>
                    <a:pt x="3516" y="1"/>
                    <a:pt x="2846" y="84"/>
                    <a:pt x="2198" y="252"/>
                  </a:cubicBezTo>
                  <a:cubicBezTo>
                    <a:pt x="1612" y="377"/>
                    <a:pt x="1235" y="670"/>
                    <a:pt x="963" y="1130"/>
                  </a:cubicBezTo>
                  <a:cubicBezTo>
                    <a:pt x="733" y="1549"/>
                    <a:pt x="545" y="1967"/>
                    <a:pt x="315" y="2386"/>
                  </a:cubicBezTo>
                  <a:cubicBezTo>
                    <a:pt x="1" y="2972"/>
                    <a:pt x="84" y="3558"/>
                    <a:pt x="189" y="4164"/>
                  </a:cubicBezTo>
                  <a:cubicBezTo>
                    <a:pt x="210" y="4353"/>
                    <a:pt x="315" y="4520"/>
                    <a:pt x="440" y="4687"/>
                  </a:cubicBezTo>
                  <a:cubicBezTo>
                    <a:pt x="1068" y="5420"/>
                    <a:pt x="1884" y="5838"/>
                    <a:pt x="2825" y="5859"/>
                  </a:cubicBezTo>
                  <a:cubicBezTo>
                    <a:pt x="3118" y="5859"/>
                    <a:pt x="3411" y="5838"/>
                    <a:pt x="3683" y="5817"/>
                  </a:cubicBezTo>
                  <a:cubicBezTo>
                    <a:pt x="3997" y="5775"/>
                    <a:pt x="4332" y="5817"/>
                    <a:pt x="4667" y="5755"/>
                  </a:cubicBezTo>
                  <a:cubicBezTo>
                    <a:pt x="5357" y="5650"/>
                    <a:pt x="5943" y="5315"/>
                    <a:pt x="6173" y="4625"/>
                  </a:cubicBezTo>
                  <a:cubicBezTo>
                    <a:pt x="6508" y="3704"/>
                    <a:pt x="6759" y="2721"/>
                    <a:pt x="6550" y="1654"/>
                  </a:cubicBezTo>
                  <a:cubicBezTo>
                    <a:pt x="6466" y="1235"/>
                    <a:pt x="6299" y="921"/>
                    <a:pt x="5985" y="670"/>
                  </a:cubicBezTo>
                  <a:cubicBezTo>
                    <a:pt x="5462" y="210"/>
                    <a:pt x="4834" y="42"/>
                    <a:pt x="41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489;p59"/>
            <p:cNvSpPr/>
            <p:nvPr/>
          </p:nvSpPr>
          <p:spPr>
            <a:xfrm>
              <a:off x="5624650" y="3527575"/>
              <a:ext cx="122950" cy="121375"/>
            </a:xfrm>
            <a:custGeom>
              <a:avLst/>
              <a:gdLst/>
              <a:ahLst/>
              <a:cxnLst/>
              <a:rect l="l" t="t" r="r" b="b"/>
              <a:pathLst>
                <a:path w="4918" h="4855" extrusionOk="0">
                  <a:moveTo>
                    <a:pt x="293" y="398"/>
                  </a:moveTo>
                  <a:cubicBezTo>
                    <a:pt x="1088" y="0"/>
                    <a:pt x="1737" y="398"/>
                    <a:pt x="2365" y="565"/>
                  </a:cubicBezTo>
                  <a:cubicBezTo>
                    <a:pt x="2678" y="649"/>
                    <a:pt x="2950" y="963"/>
                    <a:pt x="3118" y="1297"/>
                  </a:cubicBezTo>
                  <a:cubicBezTo>
                    <a:pt x="3285" y="1611"/>
                    <a:pt x="3432" y="1967"/>
                    <a:pt x="3620" y="2281"/>
                  </a:cubicBezTo>
                  <a:cubicBezTo>
                    <a:pt x="3997" y="3055"/>
                    <a:pt x="4352" y="3871"/>
                    <a:pt x="4917" y="4541"/>
                  </a:cubicBezTo>
                  <a:cubicBezTo>
                    <a:pt x="4436" y="4687"/>
                    <a:pt x="2783" y="4854"/>
                    <a:pt x="2427" y="4792"/>
                  </a:cubicBezTo>
                  <a:cubicBezTo>
                    <a:pt x="1632" y="4582"/>
                    <a:pt x="921" y="4206"/>
                    <a:pt x="523" y="3390"/>
                  </a:cubicBezTo>
                  <a:cubicBezTo>
                    <a:pt x="63" y="2344"/>
                    <a:pt x="0" y="1381"/>
                    <a:pt x="293" y="3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490;p59"/>
            <p:cNvSpPr/>
            <p:nvPr/>
          </p:nvSpPr>
          <p:spPr>
            <a:xfrm>
              <a:off x="5829175" y="4433550"/>
              <a:ext cx="108825" cy="125575"/>
            </a:xfrm>
            <a:custGeom>
              <a:avLst/>
              <a:gdLst/>
              <a:ahLst/>
              <a:cxnLst/>
              <a:rect l="l" t="t" r="r" b="b"/>
              <a:pathLst>
                <a:path w="4353" h="5023" extrusionOk="0">
                  <a:moveTo>
                    <a:pt x="691" y="1"/>
                  </a:moveTo>
                  <a:cubicBezTo>
                    <a:pt x="1423" y="398"/>
                    <a:pt x="1967" y="984"/>
                    <a:pt x="2553" y="1466"/>
                  </a:cubicBezTo>
                  <a:cubicBezTo>
                    <a:pt x="3223" y="2072"/>
                    <a:pt x="3892" y="2721"/>
                    <a:pt x="4164" y="3621"/>
                  </a:cubicBezTo>
                  <a:cubicBezTo>
                    <a:pt x="4352" y="4165"/>
                    <a:pt x="4269" y="4437"/>
                    <a:pt x="3746" y="4688"/>
                  </a:cubicBezTo>
                  <a:cubicBezTo>
                    <a:pt x="3160" y="5002"/>
                    <a:pt x="2469" y="5023"/>
                    <a:pt x="1821" y="5023"/>
                  </a:cubicBezTo>
                  <a:cubicBezTo>
                    <a:pt x="1695" y="5023"/>
                    <a:pt x="1549" y="4981"/>
                    <a:pt x="1444" y="4897"/>
                  </a:cubicBezTo>
                  <a:cubicBezTo>
                    <a:pt x="816" y="4437"/>
                    <a:pt x="377" y="3851"/>
                    <a:pt x="272" y="3077"/>
                  </a:cubicBezTo>
                  <a:cubicBezTo>
                    <a:pt x="230" y="2616"/>
                    <a:pt x="230" y="2177"/>
                    <a:pt x="126" y="1738"/>
                  </a:cubicBezTo>
                  <a:cubicBezTo>
                    <a:pt x="0" y="1047"/>
                    <a:pt x="126" y="482"/>
                    <a:pt x="6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491;p59"/>
            <p:cNvSpPr/>
            <p:nvPr/>
          </p:nvSpPr>
          <p:spPr>
            <a:xfrm>
              <a:off x="6548950" y="3417725"/>
              <a:ext cx="113525" cy="116150"/>
            </a:xfrm>
            <a:custGeom>
              <a:avLst/>
              <a:gdLst/>
              <a:ahLst/>
              <a:cxnLst/>
              <a:rect l="l" t="t" r="r" b="b"/>
              <a:pathLst>
                <a:path w="4541" h="4646" extrusionOk="0">
                  <a:moveTo>
                    <a:pt x="0" y="4436"/>
                  </a:moveTo>
                  <a:cubicBezTo>
                    <a:pt x="21" y="4290"/>
                    <a:pt x="42" y="4185"/>
                    <a:pt x="63" y="4101"/>
                  </a:cubicBezTo>
                  <a:cubicBezTo>
                    <a:pt x="523" y="3181"/>
                    <a:pt x="795" y="2218"/>
                    <a:pt x="1067" y="1235"/>
                  </a:cubicBezTo>
                  <a:cubicBezTo>
                    <a:pt x="1130" y="879"/>
                    <a:pt x="1193" y="544"/>
                    <a:pt x="1549" y="356"/>
                  </a:cubicBezTo>
                  <a:cubicBezTo>
                    <a:pt x="2030" y="126"/>
                    <a:pt x="2532" y="0"/>
                    <a:pt x="3055" y="189"/>
                  </a:cubicBezTo>
                  <a:cubicBezTo>
                    <a:pt x="4352" y="628"/>
                    <a:pt x="4541" y="1716"/>
                    <a:pt x="4038" y="2741"/>
                  </a:cubicBezTo>
                  <a:cubicBezTo>
                    <a:pt x="3620" y="3118"/>
                    <a:pt x="3202" y="3494"/>
                    <a:pt x="2762" y="3808"/>
                  </a:cubicBezTo>
                  <a:cubicBezTo>
                    <a:pt x="2386" y="4080"/>
                    <a:pt x="1967" y="4206"/>
                    <a:pt x="1590" y="4415"/>
                  </a:cubicBezTo>
                  <a:cubicBezTo>
                    <a:pt x="1172" y="4645"/>
                    <a:pt x="753" y="4645"/>
                    <a:pt x="272" y="4603"/>
                  </a:cubicBezTo>
                  <a:cubicBezTo>
                    <a:pt x="209" y="4624"/>
                    <a:pt x="126" y="4541"/>
                    <a:pt x="0" y="44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492;p59"/>
            <p:cNvSpPr/>
            <p:nvPr/>
          </p:nvSpPr>
          <p:spPr>
            <a:xfrm>
              <a:off x="6156625" y="4479600"/>
              <a:ext cx="87375" cy="94700"/>
            </a:xfrm>
            <a:custGeom>
              <a:avLst/>
              <a:gdLst/>
              <a:ahLst/>
              <a:cxnLst/>
              <a:rect l="l" t="t" r="r" b="b"/>
              <a:pathLst>
                <a:path w="3495" h="3788" extrusionOk="0">
                  <a:moveTo>
                    <a:pt x="3495" y="3264"/>
                  </a:moveTo>
                  <a:cubicBezTo>
                    <a:pt x="3244" y="3536"/>
                    <a:pt x="2972" y="3662"/>
                    <a:pt x="2637" y="3704"/>
                  </a:cubicBezTo>
                  <a:cubicBezTo>
                    <a:pt x="2135" y="3787"/>
                    <a:pt x="1716" y="3683"/>
                    <a:pt x="1298" y="3285"/>
                  </a:cubicBezTo>
                  <a:cubicBezTo>
                    <a:pt x="649" y="2637"/>
                    <a:pt x="210" y="1904"/>
                    <a:pt x="126" y="984"/>
                  </a:cubicBezTo>
                  <a:cubicBezTo>
                    <a:pt x="105" y="670"/>
                    <a:pt x="1" y="356"/>
                    <a:pt x="126" y="0"/>
                  </a:cubicBezTo>
                  <a:cubicBezTo>
                    <a:pt x="1047" y="461"/>
                    <a:pt x="1905" y="879"/>
                    <a:pt x="2616" y="1590"/>
                  </a:cubicBezTo>
                  <a:cubicBezTo>
                    <a:pt x="3097" y="2072"/>
                    <a:pt x="3348" y="2657"/>
                    <a:pt x="3495" y="32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493;p59"/>
            <p:cNvSpPr/>
            <p:nvPr/>
          </p:nvSpPr>
          <p:spPr>
            <a:xfrm>
              <a:off x="5682175" y="3147800"/>
              <a:ext cx="82675" cy="116150"/>
            </a:xfrm>
            <a:custGeom>
              <a:avLst/>
              <a:gdLst/>
              <a:ahLst/>
              <a:cxnLst/>
              <a:rect l="l" t="t" r="r" b="b"/>
              <a:pathLst>
                <a:path w="3307" h="4646" extrusionOk="0">
                  <a:moveTo>
                    <a:pt x="3307" y="147"/>
                  </a:moveTo>
                  <a:cubicBezTo>
                    <a:pt x="2846" y="1026"/>
                    <a:pt x="2365" y="1716"/>
                    <a:pt x="1842" y="2407"/>
                  </a:cubicBezTo>
                  <a:cubicBezTo>
                    <a:pt x="1319" y="3097"/>
                    <a:pt x="733" y="3788"/>
                    <a:pt x="461" y="4625"/>
                  </a:cubicBezTo>
                  <a:cubicBezTo>
                    <a:pt x="252" y="4646"/>
                    <a:pt x="210" y="4520"/>
                    <a:pt x="189" y="4395"/>
                  </a:cubicBezTo>
                  <a:cubicBezTo>
                    <a:pt x="64" y="3600"/>
                    <a:pt x="1" y="2846"/>
                    <a:pt x="461" y="2156"/>
                  </a:cubicBezTo>
                  <a:cubicBezTo>
                    <a:pt x="608" y="1926"/>
                    <a:pt x="796" y="1716"/>
                    <a:pt x="942" y="1486"/>
                  </a:cubicBezTo>
                  <a:cubicBezTo>
                    <a:pt x="1089" y="1277"/>
                    <a:pt x="1235" y="1068"/>
                    <a:pt x="1340" y="838"/>
                  </a:cubicBezTo>
                  <a:cubicBezTo>
                    <a:pt x="1779" y="126"/>
                    <a:pt x="2407" y="1"/>
                    <a:pt x="3307" y="1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494;p59"/>
            <p:cNvSpPr/>
            <p:nvPr/>
          </p:nvSpPr>
          <p:spPr>
            <a:xfrm>
              <a:off x="6402475" y="3033775"/>
              <a:ext cx="83725" cy="77950"/>
            </a:xfrm>
            <a:custGeom>
              <a:avLst/>
              <a:gdLst/>
              <a:ahLst/>
              <a:cxnLst/>
              <a:rect l="l" t="t" r="r" b="b"/>
              <a:pathLst>
                <a:path w="3349" h="3118" extrusionOk="0">
                  <a:moveTo>
                    <a:pt x="3348" y="3118"/>
                  </a:moveTo>
                  <a:cubicBezTo>
                    <a:pt x="2532" y="2720"/>
                    <a:pt x="2239" y="1967"/>
                    <a:pt x="1675" y="1528"/>
                  </a:cubicBezTo>
                  <a:cubicBezTo>
                    <a:pt x="1089" y="1046"/>
                    <a:pt x="566" y="544"/>
                    <a:pt x="1" y="0"/>
                  </a:cubicBezTo>
                  <a:cubicBezTo>
                    <a:pt x="419" y="63"/>
                    <a:pt x="754" y="105"/>
                    <a:pt x="1089" y="168"/>
                  </a:cubicBezTo>
                  <a:cubicBezTo>
                    <a:pt x="1256" y="189"/>
                    <a:pt x="1423" y="272"/>
                    <a:pt x="1507" y="377"/>
                  </a:cubicBezTo>
                  <a:cubicBezTo>
                    <a:pt x="2093" y="1067"/>
                    <a:pt x="2763" y="1695"/>
                    <a:pt x="3202" y="2511"/>
                  </a:cubicBezTo>
                  <a:cubicBezTo>
                    <a:pt x="3265" y="2637"/>
                    <a:pt x="3286" y="2846"/>
                    <a:pt x="3348" y="3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495;p59"/>
            <p:cNvSpPr/>
            <p:nvPr/>
          </p:nvSpPr>
          <p:spPr>
            <a:xfrm>
              <a:off x="6090200" y="3833575"/>
              <a:ext cx="51800" cy="31400"/>
            </a:xfrm>
            <a:custGeom>
              <a:avLst/>
              <a:gdLst/>
              <a:ahLst/>
              <a:cxnLst/>
              <a:rect l="l" t="t" r="r" b="b"/>
              <a:pathLst>
                <a:path w="2072" h="1256" extrusionOk="0">
                  <a:moveTo>
                    <a:pt x="0" y="1"/>
                  </a:moveTo>
                  <a:lnTo>
                    <a:pt x="2072" y="1"/>
                  </a:lnTo>
                  <a:cubicBezTo>
                    <a:pt x="2051" y="921"/>
                    <a:pt x="1737" y="1256"/>
                    <a:pt x="900" y="1193"/>
                  </a:cubicBezTo>
                  <a:cubicBezTo>
                    <a:pt x="314" y="1193"/>
                    <a:pt x="63" y="858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496;p59"/>
            <p:cNvSpPr/>
            <p:nvPr/>
          </p:nvSpPr>
          <p:spPr>
            <a:xfrm>
              <a:off x="6184350" y="3855025"/>
              <a:ext cx="346825" cy="300800"/>
            </a:xfrm>
            <a:custGeom>
              <a:avLst/>
              <a:gdLst/>
              <a:ahLst/>
              <a:cxnLst/>
              <a:rect l="l" t="t" r="r" b="b"/>
              <a:pathLst>
                <a:path w="13873" h="12032" extrusionOk="0">
                  <a:moveTo>
                    <a:pt x="11195" y="10065"/>
                  </a:moveTo>
                  <a:cubicBezTo>
                    <a:pt x="11174" y="10044"/>
                    <a:pt x="11153" y="10023"/>
                    <a:pt x="11153" y="10002"/>
                  </a:cubicBezTo>
                  <a:cubicBezTo>
                    <a:pt x="11383" y="9228"/>
                    <a:pt x="11216" y="8474"/>
                    <a:pt x="11153" y="7721"/>
                  </a:cubicBezTo>
                  <a:cubicBezTo>
                    <a:pt x="11069" y="6696"/>
                    <a:pt x="10462" y="6047"/>
                    <a:pt x="9604" y="5629"/>
                  </a:cubicBezTo>
                  <a:cubicBezTo>
                    <a:pt x="9311" y="5461"/>
                    <a:pt x="8998" y="5336"/>
                    <a:pt x="8684" y="5315"/>
                  </a:cubicBezTo>
                  <a:cubicBezTo>
                    <a:pt x="7407" y="5148"/>
                    <a:pt x="6110" y="5043"/>
                    <a:pt x="5064" y="5985"/>
                  </a:cubicBezTo>
                  <a:cubicBezTo>
                    <a:pt x="5001" y="6047"/>
                    <a:pt x="4980" y="6089"/>
                    <a:pt x="4918" y="6131"/>
                  </a:cubicBezTo>
                  <a:cubicBezTo>
                    <a:pt x="3620" y="6570"/>
                    <a:pt x="3348" y="7826"/>
                    <a:pt x="2888" y="8893"/>
                  </a:cubicBezTo>
                  <a:cubicBezTo>
                    <a:pt x="2909" y="9876"/>
                    <a:pt x="2825" y="10902"/>
                    <a:pt x="3746" y="11676"/>
                  </a:cubicBezTo>
                  <a:cubicBezTo>
                    <a:pt x="3829" y="11718"/>
                    <a:pt x="3871" y="11801"/>
                    <a:pt x="3955" y="11885"/>
                  </a:cubicBezTo>
                  <a:cubicBezTo>
                    <a:pt x="3976" y="11906"/>
                    <a:pt x="3976" y="11927"/>
                    <a:pt x="4018" y="12031"/>
                  </a:cubicBezTo>
                  <a:cubicBezTo>
                    <a:pt x="3829" y="12011"/>
                    <a:pt x="3662" y="12011"/>
                    <a:pt x="3537" y="11927"/>
                  </a:cubicBezTo>
                  <a:cubicBezTo>
                    <a:pt x="2658" y="11508"/>
                    <a:pt x="1988" y="10839"/>
                    <a:pt x="1465" y="10002"/>
                  </a:cubicBezTo>
                  <a:cubicBezTo>
                    <a:pt x="1130" y="9437"/>
                    <a:pt x="816" y="8872"/>
                    <a:pt x="524" y="8265"/>
                  </a:cubicBezTo>
                  <a:cubicBezTo>
                    <a:pt x="398" y="7972"/>
                    <a:pt x="314" y="7658"/>
                    <a:pt x="252" y="7345"/>
                  </a:cubicBezTo>
                  <a:cubicBezTo>
                    <a:pt x="189" y="7031"/>
                    <a:pt x="189" y="6696"/>
                    <a:pt x="147" y="6382"/>
                  </a:cubicBezTo>
                  <a:cubicBezTo>
                    <a:pt x="0" y="5775"/>
                    <a:pt x="147" y="5231"/>
                    <a:pt x="398" y="4708"/>
                  </a:cubicBezTo>
                  <a:cubicBezTo>
                    <a:pt x="712" y="4080"/>
                    <a:pt x="1047" y="3474"/>
                    <a:pt x="1549" y="2992"/>
                  </a:cubicBezTo>
                  <a:cubicBezTo>
                    <a:pt x="1674" y="2846"/>
                    <a:pt x="1821" y="2700"/>
                    <a:pt x="1988" y="2637"/>
                  </a:cubicBezTo>
                  <a:cubicBezTo>
                    <a:pt x="2679" y="2428"/>
                    <a:pt x="3034" y="1946"/>
                    <a:pt x="3306" y="1360"/>
                  </a:cubicBezTo>
                  <a:cubicBezTo>
                    <a:pt x="3725" y="419"/>
                    <a:pt x="4562" y="126"/>
                    <a:pt x="5441" y="84"/>
                  </a:cubicBezTo>
                  <a:cubicBezTo>
                    <a:pt x="6591" y="0"/>
                    <a:pt x="7742" y="126"/>
                    <a:pt x="8851" y="649"/>
                  </a:cubicBezTo>
                  <a:cubicBezTo>
                    <a:pt x="9918" y="1151"/>
                    <a:pt x="10964" y="1653"/>
                    <a:pt x="11927" y="2365"/>
                  </a:cubicBezTo>
                  <a:cubicBezTo>
                    <a:pt x="12324" y="2637"/>
                    <a:pt x="12701" y="2992"/>
                    <a:pt x="13036" y="3348"/>
                  </a:cubicBezTo>
                  <a:cubicBezTo>
                    <a:pt x="13475" y="3829"/>
                    <a:pt x="13705" y="4394"/>
                    <a:pt x="13747" y="5022"/>
                  </a:cubicBezTo>
                  <a:lnTo>
                    <a:pt x="13810" y="5880"/>
                  </a:lnTo>
                  <a:cubicBezTo>
                    <a:pt x="13810" y="6026"/>
                    <a:pt x="13873" y="6152"/>
                    <a:pt x="13810" y="6277"/>
                  </a:cubicBezTo>
                  <a:cubicBezTo>
                    <a:pt x="13350" y="7826"/>
                    <a:pt x="12827" y="9290"/>
                    <a:pt x="11278" y="10106"/>
                  </a:cubicBezTo>
                  <a:cubicBezTo>
                    <a:pt x="11257" y="10065"/>
                    <a:pt x="11236" y="10065"/>
                    <a:pt x="11195" y="10065"/>
                  </a:cubicBezTo>
                  <a:close/>
                  <a:moveTo>
                    <a:pt x="3767" y="4248"/>
                  </a:moveTo>
                  <a:cubicBezTo>
                    <a:pt x="3432" y="4520"/>
                    <a:pt x="3285" y="4876"/>
                    <a:pt x="3097" y="5231"/>
                  </a:cubicBezTo>
                  <a:cubicBezTo>
                    <a:pt x="3495" y="5420"/>
                    <a:pt x="3829" y="5441"/>
                    <a:pt x="4081" y="5127"/>
                  </a:cubicBezTo>
                  <a:cubicBezTo>
                    <a:pt x="4269" y="4917"/>
                    <a:pt x="4164" y="4687"/>
                    <a:pt x="3767" y="4248"/>
                  </a:cubicBezTo>
                  <a:close/>
                  <a:moveTo>
                    <a:pt x="11027" y="5231"/>
                  </a:moveTo>
                  <a:cubicBezTo>
                    <a:pt x="11278" y="5231"/>
                    <a:pt x="11488" y="5022"/>
                    <a:pt x="11488" y="4771"/>
                  </a:cubicBezTo>
                  <a:cubicBezTo>
                    <a:pt x="11488" y="4478"/>
                    <a:pt x="11236" y="4185"/>
                    <a:pt x="10964" y="4206"/>
                  </a:cubicBezTo>
                  <a:cubicBezTo>
                    <a:pt x="10755" y="4206"/>
                    <a:pt x="10567" y="4415"/>
                    <a:pt x="10567" y="4666"/>
                  </a:cubicBezTo>
                  <a:cubicBezTo>
                    <a:pt x="10525" y="4980"/>
                    <a:pt x="10734" y="5231"/>
                    <a:pt x="11027" y="5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497;p59"/>
            <p:cNvSpPr/>
            <p:nvPr/>
          </p:nvSpPr>
          <p:spPr>
            <a:xfrm>
              <a:off x="6249200" y="4175675"/>
              <a:ext cx="164275" cy="199850"/>
            </a:xfrm>
            <a:custGeom>
              <a:avLst/>
              <a:gdLst/>
              <a:ahLst/>
              <a:cxnLst/>
              <a:rect l="l" t="t" r="r" b="b"/>
              <a:pathLst>
                <a:path w="6571" h="7994" extrusionOk="0">
                  <a:moveTo>
                    <a:pt x="901" y="335"/>
                  </a:moveTo>
                  <a:cubicBezTo>
                    <a:pt x="2805" y="482"/>
                    <a:pt x="4604" y="461"/>
                    <a:pt x="6445" y="1"/>
                  </a:cubicBezTo>
                  <a:cubicBezTo>
                    <a:pt x="6341" y="335"/>
                    <a:pt x="6383" y="628"/>
                    <a:pt x="6466" y="900"/>
                  </a:cubicBezTo>
                  <a:cubicBezTo>
                    <a:pt x="6571" y="1423"/>
                    <a:pt x="6571" y="2009"/>
                    <a:pt x="6550" y="2532"/>
                  </a:cubicBezTo>
                  <a:cubicBezTo>
                    <a:pt x="6487" y="3139"/>
                    <a:pt x="6404" y="3725"/>
                    <a:pt x="6487" y="4353"/>
                  </a:cubicBezTo>
                  <a:cubicBezTo>
                    <a:pt x="6508" y="4562"/>
                    <a:pt x="6466" y="4813"/>
                    <a:pt x="6466" y="5022"/>
                  </a:cubicBezTo>
                  <a:cubicBezTo>
                    <a:pt x="6425" y="5294"/>
                    <a:pt x="6383" y="5587"/>
                    <a:pt x="6383" y="5880"/>
                  </a:cubicBezTo>
                  <a:cubicBezTo>
                    <a:pt x="6404" y="6299"/>
                    <a:pt x="6278" y="6633"/>
                    <a:pt x="6027" y="6926"/>
                  </a:cubicBezTo>
                  <a:cubicBezTo>
                    <a:pt x="5755" y="7240"/>
                    <a:pt x="5525" y="7554"/>
                    <a:pt x="5211" y="7952"/>
                  </a:cubicBezTo>
                  <a:cubicBezTo>
                    <a:pt x="5085" y="7952"/>
                    <a:pt x="4897" y="7993"/>
                    <a:pt x="4709" y="7972"/>
                  </a:cubicBezTo>
                  <a:cubicBezTo>
                    <a:pt x="3642" y="7805"/>
                    <a:pt x="2637" y="7491"/>
                    <a:pt x="1696" y="6926"/>
                  </a:cubicBezTo>
                  <a:cubicBezTo>
                    <a:pt x="922" y="6424"/>
                    <a:pt x="419" y="5713"/>
                    <a:pt x="315" y="4771"/>
                  </a:cubicBezTo>
                  <a:cubicBezTo>
                    <a:pt x="294" y="4395"/>
                    <a:pt x="231" y="4018"/>
                    <a:pt x="189" y="3620"/>
                  </a:cubicBezTo>
                  <a:cubicBezTo>
                    <a:pt x="1" y="2428"/>
                    <a:pt x="336" y="1402"/>
                    <a:pt x="901" y="3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498;p59"/>
            <p:cNvSpPr/>
            <p:nvPr/>
          </p:nvSpPr>
          <p:spPr>
            <a:xfrm>
              <a:off x="6092275" y="4152150"/>
              <a:ext cx="148600" cy="64350"/>
            </a:xfrm>
            <a:custGeom>
              <a:avLst/>
              <a:gdLst/>
              <a:ahLst/>
              <a:cxnLst/>
              <a:rect l="l" t="t" r="r" b="b"/>
              <a:pathLst>
                <a:path w="5944" h="2574" extrusionOk="0">
                  <a:moveTo>
                    <a:pt x="5106" y="0"/>
                  </a:moveTo>
                  <a:cubicBezTo>
                    <a:pt x="5399" y="230"/>
                    <a:pt x="5629" y="418"/>
                    <a:pt x="5943" y="649"/>
                  </a:cubicBezTo>
                  <a:cubicBezTo>
                    <a:pt x="5106" y="1360"/>
                    <a:pt x="4311" y="2009"/>
                    <a:pt x="3223" y="2113"/>
                  </a:cubicBezTo>
                  <a:cubicBezTo>
                    <a:pt x="3056" y="2134"/>
                    <a:pt x="2909" y="2197"/>
                    <a:pt x="2784" y="2260"/>
                  </a:cubicBezTo>
                  <a:cubicBezTo>
                    <a:pt x="2156" y="2574"/>
                    <a:pt x="1466" y="2511"/>
                    <a:pt x="796" y="2511"/>
                  </a:cubicBezTo>
                  <a:cubicBezTo>
                    <a:pt x="503" y="2511"/>
                    <a:pt x="210" y="2427"/>
                    <a:pt x="1" y="2155"/>
                  </a:cubicBezTo>
                  <a:cubicBezTo>
                    <a:pt x="587" y="1527"/>
                    <a:pt x="1424" y="1088"/>
                    <a:pt x="2156" y="942"/>
                  </a:cubicBezTo>
                  <a:cubicBezTo>
                    <a:pt x="2930" y="774"/>
                    <a:pt x="3725" y="649"/>
                    <a:pt x="4395" y="230"/>
                  </a:cubicBezTo>
                  <a:cubicBezTo>
                    <a:pt x="4625" y="126"/>
                    <a:pt x="4876" y="63"/>
                    <a:pt x="51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499;p59"/>
            <p:cNvSpPr/>
            <p:nvPr/>
          </p:nvSpPr>
          <p:spPr>
            <a:xfrm>
              <a:off x="6356975" y="4399550"/>
              <a:ext cx="37675" cy="98375"/>
            </a:xfrm>
            <a:custGeom>
              <a:avLst/>
              <a:gdLst/>
              <a:ahLst/>
              <a:cxnLst/>
              <a:rect l="l" t="t" r="r" b="b"/>
              <a:pathLst>
                <a:path w="1507" h="3935" extrusionOk="0">
                  <a:moveTo>
                    <a:pt x="816" y="3935"/>
                  </a:moveTo>
                  <a:cubicBezTo>
                    <a:pt x="356" y="3663"/>
                    <a:pt x="189" y="3307"/>
                    <a:pt x="168" y="2867"/>
                  </a:cubicBezTo>
                  <a:cubicBezTo>
                    <a:pt x="147" y="2302"/>
                    <a:pt x="0" y="1779"/>
                    <a:pt x="168" y="1235"/>
                  </a:cubicBezTo>
                  <a:cubicBezTo>
                    <a:pt x="251" y="922"/>
                    <a:pt x="168" y="545"/>
                    <a:pt x="147" y="126"/>
                  </a:cubicBezTo>
                  <a:cubicBezTo>
                    <a:pt x="461" y="22"/>
                    <a:pt x="795" y="1"/>
                    <a:pt x="1151" y="168"/>
                  </a:cubicBezTo>
                  <a:cubicBezTo>
                    <a:pt x="1193" y="336"/>
                    <a:pt x="1235" y="524"/>
                    <a:pt x="1256" y="712"/>
                  </a:cubicBezTo>
                  <a:cubicBezTo>
                    <a:pt x="1318" y="1298"/>
                    <a:pt x="1339" y="1863"/>
                    <a:pt x="1423" y="2428"/>
                  </a:cubicBezTo>
                  <a:cubicBezTo>
                    <a:pt x="1507" y="2951"/>
                    <a:pt x="1318" y="3390"/>
                    <a:pt x="1088" y="3767"/>
                  </a:cubicBezTo>
                  <a:cubicBezTo>
                    <a:pt x="1046" y="3851"/>
                    <a:pt x="921" y="3872"/>
                    <a:pt x="816" y="39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500;p59"/>
            <p:cNvSpPr/>
            <p:nvPr/>
          </p:nvSpPr>
          <p:spPr>
            <a:xfrm>
              <a:off x="6200050" y="4352475"/>
              <a:ext cx="60175" cy="112500"/>
            </a:xfrm>
            <a:custGeom>
              <a:avLst/>
              <a:gdLst/>
              <a:ahLst/>
              <a:cxnLst/>
              <a:rect l="l" t="t" r="r" b="b"/>
              <a:pathLst>
                <a:path w="2407" h="4500" extrusionOk="0">
                  <a:moveTo>
                    <a:pt x="0" y="4353"/>
                  </a:moveTo>
                  <a:cubicBezTo>
                    <a:pt x="42" y="3913"/>
                    <a:pt x="168" y="3495"/>
                    <a:pt x="398" y="3181"/>
                  </a:cubicBezTo>
                  <a:cubicBezTo>
                    <a:pt x="921" y="2512"/>
                    <a:pt x="1130" y="1716"/>
                    <a:pt x="1569" y="1005"/>
                  </a:cubicBezTo>
                  <a:cubicBezTo>
                    <a:pt x="1758" y="691"/>
                    <a:pt x="1862" y="294"/>
                    <a:pt x="2239" y="1"/>
                  </a:cubicBezTo>
                  <a:cubicBezTo>
                    <a:pt x="2302" y="147"/>
                    <a:pt x="2406" y="252"/>
                    <a:pt x="2406" y="315"/>
                  </a:cubicBezTo>
                  <a:cubicBezTo>
                    <a:pt x="2197" y="1424"/>
                    <a:pt x="1967" y="2491"/>
                    <a:pt x="1569" y="3516"/>
                  </a:cubicBezTo>
                  <a:cubicBezTo>
                    <a:pt x="1339" y="4144"/>
                    <a:pt x="921" y="4499"/>
                    <a:pt x="188" y="4395"/>
                  </a:cubicBezTo>
                  <a:cubicBezTo>
                    <a:pt x="168" y="4457"/>
                    <a:pt x="147" y="4437"/>
                    <a:pt x="0" y="43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501;p59"/>
            <p:cNvSpPr/>
            <p:nvPr/>
          </p:nvSpPr>
          <p:spPr>
            <a:xfrm>
              <a:off x="6432300" y="4174100"/>
              <a:ext cx="146475" cy="47625"/>
            </a:xfrm>
            <a:custGeom>
              <a:avLst/>
              <a:gdLst/>
              <a:ahLst/>
              <a:cxnLst/>
              <a:rect l="l" t="t" r="r" b="b"/>
              <a:pathLst>
                <a:path w="5859" h="1905" extrusionOk="0">
                  <a:moveTo>
                    <a:pt x="5859" y="1779"/>
                  </a:moveTo>
                  <a:cubicBezTo>
                    <a:pt x="4938" y="1842"/>
                    <a:pt x="3997" y="1884"/>
                    <a:pt x="3097" y="1905"/>
                  </a:cubicBezTo>
                  <a:cubicBezTo>
                    <a:pt x="2930" y="1905"/>
                    <a:pt x="2762" y="1884"/>
                    <a:pt x="2616" y="1842"/>
                  </a:cubicBezTo>
                  <a:cubicBezTo>
                    <a:pt x="1800" y="1570"/>
                    <a:pt x="1026" y="1256"/>
                    <a:pt x="314" y="754"/>
                  </a:cubicBezTo>
                  <a:cubicBezTo>
                    <a:pt x="84" y="608"/>
                    <a:pt x="0" y="336"/>
                    <a:pt x="84" y="189"/>
                  </a:cubicBezTo>
                  <a:cubicBezTo>
                    <a:pt x="189" y="1"/>
                    <a:pt x="544" y="1"/>
                    <a:pt x="733" y="231"/>
                  </a:cubicBezTo>
                  <a:cubicBezTo>
                    <a:pt x="1046" y="649"/>
                    <a:pt x="1423" y="482"/>
                    <a:pt x="1862" y="503"/>
                  </a:cubicBezTo>
                  <a:cubicBezTo>
                    <a:pt x="1800" y="629"/>
                    <a:pt x="1779" y="733"/>
                    <a:pt x="1758" y="859"/>
                  </a:cubicBezTo>
                  <a:cubicBezTo>
                    <a:pt x="1737" y="1026"/>
                    <a:pt x="1737" y="1173"/>
                    <a:pt x="1904" y="1277"/>
                  </a:cubicBezTo>
                  <a:cubicBezTo>
                    <a:pt x="2093" y="1382"/>
                    <a:pt x="2302" y="1382"/>
                    <a:pt x="2427" y="1235"/>
                  </a:cubicBezTo>
                  <a:cubicBezTo>
                    <a:pt x="2574" y="1068"/>
                    <a:pt x="2678" y="859"/>
                    <a:pt x="2804" y="649"/>
                  </a:cubicBezTo>
                  <a:cubicBezTo>
                    <a:pt x="3013" y="733"/>
                    <a:pt x="3202" y="796"/>
                    <a:pt x="3348" y="838"/>
                  </a:cubicBezTo>
                  <a:cubicBezTo>
                    <a:pt x="3536" y="901"/>
                    <a:pt x="3725" y="1026"/>
                    <a:pt x="3892" y="1026"/>
                  </a:cubicBezTo>
                  <a:cubicBezTo>
                    <a:pt x="4624" y="1026"/>
                    <a:pt x="5252" y="1340"/>
                    <a:pt x="5859" y="17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502;p59"/>
            <p:cNvSpPr/>
            <p:nvPr/>
          </p:nvSpPr>
          <p:spPr>
            <a:xfrm>
              <a:off x="6509700" y="3879075"/>
              <a:ext cx="64375" cy="56525"/>
            </a:xfrm>
            <a:custGeom>
              <a:avLst/>
              <a:gdLst/>
              <a:ahLst/>
              <a:cxnLst/>
              <a:rect l="l" t="t" r="r" b="b"/>
              <a:pathLst>
                <a:path w="2575" h="2261" extrusionOk="0">
                  <a:moveTo>
                    <a:pt x="1173" y="2261"/>
                  </a:moveTo>
                  <a:cubicBezTo>
                    <a:pt x="712" y="1758"/>
                    <a:pt x="378" y="1361"/>
                    <a:pt x="1" y="922"/>
                  </a:cubicBezTo>
                  <a:cubicBezTo>
                    <a:pt x="482" y="294"/>
                    <a:pt x="1152" y="1"/>
                    <a:pt x="1947" y="22"/>
                  </a:cubicBezTo>
                  <a:cubicBezTo>
                    <a:pt x="2198" y="22"/>
                    <a:pt x="2344" y="210"/>
                    <a:pt x="2428" y="461"/>
                  </a:cubicBezTo>
                  <a:cubicBezTo>
                    <a:pt x="2575" y="1005"/>
                    <a:pt x="2365" y="1403"/>
                    <a:pt x="1821" y="1675"/>
                  </a:cubicBezTo>
                  <a:cubicBezTo>
                    <a:pt x="1675" y="1758"/>
                    <a:pt x="1487" y="1842"/>
                    <a:pt x="1361" y="1947"/>
                  </a:cubicBezTo>
                  <a:cubicBezTo>
                    <a:pt x="1277" y="2030"/>
                    <a:pt x="1256" y="2114"/>
                    <a:pt x="1173" y="22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503;p59"/>
            <p:cNvSpPr/>
            <p:nvPr/>
          </p:nvSpPr>
          <p:spPr>
            <a:xfrm>
              <a:off x="6213125" y="3848750"/>
              <a:ext cx="41875" cy="39775"/>
            </a:xfrm>
            <a:custGeom>
              <a:avLst/>
              <a:gdLst/>
              <a:ahLst/>
              <a:cxnLst/>
              <a:rect l="l" t="t" r="r" b="b"/>
              <a:pathLst>
                <a:path w="1675" h="1591" extrusionOk="0">
                  <a:moveTo>
                    <a:pt x="419" y="1590"/>
                  </a:moveTo>
                  <a:cubicBezTo>
                    <a:pt x="0" y="1214"/>
                    <a:pt x="0" y="837"/>
                    <a:pt x="147" y="419"/>
                  </a:cubicBezTo>
                  <a:cubicBezTo>
                    <a:pt x="189" y="272"/>
                    <a:pt x="356" y="147"/>
                    <a:pt x="482" y="126"/>
                  </a:cubicBezTo>
                  <a:cubicBezTo>
                    <a:pt x="879" y="0"/>
                    <a:pt x="1298" y="42"/>
                    <a:pt x="1674" y="230"/>
                  </a:cubicBezTo>
                  <a:cubicBezTo>
                    <a:pt x="1402" y="837"/>
                    <a:pt x="1298" y="963"/>
                    <a:pt x="419" y="15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504;p59"/>
            <p:cNvSpPr/>
            <p:nvPr/>
          </p:nvSpPr>
          <p:spPr>
            <a:xfrm>
              <a:off x="5893500" y="3763475"/>
              <a:ext cx="467675" cy="418500"/>
            </a:xfrm>
            <a:custGeom>
              <a:avLst/>
              <a:gdLst/>
              <a:ahLst/>
              <a:cxnLst/>
              <a:rect l="l" t="t" r="r" b="b"/>
              <a:pathLst>
                <a:path w="18707" h="16740" extrusionOk="0">
                  <a:moveTo>
                    <a:pt x="17974" y="1"/>
                  </a:moveTo>
                  <a:cubicBezTo>
                    <a:pt x="17221" y="294"/>
                    <a:pt x="16614" y="900"/>
                    <a:pt x="15882" y="1235"/>
                  </a:cubicBezTo>
                  <a:cubicBezTo>
                    <a:pt x="15129" y="1570"/>
                    <a:pt x="14355" y="1863"/>
                    <a:pt x="13580" y="2093"/>
                  </a:cubicBezTo>
                  <a:cubicBezTo>
                    <a:pt x="12785" y="2323"/>
                    <a:pt x="11990" y="2491"/>
                    <a:pt x="11216" y="2679"/>
                  </a:cubicBezTo>
                  <a:cubicBezTo>
                    <a:pt x="11090" y="3118"/>
                    <a:pt x="10944" y="3474"/>
                    <a:pt x="10839" y="3893"/>
                  </a:cubicBezTo>
                  <a:cubicBezTo>
                    <a:pt x="10651" y="4520"/>
                    <a:pt x="10170" y="4813"/>
                    <a:pt x="9626" y="4981"/>
                  </a:cubicBezTo>
                  <a:cubicBezTo>
                    <a:pt x="9375" y="5043"/>
                    <a:pt x="9061" y="5043"/>
                    <a:pt x="8768" y="5043"/>
                  </a:cubicBezTo>
                  <a:cubicBezTo>
                    <a:pt x="7805" y="5043"/>
                    <a:pt x="7073" y="4478"/>
                    <a:pt x="6906" y="3432"/>
                  </a:cubicBezTo>
                  <a:cubicBezTo>
                    <a:pt x="6885" y="3223"/>
                    <a:pt x="6822" y="2993"/>
                    <a:pt x="6801" y="2742"/>
                  </a:cubicBezTo>
                  <a:cubicBezTo>
                    <a:pt x="5964" y="2512"/>
                    <a:pt x="5127" y="2323"/>
                    <a:pt x="4353" y="2072"/>
                  </a:cubicBezTo>
                  <a:cubicBezTo>
                    <a:pt x="3537" y="1842"/>
                    <a:pt x="2742" y="1507"/>
                    <a:pt x="1884" y="1235"/>
                  </a:cubicBezTo>
                  <a:cubicBezTo>
                    <a:pt x="1738" y="1591"/>
                    <a:pt x="1570" y="1947"/>
                    <a:pt x="1445" y="2302"/>
                  </a:cubicBezTo>
                  <a:cubicBezTo>
                    <a:pt x="1340" y="2553"/>
                    <a:pt x="1277" y="2846"/>
                    <a:pt x="1152" y="3118"/>
                  </a:cubicBezTo>
                  <a:cubicBezTo>
                    <a:pt x="922" y="3537"/>
                    <a:pt x="817" y="3997"/>
                    <a:pt x="754" y="4478"/>
                  </a:cubicBezTo>
                  <a:cubicBezTo>
                    <a:pt x="545" y="5943"/>
                    <a:pt x="294" y="7387"/>
                    <a:pt x="126" y="8851"/>
                  </a:cubicBezTo>
                  <a:cubicBezTo>
                    <a:pt x="22" y="9647"/>
                    <a:pt x="1" y="10525"/>
                    <a:pt x="22" y="11320"/>
                  </a:cubicBezTo>
                  <a:cubicBezTo>
                    <a:pt x="64" y="12199"/>
                    <a:pt x="419" y="12973"/>
                    <a:pt x="943" y="13664"/>
                  </a:cubicBezTo>
                  <a:cubicBezTo>
                    <a:pt x="1947" y="14919"/>
                    <a:pt x="3307" y="15714"/>
                    <a:pt x="4583" y="16635"/>
                  </a:cubicBezTo>
                  <a:cubicBezTo>
                    <a:pt x="4667" y="16698"/>
                    <a:pt x="4772" y="16698"/>
                    <a:pt x="4876" y="16740"/>
                  </a:cubicBezTo>
                  <a:cubicBezTo>
                    <a:pt x="5546" y="16133"/>
                    <a:pt x="6466" y="16070"/>
                    <a:pt x="7282" y="15714"/>
                  </a:cubicBezTo>
                  <a:cubicBezTo>
                    <a:pt x="7345" y="15693"/>
                    <a:pt x="7450" y="15693"/>
                    <a:pt x="7554" y="15693"/>
                  </a:cubicBezTo>
                  <a:cubicBezTo>
                    <a:pt x="7764" y="15693"/>
                    <a:pt x="7910" y="15903"/>
                    <a:pt x="7826" y="16112"/>
                  </a:cubicBezTo>
                  <a:cubicBezTo>
                    <a:pt x="7743" y="16300"/>
                    <a:pt x="7638" y="16489"/>
                    <a:pt x="7554" y="16656"/>
                  </a:cubicBezTo>
                  <a:cubicBezTo>
                    <a:pt x="7952" y="16635"/>
                    <a:pt x="8245" y="16384"/>
                    <a:pt x="8559" y="16217"/>
                  </a:cubicBezTo>
                  <a:cubicBezTo>
                    <a:pt x="9019" y="15965"/>
                    <a:pt x="9500" y="15777"/>
                    <a:pt x="10065" y="15756"/>
                  </a:cubicBezTo>
                  <a:cubicBezTo>
                    <a:pt x="10965" y="15693"/>
                    <a:pt x="11802" y="15442"/>
                    <a:pt x="12534" y="14940"/>
                  </a:cubicBezTo>
                  <a:cubicBezTo>
                    <a:pt x="12220" y="14396"/>
                    <a:pt x="11927" y="13894"/>
                    <a:pt x="11634" y="13371"/>
                  </a:cubicBezTo>
                  <a:cubicBezTo>
                    <a:pt x="10630" y="11509"/>
                    <a:pt x="10881" y="12220"/>
                    <a:pt x="10630" y="10065"/>
                  </a:cubicBezTo>
                  <a:cubicBezTo>
                    <a:pt x="10526" y="9270"/>
                    <a:pt x="10651" y="8559"/>
                    <a:pt x="10986" y="7847"/>
                  </a:cubicBezTo>
                  <a:cubicBezTo>
                    <a:pt x="11090" y="7617"/>
                    <a:pt x="11216" y="7408"/>
                    <a:pt x="11362" y="7198"/>
                  </a:cubicBezTo>
                  <a:cubicBezTo>
                    <a:pt x="11697" y="6696"/>
                    <a:pt x="12032" y="6215"/>
                    <a:pt x="12367" y="5755"/>
                  </a:cubicBezTo>
                  <a:cubicBezTo>
                    <a:pt x="11739" y="4395"/>
                    <a:pt x="11739" y="3934"/>
                    <a:pt x="12430" y="2888"/>
                  </a:cubicBezTo>
                  <a:cubicBezTo>
                    <a:pt x="12649" y="2845"/>
                    <a:pt x="12866" y="2826"/>
                    <a:pt x="13080" y="2826"/>
                  </a:cubicBezTo>
                  <a:cubicBezTo>
                    <a:pt x="13909" y="2826"/>
                    <a:pt x="14703" y="3112"/>
                    <a:pt x="15484" y="3411"/>
                  </a:cubicBezTo>
                  <a:cubicBezTo>
                    <a:pt x="16008" y="3202"/>
                    <a:pt x="16426" y="2846"/>
                    <a:pt x="17012" y="2846"/>
                  </a:cubicBezTo>
                  <a:lnTo>
                    <a:pt x="18644" y="2846"/>
                  </a:lnTo>
                  <a:cubicBezTo>
                    <a:pt x="18686" y="1800"/>
                    <a:pt x="18707" y="859"/>
                    <a:pt x="179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05;p59"/>
            <p:cNvSpPr/>
            <p:nvPr/>
          </p:nvSpPr>
          <p:spPr>
            <a:xfrm>
              <a:off x="6084450" y="424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C06F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06;p59"/>
            <p:cNvSpPr/>
            <p:nvPr/>
          </p:nvSpPr>
          <p:spPr>
            <a:xfrm>
              <a:off x="5715650" y="3777475"/>
              <a:ext cx="522600" cy="508225"/>
            </a:xfrm>
            <a:custGeom>
              <a:avLst/>
              <a:gdLst/>
              <a:ahLst/>
              <a:cxnLst/>
              <a:rect l="l" t="t" r="r" b="b"/>
              <a:pathLst>
                <a:path w="20904" h="20329" extrusionOk="0">
                  <a:moveTo>
                    <a:pt x="7508" y="1"/>
                  </a:moveTo>
                  <a:cubicBezTo>
                    <a:pt x="7482" y="1"/>
                    <a:pt x="7456" y="2"/>
                    <a:pt x="7429" y="6"/>
                  </a:cubicBezTo>
                  <a:cubicBezTo>
                    <a:pt x="7282" y="340"/>
                    <a:pt x="7199" y="696"/>
                    <a:pt x="6989" y="926"/>
                  </a:cubicBezTo>
                  <a:cubicBezTo>
                    <a:pt x="6466" y="1575"/>
                    <a:pt x="6152" y="2349"/>
                    <a:pt x="5755" y="3081"/>
                  </a:cubicBezTo>
                  <a:cubicBezTo>
                    <a:pt x="5190" y="4169"/>
                    <a:pt x="4583" y="5237"/>
                    <a:pt x="3788" y="6178"/>
                  </a:cubicBezTo>
                  <a:cubicBezTo>
                    <a:pt x="3349" y="6701"/>
                    <a:pt x="2993" y="7308"/>
                    <a:pt x="2784" y="7999"/>
                  </a:cubicBezTo>
                  <a:cubicBezTo>
                    <a:pt x="2616" y="8522"/>
                    <a:pt x="2303" y="8961"/>
                    <a:pt x="1968" y="9379"/>
                  </a:cubicBezTo>
                  <a:cubicBezTo>
                    <a:pt x="1424" y="10028"/>
                    <a:pt x="1005" y="10781"/>
                    <a:pt x="733" y="11597"/>
                  </a:cubicBezTo>
                  <a:cubicBezTo>
                    <a:pt x="545" y="12204"/>
                    <a:pt x="378" y="12811"/>
                    <a:pt x="1" y="13355"/>
                  </a:cubicBezTo>
                  <a:cubicBezTo>
                    <a:pt x="942" y="14234"/>
                    <a:pt x="2010" y="14861"/>
                    <a:pt x="3056" y="15552"/>
                  </a:cubicBezTo>
                  <a:cubicBezTo>
                    <a:pt x="4165" y="16263"/>
                    <a:pt x="5316" y="16891"/>
                    <a:pt x="6466" y="17540"/>
                  </a:cubicBezTo>
                  <a:cubicBezTo>
                    <a:pt x="6989" y="17833"/>
                    <a:pt x="7512" y="18126"/>
                    <a:pt x="8057" y="18293"/>
                  </a:cubicBezTo>
                  <a:cubicBezTo>
                    <a:pt x="9312" y="18690"/>
                    <a:pt x="10484" y="19276"/>
                    <a:pt x="11781" y="19527"/>
                  </a:cubicBezTo>
                  <a:cubicBezTo>
                    <a:pt x="11948" y="19548"/>
                    <a:pt x="12137" y="19653"/>
                    <a:pt x="12325" y="19737"/>
                  </a:cubicBezTo>
                  <a:cubicBezTo>
                    <a:pt x="13183" y="20073"/>
                    <a:pt x="14041" y="20329"/>
                    <a:pt x="14943" y="20329"/>
                  </a:cubicBezTo>
                  <a:cubicBezTo>
                    <a:pt x="15163" y="20329"/>
                    <a:pt x="15385" y="20313"/>
                    <a:pt x="15610" y="20281"/>
                  </a:cubicBezTo>
                  <a:cubicBezTo>
                    <a:pt x="16217" y="20218"/>
                    <a:pt x="16844" y="20239"/>
                    <a:pt x="17451" y="20218"/>
                  </a:cubicBezTo>
                  <a:cubicBezTo>
                    <a:pt x="17744" y="20176"/>
                    <a:pt x="17995" y="20113"/>
                    <a:pt x="18288" y="20051"/>
                  </a:cubicBezTo>
                  <a:cubicBezTo>
                    <a:pt x="18895" y="19925"/>
                    <a:pt x="19355" y="19548"/>
                    <a:pt x="19836" y="19193"/>
                  </a:cubicBezTo>
                  <a:cubicBezTo>
                    <a:pt x="20401" y="18711"/>
                    <a:pt x="20694" y="18146"/>
                    <a:pt x="20883" y="17456"/>
                  </a:cubicBezTo>
                  <a:cubicBezTo>
                    <a:pt x="20904" y="17330"/>
                    <a:pt x="20904" y="17184"/>
                    <a:pt x="20904" y="17038"/>
                  </a:cubicBezTo>
                  <a:lnTo>
                    <a:pt x="20904" y="17038"/>
                  </a:lnTo>
                  <a:cubicBezTo>
                    <a:pt x="20213" y="17330"/>
                    <a:pt x="19627" y="17665"/>
                    <a:pt x="18958" y="17895"/>
                  </a:cubicBezTo>
                  <a:cubicBezTo>
                    <a:pt x="18128" y="18212"/>
                    <a:pt x="17261" y="18378"/>
                    <a:pt x="16374" y="18378"/>
                  </a:cubicBezTo>
                  <a:cubicBezTo>
                    <a:pt x="16322" y="18378"/>
                    <a:pt x="16269" y="18378"/>
                    <a:pt x="16217" y="18377"/>
                  </a:cubicBezTo>
                  <a:cubicBezTo>
                    <a:pt x="15987" y="18377"/>
                    <a:pt x="15715" y="18460"/>
                    <a:pt x="15484" y="18544"/>
                  </a:cubicBezTo>
                  <a:cubicBezTo>
                    <a:pt x="15356" y="18579"/>
                    <a:pt x="15214" y="18608"/>
                    <a:pt x="15073" y="18608"/>
                  </a:cubicBezTo>
                  <a:cubicBezTo>
                    <a:pt x="14963" y="18608"/>
                    <a:pt x="14853" y="18590"/>
                    <a:pt x="14752" y="18544"/>
                  </a:cubicBezTo>
                  <a:lnTo>
                    <a:pt x="14752" y="18544"/>
                  </a:lnTo>
                  <a:cubicBezTo>
                    <a:pt x="14710" y="18774"/>
                    <a:pt x="14878" y="18858"/>
                    <a:pt x="15045" y="18962"/>
                  </a:cubicBezTo>
                  <a:cubicBezTo>
                    <a:pt x="15254" y="19088"/>
                    <a:pt x="15568" y="19088"/>
                    <a:pt x="15652" y="19444"/>
                  </a:cubicBezTo>
                  <a:cubicBezTo>
                    <a:pt x="15527" y="19707"/>
                    <a:pt x="15320" y="19833"/>
                    <a:pt x="15102" y="19833"/>
                  </a:cubicBezTo>
                  <a:cubicBezTo>
                    <a:pt x="14992" y="19833"/>
                    <a:pt x="14879" y="19800"/>
                    <a:pt x="14773" y="19737"/>
                  </a:cubicBezTo>
                  <a:cubicBezTo>
                    <a:pt x="14145" y="19381"/>
                    <a:pt x="13392" y="19109"/>
                    <a:pt x="13036" y="18356"/>
                  </a:cubicBezTo>
                  <a:cubicBezTo>
                    <a:pt x="12890" y="18084"/>
                    <a:pt x="12722" y="17812"/>
                    <a:pt x="12471" y="17665"/>
                  </a:cubicBezTo>
                  <a:cubicBezTo>
                    <a:pt x="11383" y="17079"/>
                    <a:pt x="10379" y="16347"/>
                    <a:pt x="9375" y="15615"/>
                  </a:cubicBezTo>
                  <a:cubicBezTo>
                    <a:pt x="7973" y="14631"/>
                    <a:pt x="6864" y="13522"/>
                    <a:pt x="6278" y="11890"/>
                  </a:cubicBezTo>
                  <a:cubicBezTo>
                    <a:pt x="6152" y="11472"/>
                    <a:pt x="6027" y="11074"/>
                    <a:pt x="6048" y="10656"/>
                  </a:cubicBezTo>
                  <a:cubicBezTo>
                    <a:pt x="6090" y="9672"/>
                    <a:pt x="6152" y="8668"/>
                    <a:pt x="6278" y="7706"/>
                  </a:cubicBezTo>
                  <a:cubicBezTo>
                    <a:pt x="6445" y="6513"/>
                    <a:pt x="6696" y="5320"/>
                    <a:pt x="6906" y="4128"/>
                  </a:cubicBezTo>
                  <a:cubicBezTo>
                    <a:pt x="7031" y="3374"/>
                    <a:pt x="7136" y="2600"/>
                    <a:pt x="7596" y="1952"/>
                  </a:cubicBezTo>
                  <a:cubicBezTo>
                    <a:pt x="7659" y="1826"/>
                    <a:pt x="7722" y="1659"/>
                    <a:pt x="7743" y="1512"/>
                  </a:cubicBezTo>
                  <a:cubicBezTo>
                    <a:pt x="7805" y="1136"/>
                    <a:pt x="7973" y="864"/>
                    <a:pt x="8182" y="571"/>
                  </a:cubicBezTo>
                  <a:cubicBezTo>
                    <a:pt x="8224" y="508"/>
                    <a:pt x="8224" y="424"/>
                    <a:pt x="8224" y="340"/>
                  </a:cubicBezTo>
                  <a:cubicBezTo>
                    <a:pt x="7993" y="206"/>
                    <a:pt x="7798" y="1"/>
                    <a:pt x="75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07;p59"/>
            <p:cNvSpPr/>
            <p:nvPr/>
          </p:nvSpPr>
          <p:spPr>
            <a:xfrm>
              <a:off x="6043650" y="4180900"/>
              <a:ext cx="37675" cy="22000"/>
            </a:xfrm>
            <a:custGeom>
              <a:avLst/>
              <a:gdLst/>
              <a:ahLst/>
              <a:cxnLst/>
              <a:rect l="l" t="t" r="r" b="b"/>
              <a:pathLst>
                <a:path w="1507" h="880" extrusionOk="0">
                  <a:moveTo>
                    <a:pt x="1507" y="1"/>
                  </a:moveTo>
                  <a:cubicBezTo>
                    <a:pt x="921" y="1"/>
                    <a:pt x="460" y="210"/>
                    <a:pt x="0" y="524"/>
                  </a:cubicBezTo>
                  <a:cubicBezTo>
                    <a:pt x="167" y="859"/>
                    <a:pt x="460" y="796"/>
                    <a:pt x="649" y="880"/>
                  </a:cubicBezTo>
                  <a:cubicBezTo>
                    <a:pt x="900" y="649"/>
                    <a:pt x="1172" y="440"/>
                    <a:pt x="1402" y="210"/>
                  </a:cubicBezTo>
                  <a:cubicBezTo>
                    <a:pt x="1444" y="147"/>
                    <a:pt x="1486" y="64"/>
                    <a:pt x="15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08;p59"/>
            <p:cNvSpPr/>
            <p:nvPr/>
          </p:nvSpPr>
          <p:spPr>
            <a:xfrm>
              <a:off x="6081300" y="417985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1" y="1"/>
                  </a:moveTo>
                  <a:lnTo>
                    <a:pt x="1" y="43"/>
                  </a:lnTo>
                  <a:lnTo>
                    <a:pt x="21" y="43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C06F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509;p59"/>
            <p:cNvSpPr/>
            <p:nvPr/>
          </p:nvSpPr>
          <p:spPr>
            <a:xfrm>
              <a:off x="6078675" y="4240700"/>
              <a:ext cx="3700" cy="1425"/>
            </a:xfrm>
            <a:custGeom>
              <a:avLst/>
              <a:gdLst/>
              <a:ahLst/>
              <a:cxnLst/>
              <a:rect l="l" t="t" r="r" b="b"/>
              <a:pathLst>
                <a:path w="148" h="57" extrusionOk="0">
                  <a:moveTo>
                    <a:pt x="22" y="1"/>
                  </a:moveTo>
                  <a:cubicBezTo>
                    <a:pt x="21" y="1"/>
                    <a:pt x="17" y="41"/>
                    <a:pt x="1" y="57"/>
                  </a:cubicBezTo>
                  <a:cubicBezTo>
                    <a:pt x="43" y="57"/>
                    <a:pt x="106" y="36"/>
                    <a:pt x="147" y="36"/>
                  </a:cubicBezTo>
                  <a:cubicBezTo>
                    <a:pt x="106" y="36"/>
                    <a:pt x="85" y="15"/>
                    <a:pt x="22" y="15"/>
                  </a:cubicBezTo>
                  <a:cubicBezTo>
                    <a:pt x="22" y="5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C06F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510;p59"/>
            <p:cNvSpPr/>
            <p:nvPr/>
          </p:nvSpPr>
          <p:spPr>
            <a:xfrm>
              <a:off x="6082350" y="4241075"/>
              <a:ext cx="2125" cy="525"/>
            </a:xfrm>
            <a:custGeom>
              <a:avLst/>
              <a:gdLst/>
              <a:ahLst/>
              <a:cxnLst/>
              <a:rect l="l" t="t" r="r" b="b"/>
              <a:pathLst>
                <a:path w="85" h="21" extrusionOk="0">
                  <a:moveTo>
                    <a:pt x="0" y="0"/>
                  </a:moveTo>
                  <a:cubicBezTo>
                    <a:pt x="42" y="21"/>
                    <a:pt x="63" y="21"/>
                    <a:pt x="63" y="2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06F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511;p59"/>
            <p:cNvSpPr/>
            <p:nvPr/>
          </p:nvSpPr>
          <p:spPr>
            <a:xfrm>
              <a:off x="6039450" y="3549025"/>
              <a:ext cx="285625" cy="189900"/>
            </a:xfrm>
            <a:custGeom>
              <a:avLst/>
              <a:gdLst/>
              <a:ahLst/>
              <a:cxnLst/>
              <a:rect l="l" t="t" r="r" b="b"/>
              <a:pathLst>
                <a:path w="11425" h="7596" extrusionOk="0">
                  <a:moveTo>
                    <a:pt x="649" y="1255"/>
                  </a:moveTo>
                  <a:cubicBezTo>
                    <a:pt x="838" y="1235"/>
                    <a:pt x="1068" y="1193"/>
                    <a:pt x="1277" y="1172"/>
                  </a:cubicBezTo>
                  <a:cubicBezTo>
                    <a:pt x="1884" y="1151"/>
                    <a:pt x="2511" y="1109"/>
                    <a:pt x="3118" y="1109"/>
                  </a:cubicBezTo>
                  <a:cubicBezTo>
                    <a:pt x="4060" y="1067"/>
                    <a:pt x="4939" y="921"/>
                    <a:pt x="5859" y="732"/>
                  </a:cubicBezTo>
                  <a:cubicBezTo>
                    <a:pt x="6968" y="502"/>
                    <a:pt x="8140" y="377"/>
                    <a:pt x="9249" y="209"/>
                  </a:cubicBezTo>
                  <a:cubicBezTo>
                    <a:pt x="9939" y="105"/>
                    <a:pt x="10630" y="84"/>
                    <a:pt x="11425" y="0"/>
                  </a:cubicBezTo>
                  <a:cubicBezTo>
                    <a:pt x="11320" y="398"/>
                    <a:pt x="11153" y="711"/>
                    <a:pt x="11132" y="1046"/>
                  </a:cubicBezTo>
                  <a:cubicBezTo>
                    <a:pt x="11111" y="1381"/>
                    <a:pt x="10986" y="1653"/>
                    <a:pt x="10776" y="1904"/>
                  </a:cubicBezTo>
                  <a:cubicBezTo>
                    <a:pt x="10672" y="2051"/>
                    <a:pt x="10588" y="2176"/>
                    <a:pt x="10567" y="2323"/>
                  </a:cubicBezTo>
                  <a:cubicBezTo>
                    <a:pt x="10295" y="3432"/>
                    <a:pt x="9563" y="4289"/>
                    <a:pt x="9019" y="5252"/>
                  </a:cubicBezTo>
                  <a:cubicBezTo>
                    <a:pt x="8935" y="5419"/>
                    <a:pt x="8789" y="5545"/>
                    <a:pt x="8621" y="5670"/>
                  </a:cubicBezTo>
                  <a:cubicBezTo>
                    <a:pt x="8035" y="6152"/>
                    <a:pt x="7429" y="6612"/>
                    <a:pt x="6801" y="7009"/>
                  </a:cubicBezTo>
                  <a:cubicBezTo>
                    <a:pt x="6466" y="7219"/>
                    <a:pt x="6048" y="7344"/>
                    <a:pt x="5650" y="7428"/>
                  </a:cubicBezTo>
                  <a:cubicBezTo>
                    <a:pt x="4729" y="7595"/>
                    <a:pt x="3788" y="7449"/>
                    <a:pt x="2846" y="7344"/>
                  </a:cubicBezTo>
                  <a:cubicBezTo>
                    <a:pt x="2783" y="7344"/>
                    <a:pt x="2721" y="7323"/>
                    <a:pt x="2658" y="7302"/>
                  </a:cubicBezTo>
                  <a:cubicBezTo>
                    <a:pt x="1403" y="6570"/>
                    <a:pt x="314" y="5733"/>
                    <a:pt x="168" y="4101"/>
                  </a:cubicBezTo>
                  <a:cubicBezTo>
                    <a:pt x="168" y="4059"/>
                    <a:pt x="168" y="3976"/>
                    <a:pt x="147" y="3934"/>
                  </a:cubicBezTo>
                  <a:cubicBezTo>
                    <a:pt x="1" y="2929"/>
                    <a:pt x="210" y="2092"/>
                    <a:pt x="649" y="12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512;p59"/>
            <p:cNvSpPr/>
            <p:nvPr/>
          </p:nvSpPr>
          <p:spPr>
            <a:xfrm>
              <a:off x="5815050" y="3486250"/>
              <a:ext cx="220250" cy="196700"/>
            </a:xfrm>
            <a:custGeom>
              <a:avLst/>
              <a:gdLst/>
              <a:ahLst/>
              <a:cxnLst/>
              <a:rect l="l" t="t" r="r" b="b"/>
              <a:pathLst>
                <a:path w="8810" h="7868" extrusionOk="0">
                  <a:moveTo>
                    <a:pt x="7219" y="1549"/>
                  </a:moveTo>
                  <a:cubicBezTo>
                    <a:pt x="6863" y="1318"/>
                    <a:pt x="6466" y="1172"/>
                    <a:pt x="6047" y="1088"/>
                  </a:cubicBezTo>
                  <a:cubicBezTo>
                    <a:pt x="4583" y="0"/>
                    <a:pt x="2281" y="209"/>
                    <a:pt x="1047" y="1883"/>
                  </a:cubicBezTo>
                  <a:cubicBezTo>
                    <a:pt x="377" y="2804"/>
                    <a:pt x="0" y="4080"/>
                    <a:pt x="168" y="5210"/>
                  </a:cubicBezTo>
                  <a:cubicBezTo>
                    <a:pt x="314" y="6319"/>
                    <a:pt x="1214" y="7449"/>
                    <a:pt x="2428" y="7428"/>
                  </a:cubicBezTo>
                  <a:cubicBezTo>
                    <a:pt x="2741" y="7596"/>
                    <a:pt x="3118" y="7721"/>
                    <a:pt x="3516" y="7742"/>
                  </a:cubicBezTo>
                  <a:cubicBezTo>
                    <a:pt x="5189" y="7868"/>
                    <a:pt x="6508" y="6884"/>
                    <a:pt x="7094" y="5524"/>
                  </a:cubicBezTo>
                  <a:cubicBezTo>
                    <a:pt x="8161" y="4227"/>
                    <a:pt x="8809" y="2574"/>
                    <a:pt x="7219" y="154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513;p59"/>
            <p:cNvSpPr/>
            <p:nvPr/>
          </p:nvSpPr>
          <p:spPr>
            <a:xfrm>
              <a:off x="6342850" y="3429000"/>
              <a:ext cx="186250" cy="176800"/>
            </a:xfrm>
            <a:custGeom>
              <a:avLst/>
              <a:gdLst/>
              <a:ahLst/>
              <a:cxnLst/>
              <a:rect l="l" t="t" r="r" b="b"/>
              <a:pathLst>
                <a:path w="7450" h="7072" extrusionOk="0">
                  <a:moveTo>
                    <a:pt x="3130" y="1"/>
                  </a:moveTo>
                  <a:cubicBezTo>
                    <a:pt x="2552" y="1"/>
                    <a:pt x="1968" y="175"/>
                    <a:pt x="1486" y="470"/>
                  </a:cubicBezTo>
                  <a:cubicBezTo>
                    <a:pt x="816" y="888"/>
                    <a:pt x="523" y="1537"/>
                    <a:pt x="398" y="2269"/>
                  </a:cubicBezTo>
                  <a:cubicBezTo>
                    <a:pt x="105" y="2855"/>
                    <a:pt x="0" y="3546"/>
                    <a:pt x="105" y="4278"/>
                  </a:cubicBezTo>
                  <a:cubicBezTo>
                    <a:pt x="126" y="4466"/>
                    <a:pt x="147" y="4613"/>
                    <a:pt x="210" y="4780"/>
                  </a:cubicBezTo>
                  <a:cubicBezTo>
                    <a:pt x="210" y="4822"/>
                    <a:pt x="230" y="4885"/>
                    <a:pt x="230" y="4927"/>
                  </a:cubicBezTo>
                  <a:cubicBezTo>
                    <a:pt x="356" y="5512"/>
                    <a:pt x="649" y="5952"/>
                    <a:pt x="1047" y="6266"/>
                  </a:cubicBezTo>
                  <a:cubicBezTo>
                    <a:pt x="1525" y="6759"/>
                    <a:pt x="2164" y="7071"/>
                    <a:pt x="2872" y="7071"/>
                  </a:cubicBezTo>
                  <a:cubicBezTo>
                    <a:pt x="3154" y="7071"/>
                    <a:pt x="3447" y="7022"/>
                    <a:pt x="3746" y="6914"/>
                  </a:cubicBezTo>
                  <a:cubicBezTo>
                    <a:pt x="3913" y="6893"/>
                    <a:pt x="4080" y="6873"/>
                    <a:pt x="4227" y="6810"/>
                  </a:cubicBezTo>
                  <a:cubicBezTo>
                    <a:pt x="5901" y="6454"/>
                    <a:pt x="7449" y="4780"/>
                    <a:pt x="7031" y="3002"/>
                  </a:cubicBezTo>
                  <a:cubicBezTo>
                    <a:pt x="6926" y="2583"/>
                    <a:pt x="6738" y="2207"/>
                    <a:pt x="6508" y="1893"/>
                  </a:cubicBezTo>
                  <a:cubicBezTo>
                    <a:pt x="6382" y="1537"/>
                    <a:pt x="6173" y="1223"/>
                    <a:pt x="5901" y="909"/>
                  </a:cubicBezTo>
                  <a:cubicBezTo>
                    <a:pt x="5440" y="386"/>
                    <a:pt x="4750" y="198"/>
                    <a:pt x="4080" y="177"/>
                  </a:cubicBezTo>
                  <a:cubicBezTo>
                    <a:pt x="3779" y="56"/>
                    <a:pt x="3455" y="1"/>
                    <a:pt x="31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14;p59"/>
            <p:cNvSpPr/>
            <p:nvPr/>
          </p:nvSpPr>
          <p:spPr>
            <a:xfrm>
              <a:off x="5412800" y="2831850"/>
              <a:ext cx="1277400" cy="1765450"/>
            </a:xfrm>
            <a:custGeom>
              <a:avLst/>
              <a:gdLst/>
              <a:ahLst/>
              <a:cxnLst/>
              <a:rect l="l" t="t" r="r" b="b"/>
              <a:pathLst>
                <a:path w="51096" h="70618" extrusionOk="0">
                  <a:moveTo>
                    <a:pt x="44777" y="13999"/>
                  </a:moveTo>
                  <a:cubicBezTo>
                    <a:pt x="45028" y="14585"/>
                    <a:pt x="45174" y="15087"/>
                    <a:pt x="45383" y="15568"/>
                  </a:cubicBezTo>
                  <a:cubicBezTo>
                    <a:pt x="45802" y="16510"/>
                    <a:pt x="46095" y="17451"/>
                    <a:pt x="46158" y="18455"/>
                  </a:cubicBezTo>
                  <a:cubicBezTo>
                    <a:pt x="46241" y="19585"/>
                    <a:pt x="46367" y="20715"/>
                    <a:pt x="46492" y="21845"/>
                  </a:cubicBezTo>
                  <a:cubicBezTo>
                    <a:pt x="46513" y="22096"/>
                    <a:pt x="46492" y="22368"/>
                    <a:pt x="46723" y="22556"/>
                  </a:cubicBezTo>
                  <a:cubicBezTo>
                    <a:pt x="47204" y="22536"/>
                    <a:pt x="47727" y="22515"/>
                    <a:pt x="48229" y="22494"/>
                  </a:cubicBezTo>
                  <a:cubicBezTo>
                    <a:pt x="49087" y="22473"/>
                    <a:pt x="50070" y="23121"/>
                    <a:pt x="50510" y="23896"/>
                  </a:cubicBezTo>
                  <a:cubicBezTo>
                    <a:pt x="51096" y="24942"/>
                    <a:pt x="50845" y="25925"/>
                    <a:pt x="50426" y="26846"/>
                  </a:cubicBezTo>
                  <a:cubicBezTo>
                    <a:pt x="50363" y="27013"/>
                    <a:pt x="50196" y="27139"/>
                    <a:pt x="50070" y="27264"/>
                  </a:cubicBezTo>
                  <a:cubicBezTo>
                    <a:pt x="49861" y="27453"/>
                    <a:pt x="49652" y="27662"/>
                    <a:pt x="49443" y="27850"/>
                  </a:cubicBezTo>
                  <a:cubicBezTo>
                    <a:pt x="49254" y="28018"/>
                    <a:pt x="49045" y="28164"/>
                    <a:pt x="48836" y="28269"/>
                  </a:cubicBezTo>
                  <a:cubicBezTo>
                    <a:pt x="48438" y="28478"/>
                    <a:pt x="48020" y="28666"/>
                    <a:pt x="47664" y="28875"/>
                  </a:cubicBezTo>
                  <a:cubicBezTo>
                    <a:pt x="46869" y="29315"/>
                    <a:pt x="46032" y="29357"/>
                    <a:pt x="45174" y="29022"/>
                  </a:cubicBezTo>
                  <a:cubicBezTo>
                    <a:pt x="45132" y="29001"/>
                    <a:pt x="45049" y="29022"/>
                    <a:pt x="44965" y="29001"/>
                  </a:cubicBezTo>
                  <a:cubicBezTo>
                    <a:pt x="44044" y="30256"/>
                    <a:pt x="43270" y="31616"/>
                    <a:pt x="42266" y="32851"/>
                  </a:cubicBezTo>
                  <a:cubicBezTo>
                    <a:pt x="41262" y="34085"/>
                    <a:pt x="40069" y="35090"/>
                    <a:pt x="38876" y="36073"/>
                  </a:cubicBezTo>
                  <a:cubicBezTo>
                    <a:pt x="39839" y="37057"/>
                    <a:pt x="40801" y="37998"/>
                    <a:pt x="41743" y="38961"/>
                  </a:cubicBezTo>
                  <a:cubicBezTo>
                    <a:pt x="42412" y="39672"/>
                    <a:pt x="42977" y="40425"/>
                    <a:pt x="43249" y="41367"/>
                  </a:cubicBezTo>
                  <a:cubicBezTo>
                    <a:pt x="43270" y="41450"/>
                    <a:pt x="43354" y="41534"/>
                    <a:pt x="43396" y="41618"/>
                  </a:cubicBezTo>
                  <a:cubicBezTo>
                    <a:pt x="43458" y="41660"/>
                    <a:pt x="43500" y="41681"/>
                    <a:pt x="43584" y="41743"/>
                  </a:cubicBezTo>
                  <a:cubicBezTo>
                    <a:pt x="44505" y="41158"/>
                    <a:pt x="45509" y="40906"/>
                    <a:pt x="46639" y="41095"/>
                  </a:cubicBezTo>
                  <a:cubicBezTo>
                    <a:pt x="47120" y="41534"/>
                    <a:pt x="47288" y="42057"/>
                    <a:pt x="47392" y="42664"/>
                  </a:cubicBezTo>
                  <a:cubicBezTo>
                    <a:pt x="47560" y="43564"/>
                    <a:pt x="46764" y="44715"/>
                    <a:pt x="45697" y="44568"/>
                  </a:cubicBezTo>
                  <a:cubicBezTo>
                    <a:pt x="45614" y="44568"/>
                    <a:pt x="45509" y="44589"/>
                    <a:pt x="45404" y="44589"/>
                  </a:cubicBezTo>
                  <a:cubicBezTo>
                    <a:pt x="45488" y="44924"/>
                    <a:pt x="45572" y="45238"/>
                    <a:pt x="45593" y="45552"/>
                  </a:cubicBezTo>
                  <a:cubicBezTo>
                    <a:pt x="45865" y="47393"/>
                    <a:pt x="45802" y="47790"/>
                    <a:pt x="44923" y="49715"/>
                  </a:cubicBezTo>
                  <a:cubicBezTo>
                    <a:pt x="44735" y="50134"/>
                    <a:pt x="44609" y="50531"/>
                    <a:pt x="44547" y="50971"/>
                  </a:cubicBezTo>
                  <a:cubicBezTo>
                    <a:pt x="44505" y="51557"/>
                    <a:pt x="44295" y="52080"/>
                    <a:pt x="44128" y="52624"/>
                  </a:cubicBezTo>
                  <a:lnTo>
                    <a:pt x="43898" y="53335"/>
                  </a:lnTo>
                  <a:cubicBezTo>
                    <a:pt x="44254" y="53649"/>
                    <a:pt x="44651" y="53816"/>
                    <a:pt x="45070" y="53816"/>
                  </a:cubicBezTo>
                  <a:cubicBezTo>
                    <a:pt x="45886" y="53816"/>
                    <a:pt x="46555" y="54235"/>
                    <a:pt x="47329" y="54423"/>
                  </a:cubicBezTo>
                  <a:cubicBezTo>
                    <a:pt x="47748" y="54528"/>
                    <a:pt x="47915" y="54883"/>
                    <a:pt x="47978" y="55302"/>
                  </a:cubicBezTo>
                  <a:cubicBezTo>
                    <a:pt x="48020" y="55699"/>
                    <a:pt x="47894" y="56013"/>
                    <a:pt x="47539" y="56181"/>
                  </a:cubicBezTo>
                  <a:cubicBezTo>
                    <a:pt x="47267" y="56285"/>
                    <a:pt x="47015" y="56390"/>
                    <a:pt x="46723" y="56411"/>
                  </a:cubicBezTo>
                  <a:cubicBezTo>
                    <a:pt x="45865" y="56495"/>
                    <a:pt x="44986" y="56515"/>
                    <a:pt x="44128" y="56557"/>
                  </a:cubicBezTo>
                  <a:cubicBezTo>
                    <a:pt x="43584" y="56599"/>
                    <a:pt x="43040" y="56411"/>
                    <a:pt x="42538" y="56223"/>
                  </a:cubicBezTo>
                  <a:cubicBezTo>
                    <a:pt x="42119" y="56076"/>
                    <a:pt x="41701" y="55888"/>
                    <a:pt x="41282" y="55699"/>
                  </a:cubicBezTo>
                  <a:cubicBezTo>
                    <a:pt x="41052" y="56390"/>
                    <a:pt x="40948" y="56934"/>
                    <a:pt x="41010" y="57562"/>
                  </a:cubicBezTo>
                  <a:cubicBezTo>
                    <a:pt x="41073" y="58148"/>
                    <a:pt x="41157" y="58712"/>
                    <a:pt x="40948" y="59298"/>
                  </a:cubicBezTo>
                  <a:cubicBezTo>
                    <a:pt x="40885" y="59424"/>
                    <a:pt x="40906" y="59612"/>
                    <a:pt x="40948" y="59759"/>
                  </a:cubicBezTo>
                  <a:cubicBezTo>
                    <a:pt x="40989" y="60345"/>
                    <a:pt x="40780" y="60826"/>
                    <a:pt x="40445" y="61244"/>
                  </a:cubicBezTo>
                  <a:cubicBezTo>
                    <a:pt x="40236" y="61516"/>
                    <a:pt x="40027" y="61809"/>
                    <a:pt x="39797" y="62060"/>
                  </a:cubicBezTo>
                  <a:cubicBezTo>
                    <a:pt x="40215" y="63274"/>
                    <a:pt x="40215" y="64466"/>
                    <a:pt x="40320" y="65638"/>
                  </a:cubicBezTo>
                  <a:cubicBezTo>
                    <a:pt x="40362" y="66371"/>
                    <a:pt x="40027" y="66998"/>
                    <a:pt x="39483" y="67479"/>
                  </a:cubicBezTo>
                  <a:cubicBezTo>
                    <a:pt x="38981" y="67898"/>
                    <a:pt x="38123" y="67772"/>
                    <a:pt x="37663" y="67249"/>
                  </a:cubicBezTo>
                  <a:cubicBezTo>
                    <a:pt x="37244" y="66768"/>
                    <a:pt x="37014" y="66266"/>
                    <a:pt x="37014" y="65680"/>
                  </a:cubicBezTo>
                  <a:cubicBezTo>
                    <a:pt x="36993" y="64969"/>
                    <a:pt x="36868" y="64257"/>
                    <a:pt x="37098" y="63588"/>
                  </a:cubicBezTo>
                  <a:cubicBezTo>
                    <a:pt x="37202" y="63295"/>
                    <a:pt x="37181" y="62960"/>
                    <a:pt x="37202" y="62709"/>
                  </a:cubicBezTo>
                  <a:cubicBezTo>
                    <a:pt x="36386" y="62374"/>
                    <a:pt x="35633" y="62039"/>
                    <a:pt x="34901" y="61746"/>
                  </a:cubicBezTo>
                  <a:cubicBezTo>
                    <a:pt x="34671" y="62667"/>
                    <a:pt x="34461" y="63525"/>
                    <a:pt x="34210" y="64362"/>
                  </a:cubicBezTo>
                  <a:cubicBezTo>
                    <a:pt x="34001" y="65178"/>
                    <a:pt x="33562" y="65806"/>
                    <a:pt x="32808" y="66161"/>
                  </a:cubicBezTo>
                  <a:cubicBezTo>
                    <a:pt x="32704" y="66224"/>
                    <a:pt x="32599" y="66308"/>
                    <a:pt x="32474" y="66371"/>
                  </a:cubicBezTo>
                  <a:cubicBezTo>
                    <a:pt x="32599" y="66517"/>
                    <a:pt x="32704" y="66663"/>
                    <a:pt x="32829" y="66747"/>
                  </a:cubicBezTo>
                  <a:cubicBezTo>
                    <a:pt x="33457" y="67187"/>
                    <a:pt x="33771" y="67835"/>
                    <a:pt x="34085" y="68463"/>
                  </a:cubicBezTo>
                  <a:cubicBezTo>
                    <a:pt x="34566" y="69404"/>
                    <a:pt x="34043" y="70346"/>
                    <a:pt x="32955" y="70534"/>
                  </a:cubicBezTo>
                  <a:cubicBezTo>
                    <a:pt x="32536" y="70618"/>
                    <a:pt x="32118" y="70618"/>
                    <a:pt x="31699" y="70618"/>
                  </a:cubicBezTo>
                  <a:cubicBezTo>
                    <a:pt x="31532" y="70618"/>
                    <a:pt x="31323" y="70534"/>
                    <a:pt x="31155" y="70430"/>
                  </a:cubicBezTo>
                  <a:cubicBezTo>
                    <a:pt x="30214" y="69781"/>
                    <a:pt x="29461" y="68902"/>
                    <a:pt x="29189" y="67814"/>
                  </a:cubicBezTo>
                  <a:cubicBezTo>
                    <a:pt x="28958" y="66915"/>
                    <a:pt x="28854" y="65973"/>
                    <a:pt x="29126" y="65031"/>
                  </a:cubicBezTo>
                  <a:cubicBezTo>
                    <a:pt x="29251" y="64571"/>
                    <a:pt x="29230" y="64048"/>
                    <a:pt x="29251" y="63546"/>
                  </a:cubicBezTo>
                  <a:cubicBezTo>
                    <a:pt x="29335" y="62186"/>
                    <a:pt x="29377" y="60805"/>
                    <a:pt x="29900" y="59528"/>
                  </a:cubicBezTo>
                  <a:cubicBezTo>
                    <a:pt x="29921" y="59466"/>
                    <a:pt x="29900" y="59382"/>
                    <a:pt x="29900" y="59277"/>
                  </a:cubicBezTo>
                  <a:cubicBezTo>
                    <a:pt x="29754" y="59277"/>
                    <a:pt x="29607" y="59256"/>
                    <a:pt x="29461" y="59256"/>
                  </a:cubicBezTo>
                  <a:cubicBezTo>
                    <a:pt x="28519" y="59319"/>
                    <a:pt x="27598" y="59361"/>
                    <a:pt x="26657" y="59424"/>
                  </a:cubicBezTo>
                  <a:cubicBezTo>
                    <a:pt x="26343" y="59424"/>
                    <a:pt x="26008" y="59382"/>
                    <a:pt x="25715" y="59277"/>
                  </a:cubicBezTo>
                  <a:cubicBezTo>
                    <a:pt x="24564" y="58943"/>
                    <a:pt x="23414" y="58587"/>
                    <a:pt x="22263" y="58189"/>
                  </a:cubicBezTo>
                  <a:cubicBezTo>
                    <a:pt x="21217" y="57813"/>
                    <a:pt x="20171" y="57436"/>
                    <a:pt x="19103" y="57039"/>
                  </a:cubicBezTo>
                  <a:cubicBezTo>
                    <a:pt x="18915" y="57478"/>
                    <a:pt x="18706" y="57896"/>
                    <a:pt x="18601" y="58336"/>
                  </a:cubicBezTo>
                  <a:cubicBezTo>
                    <a:pt x="18413" y="59277"/>
                    <a:pt x="18057" y="60177"/>
                    <a:pt x="18162" y="61161"/>
                  </a:cubicBezTo>
                  <a:cubicBezTo>
                    <a:pt x="18183" y="61537"/>
                    <a:pt x="17974" y="61893"/>
                    <a:pt x="17869" y="62269"/>
                  </a:cubicBezTo>
                  <a:cubicBezTo>
                    <a:pt x="17743" y="62667"/>
                    <a:pt x="17513" y="63002"/>
                    <a:pt x="17534" y="63441"/>
                  </a:cubicBezTo>
                  <a:cubicBezTo>
                    <a:pt x="18287" y="63650"/>
                    <a:pt x="18999" y="63881"/>
                    <a:pt x="19438" y="64571"/>
                  </a:cubicBezTo>
                  <a:cubicBezTo>
                    <a:pt x="20171" y="64906"/>
                    <a:pt x="20589" y="65617"/>
                    <a:pt x="21133" y="66182"/>
                  </a:cubicBezTo>
                  <a:cubicBezTo>
                    <a:pt x="21823" y="66873"/>
                    <a:pt x="22116" y="67814"/>
                    <a:pt x="22012" y="68777"/>
                  </a:cubicBezTo>
                  <a:cubicBezTo>
                    <a:pt x="21970" y="69111"/>
                    <a:pt x="21719" y="69321"/>
                    <a:pt x="21447" y="69509"/>
                  </a:cubicBezTo>
                  <a:cubicBezTo>
                    <a:pt x="20903" y="69886"/>
                    <a:pt x="20296" y="70137"/>
                    <a:pt x="19606" y="70220"/>
                  </a:cubicBezTo>
                  <a:cubicBezTo>
                    <a:pt x="19438" y="70241"/>
                    <a:pt x="19292" y="70220"/>
                    <a:pt x="19124" y="70241"/>
                  </a:cubicBezTo>
                  <a:cubicBezTo>
                    <a:pt x="18246" y="70430"/>
                    <a:pt x="17555" y="70053"/>
                    <a:pt x="16990" y="69384"/>
                  </a:cubicBezTo>
                  <a:cubicBezTo>
                    <a:pt x="16425" y="68735"/>
                    <a:pt x="15944" y="68023"/>
                    <a:pt x="15944" y="67103"/>
                  </a:cubicBezTo>
                  <a:cubicBezTo>
                    <a:pt x="15944" y="66559"/>
                    <a:pt x="15839" y="66015"/>
                    <a:pt x="15797" y="65450"/>
                  </a:cubicBezTo>
                  <a:cubicBezTo>
                    <a:pt x="15777" y="65073"/>
                    <a:pt x="15839" y="64697"/>
                    <a:pt x="16069" y="64362"/>
                  </a:cubicBezTo>
                  <a:cubicBezTo>
                    <a:pt x="16258" y="64069"/>
                    <a:pt x="16404" y="63734"/>
                    <a:pt x="16425" y="63399"/>
                  </a:cubicBezTo>
                  <a:cubicBezTo>
                    <a:pt x="16488" y="62834"/>
                    <a:pt x="16676" y="62353"/>
                    <a:pt x="16885" y="61851"/>
                  </a:cubicBezTo>
                  <a:cubicBezTo>
                    <a:pt x="17011" y="61474"/>
                    <a:pt x="17137" y="61140"/>
                    <a:pt x="17095" y="60721"/>
                  </a:cubicBezTo>
                  <a:cubicBezTo>
                    <a:pt x="17053" y="60428"/>
                    <a:pt x="17116" y="60156"/>
                    <a:pt x="17158" y="59863"/>
                  </a:cubicBezTo>
                  <a:cubicBezTo>
                    <a:pt x="17367" y="59005"/>
                    <a:pt x="17513" y="58106"/>
                    <a:pt x="17848" y="57269"/>
                  </a:cubicBezTo>
                  <a:cubicBezTo>
                    <a:pt x="17953" y="57039"/>
                    <a:pt x="17953" y="56767"/>
                    <a:pt x="17994" y="56495"/>
                  </a:cubicBezTo>
                  <a:cubicBezTo>
                    <a:pt x="17827" y="56348"/>
                    <a:pt x="17660" y="56223"/>
                    <a:pt x="17450" y="56118"/>
                  </a:cubicBezTo>
                  <a:lnTo>
                    <a:pt x="15421" y="54946"/>
                  </a:lnTo>
                  <a:cubicBezTo>
                    <a:pt x="14228" y="54256"/>
                    <a:pt x="13056" y="53502"/>
                    <a:pt x="11989" y="52645"/>
                  </a:cubicBezTo>
                  <a:cubicBezTo>
                    <a:pt x="11822" y="52519"/>
                    <a:pt x="11655" y="52435"/>
                    <a:pt x="11487" y="52331"/>
                  </a:cubicBezTo>
                  <a:cubicBezTo>
                    <a:pt x="10880" y="51954"/>
                    <a:pt x="10671" y="51222"/>
                    <a:pt x="11090" y="50678"/>
                  </a:cubicBezTo>
                  <a:cubicBezTo>
                    <a:pt x="11487" y="50197"/>
                    <a:pt x="11655" y="49632"/>
                    <a:pt x="11822" y="49067"/>
                  </a:cubicBezTo>
                  <a:cubicBezTo>
                    <a:pt x="12136" y="48125"/>
                    <a:pt x="12638" y="47288"/>
                    <a:pt x="13266" y="46514"/>
                  </a:cubicBezTo>
                  <a:cubicBezTo>
                    <a:pt x="13559" y="46179"/>
                    <a:pt x="13789" y="45824"/>
                    <a:pt x="13956" y="45405"/>
                  </a:cubicBezTo>
                  <a:cubicBezTo>
                    <a:pt x="14270" y="44610"/>
                    <a:pt x="14730" y="43961"/>
                    <a:pt x="15233" y="43313"/>
                  </a:cubicBezTo>
                  <a:cubicBezTo>
                    <a:pt x="15567" y="42894"/>
                    <a:pt x="15902" y="42476"/>
                    <a:pt x="16195" y="42015"/>
                  </a:cubicBezTo>
                  <a:cubicBezTo>
                    <a:pt x="17095" y="40593"/>
                    <a:pt x="17932" y="39065"/>
                    <a:pt x="18915" y="37705"/>
                  </a:cubicBezTo>
                  <a:cubicBezTo>
                    <a:pt x="18978" y="37642"/>
                    <a:pt x="18999" y="37559"/>
                    <a:pt x="19020" y="37475"/>
                  </a:cubicBezTo>
                  <a:cubicBezTo>
                    <a:pt x="18978" y="37391"/>
                    <a:pt x="18978" y="37308"/>
                    <a:pt x="18915" y="37287"/>
                  </a:cubicBezTo>
                  <a:cubicBezTo>
                    <a:pt x="17869" y="36680"/>
                    <a:pt x="17053" y="35843"/>
                    <a:pt x="16216" y="35006"/>
                  </a:cubicBezTo>
                  <a:cubicBezTo>
                    <a:pt x="15672" y="34462"/>
                    <a:pt x="15107" y="33918"/>
                    <a:pt x="14605" y="33395"/>
                  </a:cubicBezTo>
                  <a:cubicBezTo>
                    <a:pt x="13475" y="33479"/>
                    <a:pt x="12429" y="33583"/>
                    <a:pt x="11362" y="33583"/>
                  </a:cubicBezTo>
                  <a:cubicBezTo>
                    <a:pt x="10148" y="33583"/>
                    <a:pt x="9165" y="33060"/>
                    <a:pt x="8474" y="32014"/>
                  </a:cubicBezTo>
                  <a:cubicBezTo>
                    <a:pt x="7888" y="31114"/>
                    <a:pt x="7700" y="30152"/>
                    <a:pt x="7742" y="29126"/>
                  </a:cubicBezTo>
                  <a:cubicBezTo>
                    <a:pt x="7784" y="28729"/>
                    <a:pt x="7826" y="28373"/>
                    <a:pt x="7930" y="27997"/>
                  </a:cubicBezTo>
                  <a:cubicBezTo>
                    <a:pt x="8035" y="27557"/>
                    <a:pt x="8328" y="27306"/>
                    <a:pt x="8830" y="27306"/>
                  </a:cubicBezTo>
                  <a:cubicBezTo>
                    <a:pt x="9416" y="27306"/>
                    <a:pt x="10023" y="27160"/>
                    <a:pt x="10629" y="27474"/>
                  </a:cubicBezTo>
                  <a:cubicBezTo>
                    <a:pt x="10650" y="27515"/>
                    <a:pt x="10734" y="27453"/>
                    <a:pt x="10859" y="27411"/>
                  </a:cubicBezTo>
                  <a:cubicBezTo>
                    <a:pt x="10839" y="27306"/>
                    <a:pt x="10859" y="27181"/>
                    <a:pt x="10818" y="27076"/>
                  </a:cubicBezTo>
                  <a:cubicBezTo>
                    <a:pt x="10546" y="26490"/>
                    <a:pt x="10462" y="25883"/>
                    <a:pt x="10357" y="25297"/>
                  </a:cubicBezTo>
                  <a:cubicBezTo>
                    <a:pt x="10106" y="23624"/>
                    <a:pt x="10399" y="22012"/>
                    <a:pt x="10546" y="20401"/>
                  </a:cubicBezTo>
                  <a:cubicBezTo>
                    <a:pt x="10608" y="19941"/>
                    <a:pt x="10650" y="19502"/>
                    <a:pt x="10713" y="18937"/>
                  </a:cubicBezTo>
                  <a:cubicBezTo>
                    <a:pt x="10462" y="19146"/>
                    <a:pt x="10315" y="19271"/>
                    <a:pt x="10190" y="19397"/>
                  </a:cubicBezTo>
                  <a:cubicBezTo>
                    <a:pt x="9709" y="19899"/>
                    <a:pt x="9248" y="20401"/>
                    <a:pt x="8746" y="20903"/>
                  </a:cubicBezTo>
                  <a:cubicBezTo>
                    <a:pt x="8474" y="21155"/>
                    <a:pt x="8139" y="21322"/>
                    <a:pt x="7742" y="21427"/>
                  </a:cubicBezTo>
                  <a:cubicBezTo>
                    <a:pt x="7177" y="21573"/>
                    <a:pt x="6591" y="21803"/>
                    <a:pt x="6026" y="21950"/>
                  </a:cubicBezTo>
                  <a:cubicBezTo>
                    <a:pt x="5378" y="22117"/>
                    <a:pt x="4687" y="22096"/>
                    <a:pt x="4059" y="21699"/>
                  </a:cubicBezTo>
                  <a:cubicBezTo>
                    <a:pt x="3662" y="21468"/>
                    <a:pt x="3432" y="21155"/>
                    <a:pt x="3348" y="20694"/>
                  </a:cubicBezTo>
                  <a:cubicBezTo>
                    <a:pt x="3285" y="20067"/>
                    <a:pt x="3327" y="19481"/>
                    <a:pt x="3662" y="18937"/>
                  </a:cubicBezTo>
                  <a:cubicBezTo>
                    <a:pt x="4185" y="18100"/>
                    <a:pt x="4645" y="17242"/>
                    <a:pt x="5105" y="16363"/>
                  </a:cubicBezTo>
                  <a:cubicBezTo>
                    <a:pt x="5273" y="16091"/>
                    <a:pt x="5482" y="15777"/>
                    <a:pt x="5336" y="15401"/>
                  </a:cubicBezTo>
                  <a:cubicBezTo>
                    <a:pt x="5189" y="15212"/>
                    <a:pt x="4980" y="15275"/>
                    <a:pt x="4792" y="15275"/>
                  </a:cubicBezTo>
                  <a:cubicBezTo>
                    <a:pt x="3976" y="15296"/>
                    <a:pt x="3201" y="15359"/>
                    <a:pt x="2385" y="15380"/>
                  </a:cubicBezTo>
                  <a:cubicBezTo>
                    <a:pt x="2092" y="15380"/>
                    <a:pt x="1820" y="15380"/>
                    <a:pt x="1528" y="15296"/>
                  </a:cubicBezTo>
                  <a:cubicBezTo>
                    <a:pt x="356" y="14898"/>
                    <a:pt x="0" y="13789"/>
                    <a:pt x="774" y="12848"/>
                  </a:cubicBezTo>
                  <a:cubicBezTo>
                    <a:pt x="1444" y="12011"/>
                    <a:pt x="2197" y="11279"/>
                    <a:pt x="3285" y="10902"/>
                  </a:cubicBezTo>
                  <a:cubicBezTo>
                    <a:pt x="3494" y="10818"/>
                    <a:pt x="3641" y="10672"/>
                    <a:pt x="3808" y="10567"/>
                  </a:cubicBezTo>
                  <a:cubicBezTo>
                    <a:pt x="3808" y="10442"/>
                    <a:pt x="3829" y="10337"/>
                    <a:pt x="3829" y="10232"/>
                  </a:cubicBezTo>
                  <a:cubicBezTo>
                    <a:pt x="3599" y="8935"/>
                    <a:pt x="4331" y="8182"/>
                    <a:pt x="5189" y="7512"/>
                  </a:cubicBezTo>
                  <a:cubicBezTo>
                    <a:pt x="5419" y="7303"/>
                    <a:pt x="5733" y="7199"/>
                    <a:pt x="6068" y="7199"/>
                  </a:cubicBezTo>
                  <a:cubicBezTo>
                    <a:pt x="6466" y="7199"/>
                    <a:pt x="6842" y="7136"/>
                    <a:pt x="7219" y="7136"/>
                  </a:cubicBezTo>
                  <a:cubicBezTo>
                    <a:pt x="7407" y="7136"/>
                    <a:pt x="7616" y="7157"/>
                    <a:pt x="7805" y="7199"/>
                  </a:cubicBezTo>
                  <a:cubicBezTo>
                    <a:pt x="8788" y="7429"/>
                    <a:pt x="9667" y="7952"/>
                    <a:pt x="10504" y="8517"/>
                  </a:cubicBezTo>
                  <a:cubicBezTo>
                    <a:pt x="10629" y="8600"/>
                    <a:pt x="10755" y="8768"/>
                    <a:pt x="10818" y="8893"/>
                  </a:cubicBezTo>
                  <a:cubicBezTo>
                    <a:pt x="10964" y="9333"/>
                    <a:pt x="11299" y="9647"/>
                    <a:pt x="11613" y="9981"/>
                  </a:cubicBezTo>
                  <a:cubicBezTo>
                    <a:pt x="11968" y="10379"/>
                    <a:pt x="12220" y="10860"/>
                    <a:pt x="12450" y="11320"/>
                  </a:cubicBezTo>
                  <a:cubicBezTo>
                    <a:pt x="12617" y="11655"/>
                    <a:pt x="12826" y="11864"/>
                    <a:pt x="13182" y="11823"/>
                  </a:cubicBezTo>
                  <a:cubicBezTo>
                    <a:pt x="13663" y="11760"/>
                    <a:pt x="14082" y="11864"/>
                    <a:pt x="14479" y="12178"/>
                  </a:cubicBezTo>
                  <a:cubicBezTo>
                    <a:pt x="14814" y="11864"/>
                    <a:pt x="15107" y="11592"/>
                    <a:pt x="15421" y="11320"/>
                  </a:cubicBezTo>
                  <a:cubicBezTo>
                    <a:pt x="15860" y="10986"/>
                    <a:pt x="16195" y="10504"/>
                    <a:pt x="16823" y="10463"/>
                  </a:cubicBezTo>
                  <a:cubicBezTo>
                    <a:pt x="16948" y="10463"/>
                    <a:pt x="17095" y="10295"/>
                    <a:pt x="17220" y="10191"/>
                  </a:cubicBezTo>
                  <a:cubicBezTo>
                    <a:pt x="17743" y="9772"/>
                    <a:pt x="18308" y="9458"/>
                    <a:pt x="18915" y="9186"/>
                  </a:cubicBezTo>
                  <a:cubicBezTo>
                    <a:pt x="19501" y="8893"/>
                    <a:pt x="20087" y="8559"/>
                    <a:pt x="20610" y="8161"/>
                  </a:cubicBezTo>
                  <a:cubicBezTo>
                    <a:pt x="21321" y="7617"/>
                    <a:pt x="22158" y="7429"/>
                    <a:pt x="22974" y="7240"/>
                  </a:cubicBezTo>
                  <a:cubicBezTo>
                    <a:pt x="23853" y="7031"/>
                    <a:pt x="24774" y="6906"/>
                    <a:pt x="25694" y="6822"/>
                  </a:cubicBezTo>
                  <a:cubicBezTo>
                    <a:pt x="26573" y="6717"/>
                    <a:pt x="27494" y="6717"/>
                    <a:pt x="28393" y="6675"/>
                  </a:cubicBezTo>
                  <a:cubicBezTo>
                    <a:pt x="28812" y="6634"/>
                    <a:pt x="29189" y="6634"/>
                    <a:pt x="29502" y="6257"/>
                  </a:cubicBezTo>
                  <a:cubicBezTo>
                    <a:pt x="29649" y="6090"/>
                    <a:pt x="29963" y="6006"/>
                    <a:pt x="30193" y="5985"/>
                  </a:cubicBezTo>
                  <a:cubicBezTo>
                    <a:pt x="31448" y="5880"/>
                    <a:pt x="32683" y="5797"/>
                    <a:pt x="33938" y="5755"/>
                  </a:cubicBezTo>
                  <a:cubicBezTo>
                    <a:pt x="34147" y="5755"/>
                    <a:pt x="34378" y="5797"/>
                    <a:pt x="34587" y="5859"/>
                  </a:cubicBezTo>
                  <a:cubicBezTo>
                    <a:pt x="35236" y="6006"/>
                    <a:pt x="35926" y="6173"/>
                    <a:pt x="36575" y="6403"/>
                  </a:cubicBezTo>
                  <a:cubicBezTo>
                    <a:pt x="36993" y="6529"/>
                    <a:pt x="37412" y="6738"/>
                    <a:pt x="37809" y="6989"/>
                  </a:cubicBezTo>
                  <a:cubicBezTo>
                    <a:pt x="38186" y="7219"/>
                    <a:pt x="38541" y="7240"/>
                    <a:pt x="38918" y="6927"/>
                  </a:cubicBezTo>
                  <a:cubicBezTo>
                    <a:pt x="38918" y="6696"/>
                    <a:pt x="38918" y="6403"/>
                    <a:pt x="38897" y="6110"/>
                  </a:cubicBezTo>
                  <a:cubicBezTo>
                    <a:pt x="38772" y="5274"/>
                    <a:pt x="38876" y="4437"/>
                    <a:pt x="38981" y="3600"/>
                  </a:cubicBezTo>
                  <a:cubicBezTo>
                    <a:pt x="39023" y="2993"/>
                    <a:pt x="39232" y="2428"/>
                    <a:pt x="39609" y="1926"/>
                  </a:cubicBezTo>
                  <a:cubicBezTo>
                    <a:pt x="39860" y="1591"/>
                    <a:pt x="40111" y="1193"/>
                    <a:pt x="40362" y="859"/>
                  </a:cubicBezTo>
                  <a:cubicBezTo>
                    <a:pt x="40948" y="147"/>
                    <a:pt x="41722" y="1"/>
                    <a:pt x="42517" y="336"/>
                  </a:cubicBezTo>
                  <a:cubicBezTo>
                    <a:pt x="42642" y="377"/>
                    <a:pt x="42768" y="440"/>
                    <a:pt x="42852" y="545"/>
                  </a:cubicBezTo>
                  <a:cubicBezTo>
                    <a:pt x="43312" y="1235"/>
                    <a:pt x="43982" y="1758"/>
                    <a:pt x="44191" y="2595"/>
                  </a:cubicBezTo>
                  <a:cubicBezTo>
                    <a:pt x="44254" y="2951"/>
                    <a:pt x="44400" y="3349"/>
                    <a:pt x="44526" y="3788"/>
                  </a:cubicBezTo>
                  <a:cubicBezTo>
                    <a:pt x="44672" y="3683"/>
                    <a:pt x="44819" y="3600"/>
                    <a:pt x="44881" y="3537"/>
                  </a:cubicBezTo>
                  <a:cubicBezTo>
                    <a:pt x="45153" y="3244"/>
                    <a:pt x="45363" y="2951"/>
                    <a:pt x="45635" y="2658"/>
                  </a:cubicBezTo>
                  <a:cubicBezTo>
                    <a:pt x="45823" y="2491"/>
                    <a:pt x="46011" y="2302"/>
                    <a:pt x="46241" y="2219"/>
                  </a:cubicBezTo>
                  <a:cubicBezTo>
                    <a:pt x="46723" y="2072"/>
                    <a:pt x="47204" y="1717"/>
                    <a:pt x="47706" y="2030"/>
                  </a:cubicBezTo>
                  <a:cubicBezTo>
                    <a:pt x="48334" y="2449"/>
                    <a:pt x="48940" y="2930"/>
                    <a:pt x="49171" y="3704"/>
                  </a:cubicBezTo>
                  <a:cubicBezTo>
                    <a:pt x="49275" y="4081"/>
                    <a:pt x="49380" y="4478"/>
                    <a:pt x="49505" y="4834"/>
                  </a:cubicBezTo>
                  <a:cubicBezTo>
                    <a:pt x="49798" y="5566"/>
                    <a:pt x="49694" y="6215"/>
                    <a:pt x="49254" y="6822"/>
                  </a:cubicBezTo>
                  <a:cubicBezTo>
                    <a:pt x="49045" y="7115"/>
                    <a:pt x="48815" y="7429"/>
                    <a:pt x="48522" y="7763"/>
                  </a:cubicBezTo>
                  <a:cubicBezTo>
                    <a:pt x="49129" y="8182"/>
                    <a:pt x="49673" y="8600"/>
                    <a:pt x="50217" y="8998"/>
                  </a:cubicBezTo>
                  <a:cubicBezTo>
                    <a:pt x="50447" y="9144"/>
                    <a:pt x="50614" y="9333"/>
                    <a:pt x="50635" y="9626"/>
                  </a:cubicBezTo>
                  <a:cubicBezTo>
                    <a:pt x="50698" y="10086"/>
                    <a:pt x="50740" y="10588"/>
                    <a:pt x="50803" y="11069"/>
                  </a:cubicBezTo>
                  <a:cubicBezTo>
                    <a:pt x="50824" y="11341"/>
                    <a:pt x="50719" y="11551"/>
                    <a:pt x="50573" y="11760"/>
                  </a:cubicBezTo>
                  <a:cubicBezTo>
                    <a:pt x="50301" y="12074"/>
                    <a:pt x="50049" y="12388"/>
                    <a:pt x="49736" y="12681"/>
                  </a:cubicBezTo>
                  <a:cubicBezTo>
                    <a:pt x="49296" y="13078"/>
                    <a:pt x="48836" y="13371"/>
                    <a:pt x="48229" y="13476"/>
                  </a:cubicBezTo>
                  <a:cubicBezTo>
                    <a:pt x="47664" y="13580"/>
                    <a:pt x="47120" y="13706"/>
                    <a:pt x="46618" y="13999"/>
                  </a:cubicBezTo>
                  <a:cubicBezTo>
                    <a:pt x="46199" y="14229"/>
                    <a:pt x="45781" y="14271"/>
                    <a:pt x="45321" y="13999"/>
                  </a:cubicBezTo>
                  <a:cubicBezTo>
                    <a:pt x="45153" y="14020"/>
                    <a:pt x="45049" y="14041"/>
                    <a:pt x="44777" y="13999"/>
                  </a:cubicBezTo>
                  <a:close/>
                  <a:moveTo>
                    <a:pt x="26845" y="56390"/>
                  </a:moveTo>
                  <a:cubicBezTo>
                    <a:pt x="26782" y="56369"/>
                    <a:pt x="26741" y="56327"/>
                    <a:pt x="26657" y="56327"/>
                  </a:cubicBezTo>
                  <a:cubicBezTo>
                    <a:pt x="26657" y="56327"/>
                    <a:pt x="26636" y="56369"/>
                    <a:pt x="26636" y="56390"/>
                  </a:cubicBezTo>
                  <a:cubicBezTo>
                    <a:pt x="26720" y="56390"/>
                    <a:pt x="26782" y="56369"/>
                    <a:pt x="26866" y="56369"/>
                  </a:cubicBezTo>
                  <a:cubicBezTo>
                    <a:pt x="26782" y="56599"/>
                    <a:pt x="26992" y="56704"/>
                    <a:pt x="27159" y="56808"/>
                  </a:cubicBezTo>
                  <a:cubicBezTo>
                    <a:pt x="27368" y="56934"/>
                    <a:pt x="27682" y="56934"/>
                    <a:pt x="27766" y="57311"/>
                  </a:cubicBezTo>
                  <a:cubicBezTo>
                    <a:pt x="27577" y="57687"/>
                    <a:pt x="27201" y="57771"/>
                    <a:pt x="26887" y="57583"/>
                  </a:cubicBezTo>
                  <a:cubicBezTo>
                    <a:pt x="26259" y="57227"/>
                    <a:pt x="25506" y="56955"/>
                    <a:pt x="25150" y="56202"/>
                  </a:cubicBezTo>
                  <a:cubicBezTo>
                    <a:pt x="25004" y="55951"/>
                    <a:pt x="24816" y="55658"/>
                    <a:pt x="24585" y="55532"/>
                  </a:cubicBezTo>
                  <a:cubicBezTo>
                    <a:pt x="23497" y="54925"/>
                    <a:pt x="22493" y="54193"/>
                    <a:pt x="21489" y="53461"/>
                  </a:cubicBezTo>
                  <a:cubicBezTo>
                    <a:pt x="20087" y="52498"/>
                    <a:pt x="18957" y="51368"/>
                    <a:pt x="18392" y="49736"/>
                  </a:cubicBezTo>
                  <a:cubicBezTo>
                    <a:pt x="18266" y="49318"/>
                    <a:pt x="18141" y="48941"/>
                    <a:pt x="18162" y="48523"/>
                  </a:cubicBezTo>
                  <a:cubicBezTo>
                    <a:pt x="18204" y="47518"/>
                    <a:pt x="18266" y="46535"/>
                    <a:pt x="18392" y="45552"/>
                  </a:cubicBezTo>
                  <a:cubicBezTo>
                    <a:pt x="18559" y="44359"/>
                    <a:pt x="18810" y="43187"/>
                    <a:pt x="19020" y="41974"/>
                  </a:cubicBezTo>
                  <a:cubicBezTo>
                    <a:pt x="19145" y="41220"/>
                    <a:pt x="19250" y="40467"/>
                    <a:pt x="19710" y="39798"/>
                  </a:cubicBezTo>
                  <a:cubicBezTo>
                    <a:pt x="19773" y="39672"/>
                    <a:pt x="19836" y="39526"/>
                    <a:pt x="19857" y="39358"/>
                  </a:cubicBezTo>
                  <a:cubicBezTo>
                    <a:pt x="19919" y="39002"/>
                    <a:pt x="20087" y="38709"/>
                    <a:pt x="20296" y="38417"/>
                  </a:cubicBezTo>
                  <a:cubicBezTo>
                    <a:pt x="20338" y="38354"/>
                    <a:pt x="20338" y="38291"/>
                    <a:pt x="20338" y="38186"/>
                  </a:cubicBezTo>
                  <a:cubicBezTo>
                    <a:pt x="20087" y="38061"/>
                    <a:pt x="19878" y="37810"/>
                    <a:pt x="19543" y="37873"/>
                  </a:cubicBezTo>
                  <a:cubicBezTo>
                    <a:pt x="19396" y="38186"/>
                    <a:pt x="19313" y="38542"/>
                    <a:pt x="19103" y="38772"/>
                  </a:cubicBezTo>
                  <a:cubicBezTo>
                    <a:pt x="18580" y="39442"/>
                    <a:pt x="18266" y="40195"/>
                    <a:pt x="17869" y="40927"/>
                  </a:cubicBezTo>
                  <a:cubicBezTo>
                    <a:pt x="17283" y="42036"/>
                    <a:pt x="16697" y="43103"/>
                    <a:pt x="15902" y="44045"/>
                  </a:cubicBezTo>
                  <a:cubicBezTo>
                    <a:pt x="15463" y="44568"/>
                    <a:pt x="15086" y="45154"/>
                    <a:pt x="14898" y="45844"/>
                  </a:cubicBezTo>
                  <a:cubicBezTo>
                    <a:pt x="14730" y="46368"/>
                    <a:pt x="14417" y="46807"/>
                    <a:pt x="14082" y="47225"/>
                  </a:cubicBezTo>
                  <a:cubicBezTo>
                    <a:pt x="13517" y="47874"/>
                    <a:pt x="13098" y="48648"/>
                    <a:pt x="12847" y="49443"/>
                  </a:cubicBezTo>
                  <a:cubicBezTo>
                    <a:pt x="12659" y="50050"/>
                    <a:pt x="12471" y="50657"/>
                    <a:pt x="12115" y="51201"/>
                  </a:cubicBezTo>
                  <a:cubicBezTo>
                    <a:pt x="13056" y="52101"/>
                    <a:pt x="14124" y="52728"/>
                    <a:pt x="15170" y="53398"/>
                  </a:cubicBezTo>
                  <a:cubicBezTo>
                    <a:pt x="16279" y="54109"/>
                    <a:pt x="17430" y="54737"/>
                    <a:pt x="18580" y="55386"/>
                  </a:cubicBezTo>
                  <a:cubicBezTo>
                    <a:pt x="19103" y="55679"/>
                    <a:pt x="19626" y="55971"/>
                    <a:pt x="20171" y="56160"/>
                  </a:cubicBezTo>
                  <a:cubicBezTo>
                    <a:pt x="21426" y="56536"/>
                    <a:pt x="22598" y="57122"/>
                    <a:pt x="23895" y="57373"/>
                  </a:cubicBezTo>
                  <a:cubicBezTo>
                    <a:pt x="24062" y="57415"/>
                    <a:pt x="24251" y="57520"/>
                    <a:pt x="24439" y="57583"/>
                  </a:cubicBezTo>
                  <a:cubicBezTo>
                    <a:pt x="25506" y="58001"/>
                    <a:pt x="26573" y="58294"/>
                    <a:pt x="27724" y="58148"/>
                  </a:cubicBezTo>
                  <a:cubicBezTo>
                    <a:pt x="28331" y="58064"/>
                    <a:pt x="28958" y="58085"/>
                    <a:pt x="29565" y="58064"/>
                  </a:cubicBezTo>
                  <a:cubicBezTo>
                    <a:pt x="29858" y="58043"/>
                    <a:pt x="30109" y="57959"/>
                    <a:pt x="30402" y="57896"/>
                  </a:cubicBezTo>
                  <a:cubicBezTo>
                    <a:pt x="31009" y="57771"/>
                    <a:pt x="31469" y="57415"/>
                    <a:pt x="31950" y="57039"/>
                  </a:cubicBezTo>
                  <a:cubicBezTo>
                    <a:pt x="32515" y="56578"/>
                    <a:pt x="32808" y="55992"/>
                    <a:pt x="32997" y="55323"/>
                  </a:cubicBezTo>
                  <a:cubicBezTo>
                    <a:pt x="33018" y="55176"/>
                    <a:pt x="33018" y="55030"/>
                    <a:pt x="33018" y="54904"/>
                  </a:cubicBezTo>
                  <a:cubicBezTo>
                    <a:pt x="32327" y="55176"/>
                    <a:pt x="31741" y="55532"/>
                    <a:pt x="31072" y="55762"/>
                  </a:cubicBezTo>
                  <a:cubicBezTo>
                    <a:pt x="30214" y="56076"/>
                    <a:pt x="29335" y="56243"/>
                    <a:pt x="28352" y="56223"/>
                  </a:cubicBezTo>
                  <a:cubicBezTo>
                    <a:pt x="28121" y="56223"/>
                    <a:pt x="27870" y="56306"/>
                    <a:pt x="27619" y="56390"/>
                  </a:cubicBezTo>
                  <a:cubicBezTo>
                    <a:pt x="27368" y="56474"/>
                    <a:pt x="27096" y="56495"/>
                    <a:pt x="26845" y="56390"/>
                  </a:cubicBezTo>
                  <a:close/>
                  <a:moveTo>
                    <a:pt x="26741" y="53921"/>
                  </a:moveTo>
                  <a:cubicBezTo>
                    <a:pt x="27159" y="53921"/>
                    <a:pt x="27452" y="53649"/>
                    <a:pt x="27766" y="53482"/>
                  </a:cubicBezTo>
                  <a:cubicBezTo>
                    <a:pt x="28226" y="53230"/>
                    <a:pt x="28707" y="53042"/>
                    <a:pt x="29272" y="53021"/>
                  </a:cubicBezTo>
                  <a:cubicBezTo>
                    <a:pt x="30151" y="52958"/>
                    <a:pt x="30988" y="52707"/>
                    <a:pt x="31720" y="52205"/>
                  </a:cubicBezTo>
                  <a:cubicBezTo>
                    <a:pt x="31406" y="51661"/>
                    <a:pt x="31134" y="51159"/>
                    <a:pt x="30842" y="50636"/>
                  </a:cubicBezTo>
                  <a:cubicBezTo>
                    <a:pt x="29816" y="48774"/>
                    <a:pt x="30088" y="49485"/>
                    <a:pt x="29816" y="47330"/>
                  </a:cubicBezTo>
                  <a:cubicBezTo>
                    <a:pt x="29712" y="46535"/>
                    <a:pt x="29858" y="45824"/>
                    <a:pt x="30193" y="45112"/>
                  </a:cubicBezTo>
                  <a:cubicBezTo>
                    <a:pt x="30298" y="44882"/>
                    <a:pt x="30423" y="44673"/>
                    <a:pt x="30549" y="44463"/>
                  </a:cubicBezTo>
                  <a:cubicBezTo>
                    <a:pt x="30883" y="43961"/>
                    <a:pt x="31239" y="43480"/>
                    <a:pt x="31574" y="43020"/>
                  </a:cubicBezTo>
                  <a:cubicBezTo>
                    <a:pt x="30946" y="41660"/>
                    <a:pt x="30946" y="41199"/>
                    <a:pt x="31616" y="40153"/>
                  </a:cubicBezTo>
                  <a:cubicBezTo>
                    <a:pt x="32704" y="39944"/>
                    <a:pt x="33687" y="40300"/>
                    <a:pt x="34691" y="40676"/>
                  </a:cubicBezTo>
                  <a:cubicBezTo>
                    <a:pt x="35215" y="40467"/>
                    <a:pt x="35633" y="40111"/>
                    <a:pt x="36198" y="40111"/>
                  </a:cubicBezTo>
                  <a:lnTo>
                    <a:pt x="37851" y="40111"/>
                  </a:lnTo>
                  <a:cubicBezTo>
                    <a:pt x="37872" y="39107"/>
                    <a:pt x="37872" y="38165"/>
                    <a:pt x="37140" y="37287"/>
                  </a:cubicBezTo>
                  <a:cubicBezTo>
                    <a:pt x="36386" y="37580"/>
                    <a:pt x="35780" y="38186"/>
                    <a:pt x="35047" y="38521"/>
                  </a:cubicBezTo>
                  <a:cubicBezTo>
                    <a:pt x="34294" y="38856"/>
                    <a:pt x="33541" y="39149"/>
                    <a:pt x="32746" y="39379"/>
                  </a:cubicBezTo>
                  <a:cubicBezTo>
                    <a:pt x="31971" y="39630"/>
                    <a:pt x="31155" y="39777"/>
                    <a:pt x="30402" y="39965"/>
                  </a:cubicBezTo>
                  <a:cubicBezTo>
                    <a:pt x="30256" y="40404"/>
                    <a:pt x="30109" y="40781"/>
                    <a:pt x="30005" y="41199"/>
                  </a:cubicBezTo>
                  <a:cubicBezTo>
                    <a:pt x="29816" y="41827"/>
                    <a:pt x="29356" y="42099"/>
                    <a:pt x="28791" y="42266"/>
                  </a:cubicBezTo>
                  <a:cubicBezTo>
                    <a:pt x="28540" y="42350"/>
                    <a:pt x="28226" y="42350"/>
                    <a:pt x="27933" y="42350"/>
                  </a:cubicBezTo>
                  <a:cubicBezTo>
                    <a:pt x="26971" y="42350"/>
                    <a:pt x="26238" y="41764"/>
                    <a:pt x="26071" y="40718"/>
                  </a:cubicBezTo>
                  <a:cubicBezTo>
                    <a:pt x="26050" y="40509"/>
                    <a:pt x="26008" y="40279"/>
                    <a:pt x="25966" y="40049"/>
                  </a:cubicBezTo>
                  <a:cubicBezTo>
                    <a:pt x="25129" y="39798"/>
                    <a:pt x="24292" y="39630"/>
                    <a:pt x="23518" y="39358"/>
                  </a:cubicBezTo>
                  <a:cubicBezTo>
                    <a:pt x="22702" y="39128"/>
                    <a:pt x="21928" y="38814"/>
                    <a:pt x="21049" y="38521"/>
                  </a:cubicBezTo>
                  <a:cubicBezTo>
                    <a:pt x="20903" y="38877"/>
                    <a:pt x="20735" y="39233"/>
                    <a:pt x="20610" y="39588"/>
                  </a:cubicBezTo>
                  <a:cubicBezTo>
                    <a:pt x="20505" y="39860"/>
                    <a:pt x="20463" y="40153"/>
                    <a:pt x="20317" y="40404"/>
                  </a:cubicBezTo>
                  <a:cubicBezTo>
                    <a:pt x="20087" y="40823"/>
                    <a:pt x="19982" y="41304"/>
                    <a:pt x="19940" y="41764"/>
                  </a:cubicBezTo>
                  <a:cubicBezTo>
                    <a:pt x="19731" y="43229"/>
                    <a:pt x="19459" y="44673"/>
                    <a:pt x="19313" y="46137"/>
                  </a:cubicBezTo>
                  <a:cubicBezTo>
                    <a:pt x="19208" y="46953"/>
                    <a:pt x="19166" y="47811"/>
                    <a:pt x="19208" y="48627"/>
                  </a:cubicBezTo>
                  <a:cubicBezTo>
                    <a:pt x="19229" y="49485"/>
                    <a:pt x="19585" y="50259"/>
                    <a:pt x="20108" y="50950"/>
                  </a:cubicBezTo>
                  <a:cubicBezTo>
                    <a:pt x="21112" y="52205"/>
                    <a:pt x="22472" y="53021"/>
                    <a:pt x="23748" y="53921"/>
                  </a:cubicBezTo>
                  <a:cubicBezTo>
                    <a:pt x="23832" y="53984"/>
                    <a:pt x="23937" y="53984"/>
                    <a:pt x="24041" y="54026"/>
                  </a:cubicBezTo>
                  <a:cubicBezTo>
                    <a:pt x="24711" y="53440"/>
                    <a:pt x="25632" y="53356"/>
                    <a:pt x="26448" y="53021"/>
                  </a:cubicBezTo>
                  <a:cubicBezTo>
                    <a:pt x="26531" y="52979"/>
                    <a:pt x="26636" y="52979"/>
                    <a:pt x="26741" y="52979"/>
                  </a:cubicBezTo>
                  <a:cubicBezTo>
                    <a:pt x="26950" y="52979"/>
                    <a:pt x="27075" y="53189"/>
                    <a:pt x="26992" y="53398"/>
                  </a:cubicBezTo>
                  <a:cubicBezTo>
                    <a:pt x="26950" y="53565"/>
                    <a:pt x="26845" y="53754"/>
                    <a:pt x="26741" y="53921"/>
                  </a:cubicBezTo>
                  <a:cubicBezTo>
                    <a:pt x="26197" y="53921"/>
                    <a:pt x="25694" y="54130"/>
                    <a:pt x="25234" y="54444"/>
                  </a:cubicBezTo>
                  <a:cubicBezTo>
                    <a:pt x="25401" y="54821"/>
                    <a:pt x="25694" y="54758"/>
                    <a:pt x="25862" y="54821"/>
                  </a:cubicBezTo>
                  <a:cubicBezTo>
                    <a:pt x="26134" y="54591"/>
                    <a:pt x="26385" y="54381"/>
                    <a:pt x="26636" y="54130"/>
                  </a:cubicBezTo>
                  <a:cubicBezTo>
                    <a:pt x="26678" y="54109"/>
                    <a:pt x="26720" y="54005"/>
                    <a:pt x="26741" y="53921"/>
                  </a:cubicBezTo>
                  <a:close/>
                  <a:moveTo>
                    <a:pt x="12701" y="28290"/>
                  </a:moveTo>
                  <a:cubicBezTo>
                    <a:pt x="13789" y="28290"/>
                    <a:pt x="14730" y="28269"/>
                    <a:pt x="15588" y="27766"/>
                  </a:cubicBezTo>
                  <a:cubicBezTo>
                    <a:pt x="16090" y="27494"/>
                    <a:pt x="16593" y="27201"/>
                    <a:pt x="17053" y="26909"/>
                  </a:cubicBezTo>
                  <a:cubicBezTo>
                    <a:pt x="17241" y="26804"/>
                    <a:pt x="17430" y="26678"/>
                    <a:pt x="17555" y="26490"/>
                  </a:cubicBezTo>
                  <a:cubicBezTo>
                    <a:pt x="18266" y="25569"/>
                    <a:pt x="19145" y="24879"/>
                    <a:pt x="20024" y="24147"/>
                  </a:cubicBezTo>
                  <a:cubicBezTo>
                    <a:pt x="20296" y="23875"/>
                    <a:pt x="20547" y="23624"/>
                    <a:pt x="20673" y="23226"/>
                  </a:cubicBezTo>
                  <a:cubicBezTo>
                    <a:pt x="20798" y="22828"/>
                    <a:pt x="20987" y="22473"/>
                    <a:pt x="21300" y="22180"/>
                  </a:cubicBezTo>
                  <a:cubicBezTo>
                    <a:pt x="21614" y="21887"/>
                    <a:pt x="21761" y="21531"/>
                    <a:pt x="21844" y="21113"/>
                  </a:cubicBezTo>
                  <a:cubicBezTo>
                    <a:pt x="21949" y="20401"/>
                    <a:pt x="22263" y="19774"/>
                    <a:pt x="22284" y="19062"/>
                  </a:cubicBezTo>
                  <a:cubicBezTo>
                    <a:pt x="22284" y="18602"/>
                    <a:pt x="22849" y="18455"/>
                    <a:pt x="23225" y="18811"/>
                  </a:cubicBezTo>
                  <a:cubicBezTo>
                    <a:pt x="23309" y="18874"/>
                    <a:pt x="23330" y="18958"/>
                    <a:pt x="23414" y="19041"/>
                  </a:cubicBezTo>
                  <a:cubicBezTo>
                    <a:pt x="23686" y="19334"/>
                    <a:pt x="23958" y="19376"/>
                    <a:pt x="24272" y="19230"/>
                  </a:cubicBezTo>
                  <a:cubicBezTo>
                    <a:pt x="24669" y="19020"/>
                    <a:pt x="25046" y="18811"/>
                    <a:pt x="25213" y="18351"/>
                  </a:cubicBezTo>
                  <a:cubicBezTo>
                    <a:pt x="25464" y="17807"/>
                    <a:pt x="25799" y="17305"/>
                    <a:pt x="26029" y="16740"/>
                  </a:cubicBezTo>
                  <a:cubicBezTo>
                    <a:pt x="26364" y="15882"/>
                    <a:pt x="26636" y="15003"/>
                    <a:pt x="26950" y="14124"/>
                  </a:cubicBezTo>
                  <a:cubicBezTo>
                    <a:pt x="27096" y="13685"/>
                    <a:pt x="27201" y="13225"/>
                    <a:pt x="27054" y="12701"/>
                  </a:cubicBezTo>
                  <a:cubicBezTo>
                    <a:pt x="26929" y="12283"/>
                    <a:pt x="26992" y="11864"/>
                    <a:pt x="27285" y="11530"/>
                  </a:cubicBezTo>
                  <a:cubicBezTo>
                    <a:pt x="27368" y="11425"/>
                    <a:pt x="27515" y="11320"/>
                    <a:pt x="27682" y="11320"/>
                  </a:cubicBezTo>
                  <a:cubicBezTo>
                    <a:pt x="27870" y="11320"/>
                    <a:pt x="27975" y="11488"/>
                    <a:pt x="27996" y="11655"/>
                  </a:cubicBezTo>
                  <a:cubicBezTo>
                    <a:pt x="28038" y="12053"/>
                    <a:pt x="28080" y="12429"/>
                    <a:pt x="28101" y="12743"/>
                  </a:cubicBezTo>
                  <a:cubicBezTo>
                    <a:pt x="28561" y="13287"/>
                    <a:pt x="29021" y="13727"/>
                    <a:pt x="29356" y="14250"/>
                  </a:cubicBezTo>
                  <a:cubicBezTo>
                    <a:pt x="29963" y="15212"/>
                    <a:pt x="30737" y="16007"/>
                    <a:pt x="31595" y="16719"/>
                  </a:cubicBezTo>
                  <a:cubicBezTo>
                    <a:pt x="32515" y="17472"/>
                    <a:pt x="33478" y="17911"/>
                    <a:pt x="34671" y="17556"/>
                  </a:cubicBezTo>
                  <a:cubicBezTo>
                    <a:pt x="35194" y="17054"/>
                    <a:pt x="35194" y="17054"/>
                    <a:pt x="35424" y="16321"/>
                  </a:cubicBezTo>
                  <a:cubicBezTo>
                    <a:pt x="35466" y="16196"/>
                    <a:pt x="35508" y="16091"/>
                    <a:pt x="35570" y="15986"/>
                  </a:cubicBezTo>
                  <a:cubicBezTo>
                    <a:pt x="35738" y="15777"/>
                    <a:pt x="35926" y="15589"/>
                    <a:pt x="36198" y="15610"/>
                  </a:cubicBezTo>
                  <a:cubicBezTo>
                    <a:pt x="36470" y="15631"/>
                    <a:pt x="36658" y="15882"/>
                    <a:pt x="36700" y="16258"/>
                  </a:cubicBezTo>
                  <a:cubicBezTo>
                    <a:pt x="36721" y="16363"/>
                    <a:pt x="36721" y="16447"/>
                    <a:pt x="36721" y="16551"/>
                  </a:cubicBezTo>
                  <a:cubicBezTo>
                    <a:pt x="36721" y="17618"/>
                    <a:pt x="37098" y="18560"/>
                    <a:pt x="37642" y="19481"/>
                  </a:cubicBezTo>
                  <a:cubicBezTo>
                    <a:pt x="38165" y="20339"/>
                    <a:pt x="38813" y="20945"/>
                    <a:pt x="39755" y="21259"/>
                  </a:cubicBezTo>
                  <a:cubicBezTo>
                    <a:pt x="40027" y="21343"/>
                    <a:pt x="40257" y="21427"/>
                    <a:pt x="40487" y="21489"/>
                  </a:cubicBezTo>
                  <a:cubicBezTo>
                    <a:pt x="41534" y="21782"/>
                    <a:pt x="42538" y="21657"/>
                    <a:pt x="43417" y="21050"/>
                  </a:cubicBezTo>
                  <a:cubicBezTo>
                    <a:pt x="43710" y="20862"/>
                    <a:pt x="43940" y="20611"/>
                    <a:pt x="44316" y="20590"/>
                  </a:cubicBezTo>
                  <a:cubicBezTo>
                    <a:pt x="44651" y="20736"/>
                    <a:pt x="44777" y="21155"/>
                    <a:pt x="45153" y="21217"/>
                  </a:cubicBezTo>
                  <a:cubicBezTo>
                    <a:pt x="45237" y="21155"/>
                    <a:pt x="45279" y="21134"/>
                    <a:pt x="45300" y="21071"/>
                  </a:cubicBezTo>
                  <a:cubicBezTo>
                    <a:pt x="45342" y="20945"/>
                    <a:pt x="45363" y="20820"/>
                    <a:pt x="45342" y="20715"/>
                  </a:cubicBezTo>
                  <a:cubicBezTo>
                    <a:pt x="45195" y="18874"/>
                    <a:pt x="45091" y="17033"/>
                    <a:pt x="44254" y="15296"/>
                  </a:cubicBezTo>
                  <a:cubicBezTo>
                    <a:pt x="44107" y="15003"/>
                    <a:pt x="44044" y="14668"/>
                    <a:pt x="43919" y="14375"/>
                  </a:cubicBezTo>
                  <a:cubicBezTo>
                    <a:pt x="43730" y="13999"/>
                    <a:pt x="43584" y="13601"/>
                    <a:pt x="43354" y="13266"/>
                  </a:cubicBezTo>
                  <a:cubicBezTo>
                    <a:pt x="42642" y="12220"/>
                    <a:pt x="41701" y="11383"/>
                    <a:pt x="40885" y="10442"/>
                  </a:cubicBezTo>
                  <a:cubicBezTo>
                    <a:pt x="40738" y="10253"/>
                    <a:pt x="40550" y="10128"/>
                    <a:pt x="40362" y="9981"/>
                  </a:cubicBezTo>
                  <a:cubicBezTo>
                    <a:pt x="39713" y="9542"/>
                    <a:pt x="39065" y="9103"/>
                    <a:pt x="38395" y="8684"/>
                  </a:cubicBezTo>
                  <a:cubicBezTo>
                    <a:pt x="37663" y="8245"/>
                    <a:pt x="36993" y="7722"/>
                    <a:pt x="36177" y="7450"/>
                  </a:cubicBezTo>
                  <a:cubicBezTo>
                    <a:pt x="34189" y="6822"/>
                    <a:pt x="34189" y="6822"/>
                    <a:pt x="32097" y="6906"/>
                  </a:cubicBezTo>
                  <a:cubicBezTo>
                    <a:pt x="31658" y="6927"/>
                    <a:pt x="31218" y="6947"/>
                    <a:pt x="30737" y="6927"/>
                  </a:cubicBezTo>
                  <a:cubicBezTo>
                    <a:pt x="30214" y="6927"/>
                    <a:pt x="29712" y="7031"/>
                    <a:pt x="29293" y="7324"/>
                  </a:cubicBezTo>
                  <a:cubicBezTo>
                    <a:pt x="28917" y="7554"/>
                    <a:pt x="28498" y="7659"/>
                    <a:pt x="28017" y="7659"/>
                  </a:cubicBezTo>
                  <a:cubicBezTo>
                    <a:pt x="27180" y="7680"/>
                    <a:pt x="26343" y="7743"/>
                    <a:pt x="25506" y="7763"/>
                  </a:cubicBezTo>
                  <a:cubicBezTo>
                    <a:pt x="25318" y="7763"/>
                    <a:pt x="25088" y="7743"/>
                    <a:pt x="24941" y="7826"/>
                  </a:cubicBezTo>
                  <a:cubicBezTo>
                    <a:pt x="24439" y="8077"/>
                    <a:pt x="23895" y="8056"/>
                    <a:pt x="23372" y="8203"/>
                  </a:cubicBezTo>
                  <a:cubicBezTo>
                    <a:pt x="22681" y="8454"/>
                    <a:pt x="21907" y="8496"/>
                    <a:pt x="21342" y="8977"/>
                  </a:cubicBezTo>
                  <a:cubicBezTo>
                    <a:pt x="20150" y="9940"/>
                    <a:pt x="18580" y="10358"/>
                    <a:pt x="17367" y="11341"/>
                  </a:cubicBezTo>
                  <a:cubicBezTo>
                    <a:pt x="17325" y="11383"/>
                    <a:pt x="17262" y="11425"/>
                    <a:pt x="17220" y="11425"/>
                  </a:cubicBezTo>
                  <a:cubicBezTo>
                    <a:pt x="16321" y="11718"/>
                    <a:pt x="15756" y="12367"/>
                    <a:pt x="15274" y="13120"/>
                  </a:cubicBezTo>
                  <a:cubicBezTo>
                    <a:pt x="14542" y="14250"/>
                    <a:pt x="13789" y="15380"/>
                    <a:pt x="13036" y="16530"/>
                  </a:cubicBezTo>
                  <a:cubicBezTo>
                    <a:pt x="12868" y="16761"/>
                    <a:pt x="12722" y="16991"/>
                    <a:pt x="12575" y="17263"/>
                  </a:cubicBezTo>
                  <a:cubicBezTo>
                    <a:pt x="12512" y="17388"/>
                    <a:pt x="12429" y="17556"/>
                    <a:pt x="12450" y="17702"/>
                  </a:cubicBezTo>
                  <a:cubicBezTo>
                    <a:pt x="12450" y="17890"/>
                    <a:pt x="12554" y="18037"/>
                    <a:pt x="12638" y="18309"/>
                  </a:cubicBezTo>
                  <a:cubicBezTo>
                    <a:pt x="11885" y="18539"/>
                    <a:pt x="11801" y="19188"/>
                    <a:pt x="11759" y="19857"/>
                  </a:cubicBezTo>
                  <a:cubicBezTo>
                    <a:pt x="11676" y="20527"/>
                    <a:pt x="11613" y="21175"/>
                    <a:pt x="11550" y="21866"/>
                  </a:cubicBezTo>
                  <a:cubicBezTo>
                    <a:pt x="11445" y="22849"/>
                    <a:pt x="11466" y="23854"/>
                    <a:pt x="11508" y="24837"/>
                  </a:cubicBezTo>
                  <a:cubicBezTo>
                    <a:pt x="11592" y="26093"/>
                    <a:pt x="12178" y="27139"/>
                    <a:pt x="12701" y="28290"/>
                  </a:cubicBezTo>
                  <a:close/>
                  <a:moveTo>
                    <a:pt x="44044" y="21866"/>
                  </a:moveTo>
                  <a:cubicBezTo>
                    <a:pt x="43103" y="22787"/>
                    <a:pt x="41889" y="22933"/>
                    <a:pt x="40634" y="22745"/>
                  </a:cubicBezTo>
                  <a:cubicBezTo>
                    <a:pt x="40006" y="22682"/>
                    <a:pt x="39337" y="22431"/>
                    <a:pt x="38772" y="22117"/>
                  </a:cubicBezTo>
                  <a:cubicBezTo>
                    <a:pt x="37851" y="21657"/>
                    <a:pt x="37077" y="21029"/>
                    <a:pt x="36658" y="20025"/>
                  </a:cubicBezTo>
                  <a:cubicBezTo>
                    <a:pt x="36407" y="19481"/>
                    <a:pt x="36093" y="18979"/>
                    <a:pt x="35800" y="18455"/>
                  </a:cubicBezTo>
                  <a:cubicBezTo>
                    <a:pt x="35780" y="18414"/>
                    <a:pt x="35738" y="18393"/>
                    <a:pt x="35675" y="18330"/>
                  </a:cubicBezTo>
                  <a:cubicBezTo>
                    <a:pt x="35005" y="18727"/>
                    <a:pt x="35005" y="18727"/>
                    <a:pt x="34168" y="18769"/>
                  </a:cubicBezTo>
                  <a:cubicBezTo>
                    <a:pt x="34064" y="18769"/>
                    <a:pt x="33980" y="18769"/>
                    <a:pt x="33875" y="18811"/>
                  </a:cubicBezTo>
                  <a:cubicBezTo>
                    <a:pt x="33248" y="18916"/>
                    <a:pt x="32662" y="18727"/>
                    <a:pt x="32118" y="18393"/>
                  </a:cubicBezTo>
                  <a:cubicBezTo>
                    <a:pt x="30737" y="17577"/>
                    <a:pt x="29565" y="16530"/>
                    <a:pt x="28749" y="15149"/>
                  </a:cubicBezTo>
                  <a:cubicBezTo>
                    <a:pt x="28582" y="14877"/>
                    <a:pt x="28456" y="14626"/>
                    <a:pt x="28289" y="14375"/>
                  </a:cubicBezTo>
                  <a:cubicBezTo>
                    <a:pt x="28184" y="14229"/>
                    <a:pt x="27996" y="14124"/>
                    <a:pt x="27808" y="13957"/>
                  </a:cubicBezTo>
                  <a:cubicBezTo>
                    <a:pt x="27703" y="14271"/>
                    <a:pt x="27619" y="14522"/>
                    <a:pt x="27577" y="14752"/>
                  </a:cubicBezTo>
                  <a:cubicBezTo>
                    <a:pt x="27159" y="16217"/>
                    <a:pt x="26782" y="17702"/>
                    <a:pt x="26113" y="19062"/>
                  </a:cubicBezTo>
                  <a:cubicBezTo>
                    <a:pt x="25904" y="19481"/>
                    <a:pt x="25632" y="19795"/>
                    <a:pt x="25276" y="20025"/>
                  </a:cubicBezTo>
                  <a:cubicBezTo>
                    <a:pt x="24711" y="20380"/>
                    <a:pt x="24146" y="20590"/>
                    <a:pt x="23476" y="20422"/>
                  </a:cubicBezTo>
                  <a:cubicBezTo>
                    <a:pt x="23393" y="20401"/>
                    <a:pt x="23288" y="20443"/>
                    <a:pt x="23184" y="20485"/>
                  </a:cubicBezTo>
                  <a:cubicBezTo>
                    <a:pt x="23100" y="20799"/>
                    <a:pt x="22995" y="21113"/>
                    <a:pt x="22953" y="21427"/>
                  </a:cubicBezTo>
                  <a:cubicBezTo>
                    <a:pt x="22849" y="21992"/>
                    <a:pt x="22619" y="22515"/>
                    <a:pt x="22221" y="22933"/>
                  </a:cubicBezTo>
                  <a:cubicBezTo>
                    <a:pt x="22033" y="23142"/>
                    <a:pt x="21844" y="23372"/>
                    <a:pt x="21761" y="23665"/>
                  </a:cubicBezTo>
                  <a:cubicBezTo>
                    <a:pt x="21572" y="24293"/>
                    <a:pt x="21175" y="24774"/>
                    <a:pt x="20673" y="25193"/>
                  </a:cubicBezTo>
                  <a:cubicBezTo>
                    <a:pt x="20003" y="25737"/>
                    <a:pt x="19375" y="26302"/>
                    <a:pt x="18810" y="26929"/>
                  </a:cubicBezTo>
                  <a:cubicBezTo>
                    <a:pt x="18329" y="27453"/>
                    <a:pt x="17848" y="27934"/>
                    <a:pt x="17220" y="28248"/>
                  </a:cubicBezTo>
                  <a:cubicBezTo>
                    <a:pt x="16948" y="28373"/>
                    <a:pt x="16718" y="28541"/>
                    <a:pt x="16488" y="28666"/>
                  </a:cubicBezTo>
                  <a:cubicBezTo>
                    <a:pt x="15693" y="29168"/>
                    <a:pt x="14835" y="29419"/>
                    <a:pt x="13872" y="29503"/>
                  </a:cubicBezTo>
                  <a:cubicBezTo>
                    <a:pt x="13684" y="29503"/>
                    <a:pt x="13517" y="29587"/>
                    <a:pt x="13308" y="29629"/>
                  </a:cubicBezTo>
                  <a:cubicBezTo>
                    <a:pt x="13663" y="30445"/>
                    <a:pt x="14019" y="31156"/>
                    <a:pt x="14626" y="31742"/>
                  </a:cubicBezTo>
                  <a:cubicBezTo>
                    <a:pt x="15714" y="32788"/>
                    <a:pt x="16802" y="33876"/>
                    <a:pt x="17869" y="34943"/>
                  </a:cubicBezTo>
                  <a:cubicBezTo>
                    <a:pt x="18099" y="35173"/>
                    <a:pt x="18329" y="35404"/>
                    <a:pt x="18601" y="35592"/>
                  </a:cubicBezTo>
                  <a:cubicBezTo>
                    <a:pt x="19773" y="36429"/>
                    <a:pt x="20987" y="37224"/>
                    <a:pt x="22388" y="37642"/>
                  </a:cubicBezTo>
                  <a:cubicBezTo>
                    <a:pt x="22598" y="37684"/>
                    <a:pt x="22807" y="37810"/>
                    <a:pt x="23037" y="37873"/>
                  </a:cubicBezTo>
                  <a:cubicBezTo>
                    <a:pt x="24041" y="38165"/>
                    <a:pt x="25025" y="38521"/>
                    <a:pt x="26050" y="38689"/>
                  </a:cubicBezTo>
                  <a:cubicBezTo>
                    <a:pt x="27954" y="39002"/>
                    <a:pt x="29837" y="38793"/>
                    <a:pt x="31699" y="38417"/>
                  </a:cubicBezTo>
                  <a:cubicBezTo>
                    <a:pt x="31825" y="38396"/>
                    <a:pt x="31971" y="38375"/>
                    <a:pt x="32076" y="38312"/>
                  </a:cubicBezTo>
                  <a:cubicBezTo>
                    <a:pt x="33394" y="37852"/>
                    <a:pt x="34733" y="37329"/>
                    <a:pt x="35947" y="36533"/>
                  </a:cubicBezTo>
                  <a:cubicBezTo>
                    <a:pt x="38060" y="35152"/>
                    <a:pt x="40048" y="33625"/>
                    <a:pt x="41596" y="31595"/>
                  </a:cubicBezTo>
                  <a:cubicBezTo>
                    <a:pt x="42161" y="30842"/>
                    <a:pt x="42663" y="30047"/>
                    <a:pt x="43207" y="29273"/>
                  </a:cubicBezTo>
                  <a:cubicBezTo>
                    <a:pt x="43940" y="28227"/>
                    <a:pt x="44358" y="27013"/>
                    <a:pt x="44881" y="25862"/>
                  </a:cubicBezTo>
                  <a:cubicBezTo>
                    <a:pt x="44965" y="25653"/>
                    <a:pt x="44986" y="25444"/>
                    <a:pt x="45049" y="25214"/>
                  </a:cubicBezTo>
                  <a:cubicBezTo>
                    <a:pt x="45111" y="24795"/>
                    <a:pt x="45007" y="24314"/>
                    <a:pt x="45111" y="23896"/>
                  </a:cubicBezTo>
                  <a:cubicBezTo>
                    <a:pt x="45258" y="23414"/>
                    <a:pt x="45195" y="22912"/>
                    <a:pt x="45300" y="22410"/>
                  </a:cubicBezTo>
                  <a:cubicBezTo>
                    <a:pt x="44881" y="22201"/>
                    <a:pt x="44463" y="22012"/>
                    <a:pt x="44044" y="21866"/>
                  </a:cubicBezTo>
                  <a:close/>
                  <a:moveTo>
                    <a:pt x="42057" y="50992"/>
                  </a:moveTo>
                  <a:lnTo>
                    <a:pt x="42161" y="50992"/>
                  </a:lnTo>
                  <a:cubicBezTo>
                    <a:pt x="43710" y="50217"/>
                    <a:pt x="44233" y="48711"/>
                    <a:pt x="44714" y="47184"/>
                  </a:cubicBezTo>
                  <a:cubicBezTo>
                    <a:pt x="44735" y="47079"/>
                    <a:pt x="44714" y="46912"/>
                    <a:pt x="44714" y="46786"/>
                  </a:cubicBezTo>
                  <a:lnTo>
                    <a:pt x="44630" y="45928"/>
                  </a:lnTo>
                  <a:cubicBezTo>
                    <a:pt x="44609" y="45300"/>
                    <a:pt x="44358" y="44715"/>
                    <a:pt x="43919" y="44254"/>
                  </a:cubicBezTo>
                  <a:cubicBezTo>
                    <a:pt x="43584" y="43878"/>
                    <a:pt x="43207" y="43543"/>
                    <a:pt x="42831" y="43250"/>
                  </a:cubicBezTo>
                  <a:cubicBezTo>
                    <a:pt x="41847" y="42559"/>
                    <a:pt x="40801" y="42057"/>
                    <a:pt x="39734" y="41555"/>
                  </a:cubicBezTo>
                  <a:cubicBezTo>
                    <a:pt x="38604" y="41032"/>
                    <a:pt x="37495" y="40906"/>
                    <a:pt x="36344" y="40990"/>
                  </a:cubicBezTo>
                  <a:cubicBezTo>
                    <a:pt x="35445" y="41032"/>
                    <a:pt x="34608" y="41325"/>
                    <a:pt x="34189" y="42266"/>
                  </a:cubicBezTo>
                  <a:cubicBezTo>
                    <a:pt x="33938" y="42831"/>
                    <a:pt x="33562" y="43334"/>
                    <a:pt x="32892" y="43543"/>
                  </a:cubicBezTo>
                  <a:cubicBezTo>
                    <a:pt x="32725" y="43606"/>
                    <a:pt x="32557" y="43752"/>
                    <a:pt x="32432" y="43878"/>
                  </a:cubicBezTo>
                  <a:cubicBezTo>
                    <a:pt x="31950" y="44380"/>
                    <a:pt x="31595" y="44987"/>
                    <a:pt x="31281" y="45614"/>
                  </a:cubicBezTo>
                  <a:cubicBezTo>
                    <a:pt x="31030" y="46137"/>
                    <a:pt x="30904" y="46681"/>
                    <a:pt x="31030" y="47288"/>
                  </a:cubicBezTo>
                  <a:cubicBezTo>
                    <a:pt x="31072" y="47602"/>
                    <a:pt x="31072" y="47937"/>
                    <a:pt x="31134" y="48251"/>
                  </a:cubicBezTo>
                  <a:cubicBezTo>
                    <a:pt x="31176" y="48565"/>
                    <a:pt x="31260" y="48878"/>
                    <a:pt x="31427" y="49171"/>
                  </a:cubicBezTo>
                  <a:cubicBezTo>
                    <a:pt x="31699" y="49736"/>
                    <a:pt x="32013" y="50322"/>
                    <a:pt x="32369" y="50887"/>
                  </a:cubicBezTo>
                  <a:cubicBezTo>
                    <a:pt x="32850" y="51724"/>
                    <a:pt x="33541" y="52394"/>
                    <a:pt x="34419" y="52833"/>
                  </a:cubicBezTo>
                  <a:cubicBezTo>
                    <a:pt x="34566" y="52875"/>
                    <a:pt x="34712" y="52875"/>
                    <a:pt x="34901" y="52938"/>
                  </a:cubicBezTo>
                  <a:cubicBezTo>
                    <a:pt x="34859" y="52833"/>
                    <a:pt x="34859" y="52812"/>
                    <a:pt x="34838" y="52770"/>
                  </a:cubicBezTo>
                  <a:cubicBezTo>
                    <a:pt x="34796" y="52707"/>
                    <a:pt x="34712" y="52624"/>
                    <a:pt x="34629" y="52561"/>
                  </a:cubicBezTo>
                  <a:cubicBezTo>
                    <a:pt x="33708" y="51808"/>
                    <a:pt x="33792" y="50782"/>
                    <a:pt x="33771" y="49799"/>
                  </a:cubicBezTo>
                  <a:cubicBezTo>
                    <a:pt x="34231" y="48690"/>
                    <a:pt x="34503" y="47476"/>
                    <a:pt x="35800" y="47016"/>
                  </a:cubicBezTo>
                  <a:cubicBezTo>
                    <a:pt x="35863" y="46995"/>
                    <a:pt x="35905" y="46953"/>
                    <a:pt x="35947" y="46891"/>
                  </a:cubicBezTo>
                  <a:cubicBezTo>
                    <a:pt x="36993" y="45970"/>
                    <a:pt x="38269" y="46075"/>
                    <a:pt x="39567" y="46200"/>
                  </a:cubicBezTo>
                  <a:cubicBezTo>
                    <a:pt x="39881" y="46242"/>
                    <a:pt x="40194" y="46368"/>
                    <a:pt x="40487" y="46535"/>
                  </a:cubicBezTo>
                  <a:cubicBezTo>
                    <a:pt x="41345" y="46974"/>
                    <a:pt x="41952" y="47602"/>
                    <a:pt x="42036" y="48627"/>
                  </a:cubicBezTo>
                  <a:cubicBezTo>
                    <a:pt x="42119" y="49381"/>
                    <a:pt x="42245" y="50155"/>
                    <a:pt x="42036" y="50887"/>
                  </a:cubicBezTo>
                  <a:cubicBezTo>
                    <a:pt x="41994" y="50929"/>
                    <a:pt x="42036" y="50971"/>
                    <a:pt x="42057" y="50992"/>
                  </a:cubicBezTo>
                  <a:close/>
                  <a:moveTo>
                    <a:pt x="4854" y="10170"/>
                  </a:moveTo>
                  <a:cubicBezTo>
                    <a:pt x="5315" y="10149"/>
                    <a:pt x="5754" y="10128"/>
                    <a:pt x="6214" y="10128"/>
                  </a:cubicBezTo>
                  <a:cubicBezTo>
                    <a:pt x="6549" y="10128"/>
                    <a:pt x="6800" y="10379"/>
                    <a:pt x="6863" y="10714"/>
                  </a:cubicBezTo>
                  <a:cubicBezTo>
                    <a:pt x="6884" y="11069"/>
                    <a:pt x="6696" y="11383"/>
                    <a:pt x="6361" y="11425"/>
                  </a:cubicBezTo>
                  <a:cubicBezTo>
                    <a:pt x="6005" y="11488"/>
                    <a:pt x="5587" y="11551"/>
                    <a:pt x="5210" y="11446"/>
                  </a:cubicBezTo>
                  <a:cubicBezTo>
                    <a:pt x="4687" y="11320"/>
                    <a:pt x="4269" y="11425"/>
                    <a:pt x="3850" y="11697"/>
                  </a:cubicBezTo>
                  <a:cubicBezTo>
                    <a:pt x="3641" y="11823"/>
                    <a:pt x="3390" y="11906"/>
                    <a:pt x="3181" y="12011"/>
                  </a:cubicBezTo>
                  <a:cubicBezTo>
                    <a:pt x="2448" y="12346"/>
                    <a:pt x="1925" y="12953"/>
                    <a:pt x="1465" y="13601"/>
                  </a:cubicBezTo>
                  <a:cubicBezTo>
                    <a:pt x="1256" y="13894"/>
                    <a:pt x="1465" y="14250"/>
                    <a:pt x="1841" y="14333"/>
                  </a:cubicBezTo>
                  <a:cubicBezTo>
                    <a:pt x="2092" y="14375"/>
                    <a:pt x="2365" y="14354"/>
                    <a:pt x="2595" y="14354"/>
                  </a:cubicBezTo>
                  <a:cubicBezTo>
                    <a:pt x="3494" y="14333"/>
                    <a:pt x="4394" y="14250"/>
                    <a:pt x="5294" y="14229"/>
                  </a:cubicBezTo>
                  <a:cubicBezTo>
                    <a:pt x="6005" y="14229"/>
                    <a:pt x="6466" y="14752"/>
                    <a:pt x="6361" y="15422"/>
                  </a:cubicBezTo>
                  <a:cubicBezTo>
                    <a:pt x="6277" y="15924"/>
                    <a:pt x="6152" y="16426"/>
                    <a:pt x="5901" y="16865"/>
                  </a:cubicBezTo>
                  <a:cubicBezTo>
                    <a:pt x="5440" y="17681"/>
                    <a:pt x="5022" y="18497"/>
                    <a:pt x="4582" y="19292"/>
                  </a:cubicBezTo>
                  <a:cubicBezTo>
                    <a:pt x="4478" y="19481"/>
                    <a:pt x="4352" y="19690"/>
                    <a:pt x="4331" y="19899"/>
                  </a:cubicBezTo>
                  <a:cubicBezTo>
                    <a:pt x="4269" y="20464"/>
                    <a:pt x="4331" y="20924"/>
                    <a:pt x="5168" y="20862"/>
                  </a:cubicBezTo>
                  <a:cubicBezTo>
                    <a:pt x="5440" y="20841"/>
                    <a:pt x="5733" y="20799"/>
                    <a:pt x="6005" y="20715"/>
                  </a:cubicBezTo>
                  <a:cubicBezTo>
                    <a:pt x="6340" y="20631"/>
                    <a:pt x="6654" y="20464"/>
                    <a:pt x="6989" y="20401"/>
                  </a:cubicBezTo>
                  <a:cubicBezTo>
                    <a:pt x="7616" y="20255"/>
                    <a:pt x="8056" y="19899"/>
                    <a:pt x="8474" y="19460"/>
                  </a:cubicBezTo>
                  <a:cubicBezTo>
                    <a:pt x="8683" y="19209"/>
                    <a:pt x="8872" y="18958"/>
                    <a:pt x="9102" y="18748"/>
                  </a:cubicBezTo>
                  <a:cubicBezTo>
                    <a:pt x="9730" y="18121"/>
                    <a:pt x="10023" y="17409"/>
                    <a:pt x="9813" y="16489"/>
                  </a:cubicBezTo>
                  <a:cubicBezTo>
                    <a:pt x="9667" y="15840"/>
                    <a:pt x="9792" y="15212"/>
                    <a:pt x="10106" y="14647"/>
                  </a:cubicBezTo>
                  <a:cubicBezTo>
                    <a:pt x="10253" y="14354"/>
                    <a:pt x="10420" y="14082"/>
                    <a:pt x="10567" y="13831"/>
                  </a:cubicBezTo>
                  <a:cubicBezTo>
                    <a:pt x="10943" y="13308"/>
                    <a:pt x="11299" y="12806"/>
                    <a:pt x="11676" y="12262"/>
                  </a:cubicBezTo>
                  <a:cubicBezTo>
                    <a:pt x="11508" y="11927"/>
                    <a:pt x="11362" y="11572"/>
                    <a:pt x="11194" y="11258"/>
                  </a:cubicBezTo>
                  <a:cubicBezTo>
                    <a:pt x="10859" y="10567"/>
                    <a:pt x="10106" y="10149"/>
                    <a:pt x="9813" y="9375"/>
                  </a:cubicBezTo>
                  <a:cubicBezTo>
                    <a:pt x="9792" y="9333"/>
                    <a:pt x="9709" y="9312"/>
                    <a:pt x="9667" y="9249"/>
                  </a:cubicBezTo>
                  <a:cubicBezTo>
                    <a:pt x="9039" y="8789"/>
                    <a:pt x="8328" y="8412"/>
                    <a:pt x="7574" y="8224"/>
                  </a:cubicBezTo>
                  <a:cubicBezTo>
                    <a:pt x="6486" y="7952"/>
                    <a:pt x="5587" y="8266"/>
                    <a:pt x="4980" y="9144"/>
                  </a:cubicBezTo>
                  <a:cubicBezTo>
                    <a:pt x="4813" y="9437"/>
                    <a:pt x="4687" y="9709"/>
                    <a:pt x="4854" y="10170"/>
                  </a:cubicBezTo>
                  <a:close/>
                  <a:moveTo>
                    <a:pt x="39797" y="6927"/>
                  </a:moveTo>
                  <a:cubicBezTo>
                    <a:pt x="40153" y="7031"/>
                    <a:pt x="40466" y="7136"/>
                    <a:pt x="40759" y="7199"/>
                  </a:cubicBezTo>
                  <a:cubicBezTo>
                    <a:pt x="41282" y="7303"/>
                    <a:pt x="41743" y="7471"/>
                    <a:pt x="42036" y="7973"/>
                  </a:cubicBezTo>
                  <a:cubicBezTo>
                    <a:pt x="42140" y="8140"/>
                    <a:pt x="42308" y="8266"/>
                    <a:pt x="42433" y="8412"/>
                  </a:cubicBezTo>
                  <a:cubicBezTo>
                    <a:pt x="42873" y="8914"/>
                    <a:pt x="43312" y="9396"/>
                    <a:pt x="43730" y="9919"/>
                  </a:cubicBezTo>
                  <a:cubicBezTo>
                    <a:pt x="43877" y="10065"/>
                    <a:pt x="43940" y="10253"/>
                    <a:pt x="44002" y="10442"/>
                  </a:cubicBezTo>
                  <a:cubicBezTo>
                    <a:pt x="44107" y="10965"/>
                    <a:pt x="44254" y="11509"/>
                    <a:pt x="44086" y="12053"/>
                  </a:cubicBezTo>
                  <a:cubicBezTo>
                    <a:pt x="44191" y="12220"/>
                    <a:pt x="44254" y="12409"/>
                    <a:pt x="44400" y="12555"/>
                  </a:cubicBezTo>
                  <a:cubicBezTo>
                    <a:pt x="44526" y="12681"/>
                    <a:pt x="44714" y="12848"/>
                    <a:pt x="44860" y="12848"/>
                  </a:cubicBezTo>
                  <a:cubicBezTo>
                    <a:pt x="45383" y="12848"/>
                    <a:pt x="45927" y="12869"/>
                    <a:pt x="46451" y="12764"/>
                  </a:cubicBezTo>
                  <a:cubicBezTo>
                    <a:pt x="46911" y="12660"/>
                    <a:pt x="47329" y="12534"/>
                    <a:pt x="47748" y="12409"/>
                  </a:cubicBezTo>
                  <a:cubicBezTo>
                    <a:pt x="48124" y="12346"/>
                    <a:pt x="48438" y="12178"/>
                    <a:pt x="48752" y="11948"/>
                  </a:cubicBezTo>
                  <a:cubicBezTo>
                    <a:pt x="49422" y="11446"/>
                    <a:pt x="49798" y="10839"/>
                    <a:pt x="49359" y="9898"/>
                  </a:cubicBezTo>
                  <a:cubicBezTo>
                    <a:pt x="49254" y="9835"/>
                    <a:pt x="49066" y="9730"/>
                    <a:pt x="48940" y="9584"/>
                  </a:cubicBezTo>
                  <a:cubicBezTo>
                    <a:pt x="48438" y="9144"/>
                    <a:pt x="47915" y="8747"/>
                    <a:pt x="47288" y="8538"/>
                  </a:cubicBezTo>
                  <a:cubicBezTo>
                    <a:pt x="47246" y="8517"/>
                    <a:pt x="47162" y="8496"/>
                    <a:pt x="47120" y="8475"/>
                  </a:cubicBezTo>
                  <a:cubicBezTo>
                    <a:pt x="46639" y="8203"/>
                    <a:pt x="46555" y="7763"/>
                    <a:pt x="46974" y="7471"/>
                  </a:cubicBezTo>
                  <a:cubicBezTo>
                    <a:pt x="47497" y="7136"/>
                    <a:pt x="47832" y="6634"/>
                    <a:pt x="48229" y="6194"/>
                  </a:cubicBezTo>
                  <a:cubicBezTo>
                    <a:pt x="48501" y="5880"/>
                    <a:pt x="48564" y="5546"/>
                    <a:pt x="48396" y="5127"/>
                  </a:cubicBezTo>
                  <a:cubicBezTo>
                    <a:pt x="48250" y="4855"/>
                    <a:pt x="48124" y="4562"/>
                    <a:pt x="48104" y="4290"/>
                  </a:cubicBezTo>
                  <a:cubicBezTo>
                    <a:pt x="48020" y="3621"/>
                    <a:pt x="47601" y="3265"/>
                    <a:pt x="47078" y="2972"/>
                  </a:cubicBezTo>
                  <a:cubicBezTo>
                    <a:pt x="46409" y="3244"/>
                    <a:pt x="46409" y="3244"/>
                    <a:pt x="46032" y="3621"/>
                  </a:cubicBezTo>
                  <a:cubicBezTo>
                    <a:pt x="45614" y="4102"/>
                    <a:pt x="45279" y="4625"/>
                    <a:pt x="45028" y="5232"/>
                  </a:cubicBezTo>
                  <a:cubicBezTo>
                    <a:pt x="44923" y="5483"/>
                    <a:pt x="44756" y="5713"/>
                    <a:pt x="44588" y="5964"/>
                  </a:cubicBezTo>
                  <a:cubicBezTo>
                    <a:pt x="44463" y="6131"/>
                    <a:pt x="44254" y="6257"/>
                    <a:pt x="44023" y="6173"/>
                  </a:cubicBezTo>
                  <a:cubicBezTo>
                    <a:pt x="43793" y="6090"/>
                    <a:pt x="43626" y="5901"/>
                    <a:pt x="43605" y="5671"/>
                  </a:cubicBezTo>
                  <a:cubicBezTo>
                    <a:pt x="43542" y="5274"/>
                    <a:pt x="43521" y="4897"/>
                    <a:pt x="43500" y="4520"/>
                  </a:cubicBezTo>
                  <a:cubicBezTo>
                    <a:pt x="43396" y="3390"/>
                    <a:pt x="43082" y="2386"/>
                    <a:pt x="42287" y="1486"/>
                  </a:cubicBezTo>
                  <a:cubicBezTo>
                    <a:pt x="41931" y="1068"/>
                    <a:pt x="41513" y="942"/>
                    <a:pt x="41115" y="1298"/>
                  </a:cubicBezTo>
                  <a:cubicBezTo>
                    <a:pt x="40508" y="1905"/>
                    <a:pt x="39964" y="2553"/>
                    <a:pt x="39776" y="3432"/>
                  </a:cubicBezTo>
                  <a:cubicBezTo>
                    <a:pt x="39588" y="4541"/>
                    <a:pt x="39546" y="5671"/>
                    <a:pt x="39797" y="6927"/>
                  </a:cubicBezTo>
                  <a:close/>
                  <a:moveTo>
                    <a:pt x="34357" y="54088"/>
                  </a:moveTo>
                  <a:cubicBezTo>
                    <a:pt x="33792" y="55155"/>
                    <a:pt x="33478" y="56181"/>
                    <a:pt x="33645" y="57352"/>
                  </a:cubicBezTo>
                  <a:cubicBezTo>
                    <a:pt x="33687" y="57750"/>
                    <a:pt x="33708" y="58106"/>
                    <a:pt x="33771" y="58503"/>
                  </a:cubicBezTo>
                  <a:cubicBezTo>
                    <a:pt x="33855" y="59445"/>
                    <a:pt x="34357" y="60135"/>
                    <a:pt x="35152" y="60658"/>
                  </a:cubicBezTo>
                  <a:cubicBezTo>
                    <a:pt x="36093" y="61244"/>
                    <a:pt x="37098" y="61558"/>
                    <a:pt x="38165" y="61705"/>
                  </a:cubicBezTo>
                  <a:cubicBezTo>
                    <a:pt x="38353" y="61725"/>
                    <a:pt x="38521" y="61663"/>
                    <a:pt x="38667" y="61663"/>
                  </a:cubicBezTo>
                  <a:cubicBezTo>
                    <a:pt x="38981" y="61286"/>
                    <a:pt x="39211" y="60951"/>
                    <a:pt x="39462" y="60658"/>
                  </a:cubicBezTo>
                  <a:cubicBezTo>
                    <a:pt x="39734" y="60345"/>
                    <a:pt x="39860" y="60031"/>
                    <a:pt x="39839" y="59612"/>
                  </a:cubicBezTo>
                  <a:cubicBezTo>
                    <a:pt x="39818" y="59319"/>
                    <a:pt x="39881" y="59026"/>
                    <a:pt x="39922" y="58733"/>
                  </a:cubicBezTo>
                  <a:cubicBezTo>
                    <a:pt x="39943" y="58524"/>
                    <a:pt x="39964" y="58294"/>
                    <a:pt x="39943" y="58085"/>
                  </a:cubicBezTo>
                  <a:cubicBezTo>
                    <a:pt x="39860" y="57457"/>
                    <a:pt x="39943" y="56892"/>
                    <a:pt x="39985" y="56264"/>
                  </a:cubicBezTo>
                  <a:cubicBezTo>
                    <a:pt x="40048" y="55741"/>
                    <a:pt x="40048" y="55155"/>
                    <a:pt x="39922" y="54632"/>
                  </a:cubicBezTo>
                  <a:cubicBezTo>
                    <a:pt x="39839" y="54319"/>
                    <a:pt x="39797" y="54026"/>
                    <a:pt x="39881" y="53712"/>
                  </a:cubicBezTo>
                  <a:cubicBezTo>
                    <a:pt x="38060" y="54214"/>
                    <a:pt x="36261" y="54235"/>
                    <a:pt x="34357" y="54088"/>
                  </a:cubicBezTo>
                  <a:close/>
                  <a:moveTo>
                    <a:pt x="38269" y="52749"/>
                  </a:moveTo>
                  <a:cubicBezTo>
                    <a:pt x="38269" y="52728"/>
                    <a:pt x="38269" y="52728"/>
                    <a:pt x="38269" y="52749"/>
                  </a:cubicBezTo>
                  <a:cubicBezTo>
                    <a:pt x="38583" y="52728"/>
                    <a:pt x="38918" y="52749"/>
                    <a:pt x="39232" y="52707"/>
                  </a:cubicBezTo>
                  <a:cubicBezTo>
                    <a:pt x="39943" y="52603"/>
                    <a:pt x="40529" y="52247"/>
                    <a:pt x="40759" y="51578"/>
                  </a:cubicBezTo>
                  <a:cubicBezTo>
                    <a:pt x="41094" y="50636"/>
                    <a:pt x="41366" y="49632"/>
                    <a:pt x="41115" y="48585"/>
                  </a:cubicBezTo>
                  <a:cubicBezTo>
                    <a:pt x="41052" y="48167"/>
                    <a:pt x="40885" y="47853"/>
                    <a:pt x="40571" y="47602"/>
                  </a:cubicBezTo>
                  <a:cubicBezTo>
                    <a:pt x="40048" y="47163"/>
                    <a:pt x="39420" y="46974"/>
                    <a:pt x="38772" y="46953"/>
                  </a:cubicBezTo>
                  <a:cubicBezTo>
                    <a:pt x="38081" y="46953"/>
                    <a:pt x="37432" y="47016"/>
                    <a:pt x="36784" y="47184"/>
                  </a:cubicBezTo>
                  <a:cubicBezTo>
                    <a:pt x="36198" y="47309"/>
                    <a:pt x="35800" y="47602"/>
                    <a:pt x="35549" y="48062"/>
                  </a:cubicBezTo>
                  <a:cubicBezTo>
                    <a:pt x="35319" y="48481"/>
                    <a:pt x="35131" y="48899"/>
                    <a:pt x="34901" y="49318"/>
                  </a:cubicBezTo>
                  <a:cubicBezTo>
                    <a:pt x="34587" y="49904"/>
                    <a:pt x="34650" y="50510"/>
                    <a:pt x="34754" y="51096"/>
                  </a:cubicBezTo>
                  <a:cubicBezTo>
                    <a:pt x="34796" y="51285"/>
                    <a:pt x="34901" y="51473"/>
                    <a:pt x="35026" y="51619"/>
                  </a:cubicBezTo>
                  <a:cubicBezTo>
                    <a:pt x="35654" y="52352"/>
                    <a:pt x="36470" y="52770"/>
                    <a:pt x="37412" y="52812"/>
                  </a:cubicBezTo>
                  <a:cubicBezTo>
                    <a:pt x="37704" y="52770"/>
                    <a:pt x="37976" y="52749"/>
                    <a:pt x="38269" y="52749"/>
                  </a:cubicBezTo>
                  <a:close/>
                  <a:moveTo>
                    <a:pt x="8767" y="28227"/>
                  </a:moveTo>
                  <a:cubicBezTo>
                    <a:pt x="8474" y="29210"/>
                    <a:pt x="8537" y="30214"/>
                    <a:pt x="8997" y="31198"/>
                  </a:cubicBezTo>
                  <a:cubicBezTo>
                    <a:pt x="9395" y="32014"/>
                    <a:pt x="10106" y="32370"/>
                    <a:pt x="10901" y="32579"/>
                  </a:cubicBezTo>
                  <a:cubicBezTo>
                    <a:pt x="11236" y="32663"/>
                    <a:pt x="12910" y="32474"/>
                    <a:pt x="13391" y="32349"/>
                  </a:cubicBezTo>
                  <a:cubicBezTo>
                    <a:pt x="12826" y="31637"/>
                    <a:pt x="12512" y="30842"/>
                    <a:pt x="12094" y="30068"/>
                  </a:cubicBezTo>
                  <a:cubicBezTo>
                    <a:pt x="11927" y="29754"/>
                    <a:pt x="11759" y="29440"/>
                    <a:pt x="11592" y="29106"/>
                  </a:cubicBezTo>
                  <a:cubicBezTo>
                    <a:pt x="11424" y="28771"/>
                    <a:pt x="11152" y="28478"/>
                    <a:pt x="10839" y="28373"/>
                  </a:cubicBezTo>
                  <a:cubicBezTo>
                    <a:pt x="10211" y="28227"/>
                    <a:pt x="9562" y="27829"/>
                    <a:pt x="8767" y="28227"/>
                  </a:cubicBezTo>
                  <a:close/>
                  <a:moveTo>
                    <a:pt x="17346" y="64069"/>
                  </a:moveTo>
                  <a:cubicBezTo>
                    <a:pt x="16760" y="64550"/>
                    <a:pt x="16634" y="65115"/>
                    <a:pt x="16802" y="65806"/>
                  </a:cubicBezTo>
                  <a:cubicBezTo>
                    <a:pt x="16865" y="66245"/>
                    <a:pt x="16865" y="66684"/>
                    <a:pt x="16948" y="67145"/>
                  </a:cubicBezTo>
                  <a:cubicBezTo>
                    <a:pt x="17053" y="67919"/>
                    <a:pt x="17513" y="68505"/>
                    <a:pt x="18141" y="68965"/>
                  </a:cubicBezTo>
                  <a:cubicBezTo>
                    <a:pt x="18225" y="69049"/>
                    <a:pt x="18371" y="69091"/>
                    <a:pt x="18497" y="69091"/>
                  </a:cubicBezTo>
                  <a:cubicBezTo>
                    <a:pt x="19187" y="69091"/>
                    <a:pt x="19836" y="69070"/>
                    <a:pt x="20443" y="68756"/>
                  </a:cubicBezTo>
                  <a:cubicBezTo>
                    <a:pt x="20966" y="68463"/>
                    <a:pt x="21028" y="68233"/>
                    <a:pt x="20861" y="67689"/>
                  </a:cubicBezTo>
                  <a:cubicBezTo>
                    <a:pt x="20526" y="66789"/>
                    <a:pt x="19919" y="66140"/>
                    <a:pt x="19229" y="65534"/>
                  </a:cubicBezTo>
                  <a:cubicBezTo>
                    <a:pt x="18622" y="65052"/>
                    <a:pt x="18078" y="64487"/>
                    <a:pt x="17346" y="64069"/>
                  </a:cubicBezTo>
                  <a:close/>
                  <a:moveTo>
                    <a:pt x="45446" y="27871"/>
                  </a:moveTo>
                  <a:cubicBezTo>
                    <a:pt x="45572" y="27955"/>
                    <a:pt x="45635" y="28059"/>
                    <a:pt x="45718" y="28059"/>
                  </a:cubicBezTo>
                  <a:cubicBezTo>
                    <a:pt x="46179" y="28122"/>
                    <a:pt x="46618" y="28122"/>
                    <a:pt x="47036" y="27871"/>
                  </a:cubicBezTo>
                  <a:cubicBezTo>
                    <a:pt x="47392" y="27641"/>
                    <a:pt x="47852" y="27515"/>
                    <a:pt x="48208" y="27285"/>
                  </a:cubicBezTo>
                  <a:cubicBezTo>
                    <a:pt x="48648" y="26971"/>
                    <a:pt x="49066" y="26574"/>
                    <a:pt x="49484" y="26197"/>
                  </a:cubicBezTo>
                  <a:cubicBezTo>
                    <a:pt x="49987" y="25193"/>
                    <a:pt x="49798" y="24063"/>
                    <a:pt x="48501" y="23644"/>
                  </a:cubicBezTo>
                  <a:cubicBezTo>
                    <a:pt x="47999" y="23477"/>
                    <a:pt x="47476" y="23624"/>
                    <a:pt x="47015" y="23833"/>
                  </a:cubicBezTo>
                  <a:cubicBezTo>
                    <a:pt x="46639" y="24000"/>
                    <a:pt x="46597" y="24356"/>
                    <a:pt x="46513" y="24691"/>
                  </a:cubicBezTo>
                  <a:cubicBezTo>
                    <a:pt x="46241" y="25674"/>
                    <a:pt x="45990" y="26657"/>
                    <a:pt x="45509" y="27557"/>
                  </a:cubicBezTo>
                  <a:cubicBezTo>
                    <a:pt x="45488" y="27620"/>
                    <a:pt x="45467" y="27725"/>
                    <a:pt x="45446" y="27871"/>
                  </a:cubicBezTo>
                  <a:close/>
                  <a:moveTo>
                    <a:pt x="32704" y="57834"/>
                  </a:moveTo>
                  <a:cubicBezTo>
                    <a:pt x="32264" y="58106"/>
                    <a:pt x="31971" y="58315"/>
                    <a:pt x="31637" y="58503"/>
                  </a:cubicBezTo>
                  <a:cubicBezTo>
                    <a:pt x="31281" y="58692"/>
                    <a:pt x="30821" y="58692"/>
                    <a:pt x="30653" y="59005"/>
                  </a:cubicBezTo>
                  <a:cubicBezTo>
                    <a:pt x="30549" y="60261"/>
                    <a:pt x="30528" y="61412"/>
                    <a:pt x="30318" y="62541"/>
                  </a:cubicBezTo>
                  <a:cubicBezTo>
                    <a:pt x="30193" y="63232"/>
                    <a:pt x="30298" y="63922"/>
                    <a:pt x="30277" y="64634"/>
                  </a:cubicBezTo>
                  <a:cubicBezTo>
                    <a:pt x="30277" y="64738"/>
                    <a:pt x="30318" y="64843"/>
                    <a:pt x="30402" y="65052"/>
                  </a:cubicBezTo>
                  <a:cubicBezTo>
                    <a:pt x="30465" y="64843"/>
                    <a:pt x="30528" y="64780"/>
                    <a:pt x="30549" y="64676"/>
                  </a:cubicBezTo>
                  <a:cubicBezTo>
                    <a:pt x="30821" y="64069"/>
                    <a:pt x="31009" y="63420"/>
                    <a:pt x="31490" y="62960"/>
                  </a:cubicBezTo>
                  <a:cubicBezTo>
                    <a:pt x="31574" y="62897"/>
                    <a:pt x="31595" y="62793"/>
                    <a:pt x="31658" y="62709"/>
                  </a:cubicBezTo>
                  <a:cubicBezTo>
                    <a:pt x="32160" y="61851"/>
                    <a:pt x="32620" y="60972"/>
                    <a:pt x="33122" y="60072"/>
                  </a:cubicBezTo>
                  <a:cubicBezTo>
                    <a:pt x="33018" y="59759"/>
                    <a:pt x="32892" y="59445"/>
                    <a:pt x="32829" y="59110"/>
                  </a:cubicBezTo>
                  <a:cubicBezTo>
                    <a:pt x="32746" y="58712"/>
                    <a:pt x="32725" y="58315"/>
                    <a:pt x="32704" y="57834"/>
                  </a:cubicBezTo>
                  <a:close/>
                  <a:moveTo>
                    <a:pt x="32285" y="52812"/>
                  </a:moveTo>
                  <a:cubicBezTo>
                    <a:pt x="32055" y="52875"/>
                    <a:pt x="31783" y="52938"/>
                    <a:pt x="31574" y="53063"/>
                  </a:cubicBezTo>
                  <a:cubicBezTo>
                    <a:pt x="30904" y="53482"/>
                    <a:pt x="30109" y="53649"/>
                    <a:pt x="29335" y="53774"/>
                  </a:cubicBezTo>
                  <a:cubicBezTo>
                    <a:pt x="28561" y="53900"/>
                    <a:pt x="27766" y="54381"/>
                    <a:pt x="27180" y="55009"/>
                  </a:cubicBezTo>
                  <a:cubicBezTo>
                    <a:pt x="27389" y="55239"/>
                    <a:pt x="27682" y="55344"/>
                    <a:pt x="27954" y="55344"/>
                  </a:cubicBezTo>
                  <a:cubicBezTo>
                    <a:pt x="28624" y="55323"/>
                    <a:pt x="29335" y="55427"/>
                    <a:pt x="29942" y="55114"/>
                  </a:cubicBezTo>
                  <a:cubicBezTo>
                    <a:pt x="30088" y="55030"/>
                    <a:pt x="30235" y="54967"/>
                    <a:pt x="30402" y="54946"/>
                  </a:cubicBezTo>
                  <a:cubicBezTo>
                    <a:pt x="31490" y="54842"/>
                    <a:pt x="32306" y="54193"/>
                    <a:pt x="33122" y="53482"/>
                  </a:cubicBezTo>
                  <a:cubicBezTo>
                    <a:pt x="32829" y="53230"/>
                    <a:pt x="32578" y="53042"/>
                    <a:pt x="32285" y="52812"/>
                  </a:cubicBezTo>
                  <a:close/>
                  <a:moveTo>
                    <a:pt x="33248" y="69174"/>
                  </a:moveTo>
                  <a:cubicBezTo>
                    <a:pt x="33101" y="68567"/>
                    <a:pt x="32850" y="67982"/>
                    <a:pt x="32390" y="67500"/>
                  </a:cubicBezTo>
                  <a:cubicBezTo>
                    <a:pt x="31678" y="66789"/>
                    <a:pt x="30821" y="66371"/>
                    <a:pt x="29900" y="65910"/>
                  </a:cubicBezTo>
                  <a:cubicBezTo>
                    <a:pt x="29795" y="66266"/>
                    <a:pt x="29900" y="66580"/>
                    <a:pt x="29900" y="66894"/>
                  </a:cubicBezTo>
                  <a:cubicBezTo>
                    <a:pt x="29984" y="67814"/>
                    <a:pt x="30423" y="68547"/>
                    <a:pt x="31072" y="69195"/>
                  </a:cubicBezTo>
                  <a:cubicBezTo>
                    <a:pt x="31469" y="69593"/>
                    <a:pt x="31888" y="69697"/>
                    <a:pt x="32411" y="69614"/>
                  </a:cubicBezTo>
                  <a:cubicBezTo>
                    <a:pt x="32725" y="69572"/>
                    <a:pt x="32997" y="69446"/>
                    <a:pt x="33248" y="69174"/>
                  </a:cubicBezTo>
                  <a:close/>
                  <a:moveTo>
                    <a:pt x="42140" y="41618"/>
                  </a:moveTo>
                  <a:cubicBezTo>
                    <a:pt x="42098" y="41430"/>
                    <a:pt x="42098" y="41220"/>
                    <a:pt x="42015" y="41053"/>
                  </a:cubicBezTo>
                  <a:cubicBezTo>
                    <a:pt x="41743" y="40634"/>
                    <a:pt x="41513" y="40216"/>
                    <a:pt x="41178" y="39860"/>
                  </a:cubicBezTo>
                  <a:cubicBezTo>
                    <a:pt x="40383" y="38961"/>
                    <a:pt x="39546" y="38124"/>
                    <a:pt x="38751" y="37287"/>
                  </a:cubicBezTo>
                  <a:cubicBezTo>
                    <a:pt x="38667" y="37182"/>
                    <a:pt x="38562" y="37119"/>
                    <a:pt x="38458" y="37036"/>
                  </a:cubicBezTo>
                  <a:cubicBezTo>
                    <a:pt x="38374" y="36952"/>
                    <a:pt x="38269" y="36910"/>
                    <a:pt x="38018" y="36743"/>
                  </a:cubicBezTo>
                  <a:cubicBezTo>
                    <a:pt x="38165" y="37057"/>
                    <a:pt x="38186" y="37203"/>
                    <a:pt x="38290" y="37349"/>
                  </a:cubicBezTo>
                  <a:cubicBezTo>
                    <a:pt x="38667" y="37831"/>
                    <a:pt x="38772" y="38417"/>
                    <a:pt x="38793" y="38981"/>
                  </a:cubicBezTo>
                  <a:cubicBezTo>
                    <a:pt x="38813" y="39400"/>
                    <a:pt x="38876" y="39818"/>
                    <a:pt x="38918" y="40237"/>
                  </a:cubicBezTo>
                  <a:cubicBezTo>
                    <a:pt x="39943" y="40718"/>
                    <a:pt x="40906" y="41158"/>
                    <a:pt x="41910" y="41597"/>
                  </a:cubicBezTo>
                  <a:cubicBezTo>
                    <a:pt x="41952" y="41618"/>
                    <a:pt x="42036" y="41576"/>
                    <a:pt x="42140" y="41618"/>
                  </a:cubicBezTo>
                  <a:close/>
                  <a:moveTo>
                    <a:pt x="14082" y="12785"/>
                  </a:moveTo>
                  <a:cubicBezTo>
                    <a:pt x="13182" y="12618"/>
                    <a:pt x="12554" y="12764"/>
                    <a:pt x="12178" y="13476"/>
                  </a:cubicBezTo>
                  <a:cubicBezTo>
                    <a:pt x="12031" y="13685"/>
                    <a:pt x="11906" y="13915"/>
                    <a:pt x="11780" y="14124"/>
                  </a:cubicBezTo>
                  <a:cubicBezTo>
                    <a:pt x="11613" y="14354"/>
                    <a:pt x="11404" y="14564"/>
                    <a:pt x="11278" y="14794"/>
                  </a:cubicBezTo>
                  <a:cubicBezTo>
                    <a:pt x="10839" y="15484"/>
                    <a:pt x="10922" y="16258"/>
                    <a:pt x="11027" y="17033"/>
                  </a:cubicBezTo>
                  <a:cubicBezTo>
                    <a:pt x="11048" y="17158"/>
                    <a:pt x="11048" y="17284"/>
                    <a:pt x="11278" y="17263"/>
                  </a:cubicBezTo>
                  <a:cubicBezTo>
                    <a:pt x="11571" y="16426"/>
                    <a:pt x="12136" y="15735"/>
                    <a:pt x="12659" y="15045"/>
                  </a:cubicBezTo>
                  <a:cubicBezTo>
                    <a:pt x="13140" y="14354"/>
                    <a:pt x="13600" y="13685"/>
                    <a:pt x="14082" y="12785"/>
                  </a:cubicBezTo>
                  <a:close/>
                  <a:moveTo>
                    <a:pt x="38583" y="66643"/>
                  </a:moveTo>
                  <a:cubicBezTo>
                    <a:pt x="38709" y="66559"/>
                    <a:pt x="38813" y="66538"/>
                    <a:pt x="38876" y="66475"/>
                  </a:cubicBezTo>
                  <a:cubicBezTo>
                    <a:pt x="39106" y="66057"/>
                    <a:pt x="39295" y="65638"/>
                    <a:pt x="39211" y="65136"/>
                  </a:cubicBezTo>
                  <a:cubicBezTo>
                    <a:pt x="39127" y="64571"/>
                    <a:pt x="39106" y="64006"/>
                    <a:pt x="39065" y="63420"/>
                  </a:cubicBezTo>
                  <a:cubicBezTo>
                    <a:pt x="39023" y="63232"/>
                    <a:pt x="38981" y="63044"/>
                    <a:pt x="38960" y="62876"/>
                  </a:cubicBezTo>
                  <a:cubicBezTo>
                    <a:pt x="38583" y="62730"/>
                    <a:pt x="38249" y="62772"/>
                    <a:pt x="37935" y="62834"/>
                  </a:cubicBezTo>
                  <a:cubicBezTo>
                    <a:pt x="37956" y="63253"/>
                    <a:pt x="38039" y="63630"/>
                    <a:pt x="37956" y="63943"/>
                  </a:cubicBezTo>
                  <a:cubicBezTo>
                    <a:pt x="37809" y="64487"/>
                    <a:pt x="37935" y="65010"/>
                    <a:pt x="37956" y="65575"/>
                  </a:cubicBezTo>
                  <a:cubicBezTo>
                    <a:pt x="37935" y="66015"/>
                    <a:pt x="38123" y="66371"/>
                    <a:pt x="38583" y="66643"/>
                  </a:cubicBezTo>
                  <a:close/>
                  <a:moveTo>
                    <a:pt x="31490" y="65178"/>
                  </a:moveTo>
                  <a:cubicBezTo>
                    <a:pt x="31637" y="65262"/>
                    <a:pt x="31658" y="65282"/>
                    <a:pt x="31678" y="65282"/>
                  </a:cubicBezTo>
                  <a:cubicBezTo>
                    <a:pt x="32411" y="65366"/>
                    <a:pt x="32829" y="65010"/>
                    <a:pt x="33059" y="64383"/>
                  </a:cubicBezTo>
                  <a:cubicBezTo>
                    <a:pt x="33457" y="63337"/>
                    <a:pt x="33666" y="62269"/>
                    <a:pt x="33896" y="61202"/>
                  </a:cubicBezTo>
                  <a:cubicBezTo>
                    <a:pt x="33938" y="61119"/>
                    <a:pt x="33792" y="61014"/>
                    <a:pt x="33729" y="60889"/>
                  </a:cubicBezTo>
                  <a:cubicBezTo>
                    <a:pt x="33352" y="61181"/>
                    <a:pt x="33248" y="61558"/>
                    <a:pt x="33059" y="61872"/>
                  </a:cubicBezTo>
                  <a:cubicBezTo>
                    <a:pt x="32641" y="62583"/>
                    <a:pt x="32411" y="63378"/>
                    <a:pt x="31888" y="64048"/>
                  </a:cubicBezTo>
                  <a:cubicBezTo>
                    <a:pt x="31658" y="64320"/>
                    <a:pt x="31532" y="64738"/>
                    <a:pt x="31490" y="65178"/>
                  </a:cubicBezTo>
                  <a:close/>
                  <a:moveTo>
                    <a:pt x="46639" y="55469"/>
                  </a:moveTo>
                  <a:cubicBezTo>
                    <a:pt x="46032" y="55030"/>
                    <a:pt x="45404" y="54716"/>
                    <a:pt x="44672" y="54737"/>
                  </a:cubicBezTo>
                  <a:cubicBezTo>
                    <a:pt x="44505" y="54737"/>
                    <a:pt x="44316" y="54632"/>
                    <a:pt x="44128" y="54549"/>
                  </a:cubicBezTo>
                  <a:cubicBezTo>
                    <a:pt x="43940" y="54507"/>
                    <a:pt x="43772" y="54423"/>
                    <a:pt x="43584" y="54381"/>
                  </a:cubicBezTo>
                  <a:cubicBezTo>
                    <a:pt x="43458" y="54591"/>
                    <a:pt x="43375" y="54800"/>
                    <a:pt x="43207" y="54946"/>
                  </a:cubicBezTo>
                  <a:cubicBezTo>
                    <a:pt x="43082" y="55114"/>
                    <a:pt x="42873" y="55072"/>
                    <a:pt x="42684" y="55009"/>
                  </a:cubicBezTo>
                  <a:cubicBezTo>
                    <a:pt x="42538" y="54925"/>
                    <a:pt x="42496" y="54737"/>
                    <a:pt x="42538" y="54591"/>
                  </a:cubicBezTo>
                  <a:cubicBezTo>
                    <a:pt x="42559" y="54486"/>
                    <a:pt x="42580" y="54381"/>
                    <a:pt x="42642" y="54214"/>
                  </a:cubicBezTo>
                  <a:cubicBezTo>
                    <a:pt x="42224" y="54193"/>
                    <a:pt x="41826" y="54381"/>
                    <a:pt x="41513" y="53963"/>
                  </a:cubicBezTo>
                  <a:cubicBezTo>
                    <a:pt x="41324" y="53691"/>
                    <a:pt x="40969" y="53712"/>
                    <a:pt x="40864" y="53900"/>
                  </a:cubicBezTo>
                  <a:cubicBezTo>
                    <a:pt x="40780" y="54067"/>
                    <a:pt x="40885" y="54319"/>
                    <a:pt x="41094" y="54486"/>
                  </a:cubicBezTo>
                  <a:cubicBezTo>
                    <a:pt x="41806" y="54946"/>
                    <a:pt x="42580" y="55281"/>
                    <a:pt x="43396" y="55553"/>
                  </a:cubicBezTo>
                  <a:cubicBezTo>
                    <a:pt x="43542" y="55595"/>
                    <a:pt x="43710" y="55637"/>
                    <a:pt x="43856" y="55637"/>
                  </a:cubicBezTo>
                  <a:cubicBezTo>
                    <a:pt x="44819" y="55574"/>
                    <a:pt x="45718" y="55532"/>
                    <a:pt x="46639" y="55469"/>
                  </a:cubicBezTo>
                  <a:close/>
                  <a:moveTo>
                    <a:pt x="45049" y="44150"/>
                  </a:moveTo>
                  <a:cubicBezTo>
                    <a:pt x="45111" y="44003"/>
                    <a:pt x="45153" y="43919"/>
                    <a:pt x="45237" y="43857"/>
                  </a:cubicBezTo>
                  <a:cubicBezTo>
                    <a:pt x="45383" y="43752"/>
                    <a:pt x="45551" y="43668"/>
                    <a:pt x="45697" y="43585"/>
                  </a:cubicBezTo>
                  <a:cubicBezTo>
                    <a:pt x="46241" y="43313"/>
                    <a:pt x="46430" y="42894"/>
                    <a:pt x="46304" y="42371"/>
                  </a:cubicBezTo>
                  <a:cubicBezTo>
                    <a:pt x="46241" y="42120"/>
                    <a:pt x="46074" y="41953"/>
                    <a:pt x="45823" y="41953"/>
                  </a:cubicBezTo>
                  <a:cubicBezTo>
                    <a:pt x="45028" y="41911"/>
                    <a:pt x="44358" y="42183"/>
                    <a:pt x="43877" y="42831"/>
                  </a:cubicBezTo>
                  <a:cubicBezTo>
                    <a:pt x="44233" y="43250"/>
                    <a:pt x="44609" y="43647"/>
                    <a:pt x="45049" y="44150"/>
                  </a:cubicBezTo>
                  <a:close/>
                  <a:moveTo>
                    <a:pt x="42935" y="11195"/>
                  </a:moveTo>
                  <a:cubicBezTo>
                    <a:pt x="42873" y="10923"/>
                    <a:pt x="42852" y="10756"/>
                    <a:pt x="42768" y="10588"/>
                  </a:cubicBezTo>
                  <a:cubicBezTo>
                    <a:pt x="42329" y="9772"/>
                    <a:pt x="41638" y="9144"/>
                    <a:pt x="41073" y="8454"/>
                  </a:cubicBezTo>
                  <a:cubicBezTo>
                    <a:pt x="40989" y="8349"/>
                    <a:pt x="40780" y="8266"/>
                    <a:pt x="40655" y="8245"/>
                  </a:cubicBezTo>
                  <a:cubicBezTo>
                    <a:pt x="40320" y="8161"/>
                    <a:pt x="39964" y="8140"/>
                    <a:pt x="39546" y="8077"/>
                  </a:cubicBezTo>
                  <a:cubicBezTo>
                    <a:pt x="40153" y="8600"/>
                    <a:pt x="40676" y="9123"/>
                    <a:pt x="41220" y="9605"/>
                  </a:cubicBezTo>
                  <a:cubicBezTo>
                    <a:pt x="41826" y="10044"/>
                    <a:pt x="42119" y="10797"/>
                    <a:pt x="42935" y="11195"/>
                  </a:cubicBezTo>
                  <a:close/>
                  <a:moveTo>
                    <a:pt x="27096" y="40070"/>
                  </a:moveTo>
                  <a:cubicBezTo>
                    <a:pt x="27159" y="40948"/>
                    <a:pt x="27410" y="41262"/>
                    <a:pt x="28017" y="41304"/>
                  </a:cubicBezTo>
                  <a:cubicBezTo>
                    <a:pt x="28854" y="41325"/>
                    <a:pt x="29168" y="41011"/>
                    <a:pt x="29189" y="40090"/>
                  </a:cubicBezTo>
                  <a:cubicBezTo>
                    <a:pt x="28519" y="40070"/>
                    <a:pt x="27829" y="40070"/>
                    <a:pt x="27096" y="40070"/>
                  </a:cubicBezTo>
                  <a:close/>
                  <a:moveTo>
                    <a:pt x="32432" y="42266"/>
                  </a:moveTo>
                  <a:cubicBezTo>
                    <a:pt x="33311" y="41639"/>
                    <a:pt x="33415" y="41513"/>
                    <a:pt x="33687" y="40906"/>
                  </a:cubicBezTo>
                  <a:cubicBezTo>
                    <a:pt x="33311" y="40718"/>
                    <a:pt x="32892" y="40676"/>
                    <a:pt x="32495" y="40802"/>
                  </a:cubicBezTo>
                  <a:cubicBezTo>
                    <a:pt x="32369" y="40844"/>
                    <a:pt x="32202" y="40948"/>
                    <a:pt x="32160" y="41095"/>
                  </a:cubicBezTo>
                  <a:cubicBezTo>
                    <a:pt x="32013" y="41513"/>
                    <a:pt x="32013" y="41890"/>
                    <a:pt x="32432" y="42266"/>
                  </a:cubicBezTo>
                  <a:close/>
                  <a:moveTo>
                    <a:pt x="43145" y="51766"/>
                  </a:moveTo>
                  <a:cubicBezTo>
                    <a:pt x="42266" y="52205"/>
                    <a:pt x="42057" y="52352"/>
                    <a:pt x="41722" y="52833"/>
                  </a:cubicBezTo>
                  <a:lnTo>
                    <a:pt x="42580" y="52979"/>
                  </a:lnTo>
                  <a:cubicBezTo>
                    <a:pt x="42831" y="52603"/>
                    <a:pt x="43249" y="52331"/>
                    <a:pt x="43145" y="517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5;p59"/>
            <p:cNvSpPr/>
            <p:nvPr/>
          </p:nvSpPr>
          <p:spPr>
            <a:xfrm>
              <a:off x="6010150" y="3526525"/>
              <a:ext cx="341100" cy="239600"/>
            </a:xfrm>
            <a:custGeom>
              <a:avLst/>
              <a:gdLst/>
              <a:ahLst/>
              <a:cxnLst/>
              <a:rect l="l" t="t" r="r" b="b"/>
              <a:pathLst>
                <a:path w="13644" h="9584" extrusionOk="0">
                  <a:moveTo>
                    <a:pt x="691" y="1528"/>
                  </a:moveTo>
                  <a:cubicBezTo>
                    <a:pt x="984" y="1507"/>
                    <a:pt x="1214" y="1528"/>
                    <a:pt x="1486" y="1486"/>
                  </a:cubicBezTo>
                  <a:cubicBezTo>
                    <a:pt x="1821" y="1423"/>
                    <a:pt x="2198" y="1423"/>
                    <a:pt x="2512" y="1298"/>
                  </a:cubicBezTo>
                  <a:cubicBezTo>
                    <a:pt x="3035" y="1088"/>
                    <a:pt x="3558" y="1047"/>
                    <a:pt x="4102" y="1026"/>
                  </a:cubicBezTo>
                  <a:cubicBezTo>
                    <a:pt x="4981" y="1005"/>
                    <a:pt x="5880" y="879"/>
                    <a:pt x="6738" y="670"/>
                  </a:cubicBezTo>
                  <a:cubicBezTo>
                    <a:pt x="8601" y="210"/>
                    <a:pt x="10505" y="0"/>
                    <a:pt x="12450" y="147"/>
                  </a:cubicBezTo>
                  <a:cubicBezTo>
                    <a:pt x="12576" y="147"/>
                    <a:pt x="12702" y="147"/>
                    <a:pt x="12827" y="168"/>
                  </a:cubicBezTo>
                  <a:cubicBezTo>
                    <a:pt x="13350" y="272"/>
                    <a:pt x="13643" y="795"/>
                    <a:pt x="13413" y="1277"/>
                  </a:cubicBezTo>
                  <a:cubicBezTo>
                    <a:pt x="13225" y="1632"/>
                    <a:pt x="13036" y="2009"/>
                    <a:pt x="13099" y="2448"/>
                  </a:cubicBezTo>
                  <a:cubicBezTo>
                    <a:pt x="13099" y="2532"/>
                    <a:pt x="13078" y="2637"/>
                    <a:pt x="13015" y="2700"/>
                  </a:cubicBezTo>
                  <a:cubicBezTo>
                    <a:pt x="12367" y="3808"/>
                    <a:pt x="12032" y="5085"/>
                    <a:pt x="11362" y="6215"/>
                  </a:cubicBezTo>
                  <a:cubicBezTo>
                    <a:pt x="11049" y="6759"/>
                    <a:pt x="10714" y="7282"/>
                    <a:pt x="10191" y="7658"/>
                  </a:cubicBezTo>
                  <a:cubicBezTo>
                    <a:pt x="9793" y="7909"/>
                    <a:pt x="9437" y="8223"/>
                    <a:pt x="9103" y="8537"/>
                  </a:cubicBezTo>
                  <a:cubicBezTo>
                    <a:pt x="8182" y="9353"/>
                    <a:pt x="7031" y="9583"/>
                    <a:pt x="5818" y="9583"/>
                  </a:cubicBezTo>
                  <a:cubicBezTo>
                    <a:pt x="5357" y="9583"/>
                    <a:pt x="4855" y="9500"/>
                    <a:pt x="4395" y="9479"/>
                  </a:cubicBezTo>
                  <a:cubicBezTo>
                    <a:pt x="3788" y="9458"/>
                    <a:pt x="3265" y="9249"/>
                    <a:pt x="2742" y="8893"/>
                  </a:cubicBezTo>
                  <a:cubicBezTo>
                    <a:pt x="2010" y="8412"/>
                    <a:pt x="1361" y="7805"/>
                    <a:pt x="838" y="7073"/>
                  </a:cubicBezTo>
                  <a:cubicBezTo>
                    <a:pt x="482" y="6570"/>
                    <a:pt x="252" y="6047"/>
                    <a:pt x="210" y="5440"/>
                  </a:cubicBezTo>
                  <a:cubicBezTo>
                    <a:pt x="168" y="5168"/>
                    <a:pt x="168" y="4876"/>
                    <a:pt x="126" y="4583"/>
                  </a:cubicBezTo>
                  <a:cubicBezTo>
                    <a:pt x="1" y="3767"/>
                    <a:pt x="22" y="2992"/>
                    <a:pt x="440" y="2260"/>
                  </a:cubicBezTo>
                  <a:cubicBezTo>
                    <a:pt x="545" y="2072"/>
                    <a:pt x="587" y="1842"/>
                    <a:pt x="691" y="1528"/>
                  </a:cubicBezTo>
                  <a:close/>
                  <a:moveTo>
                    <a:pt x="1821" y="2155"/>
                  </a:moveTo>
                  <a:cubicBezTo>
                    <a:pt x="1382" y="2992"/>
                    <a:pt x="1173" y="3850"/>
                    <a:pt x="1382" y="4771"/>
                  </a:cubicBezTo>
                  <a:cubicBezTo>
                    <a:pt x="1403" y="4834"/>
                    <a:pt x="1403" y="4896"/>
                    <a:pt x="1403" y="4959"/>
                  </a:cubicBezTo>
                  <a:cubicBezTo>
                    <a:pt x="1528" y="6549"/>
                    <a:pt x="2637" y="7407"/>
                    <a:pt x="3893" y="8140"/>
                  </a:cubicBezTo>
                  <a:cubicBezTo>
                    <a:pt x="3935" y="8181"/>
                    <a:pt x="4018" y="8202"/>
                    <a:pt x="4081" y="8202"/>
                  </a:cubicBezTo>
                  <a:cubicBezTo>
                    <a:pt x="5023" y="8307"/>
                    <a:pt x="5922" y="8453"/>
                    <a:pt x="6864" y="8286"/>
                  </a:cubicBezTo>
                  <a:cubicBezTo>
                    <a:pt x="7261" y="8202"/>
                    <a:pt x="7680" y="8077"/>
                    <a:pt x="8015" y="7868"/>
                  </a:cubicBezTo>
                  <a:cubicBezTo>
                    <a:pt x="8642" y="7470"/>
                    <a:pt x="9249" y="6968"/>
                    <a:pt x="9856" y="6529"/>
                  </a:cubicBezTo>
                  <a:cubicBezTo>
                    <a:pt x="10002" y="6424"/>
                    <a:pt x="10149" y="6257"/>
                    <a:pt x="10253" y="6110"/>
                  </a:cubicBezTo>
                  <a:cubicBezTo>
                    <a:pt x="10777" y="5148"/>
                    <a:pt x="11509" y="4269"/>
                    <a:pt x="11781" y="3181"/>
                  </a:cubicBezTo>
                  <a:cubicBezTo>
                    <a:pt x="11823" y="3013"/>
                    <a:pt x="11886" y="2867"/>
                    <a:pt x="11990" y="2762"/>
                  </a:cubicBezTo>
                  <a:cubicBezTo>
                    <a:pt x="12199" y="2490"/>
                    <a:pt x="12325" y="2260"/>
                    <a:pt x="12367" y="1904"/>
                  </a:cubicBezTo>
                  <a:cubicBezTo>
                    <a:pt x="12388" y="1549"/>
                    <a:pt x="12555" y="1235"/>
                    <a:pt x="12660" y="858"/>
                  </a:cubicBezTo>
                  <a:cubicBezTo>
                    <a:pt x="11865" y="921"/>
                    <a:pt x="11153" y="963"/>
                    <a:pt x="10484" y="1047"/>
                  </a:cubicBezTo>
                  <a:cubicBezTo>
                    <a:pt x="9333" y="1214"/>
                    <a:pt x="8203" y="1339"/>
                    <a:pt x="7073" y="1570"/>
                  </a:cubicBezTo>
                  <a:cubicBezTo>
                    <a:pt x="6173" y="1758"/>
                    <a:pt x="5274" y="1946"/>
                    <a:pt x="4332" y="1946"/>
                  </a:cubicBezTo>
                  <a:cubicBezTo>
                    <a:pt x="3725" y="1946"/>
                    <a:pt x="3098" y="2009"/>
                    <a:pt x="2512" y="2030"/>
                  </a:cubicBezTo>
                  <a:cubicBezTo>
                    <a:pt x="2240" y="2093"/>
                    <a:pt x="2010" y="2135"/>
                    <a:pt x="1821" y="2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16;p59"/>
            <p:cNvSpPr/>
            <p:nvPr/>
          </p:nvSpPr>
          <p:spPr>
            <a:xfrm>
              <a:off x="5998650" y="34548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733" y="22"/>
                  </a:moveTo>
                  <a:cubicBezTo>
                    <a:pt x="1235" y="1"/>
                    <a:pt x="1549" y="189"/>
                    <a:pt x="1570" y="629"/>
                  </a:cubicBezTo>
                  <a:cubicBezTo>
                    <a:pt x="1633" y="1152"/>
                    <a:pt x="1256" y="1570"/>
                    <a:pt x="775" y="1591"/>
                  </a:cubicBezTo>
                  <a:cubicBezTo>
                    <a:pt x="377" y="1633"/>
                    <a:pt x="84" y="1361"/>
                    <a:pt x="63" y="963"/>
                  </a:cubicBezTo>
                  <a:cubicBezTo>
                    <a:pt x="1" y="377"/>
                    <a:pt x="252" y="85"/>
                    <a:pt x="733" y="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17;p59"/>
            <p:cNvSpPr/>
            <p:nvPr/>
          </p:nvSpPr>
          <p:spPr>
            <a:xfrm>
              <a:off x="6302050" y="3439175"/>
              <a:ext cx="35600" cy="40825"/>
            </a:xfrm>
            <a:custGeom>
              <a:avLst/>
              <a:gdLst/>
              <a:ahLst/>
              <a:cxnLst/>
              <a:rect l="l" t="t" r="r" b="b"/>
              <a:pathLst>
                <a:path w="1424" h="1633" extrusionOk="0">
                  <a:moveTo>
                    <a:pt x="1360" y="816"/>
                  </a:moveTo>
                  <a:cubicBezTo>
                    <a:pt x="1423" y="1360"/>
                    <a:pt x="1214" y="1632"/>
                    <a:pt x="712" y="1632"/>
                  </a:cubicBezTo>
                  <a:cubicBezTo>
                    <a:pt x="398" y="1632"/>
                    <a:pt x="168" y="1444"/>
                    <a:pt x="84" y="1130"/>
                  </a:cubicBezTo>
                  <a:cubicBezTo>
                    <a:pt x="63" y="1004"/>
                    <a:pt x="42" y="858"/>
                    <a:pt x="42" y="732"/>
                  </a:cubicBezTo>
                  <a:cubicBezTo>
                    <a:pt x="0" y="293"/>
                    <a:pt x="210" y="63"/>
                    <a:pt x="607" y="21"/>
                  </a:cubicBezTo>
                  <a:cubicBezTo>
                    <a:pt x="1026" y="0"/>
                    <a:pt x="1298" y="209"/>
                    <a:pt x="1360" y="628"/>
                  </a:cubicBezTo>
                  <a:cubicBezTo>
                    <a:pt x="1339" y="691"/>
                    <a:pt x="1339" y="732"/>
                    <a:pt x="1360" y="8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18;p59"/>
            <p:cNvSpPr/>
            <p:nvPr/>
          </p:nvSpPr>
          <p:spPr>
            <a:xfrm>
              <a:off x="6261775" y="3961200"/>
              <a:ext cx="28775" cy="29850"/>
            </a:xfrm>
            <a:custGeom>
              <a:avLst/>
              <a:gdLst/>
              <a:ahLst/>
              <a:cxnLst/>
              <a:rect l="l" t="t" r="r" b="b"/>
              <a:pathLst>
                <a:path w="1151" h="1194" extrusionOk="0">
                  <a:moveTo>
                    <a:pt x="670" y="1"/>
                  </a:moveTo>
                  <a:cubicBezTo>
                    <a:pt x="1067" y="440"/>
                    <a:pt x="1151" y="691"/>
                    <a:pt x="984" y="880"/>
                  </a:cubicBezTo>
                  <a:cubicBezTo>
                    <a:pt x="732" y="1194"/>
                    <a:pt x="398" y="1173"/>
                    <a:pt x="0" y="984"/>
                  </a:cubicBezTo>
                  <a:cubicBezTo>
                    <a:pt x="188" y="587"/>
                    <a:pt x="335" y="273"/>
                    <a:pt x="670" y="1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19;p59"/>
            <p:cNvSpPr/>
            <p:nvPr/>
          </p:nvSpPr>
          <p:spPr>
            <a:xfrm>
              <a:off x="6447475" y="3959125"/>
              <a:ext cx="24075" cy="26700"/>
            </a:xfrm>
            <a:custGeom>
              <a:avLst/>
              <a:gdLst/>
              <a:ahLst/>
              <a:cxnLst/>
              <a:rect l="l" t="t" r="r" b="b"/>
              <a:pathLst>
                <a:path w="963" h="1068" extrusionOk="0">
                  <a:moveTo>
                    <a:pt x="502" y="1067"/>
                  </a:moveTo>
                  <a:cubicBezTo>
                    <a:pt x="209" y="1067"/>
                    <a:pt x="0" y="816"/>
                    <a:pt x="21" y="461"/>
                  </a:cubicBezTo>
                  <a:cubicBezTo>
                    <a:pt x="21" y="230"/>
                    <a:pt x="209" y="42"/>
                    <a:pt x="419" y="21"/>
                  </a:cubicBezTo>
                  <a:cubicBezTo>
                    <a:pt x="711" y="0"/>
                    <a:pt x="963" y="293"/>
                    <a:pt x="942" y="565"/>
                  </a:cubicBezTo>
                  <a:cubicBezTo>
                    <a:pt x="963" y="858"/>
                    <a:pt x="753" y="1067"/>
                    <a:pt x="502" y="1067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20;p59"/>
            <p:cNvSpPr/>
            <p:nvPr/>
          </p:nvSpPr>
          <p:spPr>
            <a:xfrm>
              <a:off x="6319300" y="4026600"/>
              <a:ext cx="103600" cy="90525"/>
            </a:xfrm>
            <a:custGeom>
              <a:avLst/>
              <a:gdLst/>
              <a:ahLst/>
              <a:cxnLst/>
              <a:rect l="l" t="t" r="r" b="b"/>
              <a:pathLst>
                <a:path w="4144" h="3621" extrusionOk="0">
                  <a:moveTo>
                    <a:pt x="1654" y="2616"/>
                  </a:moveTo>
                  <a:cubicBezTo>
                    <a:pt x="1654" y="2114"/>
                    <a:pt x="2030" y="1716"/>
                    <a:pt x="1800" y="1151"/>
                  </a:cubicBezTo>
                  <a:cubicBezTo>
                    <a:pt x="1591" y="1088"/>
                    <a:pt x="1361" y="1005"/>
                    <a:pt x="1131" y="942"/>
                  </a:cubicBezTo>
                  <a:cubicBezTo>
                    <a:pt x="921" y="858"/>
                    <a:pt x="817" y="691"/>
                    <a:pt x="838" y="461"/>
                  </a:cubicBezTo>
                  <a:cubicBezTo>
                    <a:pt x="838" y="251"/>
                    <a:pt x="963" y="63"/>
                    <a:pt x="1152" y="42"/>
                  </a:cubicBezTo>
                  <a:cubicBezTo>
                    <a:pt x="1444" y="0"/>
                    <a:pt x="1716" y="0"/>
                    <a:pt x="2009" y="42"/>
                  </a:cubicBezTo>
                  <a:cubicBezTo>
                    <a:pt x="2407" y="105"/>
                    <a:pt x="2533" y="272"/>
                    <a:pt x="2491" y="733"/>
                  </a:cubicBezTo>
                  <a:cubicBezTo>
                    <a:pt x="2491" y="879"/>
                    <a:pt x="2428" y="1047"/>
                    <a:pt x="2449" y="1193"/>
                  </a:cubicBezTo>
                  <a:cubicBezTo>
                    <a:pt x="2512" y="1632"/>
                    <a:pt x="2637" y="2093"/>
                    <a:pt x="2323" y="2427"/>
                  </a:cubicBezTo>
                  <a:cubicBezTo>
                    <a:pt x="2533" y="2658"/>
                    <a:pt x="2616" y="2553"/>
                    <a:pt x="2721" y="2469"/>
                  </a:cubicBezTo>
                  <a:lnTo>
                    <a:pt x="3662" y="1611"/>
                  </a:lnTo>
                  <a:cubicBezTo>
                    <a:pt x="4081" y="1946"/>
                    <a:pt x="4144" y="2197"/>
                    <a:pt x="3997" y="2448"/>
                  </a:cubicBezTo>
                  <a:cubicBezTo>
                    <a:pt x="3621" y="3034"/>
                    <a:pt x="3160" y="3495"/>
                    <a:pt x="2428" y="3557"/>
                  </a:cubicBezTo>
                  <a:cubicBezTo>
                    <a:pt x="2240" y="3578"/>
                    <a:pt x="2030" y="3578"/>
                    <a:pt x="1842" y="3578"/>
                  </a:cubicBezTo>
                  <a:cubicBezTo>
                    <a:pt x="1403" y="3620"/>
                    <a:pt x="1005" y="3557"/>
                    <a:pt x="691" y="3202"/>
                  </a:cubicBezTo>
                  <a:cubicBezTo>
                    <a:pt x="566" y="3076"/>
                    <a:pt x="377" y="2992"/>
                    <a:pt x="210" y="2867"/>
                  </a:cubicBezTo>
                  <a:cubicBezTo>
                    <a:pt x="43" y="2762"/>
                    <a:pt x="1" y="2574"/>
                    <a:pt x="105" y="2448"/>
                  </a:cubicBezTo>
                  <a:cubicBezTo>
                    <a:pt x="147" y="2365"/>
                    <a:pt x="315" y="2302"/>
                    <a:pt x="419" y="2302"/>
                  </a:cubicBezTo>
                  <a:cubicBezTo>
                    <a:pt x="670" y="2323"/>
                    <a:pt x="921" y="2427"/>
                    <a:pt x="1172" y="2511"/>
                  </a:cubicBezTo>
                  <a:cubicBezTo>
                    <a:pt x="1277" y="2490"/>
                    <a:pt x="1403" y="2553"/>
                    <a:pt x="1654" y="2616"/>
                  </a:cubicBezTo>
                  <a:close/>
                </a:path>
              </a:pathLst>
            </a:custGeom>
            <a:solidFill>
              <a:srgbClr val="202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" name="Google Shape;1521;p59"/>
            <p:cNvGrpSpPr/>
            <p:nvPr/>
          </p:nvGrpSpPr>
          <p:grpSpPr>
            <a:xfrm rot="7898840" flipH="1">
              <a:off x="6725726" y="3514610"/>
              <a:ext cx="296605" cy="308105"/>
              <a:chOff x="7653400" y="2205913"/>
              <a:chExt cx="296625" cy="308125"/>
            </a:xfrm>
          </p:grpSpPr>
          <p:sp>
            <p:nvSpPr>
              <p:cNvPr id="158" name="Google Shape;1522;p59"/>
              <p:cNvSpPr/>
              <p:nvPr/>
            </p:nvSpPr>
            <p:spPr>
              <a:xfrm>
                <a:off x="7774250" y="2463788"/>
                <a:ext cx="175775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7031" h="2010" extrusionOk="0">
                    <a:moveTo>
                      <a:pt x="1088" y="2009"/>
                    </a:moveTo>
                    <a:cubicBezTo>
                      <a:pt x="795" y="1967"/>
                      <a:pt x="565" y="1905"/>
                      <a:pt x="293" y="1842"/>
                    </a:cubicBezTo>
                    <a:cubicBezTo>
                      <a:pt x="105" y="1779"/>
                      <a:pt x="0" y="1654"/>
                      <a:pt x="0" y="1444"/>
                    </a:cubicBezTo>
                    <a:cubicBezTo>
                      <a:pt x="0" y="1256"/>
                      <a:pt x="167" y="1047"/>
                      <a:pt x="377" y="1047"/>
                    </a:cubicBezTo>
                    <a:cubicBezTo>
                      <a:pt x="900" y="1068"/>
                      <a:pt x="1360" y="858"/>
                      <a:pt x="1862" y="754"/>
                    </a:cubicBezTo>
                    <a:cubicBezTo>
                      <a:pt x="2051" y="712"/>
                      <a:pt x="2260" y="649"/>
                      <a:pt x="2469" y="691"/>
                    </a:cubicBezTo>
                    <a:cubicBezTo>
                      <a:pt x="3013" y="733"/>
                      <a:pt x="3557" y="607"/>
                      <a:pt x="4059" y="440"/>
                    </a:cubicBezTo>
                    <a:cubicBezTo>
                      <a:pt x="4687" y="273"/>
                      <a:pt x="5336" y="210"/>
                      <a:pt x="5963" y="84"/>
                    </a:cubicBezTo>
                    <a:cubicBezTo>
                      <a:pt x="6256" y="1"/>
                      <a:pt x="6549" y="105"/>
                      <a:pt x="6779" y="231"/>
                    </a:cubicBezTo>
                    <a:cubicBezTo>
                      <a:pt x="6947" y="335"/>
                      <a:pt x="7030" y="503"/>
                      <a:pt x="6989" y="649"/>
                    </a:cubicBezTo>
                    <a:cubicBezTo>
                      <a:pt x="6926" y="796"/>
                      <a:pt x="6821" y="921"/>
                      <a:pt x="6717" y="963"/>
                    </a:cubicBezTo>
                    <a:cubicBezTo>
                      <a:pt x="6445" y="1068"/>
                      <a:pt x="6131" y="1172"/>
                      <a:pt x="5817" y="1172"/>
                    </a:cubicBezTo>
                    <a:cubicBezTo>
                      <a:pt x="5043" y="1214"/>
                      <a:pt x="4373" y="1486"/>
                      <a:pt x="3641" y="1591"/>
                    </a:cubicBezTo>
                    <a:cubicBezTo>
                      <a:pt x="3432" y="1633"/>
                      <a:pt x="3243" y="1695"/>
                      <a:pt x="3055" y="1695"/>
                    </a:cubicBezTo>
                    <a:cubicBezTo>
                      <a:pt x="2490" y="1675"/>
                      <a:pt x="1946" y="1758"/>
                      <a:pt x="1381" y="1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23;p59"/>
              <p:cNvSpPr/>
              <p:nvPr/>
            </p:nvSpPr>
            <p:spPr>
              <a:xfrm>
                <a:off x="7747575" y="2299013"/>
                <a:ext cx="1151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3370" extrusionOk="0">
                    <a:moveTo>
                      <a:pt x="3955" y="1"/>
                    </a:moveTo>
                    <a:cubicBezTo>
                      <a:pt x="4143" y="22"/>
                      <a:pt x="4268" y="63"/>
                      <a:pt x="4373" y="84"/>
                    </a:cubicBezTo>
                    <a:cubicBezTo>
                      <a:pt x="4499" y="105"/>
                      <a:pt x="4603" y="315"/>
                      <a:pt x="4520" y="419"/>
                    </a:cubicBezTo>
                    <a:cubicBezTo>
                      <a:pt x="4247" y="838"/>
                      <a:pt x="4038" y="1340"/>
                      <a:pt x="3536" y="1570"/>
                    </a:cubicBezTo>
                    <a:cubicBezTo>
                      <a:pt x="3348" y="1654"/>
                      <a:pt x="3159" y="1737"/>
                      <a:pt x="3013" y="1863"/>
                    </a:cubicBezTo>
                    <a:cubicBezTo>
                      <a:pt x="2427" y="2428"/>
                      <a:pt x="1653" y="2700"/>
                      <a:pt x="1004" y="3160"/>
                    </a:cubicBezTo>
                    <a:cubicBezTo>
                      <a:pt x="900" y="3244"/>
                      <a:pt x="732" y="3307"/>
                      <a:pt x="607" y="3328"/>
                    </a:cubicBezTo>
                    <a:cubicBezTo>
                      <a:pt x="418" y="3369"/>
                      <a:pt x="272" y="3328"/>
                      <a:pt x="126" y="3160"/>
                    </a:cubicBezTo>
                    <a:cubicBezTo>
                      <a:pt x="21" y="3014"/>
                      <a:pt x="0" y="2825"/>
                      <a:pt x="105" y="2700"/>
                    </a:cubicBezTo>
                    <a:cubicBezTo>
                      <a:pt x="377" y="2407"/>
                      <a:pt x="628" y="2072"/>
                      <a:pt x="962" y="1884"/>
                    </a:cubicBezTo>
                    <a:cubicBezTo>
                      <a:pt x="1423" y="1633"/>
                      <a:pt x="1883" y="1382"/>
                      <a:pt x="2260" y="1047"/>
                    </a:cubicBezTo>
                    <a:cubicBezTo>
                      <a:pt x="2615" y="712"/>
                      <a:pt x="3118" y="607"/>
                      <a:pt x="3431" y="210"/>
                    </a:cubicBezTo>
                    <a:cubicBezTo>
                      <a:pt x="3578" y="84"/>
                      <a:pt x="3829" y="63"/>
                      <a:pt x="39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524;p59"/>
              <p:cNvSpPr/>
              <p:nvPr/>
            </p:nvSpPr>
            <p:spPr>
              <a:xfrm>
                <a:off x="7653400" y="2205913"/>
                <a:ext cx="36650" cy="1381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5525" extrusionOk="0">
                    <a:moveTo>
                      <a:pt x="1444" y="1277"/>
                    </a:moveTo>
                    <a:cubicBezTo>
                      <a:pt x="1319" y="2365"/>
                      <a:pt x="1214" y="3536"/>
                      <a:pt x="1047" y="4687"/>
                    </a:cubicBezTo>
                    <a:cubicBezTo>
                      <a:pt x="1026" y="4875"/>
                      <a:pt x="942" y="5085"/>
                      <a:pt x="838" y="5231"/>
                    </a:cubicBezTo>
                    <a:cubicBezTo>
                      <a:pt x="754" y="5399"/>
                      <a:pt x="587" y="5524"/>
                      <a:pt x="419" y="5461"/>
                    </a:cubicBezTo>
                    <a:cubicBezTo>
                      <a:pt x="294" y="5399"/>
                      <a:pt x="126" y="5231"/>
                      <a:pt x="84" y="5106"/>
                    </a:cubicBezTo>
                    <a:cubicBezTo>
                      <a:pt x="1" y="4938"/>
                      <a:pt x="1" y="4708"/>
                      <a:pt x="22" y="4499"/>
                    </a:cubicBezTo>
                    <a:cubicBezTo>
                      <a:pt x="105" y="3808"/>
                      <a:pt x="168" y="3097"/>
                      <a:pt x="273" y="2386"/>
                    </a:cubicBezTo>
                    <a:cubicBezTo>
                      <a:pt x="336" y="1842"/>
                      <a:pt x="419" y="1318"/>
                      <a:pt x="503" y="774"/>
                    </a:cubicBezTo>
                    <a:cubicBezTo>
                      <a:pt x="524" y="670"/>
                      <a:pt x="524" y="523"/>
                      <a:pt x="545" y="419"/>
                    </a:cubicBezTo>
                    <a:cubicBezTo>
                      <a:pt x="628" y="168"/>
                      <a:pt x="817" y="0"/>
                      <a:pt x="1026" y="0"/>
                    </a:cubicBezTo>
                    <a:cubicBezTo>
                      <a:pt x="1235" y="0"/>
                      <a:pt x="1382" y="210"/>
                      <a:pt x="1424" y="482"/>
                    </a:cubicBezTo>
                    <a:cubicBezTo>
                      <a:pt x="1465" y="754"/>
                      <a:pt x="1444" y="963"/>
                      <a:pt x="1444" y="127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1" name="Google Shape;1636;p61"/>
          <p:cNvGrpSpPr/>
          <p:nvPr/>
        </p:nvGrpSpPr>
        <p:grpSpPr>
          <a:xfrm>
            <a:off x="462031" y="1181245"/>
            <a:ext cx="643933" cy="1955285"/>
            <a:chOff x="7535154" y="939325"/>
            <a:chExt cx="643933" cy="1955285"/>
          </a:xfrm>
        </p:grpSpPr>
        <p:sp>
          <p:nvSpPr>
            <p:cNvPr id="162" name="Google Shape;1637;p61"/>
            <p:cNvSpPr/>
            <p:nvPr/>
          </p:nvSpPr>
          <p:spPr>
            <a:xfrm>
              <a:off x="7802933" y="1519843"/>
              <a:ext cx="107696" cy="173270"/>
            </a:xfrm>
            <a:custGeom>
              <a:avLst/>
              <a:gdLst/>
              <a:ahLst/>
              <a:cxnLst/>
              <a:rect l="l" t="t" r="r" b="b"/>
              <a:pathLst>
                <a:path w="3265" h="5253" extrusionOk="0">
                  <a:moveTo>
                    <a:pt x="900" y="1"/>
                  </a:moveTo>
                  <a:lnTo>
                    <a:pt x="900" y="1696"/>
                  </a:lnTo>
                  <a:lnTo>
                    <a:pt x="1" y="5253"/>
                  </a:lnTo>
                  <a:lnTo>
                    <a:pt x="1423" y="5253"/>
                  </a:lnTo>
                  <a:lnTo>
                    <a:pt x="3265" y="1696"/>
                  </a:lnTo>
                  <a:lnTo>
                    <a:pt x="32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8;p61"/>
            <p:cNvSpPr/>
            <p:nvPr/>
          </p:nvSpPr>
          <p:spPr>
            <a:xfrm>
              <a:off x="7546171" y="955818"/>
              <a:ext cx="617743" cy="828616"/>
            </a:xfrm>
            <a:custGeom>
              <a:avLst/>
              <a:gdLst/>
              <a:ahLst/>
              <a:cxnLst/>
              <a:rect l="l" t="t" r="r" b="b"/>
              <a:pathLst>
                <a:path w="18728" h="25121" extrusionOk="0">
                  <a:moveTo>
                    <a:pt x="3140" y="2160"/>
                  </a:moveTo>
                  <a:cubicBezTo>
                    <a:pt x="3140" y="2160"/>
                    <a:pt x="3140" y="2160"/>
                    <a:pt x="3140" y="2160"/>
                  </a:cubicBezTo>
                  <a:cubicBezTo>
                    <a:pt x="3131" y="2171"/>
                    <a:pt x="3123" y="2181"/>
                    <a:pt x="3114" y="2191"/>
                  </a:cubicBezTo>
                  <a:lnTo>
                    <a:pt x="3114" y="2191"/>
                  </a:lnTo>
                  <a:cubicBezTo>
                    <a:pt x="3121" y="2182"/>
                    <a:pt x="3130" y="2172"/>
                    <a:pt x="3140" y="2160"/>
                  </a:cubicBezTo>
                  <a:close/>
                  <a:moveTo>
                    <a:pt x="8771" y="1"/>
                  </a:moveTo>
                  <a:cubicBezTo>
                    <a:pt x="8182" y="1"/>
                    <a:pt x="7592" y="53"/>
                    <a:pt x="7010" y="152"/>
                  </a:cubicBezTo>
                  <a:cubicBezTo>
                    <a:pt x="6362" y="256"/>
                    <a:pt x="5692" y="445"/>
                    <a:pt x="5065" y="612"/>
                  </a:cubicBezTo>
                  <a:cubicBezTo>
                    <a:pt x="4646" y="758"/>
                    <a:pt x="4228" y="863"/>
                    <a:pt x="3893" y="1177"/>
                  </a:cubicBezTo>
                  <a:cubicBezTo>
                    <a:pt x="3704" y="1386"/>
                    <a:pt x="3558" y="1595"/>
                    <a:pt x="3391" y="1825"/>
                  </a:cubicBezTo>
                  <a:cubicBezTo>
                    <a:pt x="3328" y="1930"/>
                    <a:pt x="3286" y="1951"/>
                    <a:pt x="3223" y="2056"/>
                  </a:cubicBezTo>
                  <a:cubicBezTo>
                    <a:pt x="3189" y="2098"/>
                    <a:pt x="3161" y="2133"/>
                    <a:pt x="3140" y="2160"/>
                  </a:cubicBezTo>
                  <a:lnTo>
                    <a:pt x="3140" y="2160"/>
                  </a:lnTo>
                  <a:cubicBezTo>
                    <a:pt x="3140" y="2139"/>
                    <a:pt x="3160" y="2139"/>
                    <a:pt x="3160" y="2118"/>
                  </a:cubicBezTo>
                  <a:lnTo>
                    <a:pt x="3160" y="2118"/>
                  </a:lnTo>
                  <a:cubicBezTo>
                    <a:pt x="3114" y="2181"/>
                    <a:pt x="3087" y="2217"/>
                    <a:pt x="3081" y="2227"/>
                  </a:cubicBezTo>
                  <a:lnTo>
                    <a:pt x="3081" y="2227"/>
                  </a:lnTo>
                  <a:cubicBezTo>
                    <a:pt x="3092" y="2215"/>
                    <a:pt x="3103" y="2203"/>
                    <a:pt x="3114" y="2191"/>
                  </a:cubicBezTo>
                  <a:lnTo>
                    <a:pt x="3114" y="2191"/>
                  </a:lnTo>
                  <a:cubicBezTo>
                    <a:pt x="3092" y="2217"/>
                    <a:pt x="3081" y="2230"/>
                    <a:pt x="3080" y="2230"/>
                  </a:cubicBezTo>
                  <a:cubicBezTo>
                    <a:pt x="3080" y="2230"/>
                    <a:pt x="3080" y="2229"/>
                    <a:pt x="3081" y="2227"/>
                  </a:cubicBezTo>
                  <a:lnTo>
                    <a:pt x="3081" y="2227"/>
                  </a:lnTo>
                  <a:cubicBezTo>
                    <a:pt x="3010" y="2303"/>
                    <a:pt x="2928" y="2372"/>
                    <a:pt x="2847" y="2453"/>
                  </a:cubicBezTo>
                  <a:cubicBezTo>
                    <a:pt x="2784" y="2495"/>
                    <a:pt x="2763" y="2558"/>
                    <a:pt x="2721" y="2579"/>
                  </a:cubicBezTo>
                  <a:cubicBezTo>
                    <a:pt x="2282" y="2976"/>
                    <a:pt x="1884" y="3416"/>
                    <a:pt x="1466" y="3834"/>
                  </a:cubicBezTo>
                  <a:cubicBezTo>
                    <a:pt x="984" y="4315"/>
                    <a:pt x="650" y="4880"/>
                    <a:pt x="461" y="5529"/>
                  </a:cubicBezTo>
                  <a:cubicBezTo>
                    <a:pt x="1" y="7182"/>
                    <a:pt x="127" y="8940"/>
                    <a:pt x="608" y="10551"/>
                  </a:cubicBezTo>
                  <a:cubicBezTo>
                    <a:pt x="963" y="11806"/>
                    <a:pt x="1361" y="13145"/>
                    <a:pt x="1989" y="14401"/>
                  </a:cubicBezTo>
                  <a:cubicBezTo>
                    <a:pt x="1926" y="14526"/>
                    <a:pt x="1947" y="14714"/>
                    <a:pt x="2010" y="14861"/>
                  </a:cubicBezTo>
                  <a:cubicBezTo>
                    <a:pt x="2240" y="15468"/>
                    <a:pt x="2637" y="15991"/>
                    <a:pt x="3098" y="16472"/>
                  </a:cubicBezTo>
                  <a:cubicBezTo>
                    <a:pt x="3077" y="16744"/>
                    <a:pt x="3160" y="17037"/>
                    <a:pt x="3412" y="17246"/>
                  </a:cubicBezTo>
                  <a:cubicBezTo>
                    <a:pt x="3976" y="17727"/>
                    <a:pt x="4604" y="18104"/>
                    <a:pt x="5232" y="18481"/>
                  </a:cubicBezTo>
                  <a:cubicBezTo>
                    <a:pt x="5483" y="18732"/>
                    <a:pt x="5755" y="19004"/>
                    <a:pt x="6027" y="19213"/>
                  </a:cubicBezTo>
                  <a:cubicBezTo>
                    <a:pt x="6529" y="19548"/>
                    <a:pt x="7157" y="19862"/>
                    <a:pt x="7659" y="20280"/>
                  </a:cubicBezTo>
                  <a:cubicBezTo>
                    <a:pt x="7806" y="20782"/>
                    <a:pt x="8078" y="21222"/>
                    <a:pt x="8496" y="21536"/>
                  </a:cubicBezTo>
                  <a:cubicBezTo>
                    <a:pt x="8517" y="21619"/>
                    <a:pt x="8580" y="21661"/>
                    <a:pt x="8622" y="21745"/>
                  </a:cubicBezTo>
                  <a:cubicBezTo>
                    <a:pt x="8329" y="22121"/>
                    <a:pt x="8098" y="22561"/>
                    <a:pt x="7952" y="23000"/>
                  </a:cubicBezTo>
                  <a:cubicBezTo>
                    <a:pt x="7764" y="23502"/>
                    <a:pt x="7806" y="23921"/>
                    <a:pt x="8015" y="24402"/>
                  </a:cubicBezTo>
                  <a:cubicBezTo>
                    <a:pt x="8257" y="24910"/>
                    <a:pt x="8814" y="25120"/>
                    <a:pt x="9385" y="25120"/>
                  </a:cubicBezTo>
                  <a:cubicBezTo>
                    <a:pt x="9896" y="25120"/>
                    <a:pt x="10418" y="24951"/>
                    <a:pt x="10735" y="24674"/>
                  </a:cubicBezTo>
                  <a:cubicBezTo>
                    <a:pt x="10944" y="24528"/>
                    <a:pt x="11049" y="24130"/>
                    <a:pt x="10944" y="23879"/>
                  </a:cubicBezTo>
                  <a:cubicBezTo>
                    <a:pt x="10777" y="23398"/>
                    <a:pt x="10609" y="22833"/>
                    <a:pt x="10295" y="22435"/>
                  </a:cubicBezTo>
                  <a:cubicBezTo>
                    <a:pt x="10484" y="22331"/>
                    <a:pt x="10630" y="22163"/>
                    <a:pt x="10714" y="21954"/>
                  </a:cubicBezTo>
                  <a:cubicBezTo>
                    <a:pt x="11132" y="21849"/>
                    <a:pt x="11551" y="21703"/>
                    <a:pt x="11927" y="21494"/>
                  </a:cubicBezTo>
                  <a:cubicBezTo>
                    <a:pt x="12890" y="20908"/>
                    <a:pt x="13518" y="20029"/>
                    <a:pt x="14334" y="19276"/>
                  </a:cubicBezTo>
                  <a:cubicBezTo>
                    <a:pt x="15338" y="18292"/>
                    <a:pt x="16112" y="17121"/>
                    <a:pt x="16845" y="15949"/>
                  </a:cubicBezTo>
                  <a:cubicBezTo>
                    <a:pt x="17221" y="15342"/>
                    <a:pt x="17619" y="14756"/>
                    <a:pt x="17891" y="14087"/>
                  </a:cubicBezTo>
                  <a:cubicBezTo>
                    <a:pt x="18079" y="13564"/>
                    <a:pt x="18205" y="12978"/>
                    <a:pt x="18330" y="12434"/>
                  </a:cubicBezTo>
                  <a:cubicBezTo>
                    <a:pt x="18623" y="11178"/>
                    <a:pt x="18728" y="9881"/>
                    <a:pt x="18456" y="8584"/>
                  </a:cubicBezTo>
                  <a:cubicBezTo>
                    <a:pt x="18205" y="7412"/>
                    <a:pt x="17577" y="6429"/>
                    <a:pt x="16761" y="5529"/>
                  </a:cubicBezTo>
                  <a:lnTo>
                    <a:pt x="16677" y="5383"/>
                  </a:lnTo>
                  <a:cubicBezTo>
                    <a:pt x="16614" y="5194"/>
                    <a:pt x="16531" y="5006"/>
                    <a:pt x="16426" y="4838"/>
                  </a:cubicBezTo>
                  <a:cubicBezTo>
                    <a:pt x="16410" y="4792"/>
                    <a:pt x="16325" y="4582"/>
                    <a:pt x="16317" y="4582"/>
                  </a:cubicBezTo>
                  <a:lnTo>
                    <a:pt x="16317" y="4582"/>
                  </a:lnTo>
                  <a:cubicBezTo>
                    <a:pt x="16315" y="4582"/>
                    <a:pt x="16321" y="4607"/>
                    <a:pt x="16342" y="4671"/>
                  </a:cubicBezTo>
                  <a:cubicBezTo>
                    <a:pt x="16238" y="4357"/>
                    <a:pt x="15987" y="4127"/>
                    <a:pt x="15736" y="3918"/>
                  </a:cubicBezTo>
                  <a:cubicBezTo>
                    <a:pt x="15464" y="3646"/>
                    <a:pt x="15568" y="3730"/>
                    <a:pt x="15359" y="3374"/>
                  </a:cubicBezTo>
                  <a:cubicBezTo>
                    <a:pt x="15045" y="2809"/>
                    <a:pt x="14836" y="2223"/>
                    <a:pt x="14313" y="1805"/>
                  </a:cubicBezTo>
                  <a:cubicBezTo>
                    <a:pt x="13413" y="1093"/>
                    <a:pt x="12220" y="591"/>
                    <a:pt x="11111" y="298"/>
                  </a:cubicBezTo>
                  <a:cubicBezTo>
                    <a:pt x="10345" y="95"/>
                    <a:pt x="9558" y="1"/>
                    <a:pt x="87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39;p61"/>
            <p:cNvSpPr/>
            <p:nvPr/>
          </p:nvSpPr>
          <p:spPr>
            <a:xfrm>
              <a:off x="7535154" y="939325"/>
              <a:ext cx="643933" cy="1955285"/>
            </a:xfrm>
            <a:custGeom>
              <a:avLst/>
              <a:gdLst/>
              <a:ahLst/>
              <a:cxnLst/>
              <a:rect l="l" t="t" r="r" b="b"/>
              <a:pathLst>
                <a:path w="19522" h="59278" extrusionOk="0">
                  <a:moveTo>
                    <a:pt x="8203" y="1140"/>
                  </a:moveTo>
                  <a:cubicBezTo>
                    <a:pt x="11190" y="1140"/>
                    <a:pt x="13920" y="2682"/>
                    <a:pt x="15693" y="5129"/>
                  </a:cubicBezTo>
                  <a:cubicBezTo>
                    <a:pt x="16739" y="6552"/>
                    <a:pt x="17471" y="8163"/>
                    <a:pt x="17785" y="9900"/>
                  </a:cubicBezTo>
                  <a:cubicBezTo>
                    <a:pt x="18057" y="11553"/>
                    <a:pt x="18225" y="13289"/>
                    <a:pt x="17723" y="14901"/>
                  </a:cubicBezTo>
                  <a:cubicBezTo>
                    <a:pt x="17220" y="16595"/>
                    <a:pt x="16111" y="18060"/>
                    <a:pt x="14982" y="19399"/>
                  </a:cubicBezTo>
                  <a:cubicBezTo>
                    <a:pt x="13935" y="20676"/>
                    <a:pt x="12680" y="21596"/>
                    <a:pt x="11215" y="22349"/>
                  </a:cubicBezTo>
                  <a:lnTo>
                    <a:pt x="11194" y="22391"/>
                  </a:lnTo>
                  <a:cubicBezTo>
                    <a:pt x="11056" y="22252"/>
                    <a:pt x="10905" y="22170"/>
                    <a:pt x="10719" y="22170"/>
                  </a:cubicBezTo>
                  <a:cubicBezTo>
                    <a:pt x="10652" y="22170"/>
                    <a:pt x="10581" y="22181"/>
                    <a:pt x="10504" y="22203"/>
                  </a:cubicBezTo>
                  <a:lnTo>
                    <a:pt x="10483" y="22203"/>
                  </a:lnTo>
                  <a:cubicBezTo>
                    <a:pt x="10483" y="22182"/>
                    <a:pt x="10504" y="22140"/>
                    <a:pt x="10504" y="22140"/>
                  </a:cubicBezTo>
                  <a:cubicBezTo>
                    <a:pt x="10588" y="21910"/>
                    <a:pt x="10399" y="21659"/>
                    <a:pt x="10190" y="21596"/>
                  </a:cubicBezTo>
                  <a:cubicBezTo>
                    <a:pt x="10152" y="21590"/>
                    <a:pt x="10113" y="21587"/>
                    <a:pt x="10074" y="21587"/>
                  </a:cubicBezTo>
                  <a:cubicBezTo>
                    <a:pt x="9857" y="21587"/>
                    <a:pt x="9635" y="21678"/>
                    <a:pt x="9458" y="21784"/>
                  </a:cubicBezTo>
                  <a:cubicBezTo>
                    <a:pt x="8328" y="20864"/>
                    <a:pt x="6947" y="20215"/>
                    <a:pt x="5796" y="19253"/>
                  </a:cubicBezTo>
                  <a:cubicBezTo>
                    <a:pt x="4666" y="18290"/>
                    <a:pt x="3578" y="17328"/>
                    <a:pt x="2783" y="16072"/>
                  </a:cubicBezTo>
                  <a:cubicBezTo>
                    <a:pt x="2009" y="14796"/>
                    <a:pt x="1674" y="13457"/>
                    <a:pt x="1381" y="11992"/>
                  </a:cubicBezTo>
                  <a:cubicBezTo>
                    <a:pt x="1088" y="10611"/>
                    <a:pt x="1005" y="9168"/>
                    <a:pt x="1193" y="7787"/>
                  </a:cubicBezTo>
                  <a:cubicBezTo>
                    <a:pt x="1423" y="6196"/>
                    <a:pt x="1904" y="4543"/>
                    <a:pt x="3055" y="3372"/>
                  </a:cubicBezTo>
                  <a:cubicBezTo>
                    <a:pt x="4227" y="2158"/>
                    <a:pt x="5712" y="1321"/>
                    <a:pt x="7428" y="1175"/>
                  </a:cubicBezTo>
                  <a:cubicBezTo>
                    <a:pt x="7688" y="1152"/>
                    <a:pt x="7947" y="1140"/>
                    <a:pt x="8203" y="1140"/>
                  </a:cubicBezTo>
                  <a:close/>
                  <a:moveTo>
                    <a:pt x="10336" y="22475"/>
                  </a:moveTo>
                  <a:cubicBezTo>
                    <a:pt x="10336" y="22538"/>
                    <a:pt x="10378" y="22559"/>
                    <a:pt x="10399" y="22621"/>
                  </a:cubicBezTo>
                  <a:cubicBezTo>
                    <a:pt x="10357" y="22600"/>
                    <a:pt x="10316" y="22600"/>
                    <a:pt x="10274" y="22559"/>
                  </a:cubicBezTo>
                  <a:lnTo>
                    <a:pt x="10336" y="22475"/>
                  </a:lnTo>
                  <a:close/>
                  <a:moveTo>
                    <a:pt x="9772" y="22935"/>
                  </a:moveTo>
                  <a:cubicBezTo>
                    <a:pt x="9772" y="22977"/>
                    <a:pt x="9772" y="23040"/>
                    <a:pt x="9792" y="23082"/>
                  </a:cubicBezTo>
                  <a:cubicBezTo>
                    <a:pt x="9960" y="23542"/>
                    <a:pt x="10085" y="23919"/>
                    <a:pt x="10295" y="24316"/>
                  </a:cubicBezTo>
                  <a:cubicBezTo>
                    <a:pt x="10377" y="24482"/>
                    <a:pt x="10890" y="25446"/>
                    <a:pt x="10638" y="25446"/>
                  </a:cubicBezTo>
                  <a:cubicBezTo>
                    <a:pt x="10635" y="25446"/>
                    <a:pt x="10632" y="25446"/>
                    <a:pt x="10629" y="25446"/>
                  </a:cubicBezTo>
                  <a:cubicBezTo>
                    <a:pt x="10357" y="25425"/>
                    <a:pt x="10064" y="25279"/>
                    <a:pt x="9772" y="25216"/>
                  </a:cubicBezTo>
                  <a:cubicBezTo>
                    <a:pt x="9479" y="25132"/>
                    <a:pt x="9248" y="25028"/>
                    <a:pt x="8956" y="24923"/>
                  </a:cubicBezTo>
                  <a:cubicBezTo>
                    <a:pt x="8830" y="24860"/>
                    <a:pt x="8056" y="24735"/>
                    <a:pt x="8056" y="24714"/>
                  </a:cubicBezTo>
                  <a:cubicBezTo>
                    <a:pt x="7847" y="24295"/>
                    <a:pt x="8956" y="23479"/>
                    <a:pt x="9207" y="23291"/>
                  </a:cubicBezTo>
                  <a:cubicBezTo>
                    <a:pt x="9353" y="23186"/>
                    <a:pt x="9562" y="23061"/>
                    <a:pt x="9772" y="22935"/>
                  </a:cubicBezTo>
                  <a:close/>
                  <a:moveTo>
                    <a:pt x="8265" y="0"/>
                  </a:moveTo>
                  <a:cubicBezTo>
                    <a:pt x="7422" y="0"/>
                    <a:pt x="6577" y="126"/>
                    <a:pt x="5754" y="401"/>
                  </a:cubicBezTo>
                  <a:cubicBezTo>
                    <a:pt x="4227" y="924"/>
                    <a:pt x="2888" y="1844"/>
                    <a:pt x="1883" y="3079"/>
                  </a:cubicBezTo>
                  <a:cubicBezTo>
                    <a:pt x="900" y="4250"/>
                    <a:pt x="419" y="5841"/>
                    <a:pt x="209" y="7347"/>
                  </a:cubicBezTo>
                  <a:cubicBezTo>
                    <a:pt x="0" y="8875"/>
                    <a:pt x="21" y="10423"/>
                    <a:pt x="314" y="11950"/>
                  </a:cubicBezTo>
                  <a:cubicBezTo>
                    <a:pt x="628" y="13541"/>
                    <a:pt x="963" y="15089"/>
                    <a:pt x="1800" y="16491"/>
                  </a:cubicBezTo>
                  <a:cubicBezTo>
                    <a:pt x="2637" y="17872"/>
                    <a:pt x="3808" y="19002"/>
                    <a:pt x="5043" y="20048"/>
                  </a:cubicBezTo>
                  <a:cubicBezTo>
                    <a:pt x="6173" y="20927"/>
                    <a:pt x="7365" y="21868"/>
                    <a:pt x="8704" y="22391"/>
                  </a:cubicBezTo>
                  <a:cubicBezTo>
                    <a:pt x="8391" y="22621"/>
                    <a:pt x="8077" y="22914"/>
                    <a:pt x="7805" y="23186"/>
                  </a:cubicBezTo>
                  <a:cubicBezTo>
                    <a:pt x="7365" y="23709"/>
                    <a:pt x="6654" y="25069"/>
                    <a:pt x="7784" y="25383"/>
                  </a:cubicBezTo>
                  <a:cubicBezTo>
                    <a:pt x="8119" y="25488"/>
                    <a:pt x="8474" y="25530"/>
                    <a:pt x="8809" y="25676"/>
                  </a:cubicBezTo>
                  <a:cubicBezTo>
                    <a:pt x="9123" y="25802"/>
                    <a:pt x="9437" y="25906"/>
                    <a:pt x="9772" y="25969"/>
                  </a:cubicBezTo>
                  <a:cubicBezTo>
                    <a:pt x="10091" y="26031"/>
                    <a:pt x="10432" y="26171"/>
                    <a:pt x="10748" y="26171"/>
                  </a:cubicBezTo>
                  <a:cubicBezTo>
                    <a:pt x="10970" y="26171"/>
                    <a:pt x="11180" y="26102"/>
                    <a:pt x="11362" y="25885"/>
                  </a:cubicBezTo>
                  <a:cubicBezTo>
                    <a:pt x="11697" y="25488"/>
                    <a:pt x="11445" y="24839"/>
                    <a:pt x="11257" y="24421"/>
                  </a:cubicBezTo>
                  <a:cubicBezTo>
                    <a:pt x="11153" y="24170"/>
                    <a:pt x="11027" y="23919"/>
                    <a:pt x="10839" y="23689"/>
                  </a:cubicBezTo>
                  <a:cubicBezTo>
                    <a:pt x="10692" y="23479"/>
                    <a:pt x="10650" y="23124"/>
                    <a:pt x="10588" y="22852"/>
                  </a:cubicBezTo>
                  <a:cubicBezTo>
                    <a:pt x="10567" y="22810"/>
                    <a:pt x="10567" y="22747"/>
                    <a:pt x="10525" y="22726"/>
                  </a:cubicBezTo>
                  <a:cubicBezTo>
                    <a:pt x="10567" y="22726"/>
                    <a:pt x="10588" y="22747"/>
                    <a:pt x="10629" y="22747"/>
                  </a:cubicBezTo>
                  <a:cubicBezTo>
                    <a:pt x="10734" y="22747"/>
                    <a:pt x="11006" y="23396"/>
                    <a:pt x="11048" y="23479"/>
                  </a:cubicBezTo>
                  <a:lnTo>
                    <a:pt x="11759" y="24651"/>
                  </a:lnTo>
                  <a:cubicBezTo>
                    <a:pt x="12199" y="25383"/>
                    <a:pt x="12575" y="26178"/>
                    <a:pt x="12910" y="26953"/>
                  </a:cubicBezTo>
                  <a:cubicBezTo>
                    <a:pt x="13601" y="28564"/>
                    <a:pt x="14124" y="30175"/>
                    <a:pt x="14479" y="31870"/>
                  </a:cubicBezTo>
                  <a:cubicBezTo>
                    <a:pt x="15191" y="35155"/>
                    <a:pt x="15526" y="38523"/>
                    <a:pt x="15170" y="41850"/>
                  </a:cubicBezTo>
                  <a:cubicBezTo>
                    <a:pt x="14982" y="43545"/>
                    <a:pt x="14710" y="45219"/>
                    <a:pt x="14647" y="46914"/>
                  </a:cubicBezTo>
                  <a:cubicBezTo>
                    <a:pt x="14563" y="48483"/>
                    <a:pt x="14228" y="50031"/>
                    <a:pt x="14228" y="51622"/>
                  </a:cubicBezTo>
                  <a:cubicBezTo>
                    <a:pt x="14228" y="53212"/>
                    <a:pt x="14563" y="54844"/>
                    <a:pt x="15023" y="56392"/>
                  </a:cubicBezTo>
                  <a:cubicBezTo>
                    <a:pt x="15358" y="57459"/>
                    <a:pt x="15756" y="58694"/>
                    <a:pt x="16844" y="59238"/>
                  </a:cubicBezTo>
                  <a:cubicBezTo>
                    <a:pt x="16896" y="59265"/>
                    <a:pt x="16950" y="59278"/>
                    <a:pt x="17003" y="59278"/>
                  </a:cubicBezTo>
                  <a:cubicBezTo>
                    <a:pt x="17311" y="59278"/>
                    <a:pt x="17587" y="58863"/>
                    <a:pt x="17283" y="58631"/>
                  </a:cubicBezTo>
                  <a:cubicBezTo>
                    <a:pt x="16153" y="57773"/>
                    <a:pt x="15902" y="55932"/>
                    <a:pt x="15609" y="54635"/>
                  </a:cubicBezTo>
                  <a:cubicBezTo>
                    <a:pt x="15233" y="52982"/>
                    <a:pt x="15170" y="51370"/>
                    <a:pt x="15379" y="49717"/>
                  </a:cubicBezTo>
                  <a:cubicBezTo>
                    <a:pt x="15484" y="48922"/>
                    <a:pt x="15609" y="48169"/>
                    <a:pt x="15651" y="47395"/>
                  </a:cubicBezTo>
                  <a:cubicBezTo>
                    <a:pt x="15693" y="46495"/>
                    <a:pt x="15756" y="45616"/>
                    <a:pt x="15860" y="44738"/>
                  </a:cubicBezTo>
                  <a:cubicBezTo>
                    <a:pt x="16049" y="43043"/>
                    <a:pt x="16362" y="41348"/>
                    <a:pt x="16362" y="39653"/>
                  </a:cubicBezTo>
                  <a:cubicBezTo>
                    <a:pt x="16383" y="36222"/>
                    <a:pt x="15944" y="32665"/>
                    <a:pt x="14877" y="29422"/>
                  </a:cubicBezTo>
                  <a:cubicBezTo>
                    <a:pt x="14354" y="27810"/>
                    <a:pt x="13705" y="26199"/>
                    <a:pt x="12826" y="24756"/>
                  </a:cubicBezTo>
                  <a:cubicBezTo>
                    <a:pt x="12450" y="24107"/>
                    <a:pt x="11885" y="23521"/>
                    <a:pt x="11508" y="22893"/>
                  </a:cubicBezTo>
                  <a:lnTo>
                    <a:pt x="11529" y="22893"/>
                  </a:lnTo>
                  <a:cubicBezTo>
                    <a:pt x="12492" y="22433"/>
                    <a:pt x="13433" y="21931"/>
                    <a:pt x="14291" y="21261"/>
                  </a:cubicBezTo>
                  <a:cubicBezTo>
                    <a:pt x="15107" y="20634"/>
                    <a:pt x="15735" y="19859"/>
                    <a:pt x="16425" y="19106"/>
                  </a:cubicBezTo>
                  <a:cubicBezTo>
                    <a:pt x="17806" y="17537"/>
                    <a:pt x="18852" y="15612"/>
                    <a:pt x="19083" y="13520"/>
                  </a:cubicBezTo>
                  <a:cubicBezTo>
                    <a:pt x="19522" y="9335"/>
                    <a:pt x="17785" y="4732"/>
                    <a:pt x="14375" y="2158"/>
                  </a:cubicBezTo>
                  <a:cubicBezTo>
                    <a:pt x="12624" y="845"/>
                    <a:pt x="10449" y="0"/>
                    <a:pt x="8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1079;p52"/>
          <p:cNvGrpSpPr/>
          <p:nvPr/>
        </p:nvGrpSpPr>
        <p:grpSpPr>
          <a:xfrm flipH="1">
            <a:off x="639663" y="3911781"/>
            <a:ext cx="643950" cy="195675"/>
            <a:chOff x="806663" y="3241275"/>
            <a:chExt cx="643950" cy="195675"/>
          </a:xfrm>
        </p:grpSpPr>
        <p:sp>
          <p:nvSpPr>
            <p:cNvPr id="166" name="Google Shape;1080;p52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81;p52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35"/>
          <p:cNvGrpSpPr/>
          <p:nvPr/>
        </p:nvGrpSpPr>
        <p:grpSpPr>
          <a:xfrm rot="625986">
            <a:off x="8038380" y="1437890"/>
            <a:ext cx="482225" cy="539980"/>
            <a:chOff x="1835200" y="3337050"/>
            <a:chExt cx="279350" cy="312825"/>
          </a:xfrm>
        </p:grpSpPr>
        <p:sp>
          <p:nvSpPr>
            <p:cNvPr id="315" name="Google Shape;315;p35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5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5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101806" y="1358167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00B0F0"/>
                </a:solidFill>
              </a:rPr>
              <a:t>* Kiến thức</a:t>
            </a:r>
            <a:r>
              <a:rPr lang="vi-VN" dirty="0">
                <a:solidFill>
                  <a:srgbClr val="00B0F0"/>
                </a:solidFill>
              </a:rPr>
              <a:t>:</a:t>
            </a:r>
          </a:p>
          <a:p>
            <a:r>
              <a:rPr lang="vi-VN" dirty="0">
                <a:solidFill>
                  <a:srgbClr val="00B0F0"/>
                </a:solidFill>
              </a:rPr>
              <a:t>-Trẻ nhớ tên bài thơ, tác giả.</a:t>
            </a:r>
          </a:p>
          <a:p>
            <a:r>
              <a:rPr lang="vi-VN" dirty="0">
                <a:solidFill>
                  <a:srgbClr val="00B0F0"/>
                </a:solidFill>
              </a:rPr>
              <a:t>- Biết nội dung bài thơ: Cây bắp cải màu xanh man mát, lá bắp cải sắp vòng tròn, búp cải non nằm ở giữa.</a:t>
            </a:r>
          </a:p>
          <a:p>
            <a:r>
              <a:rPr lang="vi-VN" dirty="0">
                <a:solidFill>
                  <a:srgbClr val="00B0F0"/>
                </a:solidFill>
              </a:rPr>
              <a:t>* </a:t>
            </a:r>
            <a:r>
              <a:rPr lang="vi-VN" b="1" dirty="0">
                <a:solidFill>
                  <a:srgbClr val="00B0F0"/>
                </a:solidFill>
              </a:rPr>
              <a:t>Kỹ năng:</a:t>
            </a:r>
            <a:endParaRPr lang="vi-VN" dirty="0">
              <a:solidFill>
                <a:srgbClr val="00B0F0"/>
              </a:solidFill>
            </a:endParaRPr>
          </a:p>
          <a:p>
            <a:r>
              <a:rPr lang="vi-VN" dirty="0">
                <a:solidFill>
                  <a:srgbClr val="00B0F0"/>
                </a:solidFill>
              </a:rPr>
              <a:t>-Trẻ trả lời câu hỏi cô đưa ra, rõ ràng theo nội dung bài thơ.</a:t>
            </a:r>
          </a:p>
          <a:p>
            <a:r>
              <a:rPr lang="vi-VN" dirty="0">
                <a:solidFill>
                  <a:srgbClr val="00B0F0"/>
                </a:solidFill>
              </a:rPr>
              <a:t>- Đọc thơ rõ ràng không ngọng.</a:t>
            </a:r>
          </a:p>
          <a:p>
            <a:r>
              <a:rPr lang="vi-VN" b="1" dirty="0">
                <a:solidFill>
                  <a:srgbClr val="00B0F0"/>
                </a:solidFill>
              </a:rPr>
              <a:t>* Thái độ</a:t>
            </a:r>
            <a:r>
              <a:rPr lang="vi-VN" dirty="0">
                <a:solidFill>
                  <a:srgbClr val="00B0F0"/>
                </a:solidFill>
              </a:rPr>
              <a:t>:</a:t>
            </a:r>
          </a:p>
          <a:p>
            <a:r>
              <a:rPr lang="vi-VN" dirty="0">
                <a:solidFill>
                  <a:srgbClr val="00B0F0"/>
                </a:solidFill>
              </a:rPr>
              <a:t>- Trẻ hứng thú nghe cô đọc thơ.</a:t>
            </a:r>
          </a:p>
          <a:p>
            <a:r>
              <a:rPr lang="vi-VN" dirty="0">
                <a:solidFill>
                  <a:srgbClr val="00B0F0"/>
                </a:solidFill>
              </a:rPr>
              <a:t>- Thích đọc thơ cùng cô và bạn.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048321" y="678296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4" name="Google Shape;785;p46"/>
          <p:cNvGrpSpPr/>
          <p:nvPr/>
        </p:nvGrpSpPr>
        <p:grpSpPr>
          <a:xfrm>
            <a:off x="6218414" y="1902122"/>
            <a:ext cx="1824604" cy="2278965"/>
            <a:chOff x="5873175" y="2230500"/>
            <a:chExt cx="1824604" cy="2278965"/>
          </a:xfrm>
        </p:grpSpPr>
        <p:sp>
          <p:nvSpPr>
            <p:cNvPr id="35" name="Google Shape;786;p46"/>
            <p:cNvSpPr/>
            <p:nvPr/>
          </p:nvSpPr>
          <p:spPr>
            <a:xfrm flipH="1">
              <a:off x="6511474" y="3161230"/>
              <a:ext cx="1061845" cy="1100026"/>
            </a:xfrm>
            <a:custGeom>
              <a:avLst/>
              <a:gdLst/>
              <a:ahLst/>
              <a:cxnLst/>
              <a:rect l="l" t="t" r="r" b="b"/>
              <a:pathLst>
                <a:path w="33206" h="34400" extrusionOk="0">
                  <a:moveTo>
                    <a:pt x="31511" y="33206"/>
                  </a:moveTo>
                  <a:cubicBezTo>
                    <a:pt x="30528" y="33248"/>
                    <a:pt x="29586" y="33416"/>
                    <a:pt x="28644" y="33688"/>
                  </a:cubicBezTo>
                  <a:cubicBezTo>
                    <a:pt x="28331" y="33792"/>
                    <a:pt x="27954" y="33792"/>
                    <a:pt x="27619" y="33792"/>
                  </a:cubicBezTo>
                  <a:cubicBezTo>
                    <a:pt x="25924" y="33792"/>
                    <a:pt x="24188" y="33813"/>
                    <a:pt x="22493" y="33792"/>
                  </a:cubicBezTo>
                  <a:cubicBezTo>
                    <a:pt x="21530" y="33792"/>
                    <a:pt x="20589" y="33876"/>
                    <a:pt x="19626" y="34023"/>
                  </a:cubicBezTo>
                  <a:cubicBezTo>
                    <a:pt x="19375" y="34085"/>
                    <a:pt x="19124" y="34106"/>
                    <a:pt x="18894" y="34106"/>
                  </a:cubicBezTo>
                  <a:cubicBezTo>
                    <a:pt x="18329" y="34106"/>
                    <a:pt x="17785" y="34127"/>
                    <a:pt x="17241" y="34295"/>
                  </a:cubicBezTo>
                  <a:cubicBezTo>
                    <a:pt x="16927" y="34357"/>
                    <a:pt x="16551" y="34357"/>
                    <a:pt x="16216" y="34357"/>
                  </a:cubicBezTo>
                  <a:cubicBezTo>
                    <a:pt x="14626" y="34399"/>
                    <a:pt x="13056" y="34357"/>
                    <a:pt x="11445" y="34399"/>
                  </a:cubicBezTo>
                  <a:cubicBezTo>
                    <a:pt x="10901" y="34399"/>
                    <a:pt x="10399" y="34315"/>
                    <a:pt x="9918" y="34106"/>
                  </a:cubicBezTo>
                  <a:cubicBezTo>
                    <a:pt x="9604" y="33981"/>
                    <a:pt x="9248" y="33876"/>
                    <a:pt x="8934" y="33834"/>
                  </a:cubicBezTo>
                  <a:cubicBezTo>
                    <a:pt x="8077" y="33792"/>
                    <a:pt x="7365" y="33416"/>
                    <a:pt x="6779" y="32893"/>
                  </a:cubicBezTo>
                  <a:cubicBezTo>
                    <a:pt x="5880" y="32118"/>
                    <a:pt x="5043" y="31302"/>
                    <a:pt x="4331" y="30340"/>
                  </a:cubicBezTo>
                  <a:cubicBezTo>
                    <a:pt x="4164" y="30110"/>
                    <a:pt x="4017" y="29817"/>
                    <a:pt x="3871" y="29545"/>
                  </a:cubicBezTo>
                  <a:cubicBezTo>
                    <a:pt x="3850" y="29524"/>
                    <a:pt x="3850" y="29503"/>
                    <a:pt x="3850" y="29461"/>
                  </a:cubicBezTo>
                  <a:cubicBezTo>
                    <a:pt x="3599" y="29085"/>
                    <a:pt x="3285" y="28708"/>
                    <a:pt x="3139" y="28289"/>
                  </a:cubicBezTo>
                  <a:cubicBezTo>
                    <a:pt x="2950" y="27871"/>
                    <a:pt x="2867" y="27411"/>
                    <a:pt x="2616" y="27013"/>
                  </a:cubicBezTo>
                  <a:cubicBezTo>
                    <a:pt x="2385" y="26657"/>
                    <a:pt x="2197" y="26260"/>
                    <a:pt x="2092" y="25841"/>
                  </a:cubicBezTo>
                  <a:cubicBezTo>
                    <a:pt x="1716" y="24439"/>
                    <a:pt x="1381" y="23059"/>
                    <a:pt x="1067" y="21678"/>
                  </a:cubicBezTo>
                  <a:cubicBezTo>
                    <a:pt x="983" y="21280"/>
                    <a:pt x="963" y="20862"/>
                    <a:pt x="963" y="20485"/>
                  </a:cubicBezTo>
                  <a:cubicBezTo>
                    <a:pt x="1025" y="18874"/>
                    <a:pt x="837" y="17305"/>
                    <a:pt x="711" y="15735"/>
                  </a:cubicBezTo>
                  <a:cubicBezTo>
                    <a:pt x="649" y="14919"/>
                    <a:pt x="670" y="14124"/>
                    <a:pt x="628" y="13329"/>
                  </a:cubicBezTo>
                  <a:cubicBezTo>
                    <a:pt x="607" y="12806"/>
                    <a:pt x="523" y="12283"/>
                    <a:pt x="460" y="11760"/>
                  </a:cubicBezTo>
                  <a:cubicBezTo>
                    <a:pt x="419" y="11362"/>
                    <a:pt x="356" y="10944"/>
                    <a:pt x="356" y="10567"/>
                  </a:cubicBezTo>
                  <a:cubicBezTo>
                    <a:pt x="335" y="9898"/>
                    <a:pt x="335" y="9249"/>
                    <a:pt x="356" y="8600"/>
                  </a:cubicBezTo>
                  <a:cubicBezTo>
                    <a:pt x="356" y="7973"/>
                    <a:pt x="314" y="7366"/>
                    <a:pt x="147" y="6759"/>
                  </a:cubicBezTo>
                  <a:cubicBezTo>
                    <a:pt x="84" y="6508"/>
                    <a:pt x="42" y="6215"/>
                    <a:pt x="42" y="5922"/>
                  </a:cubicBezTo>
                  <a:cubicBezTo>
                    <a:pt x="21" y="4876"/>
                    <a:pt x="21" y="3809"/>
                    <a:pt x="0" y="2763"/>
                  </a:cubicBezTo>
                  <a:cubicBezTo>
                    <a:pt x="0" y="2512"/>
                    <a:pt x="42" y="2323"/>
                    <a:pt x="251" y="2114"/>
                  </a:cubicBezTo>
                  <a:cubicBezTo>
                    <a:pt x="419" y="1926"/>
                    <a:pt x="439" y="1612"/>
                    <a:pt x="544" y="1277"/>
                  </a:cubicBezTo>
                  <a:cubicBezTo>
                    <a:pt x="523" y="1298"/>
                    <a:pt x="565" y="1214"/>
                    <a:pt x="607" y="1193"/>
                  </a:cubicBezTo>
                  <a:cubicBezTo>
                    <a:pt x="2218" y="440"/>
                    <a:pt x="3913" y="1"/>
                    <a:pt x="5733" y="210"/>
                  </a:cubicBezTo>
                  <a:cubicBezTo>
                    <a:pt x="6214" y="252"/>
                    <a:pt x="6696" y="377"/>
                    <a:pt x="7030" y="796"/>
                  </a:cubicBezTo>
                  <a:cubicBezTo>
                    <a:pt x="7114" y="900"/>
                    <a:pt x="7219" y="963"/>
                    <a:pt x="7323" y="1047"/>
                  </a:cubicBezTo>
                  <a:cubicBezTo>
                    <a:pt x="8202" y="1696"/>
                    <a:pt x="8788" y="2532"/>
                    <a:pt x="8997" y="3600"/>
                  </a:cubicBezTo>
                  <a:cubicBezTo>
                    <a:pt x="9081" y="4039"/>
                    <a:pt x="9206" y="4520"/>
                    <a:pt x="9332" y="4960"/>
                  </a:cubicBezTo>
                  <a:cubicBezTo>
                    <a:pt x="9395" y="5169"/>
                    <a:pt x="9416" y="5399"/>
                    <a:pt x="9520" y="5587"/>
                  </a:cubicBezTo>
                  <a:cubicBezTo>
                    <a:pt x="10064" y="6529"/>
                    <a:pt x="10190" y="7575"/>
                    <a:pt x="10378" y="8600"/>
                  </a:cubicBezTo>
                  <a:cubicBezTo>
                    <a:pt x="10692" y="10253"/>
                    <a:pt x="10985" y="11885"/>
                    <a:pt x="11278" y="13538"/>
                  </a:cubicBezTo>
                  <a:cubicBezTo>
                    <a:pt x="11299" y="13748"/>
                    <a:pt x="11383" y="13978"/>
                    <a:pt x="11341" y="14187"/>
                  </a:cubicBezTo>
                  <a:cubicBezTo>
                    <a:pt x="11236" y="15610"/>
                    <a:pt x="11696" y="16970"/>
                    <a:pt x="12010" y="18309"/>
                  </a:cubicBezTo>
                  <a:cubicBezTo>
                    <a:pt x="12240" y="19292"/>
                    <a:pt x="12575" y="20255"/>
                    <a:pt x="12889" y="21238"/>
                  </a:cubicBezTo>
                  <a:cubicBezTo>
                    <a:pt x="12952" y="21406"/>
                    <a:pt x="13015" y="21573"/>
                    <a:pt x="13077" y="21761"/>
                  </a:cubicBezTo>
                  <a:cubicBezTo>
                    <a:pt x="13433" y="22766"/>
                    <a:pt x="14103" y="23498"/>
                    <a:pt x="15065" y="24000"/>
                  </a:cubicBezTo>
                  <a:cubicBezTo>
                    <a:pt x="15358" y="24126"/>
                    <a:pt x="15609" y="24293"/>
                    <a:pt x="15881" y="24481"/>
                  </a:cubicBezTo>
                  <a:cubicBezTo>
                    <a:pt x="16676" y="25046"/>
                    <a:pt x="17576" y="25339"/>
                    <a:pt x="18517" y="25548"/>
                  </a:cubicBezTo>
                  <a:cubicBezTo>
                    <a:pt x="18727" y="25590"/>
                    <a:pt x="18957" y="25590"/>
                    <a:pt x="19145" y="25695"/>
                  </a:cubicBezTo>
                  <a:cubicBezTo>
                    <a:pt x="19773" y="26009"/>
                    <a:pt x="20442" y="26009"/>
                    <a:pt x="21154" y="26009"/>
                  </a:cubicBezTo>
                  <a:lnTo>
                    <a:pt x="25150" y="26009"/>
                  </a:lnTo>
                  <a:cubicBezTo>
                    <a:pt x="25548" y="26009"/>
                    <a:pt x="25945" y="25904"/>
                    <a:pt x="26343" y="25862"/>
                  </a:cubicBezTo>
                  <a:cubicBezTo>
                    <a:pt x="26573" y="25841"/>
                    <a:pt x="26824" y="25758"/>
                    <a:pt x="27075" y="25758"/>
                  </a:cubicBezTo>
                  <a:cubicBezTo>
                    <a:pt x="28038" y="25758"/>
                    <a:pt x="29000" y="25779"/>
                    <a:pt x="29942" y="25758"/>
                  </a:cubicBezTo>
                  <a:cubicBezTo>
                    <a:pt x="30465" y="25737"/>
                    <a:pt x="30841" y="25946"/>
                    <a:pt x="31176" y="26302"/>
                  </a:cubicBezTo>
                  <a:cubicBezTo>
                    <a:pt x="31427" y="26595"/>
                    <a:pt x="31804" y="26804"/>
                    <a:pt x="32055" y="27118"/>
                  </a:cubicBezTo>
                  <a:cubicBezTo>
                    <a:pt x="32453" y="27578"/>
                    <a:pt x="32871" y="27997"/>
                    <a:pt x="32997" y="28666"/>
                  </a:cubicBezTo>
                  <a:cubicBezTo>
                    <a:pt x="33101" y="29231"/>
                    <a:pt x="33206" y="29817"/>
                    <a:pt x="33206" y="30403"/>
                  </a:cubicBezTo>
                  <a:cubicBezTo>
                    <a:pt x="33185" y="31072"/>
                    <a:pt x="32976" y="31616"/>
                    <a:pt x="32536" y="32077"/>
                  </a:cubicBezTo>
                  <a:cubicBezTo>
                    <a:pt x="32181" y="32432"/>
                    <a:pt x="31867" y="32851"/>
                    <a:pt x="31511" y="332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87;p46"/>
            <p:cNvSpPr/>
            <p:nvPr/>
          </p:nvSpPr>
          <p:spPr>
            <a:xfrm flipH="1">
              <a:off x="7315031" y="4246511"/>
              <a:ext cx="95709" cy="236218"/>
            </a:xfrm>
            <a:custGeom>
              <a:avLst/>
              <a:gdLst/>
              <a:ahLst/>
              <a:cxnLst/>
              <a:rect l="l" t="t" r="r" b="b"/>
              <a:pathLst>
                <a:path w="2993" h="7387" extrusionOk="0">
                  <a:moveTo>
                    <a:pt x="1089" y="1"/>
                  </a:moveTo>
                  <a:cubicBezTo>
                    <a:pt x="1800" y="377"/>
                    <a:pt x="2365" y="670"/>
                    <a:pt x="2972" y="942"/>
                  </a:cubicBezTo>
                  <a:cubicBezTo>
                    <a:pt x="2993" y="1549"/>
                    <a:pt x="2972" y="2072"/>
                    <a:pt x="2637" y="2616"/>
                  </a:cubicBezTo>
                  <a:cubicBezTo>
                    <a:pt x="2344" y="3077"/>
                    <a:pt x="2323" y="3662"/>
                    <a:pt x="2156" y="4186"/>
                  </a:cubicBezTo>
                  <a:cubicBezTo>
                    <a:pt x="1925" y="4981"/>
                    <a:pt x="1716" y="5797"/>
                    <a:pt x="1423" y="6571"/>
                  </a:cubicBezTo>
                  <a:cubicBezTo>
                    <a:pt x="1151" y="7366"/>
                    <a:pt x="942" y="7387"/>
                    <a:pt x="210" y="6906"/>
                  </a:cubicBezTo>
                  <a:lnTo>
                    <a:pt x="105" y="6801"/>
                  </a:lnTo>
                  <a:cubicBezTo>
                    <a:pt x="42" y="6257"/>
                    <a:pt x="0" y="5692"/>
                    <a:pt x="252" y="5127"/>
                  </a:cubicBezTo>
                  <a:cubicBezTo>
                    <a:pt x="273" y="5064"/>
                    <a:pt x="314" y="4960"/>
                    <a:pt x="314" y="4876"/>
                  </a:cubicBezTo>
                  <a:cubicBezTo>
                    <a:pt x="314" y="3809"/>
                    <a:pt x="691" y="2805"/>
                    <a:pt x="900" y="1779"/>
                  </a:cubicBezTo>
                  <a:cubicBezTo>
                    <a:pt x="984" y="1445"/>
                    <a:pt x="1005" y="1110"/>
                    <a:pt x="1047" y="796"/>
                  </a:cubicBezTo>
                  <a:cubicBezTo>
                    <a:pt x="1068" y="587"/>
                    <a:pt x="1068" y="377"/>
                    <a:pt x="10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88;p46"/>
            <p:cNvSpPr/>
            <p:nvPr/>
          </p:nvSpPr>
          <p:spPr>
            <a:xfrm flipH="1">
              <a:off x="6543550" y="4263236"/>
              <a:ext cx="109747" cy="182719"/>
            </a:xfrm>
            <a:custGeom>
              <a:avLst/>
              <a:gdLst/>
              <a:ahLst/>
              <a:cxnLst/>
              <a:rect l="l" t="t" r="r" b="b"/>
              <a:pathLst>
                <a:path w="3432" h="5714" extrusionOk="0">
                  <a:moveTo>
                    <a:pt x="0" y="503"/>
                  </a:moveTo>
                  <a:cubicBezTo>
                    <a:pt x="481" y="168"/>
                    <a:pt x="1025" y="189"/>
                    <a:pt x="1548" y="1"/>
                  </a:cubicBezTo>
                  <a:cubicBezTo>
                    <a:pt x="1695" y="482"/>
                    <a:pt x="1841" y="922"/>
                    <a:pt x="1988" y="1340"/>
                  </a:cubicBezTo>
                  <a:cubicBezTo>
                    <a:pt x="2051" y="1466"/>
                    <a:pt x="2113" y="1633"/>
                    <a:pt x="2176" y="1758"/>
                  </a:cubicBezTo>
                  <a:cubicBezTo>
                    <a:pt x="2218" y="1842"/>
                    <a:pt x="2302" y="1926"/>
                    <a:pt x="2323" y="1989"/>
                  </a:cubicBezTo>
                  <a:cubicBezTo>
                    <a:pt x="2427" y="2721"/>
                    <a:pt x="2950" y="3328"/>
                    <a:pt x="3097" y="4060"/>
                  </a:cubicBezTo>
                  <a:cubicBezTo>
                    <a:pt x="3159" y="4458"/>
                    <a:pt x="3431" y="4792"/>
                    <a:pt x="3348" y="5211"/>
                  </a:cubicBezTo>
                  <a:cubicBezTo>
                    <a:pt x="3327" y="5316"/>
                    <a:pt x="3306" y="5441"/>
                    <a:pt x="3264" y="5588"/>
                  </a:cubicBezTo>
                  <a:cubicBezTo>
                    <a:pt x="2699" y="5713"/>
                    <a:pt x="2281" y="5588"/>
                    <a:pt x="1988" y="5085"/>
                  </a:cubicBezTo>
                  <a:cubicBezTo>
                    <a:pt x="1779" y="4751"/>
                    <a:pt x="1423" y="4499"/>
                    <a:pt x="1444" y="4039"/>
                  </a:cubicBezTo>
                  <a:cubicBezTo>
                    <a:pt x="1444" y="3955"/>
                    <a:pt x="1360" y="3872"/>
                    <a:pt x="1297" y="3809"/>
                  </a:cubicBezTo>
                  <a:cubicBezTo>
                    <a:pt x="1255" y="3725"/>
                    <a:pt x="1172" y="3642"/>
                    <a:pt x="1151" y="3558"/>
                  </a:cubicBezTo>
                  <a:cubicBezTo>
                    <a:pt x="921" y="3181"/>
                    <a:pt x="732" y="2763"/>
                    <a:pt x="628" y="2282"/>
                  </a:cubicBezTo>
                  <a:cubicBezTo>
                    <a:pt x="544" y="1863"/>
                    <a:pt x="251" y="1528"/>
                    <a:pt x="105" y="1110"/>
                  </a:cubicBezTo>
                  <a:cubicBezTo>
                    <a:pt x="21" y="942"/>
                    <a:pt x="21" y="712"/>
                    <a:pt x="0" y="50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89;p46"/>
            <p:cNvSpPr/>
            <p:nvPr/>
          </p:nvSpPr>
          <p:spPr>
            <a:xfrm flipH="1">
              <a:off x="6473325" y="3140508"/>
              <a:ext cx="1123434" cy="1368957"/>
            </a:xfrm>
            <a:custGeom>
              <a:avLst/>
              <a:gdLst/>
              <a:ahLst/>
              <a:cxnLst/>
              <a:rect l="l" t="t" r="r" b="b"/>
              <a:pathLst>
                <a:path w="35132" h="42810" extrusionOk="0">
                  <a:moveTo>
                    <a:pt x="6299" y="33938"/>
                  </a:moveTo>
                  <a:cubicBezTo>
                    <a:pt x="6048" y="33687"/>
                    <a:pt x="5734" y="33394"/>
                    <a:pt x="5441" y="33059"/>
                  </a:cubicBezTo>
                  <a:cubicBezTo>
                    <a:pt x="4939" y="32494"/>
                    <a:pt x="4478" y="31930"/>
                    <a:pt x="3997" y="31344"/>
                  </a:cubicBezTo>
                  <a:cubicBezTo>
                    <a:pt x="3893" y="31218"/>
                    <a:pt x="3788" y="31030"/>
                    <a:pt x="3746" y="30862"/>
                  </a:cubicBezTo>
                  <a:cubicBezTo>
                    <a:pt x="3621" y="30507"/>
                    <a:pt x="3432" y="30193"/>
                    <a:pt x="3202" y="29921"/>
                  </a:cubicBezTo>
                  <a:cubicBezTo>
                    <a:pt x="3014" y="29733"/>
                    <a:pt x="2930" y="29440"/>
                    <a:pt x="2846" y="29189"/>
                  </a:cubicBezTo>
                  <a:cubicBezTo>
                    <a:pt x="2742" y="28791"/>
                    <a:pt x="2574" y="28414"/>
                    <a:pt x="2386" y="28080"/>
                  </a:cubicBezTo>
                  <a:cubicBezTo>
                    <a:pt x="2156" y="27661"/>
                    <a:pt x="1947" y="27201"/>
                    <a:pt x="1842" y="26720"/>
                  </a:cubicBezTo>
                  <a:cubicBezTo>
                    <a:pt x="1528" y="25485"/>
                    <a:pt x="1214" y="24271"/>
                    <a:pt x="942" y="23016"/>
                  </a:cubicBezTo>
                  <a:cubicBezTo>
                    <a:pt x="817" y="22409"/>
                    <a:pt x="733" y="21782"/>
                    <a:pt x="754" y="21175"/>
                  </a:cubicBezTo>
                  <a:cubicBezTo>
                    <a:pt x="796" y="19689"/>
                    <a:pt x="649" y="18204"/>
                    <a:pt x="524" y="16697"/>
                  </a:cubicBezTo>
                  <a:cubicBezTo>
                    <a:pt x="440" y="15839"/>
                    <a:pt x="503" y="14981"/>
                    <a:pt x="482" y="14082"/>
                  </a:cubicBezTo>
                  <a:cubicBezTo>
                    <a:pt x="440" y="13559"/>
                    <a:pt x="377" y="13035"/>
                    <a:pt x="336" y="12512"/>
                  </a:cubicBezTo>
                  <a:cubicBezTo>
                    <a:pt x="315" y="12157"/>
                    <a:pt x="273" y="11780"/>
                    <a:pt x="273" y="11424"/>
                  </a:cubicBezTo>
                  <a:cubicBezTo>
                    <a:pt x="273" y="10797"/>
                    <a:pt x="273" y="10190"/>
                    <a:pt x="294" y="9562"/>
                  </a:cubicBezTo>
                  <a:cubicBezTo>
                    <a:pt x="294" y="8893"/>
                    <a:pt x="294" y="8202"/>
                    <a:pt x="105" y="7533"/>
                  </a:cubicBezTo>
                  <a:cubicBezTo>
                    <a:pt x="22" y="7240"/>
                    <a:pt x="1" y="6926"/>
                    <a:pt x="1" y="6612"/>
                  </a:cubicBezTo>
                  <a:cubicBezTo>
                    <a:pt x="1" y="5503"/>
                    <a:pt x="64" y="4436"/>
                    <a:pt x="84" y="3348"/>
                  </a:cubicBezTo>
                  <a:cubicBezTo>
                    <a:pt x="84" y="3055"/>
                    <a:pt x="105" y="2783"/>
                    <a:pt x="147" y="2511"/>
                  </a:cubicBezTo>
                  <a:cubicBezTo>
                    <a:pt x="231" y="2197"/>
                    <a:pt x="252" y="1820"/>
                    <a:pt x="712" y="1779"/>
                  </a:cubicBezTo>
                  <a:cubicBezTo>
                    <a:pt x="1089" y="1193"/>
                    <a:pt x="1696" y="963"/>
                    <a:pt x="2323" y="753"/>
                  </a:cubicBezTo>
                  <a:cubicBezTo>
                    <a:pt x="3328" y="419"/>
                    <a:pt x="4311" y="0"/>
                    <a:pt x="5378" y="63"/>
                  </a:cubicBezTo>
                  <a:cubicBezTo>
                    <a:pt x="5964" y="105"/>
                    <a:pt x="6571" y="126"/>
                    <a:pt x="7136" y="167"/>
                  </a:cubicBezTo>
                  <a:cubicBezTo>
                    <a:pt x="7345" y="209"/>
                    <a:pt x="7596" y="230"/>
                    <a:pt x="7763" y="356"/>
                  </a:cubicBezTo>
                  <a:cubicBezTo>
                    <a:pt x="8370" y="795"/>
                    <a:pt x="8956" y="1235"/>
                    <a:pt x="9500" y="1737"/>
                  </a:cubicBezTo>
                  <a:cubicBezTo>
                    <a:pt x="9751" y="1946"/>
                    <a:pt x="9939" y="2260"/>
                    <a:pt x="10128" y="2532"/>
                  </a:cubicBezTo>
                  <a:cubicBezTo>
                    <a:pt x="10274" y="2783"/>
                    <a:pt x="10442" y="3055"/>
                    <a:pt x="10546" y="3348"/>
                  </a:cubicBezTo>
                  <a:cubicBezTo>
                    <a:pt x="10755" y="3996"/>
                    <a:pt x="10902" y="4645"/>
                    <a:pt x="11090" y="5294"/>
                  </a:cubicBezTo>
                  <a:cubicBezTo>
                    <a:pt x="11174" y="5587"/>
                    <a:pt x="11237" y="5901"/>
                    <a:pt x="11404" y="6173"/>
                  </a:cubicBezTo>
                  <a:cubicBezTo>
                    <a:pt x="11739" y="6758"/>
                    <a:pt x="11906" y="7428"/>
                    <a:pt x="12032" y="8098"/>
                  </a:cubicBezTo>
                  <a:cubicBezTo>
                    <a:pt x="12367" y="9960"/>
                    <a:pt x="12743" y="11822"/>
                    <a:pt x="13078" y="13663"/>
                  </a:cubicBezTo>
                  <a:cubicBezTo>
                    <a:pt x="13141" y="14019"/>
                    <a:pt x="13204" y="14354"/>
                    <a:pt x="13204" y="14688"/>
                  </a:cubicBezTo>
                  <a:cubicBezTo>
                    <a:pt x="13162" y="16048"/>
                    <a:pt x="13580" y="17325"/>
                    <a:pt x="13894" y="18622"/>
                  </a:cubicBezTo>
                  <a:cubicBezTo>
                    <a:pt x="14124" y="19606"/>
                    <a:pt x="14459" y="20568"/>
                    <a:pt x="14773" y="21551"/>
                  </a:cubicBezTo>
                  <a:cubicBezTo>
                    <a:pt x="14877" y="21865"/>
                    <a:pt x="15045" y="22179"/>
                    <a:pt x="15170" y="22493"/>
                  </a:cubicBezTo>
                  <a:cubicBezTo>
                    <a:pt x="15317" y="22911"/>
                    <a:pt x="15652" y="23225"/>
                    <a:pt x="16028" y="23435"/>
                  </a:cubicBezTo>
                  <a:cubicBezTo>
                    <a:pt x="16614" y="23769"/>
                    <a:pt x="17179" y="24167"/>
                    <a:pt x="17786" y="24481"/>
                  </a:cubicBezTo>
                  <a:cubicBezTo>
                    <a:pt x="18100" y="24648"/>
                    <a:pt x="18455" y="24753"/>
                    <a:pt x="18832" y="24857"/>
                  </a:cubicBezTo>
                  <a:cubicBezTo>
                    <a:pt x="20025" y="25171"/>
                    <a:pt x="21196" y="25632"/>
                    <a:pt x="22473" y="25548"/>
                  </a:cubicBezTo>
                  <a:cubicBezTo>
                    <a:pt x="23603" y="25464"/>
                    <a:pt x="24691" y="25527"/>
                    <a:pt x="25820" y="25527"/>
                  </a:cubicBezTo>
                  <a:cubicBezTo>
                    <a:pt x="26176" y="25527"/>
                    <a:pt x="26553" y="25485"/>
                    <a:pt x="26908" y="25360"/>
                  </a:cubicBezTo>
                  <a:cubicBezTo>
                    <a:pt x="27181" y="25255"/>
                    <a:pt x="27473" y="25234"/>
                    <a:pt x="27725" y="25234"/>
                  </a:cubicBezTo>
                  <a:cubicBezTo>
                    <a:pt x="28624" y="25213"/>
                    <a:pt x="29524" y="25234"/>
                    <a:pt x="30424" y="25234"/>
                  </a:cubicBezTo>
                  <a:cubicBezTo>
                    <a:pt x="30884" y="25234"/>
                    <a:pt x="31261" y="25380"/>
                    <a:pt x="31616" y="25632"/>
                  </a:cubicBezTo>
                  <a:cubicBezTo>
                    <a:pt x="31930" y="25862"/>
                    <a:pt x="32307" y="26050"/>
                    <a:pt x="32642" y="26280"/>
                  </a:cubicBezTo>
                  <a:cubicBezTo>
                    <a:pt x="33039" y="26594"/>
                    <a:pt x="33395" y="26908"/>
                    <a:pt x="33751" y="27243"/>
                  </a:cubicBezTo>
                  <a:cubicBezTo>
                    <a:pt x="34023" y="27536"/>
                    <a:pt x="34232" y="27870"/>
                    <a:pt x="34483" y="28184"/>
                  </a:cubicBezTo>
                  <a:cubicBezTo>
                    <a:pt x="34525" y="28268"/>
                    <a:pt x="34587" y="28352"/>
                    <a:pt x="34608" y="28414"/>
                  </a:cubicBezTo>
                  <a:cubicBezTo>
                    <a:pt x="34859" y="29461"/>
                    <a:pt x="35131" y="30549"/>
                    <a:pt x="34943" y="31637"/>
                  </a:cubicBezTo>
                  <a:cubicBezTo>
                    <a:pt x="34839" y="32222"/>
                    <a:pt x="34692" y="32787"/>
                    <a:pt x="34211" y="33206"/>
                  </a:cubicBezTo>
                  <a:cubicBezTo>
                    <a:pt x="34023" y="33373"/>
                    <a:pt x="33876" y="33582"/>
                    <a:pt x="33709" y="33750"/>
                  </a:cubicBezTo>
                  <a:cubicBezTo>
                    <a:pt x="33479" y="34022"/>
                    <a:pt x="33248" y="34231"/>
                    <a:pt x="32914" y="34357"/>
                  </a:cubicBezTo>
                  <a:cubicBezTo>
                    <a:pt x="32725" y="34419"/>
                    <a:pt x="32558" y="34524"/>
                    <a:pt x="32411" y="34629"/>
                  </a:cubicBezTo>
                  <a:cubicBezTo>
                    <a:pt x="32181" y="34775"/>
                    <a:pt x="32098" y="35005"/>
                    <a:pt x="32202" y="35277"/>
                  </a:cubicBezTo>
                  <a:cubicBezTo>
                    <a:pt x="32411" y="35738"/>
                    <a:pt x="32642" y="36219"/>
                    <a:pt x="32830" y="36721"/>
                  </a:cubicBezTo>
                  <a:cubicBezTo>
                    <a:pt x="33165" y="37579"/>
                    <a:pt x="33562" y="38416"/>
                    <a:pt x="33771" y="39295"/>
                  </a:cubicBezTo>
                  <a:cubicBezTo>
                    <a:pt x="33918" y="39860"/>
                    <a:pt x="33813" y="40487"/>
                    <a:pt x="33813" y="41052"/>
                  </a:cubicBezTo>
                  <a:cubicBezTo>
                    <a:pt x="33813" y="41324"/>
                    <a:pt x="33604" y="41533"/>
                    <a:pt x="33353" y="41554"/>
                  </a:cubicBezTo>
                  <a:cubicBezTo>
                    <a:pt x="32830" y="41575"/>
                    <a:pt x="32265" y="41638"/>
                    <a:pt x="31784" y="41554"/>
                  </a:cubicBezTo>
                  <a:cubicBezTo>
                    <a:pt x="31323" y="41492"/>
                    <a:pt x="31051" y="41136"/>
                    <a:pt x="30779" y="40759"/>
                  </a:cubicBezTo>
                  <a:cubicBezTo>
                    <a:pt x="30214" y="39964"/>
                    <a:pt x="29942" y="38981"/>
                    <a:pt x="29440" y="38144"/>
                  </a:cubicBezTo>
                  <a:cubicBezTo>
                    <a:pt x="29377" y="37391"/>
                    <a:pt x="28792" y="36826"/>
                    <a:pt x="28750" y="36051"/>
                  </a:cubicBezTo>
                  <a:cubicBezTo>
                    <a:pt x="28708" y="35779"/>
                    <a:pt x="28457" y="35591"/>
                    <a:pt x="28143" y="35591"/>
                  </a:cubicBezTo>
                  <a:lnTo>
                    <a:pt x="27494" y="35591"/>
                  </a:lnTo>
                  <a:cubicBezTo>
                    <a:pt x="26030" y="35591"/>
                    <a:pt x="24565" y="35549"/>
                    <a:pt x="23121" y="35591"/>
                  </a:cubicBezTo>
                  <a:cubicBezTo>
                    <a:pt x="22494" y="35591"/>
                    <a:pt x="21887" y="35633"/>
                    <a:pt x="21259" y="35696"/>
                  </a:cubicBezTo>
                  <a:cubicBezTo>
                    <a:pt x="20548" y="35738"/>
                    <a:pt x="19857" y="35800"/>
                    <a:pt x="19146" y="35863"/>
                  </a:cubicBezTo>
                  <a:cubicBezTo>
                    <a:pt x="19020" y="35863"/>
                    <a:pt x="18874" y="35863"/>
                    <a:pt x="18769" y="35926"/>
                  </a:cubicBezTo>
                  <a:cubicBezTo>
                    <a:pt x="18016" y="36177"/>
                    <a:pt x="17242" y="36135"/>
                    <a:pt x="16468" y="36135"/>
                  </a:cubicBezTo>
                  <a:cubicBezTo>
                    <a:pt x="15045" y="36135"/>
                    <a:pt x="13622" y="36135"/>
                    <a:pt x="12178" y="36114"/>
                  </a:cubicBezTo>
                  <a:cubicBezTo>
                    <a:pt x="11697" y="36114"/>
                    <a:pt x="11195" y="36135"/>
                    <a:pt x="10714" y="35926"/>
                  </a:cubicBezTo>
                  <a:cubicBezTo>
                    <a:pt x="10400" y="35800"/>
                    <a:pt x="10065" y="35947"/>
                    <a:pt x="9981" y="36282"/>
                  </a:cubicBezTo>
                  <a:cubicBezTo>
                    <a:pt x="9814" y="37286"/>
                    <a:pt x="9144" y="38144"/>
                    <a:pt x="9040" y="39190"/>
                  </a:cubicBezTo>
                  <a:cubicBezTo>
                    <a:pt x="8998" y="39692"/>
                    <a:pt x="8663" y="40194"/>
                    <a:pt x="8579" y="40676"/>
                  </a:cubicBezTo>
                  <a:cubicBezTo>
                    <a:pt x="8496" y="41261"/>
                    <a:pt x="8203" y="41722"/>
                    <a:pt x="7994" y="42224"/>
                  </a:cubicBezTo>
                  <a:cubicBezTo>
                    <a:pt x="7826" y="42621"/>
                    <a:pt x="7554" y="42768"/>
                    <a:pt x="7136" y="42768"/>
                  </a:cubicBezTo>
                  <a:cubicBezTo>
                    <a:pt x="6529" y="42768"/>
                    <a:pt x="5964" y="42810"/>
                    <a:pt x="5441" y="42454"/>
                  </a:cubicBezTo>
                  <a:cubicBezTo>
                    <a:pt x="5211" y="42308"/>
                    <a:pt x="5043" y="42140"/>
                    <a:pt x="5043" y="41889"/>
                  </a:cubicBezTo>
                  <a:cubicBezTo>
                    <a:pt x="5064" y="41073"/>
                    <a:pt x="4897" y="40257"/>
                    <a:pt x="5273" y="39504"/>
                  </a:cubicBezTo>
                  <a:cubicBezTo>
                    <a:pt x="5336" y="39420"/>
                    <a:pt x="5357" y="39316"/>
                    <a:pt x="5357" y="39253"/>
                  </a:cubicBezTo>
                  <a:cubicBezTo>
                    <a:pt x="5378" y="38228"/>
                    <a:pt x="5859" y="37328"/>
                    <a:pt x="6110" y="36365"/>
                  </a:cubicBezTo>
                  <a:cubicBezTo>
                    <a:pt x="6236" y="35947"/>
                    <a:pt x="6320" y="35528"/>
                    <a:pt x="6320" y="35089"/>
                  </a:cubicBezTo>
                  <a:cubicBezTo>
                    <a:pt x="6173" y="34754"/>
                    <a:pt x="6257" y="34378"/>
                    <a:pt x="6299" y="33938"/>
                  </a:cubicBezTo>
                  <a:close/>
                  <a:moveTo>
                    <a:pt x="32244" y="33854"/>
                  </a:moveTo>
                  <a:cubicBezTo>
                    <a:pt x="32600" y="33478"/>
                    <a:pt x="32934" y="33080"/>
                    <a:pt x="33290" y="32704"/>
                  </a:cubicBezTo>
                  <a:cubicBezTo>
                    <a:pt x="33771" y="32243"/>
                    <a:pt x="33981" y="31699"/>
                    <a:pt x="33981" y="31030"/>
                  </a:cubicBezTo>
                  <a:cubicBezTo>
                    <a:pt x="34002" y="30444"/>
                    <a:pt x="33876" y="29879"/>
                    <a:pt x="33771" y="29293"/>
                  </a:cubicBezTo>
                  <a:cubicBezTo>
                    <a:pt x="33646" y="28624"/>
                    <a:pt x="33227" y="28205"/>
                    <a:pt x="32830" y="27745"/>
                  </a:cubicBezTo>
                  <a:cubicBezTo>
                    <a:pt x="32558" y="27431"/>
                    <a:pt x="32223" y="27222"/>
                    <a:pt x="31930" y="26929"/>
                  </a:cubicBezTo>
                  <a:cubicBezTo>
                    <a:pt x="31595" y="26573"/>
                    <a:pt x="31240" y="26364"/>
                    <a:pt x="30717" y="26385"/>
                  </a:cubicBezTo>
                  <a:cubicBezTo>
                    <a:pt x="29733" y="26406"/>
                    <a:pt x="28771" y="26385"/>
                    <a:pt x="27829" y="26385"/>
                  </a:cubicBezTo>
                  <a:cubicBezTo>
                    <a:pt x="27599" y="26385"/>
                    <a:pt x="27327" y="26427"/>
                    <a:pt x="27097" y="26489"/>
                  </a:cubicBezTo>
                  <a:cubicBezTo>
                    <a:pt x="26699" y="26531"/>
                    <a:pt x="26323" y="26636"/>
                    <a:pt x="25925" y="26636"/>
                  </a:cubicBezTo>
                  <a:cubicBezTo>
                    <a:pt x="24586" y="26678"/>
                    <a:pt x="23247" y="26636"/>
                    <a:pt x="21908" y="26636"/>
                  </a:cubicBezTo>
                  <a:cubicBezTo>
                    <a:pt x="21238" y="26636"/>
                    <a:pt x="20548" y="26678"/>
                    <a:pt x="19899" y="26322"/>
                  </a:cubicBezTo>
                  <a:cubicBezTo>
                    <a:pt x="19732" y="26217"/>
                    <a:pt x="19481" y="26217"/>
                    <a:pt x="19271" y="26176"/>
                  </a:cubicBezTo>
                  <a:cubicBezTo>
                    <a:pt x="18330" y="25966"/>
                    <a:pt x="17409" y="25673"/>
                    <a:pt x="16635" y="25108"/>
                  </a:cubicBezTo>
                  <a:cubicBezTo>
                    <a:pt x="16363" y="24920"/>
                    <a:pt x="16112" y="24795"/>
                    <a:pt x="15819" y="24627"/>
                  </a:cubicBezTo>
                  <a:cubicBezTo>
                    <a:pt x="14856" y="24167"/>
                    <a:pt x="14208" y="23393"/>
                    <a:pt x="13831" y="22388"/>
                  </a:cubicBezTo>
                  <a:cubicBezTo>
                    <a:pt x="13789" y="22200"/>
                    <a:pt x="13706" y="22033"/>
                    <a:pt x="13664" y="21865"/>
                  </a:cubicBezTo>
                  <a:cubicBezTo>
                    <a:pt x="13371" y="20882"/>
                    <a:pt x="12994" y="19919"/>
                    <a:pt x="12764" y="18936"/>
                  </a:cubicBezTo>
                  <a:cubicBezTo>
                    <a:pt x="12450" y="17576"/>
                    <a:pt x="12011" y="16237"/>
                    <a:pt x="12116" y="14814"/>
                  </a:cubicBezTo>
                  <a:cubicBezTo>
                    <a:pt x="12136" y="14605"/>
                    <a:pt x="12053" y="14396"/>
                    <a:pt x="12032" y="14165"/>
                  </a:cubicBezTo>
                  <a:cubicBezTo>
                    <a:pt x="11739" y="12512"/>
                    <a:pt x="11467" y="10859"/>
                    <a:pt x="11132" y="9227"/>
                  </a:cubicBezTo>
                  <a:cubicBezTo>
                    <a:pt x="10965" y="8181"/>
                    <a:pt x="10818" y="7135"/>
                    <a:pt x="10274" y="6214"/>
                  </a:cubicBezTo>
                  <a:cubicBezTo>
                    <a:pt x="10170" y="6026"/>
                    <a:pt x="10149" y="5796"/>
                    <a:pt x="10086" y="5587"/>
                  </a:cubicBezTo>
                  <a:cubicBezTo>
                    <a:pt x="9981" y="5147"/>
                    <a:pt x="9856" y="4708"/>
                    <a:pt x="9751" y="4227"/>
                  </a:cubicBezTo>
                  <a:cubicBezTo>
                    <a:pt x="9542" y="3139"/>
                    <a:pt x="8956" y="2323"/>
                    <a:pt x="8077" y="1674"/>
                  </a:cubicBezTo>
                  <a:cubicBezTo>
                    <a:pt x="7973" y="1590"/>
                    <a:pt x="7868" y="1507"/>
                    <a:pt x="7805" y="1423"/>
                  </a:cubicBezTo>
                  <a:cubicBezTo>
                    <a:pt x="7450" y="1004"/>
                    <a:pt x="6989" y="879"/>
                    <a:pt x="6487" y="837"/>
                  </a:cubicBezTo>
                  <a:cubicBezTo>
                    <a:pt x="4688" y="649"/>
                    <a:pt x="2972" y="1067"/>
                    <a:pt x="1361" y="1820"/>
                  </a:cubicBezTo>
                  <a:cubicBezTo>
                    <a:pt x="1298" y="1841"/>
                    <a:pt x="1277" y="1904"/>
                    <a:pt x="1298" y="1904"/>
                  </a:cubicBezTo>
                  <a:cubicBezTo>
                    <a:pt x="1193" y="2239"/>
                    <a:pt x="1172" y="2553"/>
                    <a:pt x="1026" y="2741"/>
                  </a:cubicBezTo>
                  <a:cubicBezTo>
                    <a:pt x="817" y="2950"/>
                    <a:pt x="754" y="3139"/>
                    <a:pt x="754" y="3390"/>
                  </a:cubicBezTo>
                  <a:cubicBezTo>
                    <a:pt x="775" y="4436"/>
                    <a:pt x="775" y="5503"/>
                    <a:pt x="817" y="6549"/>
                  </a:cubicBezTo>
                  <a:cubicBezTo>
                    <a:pt x="817" y="6842"/>
                    <a:pt x="838" y="7114"/>
                    <a:pt x="921" y="7386"/>
                  </a:cubicBezTo>
                  <a:cubicBezTo>
                    <a:pt x="1068" y="7993"/>
                    <a:pt x="1131" y="8621"/>
                    <a:pt x="1131" y="9227"/>
                  </a:cubicBezTo>
                  <a:lnTo>
                    <a:pt x="1131" y="11194"/>
                  </a:lnTo>
                  <a:cubicBezTo>
                    <a:pt x="1131" y="11571"/>
                    <a:pt x="1193" y="11989"/>
                    <a:pt x="1235" y="12387"/>
                  </a:cubicBezTo>
                  <a:cubicBezTo>
                    <a:pt x="1277" y="12910"/>
                    <a:pt x="1361" y="13433"/>
                    <a:pt x="1382" y="13956"/>
                  </a:cubicBezTo>
                  <a:cubicBezTo>
                    <a:pt x="1444" y="14772"/>
                    <a:pt x="1382" y="15588"/>
                    <a:pt x="1465" y="16362"/>
                  </a:cubicBezTo>
                  <a:cubicBezTo>
                    <a:pt x="1591" y="17932"/>
                    <a:pt x="1779" y="19501"/>
                    <a:pt x="1716" y="21091"/>
                  </a:cubicBezTo>
                  <a:cubicBezTo>
                    <a:pt x="1716" y="21489"/>
                    <a:pt x="1716" y="21907"/>
                    <a:pt x="1821" y="22305"/>
                  </a:cubicBezTo>
                  <a:cubicBezTo>
                    <a:pt x="2156" y="23686"/>
                    <a:pt x="2491" y="25067"/>
                    <a:pt x="2846" y="26468"/>
                  </a:cubicBezTo>
                  <a:cubicBezTo>
                    <a:pt x="2951" y="26887"/>
                    <a:pt x="3139" y="27264"/>
                    <a:pt x="3369" y="27640"/>
                  </a:cubicBezTo>
                  <a:cubicBezTo>
                    <a:pt x="3641" y="28059"/>
                    <a:pt x="3725" y="28498"/>
                    <a:pt x="3893" y="28917"/>
                  </a:cubicBezTo>
                  <a:cubicBezTo>
                    <a:pt x="4081" y="29335"/>
                    <a:pt x="4374" y="29712"/>
                    <a:pt x="4604" y="30088"/>
                  </a:cubicBezTo>
                  <a:cubicBezTo>
                    <a:pt x="4625" y="30130"/>
                    <a:pt x="4625" y="30151"/>
                    <a:pt x="4625" y="30172"/>
                  </a:cubicBezTo>
                  <a:cubicBezTo>
                    <a:pt x="4792" y="30444"/>
                    <a:pt x="4918" y="30716"/>
                    <a:pt x="5106" y="30967"/>
                  </a:cubicBezTo>
                  <a:cubicBezTo>
                    <a:pt x="5817" y="31930"/>
                    <a:pt x="6654" y="32746"/>
                    <a:pt x="7533" y="33520"/>
                  </a:cubicBezTo>
                  <a:cubicBezTo>
                    <a:pt x="8140" y="34043"/>
                    <a:pt x="8872" y="34440"/>
                    <a:pt x="9709" y="34461"/>
                  </a:cubicBezTo>
                  <a:cubicBezTo>
                    <a:pt x="10044" y="34482"/>
                    <a:pt x="10379" y="34587"/>
                    <a:pt x="10672" y="34733"/>
                  </a:cubicBezTo>
                  <a:cubicBezTo>
                    <a:pt x="11174" y="34943"/>
                    <a:pt x="11655" y="35005"/>
                    <a:pt x="12220" y="35005"/>
                  </a:cubicBezTo>
                  <a:cubicBezTo>
                    <a:pt x="13810" y="34984"/>
                    <a:pt x="15380" y="34984"/>
                    <a:pt x="16970" y="34984"/>
                  </a:cubicBezTo>
                  <a:cubicBezTo>
                    <a:pt x="17325" y="34984"/>
                    <a:pt x="17660" y="34984"/>
                    <a:pt x="17995" y="34901"/>
                  </a:cubicBezTo>
                  <a:cubicBezTo>
                    <a:pt x="18539" y="34754"/>
                    <a:pt x="19104" y="34733"/>
                    <a:pt x="19648" y="34733"/>
                  </a:cubicBezTo>
                  <a:cubicBezTo>
                    <a:pt x="19878" y="34733"/>
                    <a:pt x="20150" y="34691"/>
                    <a:pt x="20380" y="34650"/>
                  </a:cubicBezTo>
                  <a:cubicBezTo>
                    <a:pt x="21322" y="34482"/>
                    <a:pt x="22284" y="34419"/>
                    <a:pt x="23247" y="34419"/>
                  </a:cubicBezTo>
                  <a:cubicBezTo>
                    <a:pt x="24963" y="34440"/>
                    <a:pt x="26678" y="34419"/>
                    <a:pt x="28373" y="34419"/>
                  </a:cubicBezTo>
                  <a:cubicBezTo>
                    <a:pt x="28729" y="34419"/>
                    <a:pt x="29064" y="34419"/>
                    <a:pt x="29398" y="34315"/>
                  </a:cubicBezTo>
                  <a:cubicBezTo>
                    <a:pt x="30298" y="34106"/>
                    <a:pt x="31240" y="33896"/>
                    <a:pt x="32244" y="33854"/>
                  </a:cubicBezTo>
                  <a:close/>
                  <a:moveTo>
                    <a:pt x="6906" y="34587"/>
                  </a:moveTo>
                  <a:cubicBezTo>
                    <a:pt x="6885" y="34943"/>
                    <a:pt x="6885" y="35152"/>
                    <a:pt x="6864" y="35361"/>
                  </a:cubicBezTo>
                  <a:cubicBezTo>
                    <a:pt x="6822" y="35696"/>
                    <a:pt x="6801" y="36031"/>
                    <a:pt x="6717" y="36344"/>
                  </a:cubicBezTo>
                  <a:cubicBezTo>
                    <a:pt x="6487" y="37370"/>
                    <a:pt x="6090" y="38353"/>
                    <a:pt x="6131" y="39441"/>
                  </a:cubicBezTo>
                  <a:cubicBezTo>
                    <a:pt x="6131" y="39504"/>
                    <a:pt x="6090" y="39608"/>
                    <a:pt x="6069" y="39692"/>
                  </a:cubicBezTo>
                  <a:cubicBezTo>
                    <a:pt x="5817" y="40236"/>
                    <a:pt x="5859" y="40822"/>
                    <a:pt x="5922" y="41366"/>
                  </a:cubicBezTo>
                  <a:cubicBezTo>
                    <a:pt x="5964" y="41429"/>
                    <a:pt x="5985" y="41471"/>
                    <a:pt x="6027" y="41471"/>
                  </a:cubicBezTo>
                  <a:cubicBezTo>
                    <a:pt x="6759" y="41952"/>
                    <a:pt x="6968" y="41910"/>
                    <a:pt x="7240" y="41136"/>
                  </a:cubicBezTo>
                  <a:cubicBezTo>
                    <a:pt x="7533" y="40341"/>
                    <a:pt x="7742" y="39525"/>
                    <a:pt x="7973" y="38751"/>
                  </a:cubicBezTo>
                  <a:cubicBezTo>
                    <a:pt x="8140" y="38228"/>
                    <a:pt x="8161" y="37621"/>
                    <a:pt x="8454" y="37181"/>
                  </a:cubicBezTo>
                  <a:cubicBezTo>
                    <a:pt x="8789" y="36637"/>
                    <a:pt x="8810" y="36114"/>
                    <a:pt x="8789" y="35507"/>
                  </a:cubicBezTo>
                  <a:cubicBezTo>
                    <a:pt x="8182" y="35256"/>
                    <a:pt x="7617" y="34963"/>
                    <a:pt x="6906" y="34587"/>
                  </a:cubicBezTo>
                  <a:close/>
                  <a:moveTo>
                    <a:pt x="29503" y="35612"/>
                  </a:moveTo>
                  <a:cubicBezTo>
                    <a:pt x="29524" y="35821"/>
                    <a:pt x="29524" y="36051"/>
                    <a:pt x="29608" y="36240"/>
                  </a:cubicBezTo>
                  <a:cubicBezTo>
                    <a:pt x="29775" y="36637"/>
                    <a:pt x="30026" y="36993"/>
                    <a:pt x="30131" y="37412"/>
                  </a:cubicBezTo>
                  <a:cubicBezTo>
                    <a:pt x="30235" y="37893"/>
                    <a:pt x="30424" y="38290"/>
                    <a:pt x="30654" y="38688"/>
                  </a:cubicBezTo>
                  <a:lnTo>
                    <a:pt x="30821" y="38939"/>
                  </a:lnTo>
                  <a:cubicBezTo>
                    <a:pt x="30863" y="39002"/>
                    <a:pt x="30947" y="39085"/>
                    <a:pt x="30947" y="39169"/>
                  </a:cubicBezTo>
                  <a:cubicBezTo>
                    <a:pt x="30926" y="39629"/>
                    <a:pt x="31282" y="39880"/>
                    <a:pt x="31491" y="40215"/>
                  </a:cubicBezTo>
                  <a:cubicBezTo>
                    <a:pt x="31784" y="40717"/>
                    <a:pt x="32223" y="40843"/>
                    <a:pt x="32767" y="40717"/>
                  </a:cubicBezTo>
                  <a:cubicBezTo>
                    <a:pt x="32809" y="40571"/>
                    <a:pt x="32830" y="40466"/>
                    <a:pt x="32851" y="40341"/>
                  </a:cubicBezTo>
                  <a:cubicBezTo>
                    <a:pt x="32955" y="39922"/>
                    <a:pt x="32662" y="39588"/>
                    <a:pt x="32600" y="39190"/>
                  </a:cubicBezTo>
                  <a:cubicBezTo>
                    <a:pt x="32453" y="38458"/>
                    <a:pt x="31972" y="37893"/>
                    <a:pt x="31826" y="37119"/>
                  </a:cubicBezTo>
                  <a:cubicBezTo>
                    <a:pt x="31826" y="37056"/>
                    <a:pt x="31721" y="36972"/>
                    <a:pt x="31679" y="36888"/>
                  </a:cubicBezTo>
                  <a:cubicBezTo>
                    <a:pt x="31595" y="36763"/>
                    <a:pt x="31512" y="36637"/>
                    <a:pt x="31491" y="36470"/>
                  </a:cubicBezTo>
                  <a:cubicBezTo>
                    <a:pt x="31344" y="36051"/>
                    <a:pt x="31198" y="35612"/>
                    <a:pt x="31051" y="35131"/>
                  </a:cubicBezTo>
                  <a:cubicBezTo>
                    <a:pt x="30528" y="35298"/>
                    <a:pt x="30005" y="35277"/>
                    <a:pt x="29503" y="356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90;p46"/>
            <p:cNvSpPr/>
            <p:nvPr/>
          </p:nvSpPr>
          <p:spPr>
            <a:xfrm flipH="1">
              <a:off x="6431843" y="2496816"/>
              <a:ext cx="922679" cy="847756"/>
            </a:xfrm>
            <a:custGeom>
              <a:avLst/>
              <a:gdLst/>
              <a:ahLst/>
              <a:cxnLst/>
              <a:rect l="l" t="t" r="r" b="b"/>
              <a:pathLst>
                <a:path w="28854" h="26511" extrusionOk="0">
                  <a:moveTo>
                    <a:pt x="22242" y="23707"/>
                  </a:moveTo>
                  <a:cubicBezTo>
                    <a:pt x="22116" y="23812"/>
                    <a:pt x="22012" y="23895"/>
                    <a:pt x="21907" y="23958"/>
                  </a:cubicBezTo>
                  <a:cubicBezTo>
                    <a:pt x="20840" y="24628"/>
                    <a:pt x="19710" y="25088"/>
                    <a:pt x="18559" y="25569"/>
                  </a:cubicBezTo>
                  <a:cubicBezTo>
                    <a:pt x="18141" y="25737"/>
                    <a:pt x="17639" y="25778"/>
                    <a:pt x="17199" y="25883"/>
                  </a:cubicBezTo>
                  <a:cubicBezTo>
                    <a:pt x="14856" y="26427"/>
                    <a:pt x="12512" y="26511"/>
                    <a:pt x="10148" y="26427"/>
                  </a:cubicBezTo>
                  <a:cubicBezTo>
                    <a:pt x="9374" y="26406"/>
                    <a:pt x="8558" y="26155"/>
                    <a:pt x="7784" y="26030"/>
                  </a:cubicBezTo>
                  <a:cubicBezTo>
                    <a:pt x="7742" y="26030"/>
                    <a:pt x="7721" y="26030"/>
                    <a:pt x="7700" y="26009"/>
                  </a:cubicBezTo>
                  <a:cubicBezTo>
                    <a:pt x="7512" y="25841"/>
                    <a:pt x="7323" y="25632"/>
                    <a:pt x="7114" y="25590"/>
                  </a:cubicBezTo>
                  <a:cubicBezTo>
                    <a:pt x="6905" y="25527"/>
                    <a:pt x="6633" y="25716"/>
                    <a:pt x="6424" y="25674"/>
                  </a:cubicBezTo>
                  <a:cubicBezTo>
                    <a:pt x="5587" y="25423"/>
                    <a:pt x="4708" y="25318"/>
                    <a:pt x="4017" y="24753"/>
                  </a:cubicBezTo>
                  <a:cubicBezTo>
                    <a:pt x="3536" y="24356"/>
                    <a:pt x="3034" y="24000"/>
                    <a:pt x="2490" y="23602"/>
                  </a:cubicBezTo>
                  <a:cubicBezTo>
                    <a:pt x="2574" y="23289"/>
                    <a:pt x="2616" y="22975"/>
                    <a:pt x="2720" y="22682"/>
                  </a:cubicBezTo>
                  <a:cubicBezTo>
                    <a:pt x="2992" y="22033"/>
                    <a:pt x="3097" y="21385"/>
                    <a:pt x="2929" y="20673"/>
                  </a:cubicBezTo>
                  <a:cubicBezTo>
                    <a:pt x="2908" y="20589"/>
                    <a:pt x="2929" y="20485"/>
                    <a:pt x="2929" y="20380"/>
                  </a:cubicBezTo>
                  <a:cubicBezTo>
                    <a:pt x="3327" y="20192"/>
                    <a:pt x="3724" y="20296"/>
                    <a:pt x="4122" y="20276"/>
                  </a:cubicBezTo>
                  <a:cubicBezTo>
                    <a:pt x="4394" y="20255"/>
                    <a:pt x="4666" y="20276"/>
                    <a:pt x="4959" y="20255"/>
                  </a:cubicBezTo>
                  <a:cubicBezTo>
                    <a:pt x="5336" y="20234"/>
                    <a:pt x="5649" y="20045"/>
                    <a:pt x="5901" y="19732"/>
                  </a:cubicBezTo>
                  <a:cubicBezTo>
                    <a:pt x="5942" y="19648"/>
                    <a:pt x="5963" y="19501"/>
                    <a:pt x="5942" y="19397"/>
                  </a:cubicBezTo>
                  <a:cubicBezTo>
                    <a:pt x="5901" y="19292"/>
                    <a:pt x="5796" y="19208"/>
                    <a:pt x="5691" y="19188"/>
                  </a:cubicBezTo>
                  <a:cubicBezTo>
                    <a:pt x="5608" y="19146"/>
                    <a:pt x="5503" y="19146"/>
                    <a:pt x="5398" y="19188"/>
                  </a:cubicBezTo>
                  <a:cubicBezTo>
                    <a:pt x="4645" y="19355"/>
                    <a:pt x="3850" y="19229"/>
                    <a:pt x="3076" y="19229"/>
                  </a:cubicBezTo>
                  <a:cubicBezTo>
                    <a:pt x="2490" y="19229"/>
                    <a:pt x="1967" y="18999"/>
                    <a:pt x="1444" y="18811"/>
                  </a:cubicBezTo>
                  <a:cubicBezTo>
                    <a:pt x="1360" y="18790"/>
                    <a:pt x="1255" y="18727"/>
                    <a:pt x="1214" y="18644"/>
                  </a:cubicBezTo>
                  <a:cubicBezTo>
                    <a:pt x="628" y="17869"/>
                    <a:pt x="42" y="17116"/>
                    <a:pt x="42" y="16070"/>
                  </a:cubicBezTo>
                  <a:cubicBezTo>
                    <a:pt x="42" y="15568"/>
                    <a:pt x="63" y="15066"/>
                    <a:pt x="42" y="14563"/>
                  </a:cubicBezTo>
                  <a:cubicBezTo>
                    <a:pt x="0" y="14208"/>
                    <a:pt x="105" y="13894"/>
                    <a:pt x="419" y="13685"/>
                  </a:cubicBezTo>
                  <a:cubicBezTo>
                    <a:pt x="732" y="13454"/>
                    <a:pt x="1088" y="13182"/>
                    <a:pt x="1423" y="13036"/>
                  </a:cubicBezTo>
                  <a:cubicBezTo>
                    <a:pt x="1883" y="12827"/>
                    <a:pt x="2385" y="12827"/>
                    <a:pt x="2867" y="13036"/>
                  </a:cubicBezTo>
                  <a:cubicBezTo>
                    <a:pt x="3243" y="13203"/>
                    <a:pt x="3641" y="13392"/>
                    <a:pt x="4059" y="13559"/>
                  </a:cubicBezTo>
                  <a:cubicBezTo>
                    <a:pt x="4331" y="13664"/>
                    <a:pt x="4561" y="13789"/>
                    <a:pt x="4854" y="13873"/>
                  </a:cubicBezTo>
                  <a:cubicBezTo>
                    <a:pt x="5105" y="13915"/>
                    <a:pt x="5398" y="13894"/>
                    <a:pt x="5649" y="13915"/>
                  </a:cubicBezTo>
                  <a:cubicBezTo>
                    <a:pt x="5942" y="13915"/>
                    <a:pt x="6214" y="13936"/>
                    <a:pt x="6445" y="14124"/>
                  </a:cubicBezTo>
                  <a:cubicBezTo>
                    <a:pt x="7637" y="15086"/>
                    <a:pt x="9039" y="15024"/>
                    <a:pt x="10441" y="14814"/>
                  </a:cubicBezTo>
                  <a:cubicBezTo>
                    <a:pt x="10671" y="14773"/>
                    <a:pt x="10943" y="14647"/>
                    <a:pt x="11173" y="14668"/>
                  </a:cubicBezTo>
                  <a:cubicBezTo>
                    <a:pt x="11968" y="14752"/>
                    <a:pt x="12533" y="14333"/>
                    <a:pt x="13098" y="13873"/>
                  </a:cubicBezTo>
                  <a:cubicBezTo>
                    <a:pt x="13433" y="13580"/>
                    <a:pt x="13747" y="13308"/>
                    <a:pt x="14103" y="13057"/>
                  </a:cubicBezTo>
                  <a:cubicBezTo>
                    <a:pt x="14709" y="12576"/>
                    <a:pt x="14981" y="11927"/>
                    <a:pt x="15128" y="11216"/>
                  </a:cubicBezTo>
                  <a:cubicBezTo>
                    <a:pt x="15212" y="10776"/>
                    <a:pt x="15023" y="10358"/>
                    <a:pt x="14772" y="10023"/>
                  </a:cubicBezTo>
                  <a:cubicBezTo>
                    <a:pt x="14186" y="9291"/>
                    <a:pt x="13475" y="8663"/>
                    <a:pt x="12596" y="8328"/>
                  </a:cubicBezTo>
                  <a:cubicBezTo>
                    <a:pt x="11675" y="8014"/>
                    <a:pt x="10839" y="7533"/>
                    <a:pt x="10064" y="6989"/>
                  </a:cubicBezTo>
                  <a:cubicBezTo>
                    <a:pt x="10085" y="6926"/>
                    <a:pt x="10106" y="6864"/>
                    <a:pt x="10169" y="6864"/>
                  </a:cubicBezTo>
                  <a:cubicBezTo>
                    <a:pt x="11048" y="6864"/>
                    <a:pt x="11885" y="6654"/>
                    <a:pt x="12722" y="6487"/>
                  </a:cubicBezTo>
                  <a:cubicBezTo>
                    <a:pt x="13977" y="6257"/>
                    <a:pt x="15212" y="5985"/>
                    <a:pt x="16467" y="5755"/>
                  </a:cubicBezTo>
                  <a:cubicBezTo>
                    <a:pt x="16718" y="5713"/>
                    <a:pt x="16990" y="5608"/>
                    <a:pt x="17283" y="5524"/>
                  </a:cubicBezTo>
                  <a:cubicBezTo>
                    <a:pt x="18057" y="5315"/>
                    <a:pt x="18329" y="4353"/>
                    <a:pt x="18141" y="3788"/>
                  </a:cubicBezTo>
                  <a:cubicBezTo>
                    <a:pt x="18057" y="3579"/>
                    <a:pt x="17869" y="3348"/>
                    <a:pt x="17701" y="3223"/>
                  </a:cubicBezTo>
                  <a:cubicBezTo>
                    <a:pt x="17178" y="2846"/>
                    <a:pt x="16655" y="2428"/>
                    <a:pt x="16174" y="1988"/>
                  </a:cubicBezTo>
                  <a:cubicBezTo>
                    <a:pt x="15986" y="1842"/>
                    <a:pt x="15776" y="1695"/>
                    <a:pt x="15546" y="1591"/>
                  </a:cubicBezTo>
                  <a:cubicBezTo>
                    <a:pt x="14709" y="1235"/>
                    <a:pt x="13893" y="921"/>
                    <a:pt x="13056" y="586"/>
                  </a:cubicBezTo>
                  <a:cubicBezTo>
                    <a:pt x="12931" y="524"/>
                    <a:pt x="12784" y="482"/>
                    <a:pt x="12533" y="398"/>
                  </a:cubicBezTo>
                  <a:cubicBezTo>
                    <a:pt x="12722" y="273"/>
                    <a:pt x="12805" y="189"/>
                    <a:pt x="12910" y="168"/>
                  </a:cubicBezTo>
                  <a:cubicBezTo>
                    <a:pt x="13935" y="63"/>
                    <a:pt x="14940" y="1"/>
                    <a:pt x="15944" y="314"/>
                  </a:cubicBezTo>
                  <a:cubicBezTo>
                    <a:pt x="16655" y="524"/>
                    <a:pt x="17346" y="754"/>
                    <a:pt x="18036" y="1110"/>
                  </a:cubicBezTo>
                  <a:cubicBezTo>
                    <a:pt x="18873" y="1528"/>
                    <a:pt x="19731" y="1884"/>
                    <a:pt x="20547" y="2302"/>
                  </a:cubicBezTo>
                  <a:cubicBezTo>
                    <a:pt x="20945" y="2490"/>
                    <a:pt x="21300" y="2721"/>
                    <a:pt x="21677" y="2951"/>
                  </a:cubicBezTo>
                  <a:cubicBezTo>
                    <a:pt x="22619" y="3537"/>
                    <a:pt x="23414" y="4269"/>
                    <a:pt x="24041" y="5148"/>
                  </a:cubicBezTo>
                  <a:cubicBezTo>
                    <a:pt x="24125" y="5252"/>
                    <a:pt x="24209" y="5357"/>
                    <a:pt x="24292" y="5441"/>
                  </a:cubicBezTo>
                  <a:cubicBezTo>
                    <a:pt x="25904" y="7177"/>
                    <a:pt x="26971" y="9228"/>
                    <a:pt x="27912" y="11362"/>
                  </a:cubicBezTo>
                  <a:cubicBezTo>
                    <a:pt x="28289" y="12136"/>
                    <a:pt x="28540" y="12952"/>
                    <a:pt x="28686" y="13831"/>
                  </a:cubicBezTo>
                  <a:cubicBezTo>
                    <a:pt x="28854" y="15191"/>
                    <a:pt x="28686" y="16488"/>
                    <a:pt x="28331" y="17786"/>
                  </a:cubicBezTo>
                  <a:cubicBezTo>
                    <a:pt x="28080" y="18811"/>
                    <a:pt x="27494" y="19648"/>
                    <a:pt x="26908" y="20485"/>
                  </a:cubicBezTo>
                  <a:cubicBezTo>
                    <a:pt x="26636" y="20820"/>
                    <a:pt x="26322" y="21154"/>
                    <a:pt x="25966" y="21364"/>
                  </a:cubicBezTo>
                  <a:cubicBezTo>
                    <a:pt x="25234" y="21824"/>
                    <a:pt x="24439" y="22242"/>
                    <a:pt x="23665" y="22577"/>
                  </a:cubicBezTo>
                  <a:cubicBezTo>
                    <a:pt x="23037" y="22828"/>
                    <a:pt x="22326" y="22703"/>
                    <a:pt x="21635" y="22661"/>
                  </a:cubicBezTo>
                  <a:cubicBezTo>
                    <a:pt x="21426" y="22619"/>
                    <a:pt x="21217" y="22577"/>
                    <a:pt x="21007" y="22514"/>
                  </a:cubicBezTo>
                  <a:cubicBezTo>
                    <a:pt x="19710" y="22159"/>
                    <a:pt x="19731" y="22389"/>
                    <a:pt x="18852" y="21405"/>
                  </a:cubicBezTo>
                  <a:cubicBezTo>
                    <a:pt x="18685" y="21217"/>
                    <a:pt x="18476" y="21092"/>
                    <a:pt x="18266" y="20924"/>
                  </a:cubicBezTo>
                  <a:cubicBezTo>
                    <a:pt x="17722" y="20485"/>
                    <a:pt x="17137" y="20045"/>
                    <a:pt x="16760" y="19418"/>
                  </a:cubicBezTo>
                  <a:cubicBezTo>
                    <a:pt x="16613" y="19208"/>
                    <a:pt x="16446" y="19041"/>
                    <a:pt x="16258" y="18853"/>
                  </a:cubicBezTo>
                  <a:cubicBezTo>
                    <a:pt x="16132" y="18727"/>
                    <a:pt x="15839" y="18853"/>
                    <a:pt x="15839" y="19041"/>
                  </a:cubicBezTo>
                  <a:cubicBezTo>
                    <a:pt x="15839" y="19229"/>
                    <a:pt x="15839" y="19439"/>
                    <a:pt x="15944" y="19564"/>
                  </a:cubicBezTo>
                  <a:cubicBezTo>
                    <a:pt x="16341" y="20171"/>
                    <a:pt x="16697" y="20778"/>
                    <a:pt x="17283" y="21217"/>
                  </a:cubicBezTo>
                  <a:cubicBezTo>
                    <a:pt x="17848" y="21657"/>
                    <a:pt x="18350" y="22159"/>
                    <a:pt x="18873" y="22661"/>
                  </a:cubicBezTo>
                  <a:cubicBezTo>
                    <a:pt x="19124" y="22891"/>
                    <a:pt x="19396" y="23079"/>
                    <a:pt x="19752" y="23142"/>
                  </a:cubicBezTo>
                  <a:cubicBezTo>
                    <a:pt x="20484" y="23268"/>
                    <a:pt x="21321" y="23498"/>
                    <a:pt x="22242" y="23707"/>
                  </a:cubicBezTo>
                  <a:close/>
                  <a:moveTo>
                    <a:pt x="23497" y="12387"/>
                  </a:moveTo>
                  <a:lnTo>
                    <a:pt x="23497" y="12387"/>
                  </a:lnTo>
                  <a:cubicBezTo>
                    <a:pt x="23497" y="12157"/>
                    <a:pt x="23518" y="11927"/>
                    <a:pt x="23497" y="11718"/>
                  </a:cubicBezTo>
                  <a:cubicBezTo>
                    <a:pt x="23455" y="11362"/>
                    <a:pt x="23183" y="11174"/>
                    <a:pt x="22765" y="11153"/>
                  </a:cubicBezTo>
                  <a:cubicBezTo>
                    <a:pt x="22305" y="11153"/>
                    <a:pt x="22033" y="11299"/>
                    <a:pt x="21949" y="11718"/>
                  </a:cubicBezTo>
                  <a:cubicBezTo>
                    <a:pt x="21844" y="12283"/>
                    <a:pt x="22033" y="12764"/>
                    <a:pt x="22305" y="13203"/>
                  </a:cubicBezTo>
                  <a:cubicBezTo>
                    <a:pt x="22451" y="13475"/>
                    <a:pt x="22744" y="13580"/>
                    <a:pt x="22995" y="13496"/>
                  </a:cubicBezTo>
                  <a:cubicBezTo>
                    <a:pt x="23267" y="13454"/>
                    <a:pt x="23455" y="13203"/>
                    <a:pt x="23476" y="12890"/>
                  </a:cubicBezTo>
                  <a:cubicBezTo>
                    <a:pt x="23497" y="12743"/>
                    <a:pt x="23497" y="12555"/>
                    <a:pt x="23497" y="123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91;p46"/>
            <p:cNvSpPr/>
            <p:nvPr/>
          </p:nvSpPr>
          <p:spPr>
            <a:xfrm flipH="1">
              <a:off x="6803176" y="2254612"/>
              <a:ext cx="866494" cy="994948"/>
            </a:xfrm>
            <a:custGeom>
              <a:avLst/>
              <a:gdLst/>
              <a:ahLst/>
              <a:cxnLst/>
              <a:rect l="l" t="t" r="r" b="b"/>
              <a:pathLst>
                <a:path w="27097" h="31114" extrusionOk="0">
                  <a:moveTo>
                    <a:pt x="5294" y="18434"/>
                  </a:moveTo>
                  <a:cubicBezTo>
                    <a:pt x="5315" y="18183"/>
                    <a:pt x="5189" y="18015"/>
                    <a:pt x="4980" y="18015"/>
                  </a:cubicBezTo>
                  <a:cubicBezTo>
                    <a:pt x="4645" y="18015"/>
                    <a:pt x="4394" y="17827"/>
                    <a:pt x="4164" y="17660"/>
                  </a:cubicBezTo>
                  <a:cubicBezTo>
                    <a:pt x="3871" y="17409"/>
                    <a:pt x="3557" y="17241"/>
                    <a:pt x="3243" y="17032"/>
                  </a:cubicBezTo>
                  <a:cubicBezTo>
                    <a:pt x="3034" y="16886"/>
                    <a:pt x="2804" y="16781"/>
                    <a:pt x="2595" y="16655"/>
                  </a:cubicBezTo>
                  <a:cubicBezTo>
                    <a:pt x="1318" y="15944"/>
                    <a:pt x="1255" y="15902"/>
                    <a:pt x="419" y="14730"/>
                  </a:cubicBezTo>
                  <a:cubicBezTo>
                    <a:pt x="0" y="14124"/>
                    <a:pt x="42" y="13601"/>
                    <a:pt x="523" y="13057"/>
                  </a:cubicBezTo>
                  <a:cubicBezTo>
                    <a:pt x="774" y="12805"/>
                    <a:pt x="1004" y="12554"/>
                    <a:pt x="1193" y="12282"/>
                  </a:cubicBezTo>
                  <a:cubicBezTo>
                    <a:pt x="1402" y="12031"/>
                    <a:pt x="1653" y="11864"/>
                    <a:pt x="1967" y="11864"/>
                  </a:cubicBezTo>
                  <a:cubicBezTo>
                    <a:pt x="2616" y="11843"/>
                    <a:pt x="3285" y="11843"/>
                    <a:pt x="3934" y="11843"/>
                  </a:cubicBezTo>
                  <a:cubicBezTo>
                    <a:pt x="4248" y="11843"/>
                    <a:pt x="4436" y="12052"/>
                    <a:pt x="4666" y="12178"/>
                  </a:cubicBezTo>
                  <a:cubicBezTo>
                    <a:pt x="4896" y="12345"/>
                    <a:pt x="5126" y="12471"/>
                    <a:pt x="5440" y="12429"/>
                  </a:cubicBezTo>
                  <a:cubicBezTo>
                    <a:pt x="5629" y="12366"/>
                    <a:pt x="5817" y="12282"/>
                    <a:pt x="5838" y="12073"/>
                  </a:cubicBezTo>
                  <a:cubicBezTo>
                    <a:pt x="5838" y="11948"/>
                    <a:pt x="5817" y="11738"/>
                    <a:pt x="5733" y="11655"/>
                  </a:cubicBezTo>
                  <a:cubicBezTo>
                    <a:pt x="5022" y="11069"/>
                    <a:pt x="4540" y="10274"/>
                    <a:pt x="4017" y="9500"/>
                  </a:cubicBezTo>
                  <a:cubicBezTo>
                    <a:pt x="3808" y="9144"/>
                    <a:pt x="3704" y="8830"/>
                    <a:pt x="3724" y="8453"/>
                  </a:cubicBezTo>
                  <a:lnTo>
                    <a:pt x="3724" y="8160"/>
                  </a:lnTo>
                  <a:cubicBezTo>
                    <a:pt x="3599" y="7093"/>
                    <a:pt x="4080" y="6382"/>
                    <a:pt x="4959" y="5880"/>
                  </a:cubicBezTo>
                  <a:cubicBezTo>
                    <a:pt x="5231" y="5733"/>
                    <a:pt x="5503" y="5671"/>
                    <a:pt x="5838" y="5775"/>
                  </a:cubicBezTo>
                  <a:cubicBezTo>
                    <a:pt x="6591" y="6005"/>
                    <a:pt x="7198" y="6466"/>
                    <a:pt x="7637" y="7114"/>
                  </a:cubicBezTo>
                  <a:cubicBezTo>
                    <a:pt x="7909" y="7470"/>
                    <a:pt x="8202" y="7847"/>
                    <a:pt x="8432" y="8244"/>
                  </a:cubicBezTo>
                  <a:cubicBezTo>
                    <a:pt x="8558" y="8453"/>
                    <a:pt x="8642" y="8684"/>
                    <a:pt x="8893" y="8788"/>
                  </a:cubicBezTo>
                  <a:cubicBezTo>
                    <a:pt x="9081" y="8872"/>
                    <a:pt x="9144" y="8872"/>
                    <a:pt x="9688" y="8725"/>
                  </a:cubicBezTo>
                  <a:cubicBezTo>
                    <a:pt x="9688" y="8684"/>
                    <a:pt x="9709" y="8579"/>
                    <a:pt x="9688" y="8579"/>
                  </a:cubicBezTo>
                  <a:cubicBezTo>
                    <a:pt x="9290" y="8349"/>
                    <a:pt x="9186" y="7993"/>
                    <a:pt x="9186" y="7554"/>
                  </a:cubicBezTo>
                  <a:cubicBezTo>
                    <a:pt x="9165" y="6612"/>
                    <a:pt x="9416" y="5691"/>
                    <a:pt x="9709" y="4834"/>
                  </a:cubicBezTo>
                  <a:cubicBezTo>
                    <a:pt x="10315" y="3055"/>
                    <a:pt x="11362" y="1569"/>
                    <a:pt x="12931" y="523"/>
                  </a:cubicBezTo>
                  <a:cubicBezTo>
                    <a:pt x="13705" y="0"/>
                    <a:pt x="14061" y="126"/>
                    <a:pt x="14186" y="1046"/>
                  </a:cubicBezTo>
                  <a:cubicBezTo>
                    <a:pt x="14291" y="1779"/>
                    <a:pt x="14312" y="2511"/>
                    <a:pt x="14082" y="3243"/>
                  </a:cubicBezTo>
                  <a:cubicBezTo>
                    <a:pt x="13872" y="3892"/>
                    <a:pt x="13684" y="4541"/>
                    <a:pt x="13496" y="5210"/>
                  </a:cubicBezTo>
                  <a:cubicBezTo>
                    <a:pt x="13454" y="5378"/>
                    <a:pt x="13454" y="5566"/>
                    <a:pt x="13433" y="5754"/>
                  </a:cubicBezTo>
                  <a:cubicBezTo>
                    <a:pt x="13370" y="6068"/>
                    <a:pt x="13287" y="6361"/>
                    <a:pt x="13245" y="6675"/>
                  </a:cubicBezTo>
                  <a:cubicBezTo>
                    <a:pt x="13224" y="6842"/>
                    <a:pt x="13119" y="7093"/>
                    <a:pt x="13182" y="7198"/>
                  </a:cubicBezTo>
                  <a:cubicBezTo>
                    <a:pt x="13433" y="7533"/>
                    <a:pt x="13705" y="7847"/>
                    <a:pt x="14019" y="8098"/>
                  </a:cubicBezTo>
                  <a:cubicBezTo>
                    <a:pt x="14228" y="8265"/>
                    <a:pt x="14605" y="8035"/>
                    <a:pt x="14542" y="7784"/>
                  </a:cubicBezTo>
                  <a:cubicBezTo>
                    <a:pt x="14291" y="6821"/>
                    <a:pt x="14835" y="6173"/>
                    <a:pt x="15358" y="5440"/>
                  </a:cubicBezTo>
                  <a:cubicBezTo>
                    <a:pt x="16488" y="3850"/>
                    <a:pt x="17973" y="2699"/>
                    <a:pt x="19543" y="1611"/>
                  </a:cubicBezTo>
                  <a:cubicBezTo>
                    <a:pt x="20714" y="837"/>
                    <a:pt x="22116" y="565"/>
                    <a:pt x="23539" y="733"/>
                  </a:cubicBezTo>
                  <a:cubicBezTo>
                    <a:pt x="23853" y="753"/>
                    <a:pt x="24167" y="942"/>
                    <a:pt x="24334" y="1172"/>
                  </a:cubicBezTo>
                  <a:cubicBezTo>
                    <a:pt x="24753" y="1821"/>
                    <a:pt x="25004" y="2511"/>
                    <a:pt x="24627" y="3264"/>
                  </a:cubicBezTo>
                  <a:cubicBezTo>
                    <a:pt x="24376" y="3746"/>
                    <a:pt x="24146" y="4206"/>
                    <a:pt x="23874" y="4687"/>
                  </a:cubicBezTo>
                  <a:cubicBezTo>
                    <a:pt x="23769" y="4854"/>
                    <a:pt x="23644" y="5043"/>
                    <a:pt x="23518" y="5210"/>
                  </a:cubicBezTo>
                  <a:cubicBezTo>
                    <a:pt x="22995" y="5733"/>
                    <a:pt x="22472" y="6256"/>
                    <a:pt x="21949" y="6800"/>
                  </a:cubicBezTo>
                  <a:cubicBezTo>
                    <a:pt x="21740" y="7010"/>
                    <a:pt x="21530" y="7135"/>
                    <a:pt x="21238" y="7198"/>
                  </a:cubicBezTo>
                  <a:cubicBezTo>
                    <a:pt x="19731" y="7449"/>
                    <a:pt x="18392" y="8181"/>
                    <a:pt x="17053" y="8914"/>
                  </a:cubicBezTo>
                  <a:cubicBezTo>
                    <a:pt x="17032" y="8935"/>
                    <a:pt x="17011" y="8935"/>
                    <a:pt x="16969" y="8976"/>
                  </a:cubicBezTo>
                  <a:cubicBezTo>
                    <a:pt x="16404" y="9500"/>
                    <a:pt x="15714" y="9855"/>
                    <a:pt x="14981" y="10085"/>
                  </a:cubicBezTo>
                  <a:cubicBezTo>
                    <a:pt x="14919" y="10127"/>
                    <a:pt x="14877" y="10232"/>
                    <a:pt x="14814" y="10336"/>
                  </a:cubicBezTo>
                  <a:cubicBezTo>
                    <a:pt x="15065" y="10713"/>
                    <a:pt x="15463" y="10776"/>
                    <a:pt x="15860" y="10692"/>
                  </a:cubicBezTo>
                  <a:cubicBezTo>
                    <a:pt x="16551" y="10546"/>
                    <a:pt x="17241" y="10378"/>
                    <a:pt x="17911" y="10127"/>
                  </a:cubicBezTo>
                  <a:cubicBezTo>
                    <a:pt x="18601" y="9876"/>
                    <a:pt x="19250" y="9604"/>
                    <a:pt x="19857" y="9228"/>
                  </a:cubicBezTo>
                  <a:cubicBezTo>
                    <a:pt x="20631" y="8725"/>
                    <a:pt x="21426" y="8704"/>
                    <a:pt x="22263" y="8893"/>
                  </a:cubicBezTo>
                  <a:cubicBezTo>
                    <a:pt x="23309" y="9123"/>
                    <a:pt x="24251" y="9562"/>
                    <a:pt x="25192" y="10064"/>
                  </a:cubicBezTo>
                  <a:cubicBezTo>
                    <a:pt x="25339" y="10148"/>
                    <a:pt x="25485" y="10295"/>
                    <a:pt x="25611" y="10441"/>
                  </a:cubicBezTo>
                  <a:cubicBezTo>
                    <a:pt x="25966" y="10713"/>
                    <a:pt x="26322" y="11027"/>
                    <a:pt x="26678" y="11320"/>
                  </a:cubicBezTo>
                  <a:cubicBezTo>
                    <a:pt x="26866" y="11487"/>
                    <a:pt x="27096" y="11613"/>
                    <a:pt x="27054" y="11906"/>
                  </a:cubicBezTo>
                  <a:cubicBezTo>
                    <a:pt x="26992" y="12178"/>
                    <a:pt x="26740" y="12261"/>
                    <a:pt x="26489" y="12345"/>
                  </a:cubicBezTo>
                  <a:cubicBezTo>
                    <a:pt x="25924" y="12492"/>
                    <a:pt x="25339" y="12659"/>
                    <a:pt x="24774" y="12764"/>
                  </a:cubicBezTo>
                  <a:cubicBezTo>
                    <a:pt x="23769" y="12973"/>
                    <a:pt x="22765" y="13119"/>
                    <a:pt x="21761" y="13308"/>
                  </a:cubicBezTo>
                  <a:cubicBezTo>
                    <a:pt x="21112" y="13433"/>
                    <a:pt x="20484" y="13496"/>
                    <a:pt x="19836" y="13517"/>
                  </a:cubicBezTo>
                  <a:cubicBezTo>
                    <a:pt x="19229" y="13538"/>
                    <a:pt x="18601" y="13684"/>
                    <a:pt x="17994" y="13810"/>
                  </a:cubicBezTo>
                  <a:cubicBezTo>
                    <a:pt x="17639" y="13893"/>
                    <a:pt x="17492" y="14354"/>
                    <a:pt x="17785" y="14626"/>
                  </a:cubicBezTo>
                  <a:cubicBezTo>
                    <a:pt x="18015" y="14856"/>
                    <a:pt x="18308" y="15065"/>
                    <a:pt x="18622" y="15191"/>
                  </a:cubicBezTo>
                  <a:cubicBezTo>
                    <a:pt x="19271" y="15421"/>
                    <a:pt x="19857" y="15756"/>
                    <a:pt x="20463" y="16111"/>
                  </a:cubicBezTo>
                  <a:cubicBezTo>
                    <a:pt x="20924" y="16383"/>
                    <a:pt x="21447" y="16593"/>
                    <a:pt x="21970" y="16781"/>
                  </a:cubicBezTo>
                  <a:cubicBezTo>
                    <a:pt x="22702" y="17053"/>
                    <a:pt x="23246" y="17534"/>
                    <a:pt x="23748" y="18099"/>
                  </a:cubicBezTo>
                  <a:cubicBezTo>
                    <a:pt x="24020" y="18413"/>
                    <a:pt x="24062" y="18748"/>
                    <a:pt x="23874" y="19145"/>
                  </a:cubicBezTo>
                  <a:cubicBezTo>
                    <a:pt x="23707" y="19501"/>
                    <a:pt x="23518" y="19836"/>
                    <a:pt x="23142" y="20045"/>
                  </a:cubicBezTo>
                  <a:cubicBezTo>
                    <a:pt x="22828" y="20233"/>
                    <a:pt x="22577" y="20526"/>
                    <a:pt x="22284" y="20756"/>
                  </a:cubicBezTo>
                  <a:cubicBezTo>
                    <a:pt x="21928" y="21049"/>
                    <a:pt x="21551" y="21300"/>
                    <a:pt x="21028" y="21280"/>
                  </a:cubicBezTo>
                  <a:cubicBezTo>
                    <a:pt x="20798" y="21280"/>
                    <a:pt x="20526" y="21300"/>
                    <a:pt x="20296" y="21384"/>
                  </a:cubicBezTo>
                  <a:cubicBezTo>
                    <a:pt x="19626" y="21614"/>
                    <a:pt x="18936" y="21572"/>
                    <a:pt x="18266" y="21510"/>
                  </a:cubicBezTo>
                  <a:cubicBezTo>
                    <a:pt x="17555" y="21468"/>
                    <a:pt x="16948" y="21133"/>
                    <a:pt x="16530" y="20547"/>
                  </a:cubicBezTo>
                  <a:cubicBezTo>
                    <a:pt x="16111" y="19982"/>
                    <a:pt x="15651" y="19417"/>
                    <a:pt x="15379" y="18748"/>
                  </a:cubicBezTo>
                  <a:cubicBezTo>
                    <a:pt x="15337" y="18580"/>
                    <a:pt x="15149" y="18476"/>
                    <a:pt x="14981" y="18308"/>
                  </a:cubicBezTo>
                  <a:cubicBezTo>
                    <a:pt x="14542" y="19208"/>
                    <a:pt x="15086" y="19899"/>
                    <a:pt x="15337" y="20673"/>
                  </a:cubicBezTo>
                  <a:cubicBezTo>
                    <a:pt x="15128" y="20777"/>
                    <a:pt x="14940" y="20861"/>
                    <a:pt x="14772" y="20945"/>
                  </a:cubicBezTo>
                  <a:cubicBezTo>
                    <a:pt x="14186" y="20610"/>
                    <a:pt x="13600" y="20254"/>
                    <a:pt x="13035" y="19982"/>
                  </a:cubicBezTo>
                  <a:cubicBezTo>
                    <a:pt x="12324" y="19606"/>
                    <a:pt x="11613" y="19627"/>
                    <a:pt x="10880" y="19899"/>
                  </a:cubicBezTo>
                  <a:cubicBezTo>
                    <a:pt x="10253" y="20129"/>
                    <a:pt x="9730" y="20505"/>
                    <a:pt x="9290" y="20966"/>
                  </a:cubicBezTo>
                  <a:cubicBezTo>
                    <a:pt x="9060" y="21196"/>
                    <a:pt x="8914" y="21468"/>
                    <a:pt x="8914" y="21803"/>
                  </a:cubicBezTo>
                  <a:cubicBezTo>
                    <a:pt x="8914" y="22514"/>
                    <a:pt x="8893" y="23246"/>
                    <a:pt x="8914" y="23958"/>
                  </a:cubicBezTo>
                  <a:cubicBezTo>
                    <a:pt x="8955" y="24606"/>
                    <a:pt x="9206" y="25213"/>
                    <a:pt x="9604" y="25757"/>
                  </a:cubicBezTo>
                  <a:cubicBezTo>
                    <a:pt x="9939" y="26218"/>
                    <a:pt x="10253" y="26720"/>
                    <a:pt x="10650" y="27306"/>
                  </a:cubicBezTo>
                  <a:cubicBezTo>
                    <a:pt x="11069" y="27452"/>
                    <a:pt x="11592" y="27640"/>
                    <a:pt x="12157" y="27850"/>
                  </a:cubicBezTo>
                  <a:cubicBezTo>
                    <a:pt x="12157" y="28059"/>
                    <a:pt x="12219" y="28289"/>
                    <a:pt x="12199" y="28477"/>
                  </a:cubicBezTo>
                  <a:cubicBezTo>
                    <a:pt x="12115" y="29084"/>
                    <a:pt x="12010" y="29712"/>
                    <a:pt x="11885" y="30298"/>
                  </a:cubicBezTo>
                  <a:cubicBezTo>
                    <a:pt x="11822" y="30549"/>
                    <a:pt x="11675" y="30758"/>
                    <a:pt x="11508" y="30925"/>
                  </a:cubicBezTo>
                  <a:cubicBezTo>
                    <a:pt x="11424" y="31030"/>
                    <a:pt x="11215" y="31114"/>
                    <a:pt x="11110" y="31093"/>
                  </a:cubicBezTo>
                  <a:cubicBezTo>
                    <a:pt x="10755" y="30967"/>
                    <a:pt x="10357" y="30821"/>
                    <a:pt x="10148" y="30444"/>
                  </a:cubicBezTo>
                  <a:cubicBezTo>
                    <a:pt x="9897" y="29942"/>
                    <a:pt x="9541" y="29503"/>
                    <a:pt x="9269" y="29021"/>
                  </a:cubicBezTo>
                  <a:cubicBezTo>
                    <a:pt x="8997" y="28582"/>
                    <a:pt x="8746" y="28101"/>
                    <a:pt x="8474" y="27661"/>
                  </a:cubicBezTo>
                  <a:cubicBezTo>
                    <a:pt x="8390" y="27515"/>
                    <a:pt x="8286" y="27347"/>
                    <a:pt x="8223" y="27222"/>
                  </a:cubicBezTo>
                  <a:cubicBezTo>
                    <a:pt x="7909" y="27264"/>
                    <a:pt x="7721" y="27515"/>
                    <a:pt x="7846" y="27682"/>
                  </a:cubicBezTo>
                  <a:cubicBezTo>
                    <a:pt x="8265" y="28352"/>
                    <a:pt x="7951" y="28875"/>
                    <a:pt x="7637" y="29419"/>
                  </a:cubicBezTo>
                  <a:cubicBezTo>
                    <a:pt x="7428" y="29775"/>
                    <a:pt x="7198" y="30172"/>
                    <a:pt x="6968" y="30507"/>
                  </a:cubicBezTo>
                  <a:cubicBezTo>
                    <a:pt x="6675" y="30904"/>
                    <a:pt x="6361" y="30946"/>
                    <a:pt x="5921" y="30758"/>
                  </a:cubicBezTo>
                  <a:cubicBezTo>
                    <a:pt x="5398" y="30507"/>
                    <a:pt x="5189" y="30151"/>
                    <a:pt x="5189" y="29565"/>
                  </a:cubicBezTo>
                  <a:cubicBezTo>
                    <a:pt x="5189" y="28875"/>
                    <a:pt x="5252" y="28163"/>
                    <a:pt x="5419" y="27452"/>
                  </a:cubicBezTo>
                  <a:cubicBezTo>
                    <a:pt x="5566" y="26699"/>
                    <a:pt x="5754" y="25946"/>
                    <a:pt x="5921" y="25213"/>
                  </a:cubicBezTo>
                  <a:cubicBezTo>
                    <a:pt x="5963" y="25004"/>
                    <a:pt x="6068" y="24816"/>
                    <a:pt x="6152" y="24627"/>
                  </a:cubicBezTo>
                  <a:cubicBezTo>
                    <a:pt x="5817" y="24397"/>
                    <a:pt x="5670" y="24334"/>
                    <a:pt x="5524" y="24523"/>
                  </a:cubicBezTo>
                  <a:cubicBezTo>
                    <a:pt x="5336" y="24732"/>
                    <a:pt x="5210" y="24962"/>
                    <a:pt x="5022" y="25276"/>
                  </a:cubicBezTo>
                  <a:cubicBezTo>
                    <a:pt x="4478" y="25360"/>
                    <a:pt x="3871" y="25422"/>
                    <a:pt x="3264" y="25129"/>
                  </a:cubicBezTo>
                  <a:cubicBezTo>
                    <a:pt x="3139" y="25067"/>
                    <a:pt x="2950" y="25025"/>
                    <a:pt x="2825" y="25025"/>
                  </a:cubicBezTo>
                  <a:cubicBezTo>
                    <a:pt x="2281" y="25046"/>
                    <a:pt x="1988" y="24648"/>
                    <a:pt x="1737" y="24293"/>
                  </a:cubicBezTo>
                  <a:cubicBezTo>
                    <a:pt x="1653" y="24209"/>
                    <a:pt x="1632" y="24062"/>
                    <a:pt x="1653" y="23958"/>
                  </a:cubicBezTo>
                  <a:cubicBezTo>
                    <a:pt x="1758" y="23539"/>
                    <a:pt x="1779" y="23121"/>
                    <a:pt x="1946" y="22702"/>
                  </a:cubicBezTo>
                  <a:cubicBezTo>
                    <a:pt x="2302" y="21677"/>
                    <a:pt x="2929" y="20882"/>
                    <a:pt x="3724" y="20129"/>
                  </a:cubicBezTo>
                  <a:cubicBezTo>
                    <a:pt x="4185" y="19480"/>
                    <a:pt x="4666" y="18852"/>
                    <a:pt x="5294" y="184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92;p46"/>
            <p:cNvSpPr/>
            <p:nvPr/>
          </p:nvSpPr>
          <p:spPr>
            <a:xfrm flipH="1">
              <a:off x="6666009" y="3361958"/>
              <a:ext cx="536646" cy="545344"/>
            </a:xfrm>
            <a:custGeom>
              <a:avLst/>
              <a:gdLst/>
              <a:ahLst/>
              <a:cxnLst/>
              <a:rect l="l" t="t" r="r" b="b"/>
              <a:pathLst>
                <a:path w="16782" h="17054" extrusionOk="0">
                  <a:moveTo>
                    <a:pt x="2470" y="1"/>
                  </a:moveTo>
                  <a:cubicBezTo>
                    <a:pt x="2867" y="43"/>
                    <a:pt x="3139" y="84"/>
                    <a:pt x="3411" y="147"/>
                  </a:cubicBezTo>
                  <a:cubicBezTo>
                    <a:pt x="5357" y="649"/>
                    <a:pt x="7303" y="545"/>
                    <a:pt x="9249" y="357"/>
                  </a:cubicBezTo>
                  <a:cubicBezTo>
                    <a:pt x="9835" y="315"/>
                    <a:pt x="10442" y="294"/>
                    <a:pt x="11069" y="231"/>
                  </a:cubicBezTo>
                  <a:cubicBezTo>
                    <a:pt x="11111" y="440"/>
                    <a:pt x="11195" y="629"/>
                    <a:pt x="11174" y="775"/>
                  </a:cubicBezTo>
                  <a:cubicBezTo>
                    <a:pt x="11111" y="1298"/>
                    <a:pt x="11279" y="1779"/>
                    <a:pt x="11488" y="2219"/>
                  </a:cubicBezTo>
                  <a:cubicBezTo>
                    <a:pt x="11969" y="3223"/>
                    <a:pt x="12178" y="4311"/>
                    <a:pt x="12534" y="5420"/>
                  </a:cubicBezTo>
                  <a:cubicBezTo>
                    <a:pt x="12157" y="5525"/>
                    <a:pt x="11948" y="5315"/>
                    <a:pt x="11718" y="5211"/>
                  </a:cubicBezTo>
                  <a:cubicBezTo>
                    <a:pt x="11132" y="4918"/>
                    <a:pt x="10567" y="4604"/>
                    <a:pt x="9981" y="4311"/>
                  </a:cubicBezTo>
                  <a:cubicBezTo>
                    <a:pt x="9877" y="4269"/>
                    <a:pt x="9751" y="4269"/>
                    <a:pt x="9626" y="4227"/>
                  </a:cubicBezTo>
                  <a:cubicBezTo>
                    <a:pt x="9521" y="4227"/>
                    <a:pt x="9395" y="4416"/>
                    <a:pt x="9437" y="4499"/>
                  </a:cubicBezTo>
                  <a:cubicBezTo>
                    <a:pt x="9521" y="4625"/>
                    <a:pt x="9605" y="4792"/>
                    <a:pt x="9709" y="4855"/>
                  </a:cubicBezTo>
                  <a:cubicBezTo>
                    <a:pt x="10546" y="5525"/>
                    <a:pt x="11341" y="6173"/>
                    <a:pt x="12429" y="6424"/>
                  </a:cubicBezTo>
                  <a:cubicBezTo>
                    <a:pt x="12555" y="6466"/>
                    <a:pt x="12660" y="6508"/>
                    <a:pt x="12785" y="6529"/>
                  </a:cubicBezTo>
                  <a:cubicBezTo>
                    <a:pt x="12848" y="6696"/>
                    <a:pt x="12911" y="6822"/>
                    <a:pt x="12952" y="6989"/>
                  </a:cubicBezTo>
                  <a:cubicBezTo>
                    <a:pt x="13099" y="7952"/>
                    <a:pt x="13496" y="8810"/>
                    <a:pt x="13957" y="9668"/>
                  </a:cubicBezTo>
                  <a:cubicBezTo>
                    <a:pt x="14166" y="10086"/>
                    <a:pt x="14417" y="10484"/>
                    <a:pt x="14647" y="10902"/>
                  </a:cubicBezTo>
                  <a:cubicBezTo>
                    <a:pt x="14731" y="11028"/>
                    <a:pt x="14794" y="11174"/>
                    <a:pt x="14857" y="11320"/>
                  </a:cubicBezTo>
                  <a:cubicBezTo>
                    <a:pt x="15003" y="11802"/>
                    <a:pt x="15149" y="12283"/>
                    <a:pt x="15359" y="12701"/>
                  </a:cubicBezTo>
                  <a:cubicBezTo>
                    <a:pt x="15526" y="13120"/>
                    <a:pt x="15924" y="13413"/>
                    <a:pt x="16091" y="13894"/>
                  </a:cubicBezTo>
                  <a:cubicBezTo>
                    <a:pt x="16237" y="14313"/>
                    <a:pt x="16551" y="14689"/>
                    <a:pt x="16781" y="15087"/>
                  </a:cubicBezTo>
                  <a:cubicBezTo>
                    <a:pt x="16635" y="15296"/>
                    <a:pt x="16468" y="15484"/>
                    <a:pt x="16321" y="15694"/>
                  </a:cubicBezTo>
                  <a:cubicBezTo>
                    <a:pt x="15714" y="15735"/>
                    <a:pt x="15108" y="15840"/>
                    <a:pt x="14543" y="16091"/>
                  </a:cubicBezTo>
                  <a:cubicBezTo>
                    <a:pt x="14250" y="16217"/>
                    <a:pt x="13852" y="16154"/>
                    <a:pt x="13517" y="16154"/>
                  </a:cubicBezTo>
                  <a:cubicBezTo>
                    <a:pt x="12534" y="16133"/>
                    <a:pt x="11530" y="16154"/>
                    <a:pt x="10567" y="16426"/>
                  </a:cubicBezTo>
                  <a:cubicBezTo>
                    <a:pt x="10546" y="16426"/>
                    <a:pt x="10504" y="16447"/>
                    <a:pt x="10463" y="16447"/>
                  </a:cubicBezTo>
                  <a:cubicBezTo>
                    <a:pt x="9144" y="16363"/>
                    <a:pt x="7868" y="16719"/>
                    <a:pt x="6550" y="16740"/>
                  </a:cubicBezTo>
                  <a:cubicBezTo>
                    <a:pt x="6257" y="16740"/>
                    <a:pt x="5922" y="16740"/>
                    <a:pt x="5650" y="16823"/>
                  </a:cubicBezTo>
                  <a:cubicBezTo>
                    <a:pt x="4918" y="17033"/>
                    <a:pt x="4185" y="17054"/>
                    <a:pt x="3411" y="17033"/>
                  </a:cubicBezTo>
                  <a:lnTo>
                    <a:pt x="1382" y="17033"/>
                  </a:lnTo>
                  <a:cubicBezTo>
                    <a:pt x="1172" y="17033"/>
                    <a:pt x="942" y="17033"/>
                    <a:pt x="733" y="16991"/>
                  </a:cubicBezTo>
                  <a:cubicBezTo>
                    <a:pt x="210" y="16928"/>
                    <a:pt x="22" y="16740"/>
                    <a:pt x="22" y="16196"/>
                  </a:cubicBezTo>
                  <a:cubicBezTo>
                    <a:pt x="1" y="14522"/>
                    <a:pt x="1" y="12848"/>
                    <a:pt x="22" y="11174"/>
                  </a:cubicBezTo>
                  <a:cubicBezTo>
                    <a:pt x="22" y="10797"/>
                    <a:pt x="105" y="10442"/>
                    <a:pt x="210" y="10065"/>
                  </a:cubicBezTo>
                  <a:cubicBezTo>
                    <a:pt x="649" y="8077"/>
                    <a:pt x="1047" y="6069"/>
                    <a:pt x="1298" y="4018"/>
                  </a:cubicBezTo>
                  <a:cubicBezTo>
                    <a:pt x="1319" y="3746"/>
                    <a:pt x="1382" y="3453"/>
                    <a:pt x="1486" y="3223"/>
                  </a:cubicBezTo>
                  <a:cubicBezTo>
                    <a:pt x="1863" y="2386"/>
                    <a:pt x="2072" y="1507"/>
                    <a:pt x="2219" y="629"/>
                  </a:cubicBezTo>
                  <a:cubicBezTo>
                    <a:pt x="2281" y="440"/>
                    <a:pt x="2386" y="231"/>
                    <a:pt x="24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793;p46"/>
            <p:cNvSpPr/>
            <p:nvPr/>
          </p:nvSpPr>
          <p:spPr>
            <a:xfrm flipH="1">
              <a:off x="5908563" y="3072906"/>
              <a:ext cx="461723" cy="720645"/>
            </a:xfrm>
            <a:custGeom>
              <a:avLst/>
              <a:gdLst/>
              <a:ahLst/>
              <a:cxnLst/>
              <a:rect l="l" t="t" r="r" b="b"/>
              <a:pathLst>
                <a:path w="14439" h="22536" extrusionOk="0">
                  <a:moveTo>
                    <a:pt x="2470" y="7701"/>
                  </a:moveTo>
                  <a:cubicBezTo>
                    <a:pt x="2616" y="7659"/>
                    <a:pt x="2658" y="7659"/>
                    <a:pt x="2721" y="7617"/>
                  </a:cubicBezTo>
                  <a:cubicBezTo>
                    <a:pt x="3621" y="7324"/>
                    <a:pt x="4520" y="6968"/>
                    <a:pt x="5148" y="6173"/>
                  </a:cubicBezTo>
                  <a:cubicBezTo>
                    <a:pt x="6550" y="5169"/>
                    <a:pt x="7889" y="4039"/>
                    <a:pt x="9374" y="3139"/>
                  </a:cubicBezTo>
                  <a:cubicBezTo>
                    <a:pt x="10002" y="2763"/>
                    <a:pt x="10609" y="2302"/>
                    <a:pt x="11195" y="1842"/>
                  </a:cubicBezTo>
                  <a:cubicBezTo>
                    <a:pt x="12095" y="1089"/>
                    <a:pt x="13224" y="691"/>
                    <a:pt x="14229" y="1"/>
                  </a:cubicBezTo>
                  <a:cubicBezTo>
                    <a:pt x="14438" y="252"/>
                    <a:pt x="14396" y="482"/>
                    <a:pt x="14333" y="670"/>
                  </a:cubicBezTo>
                  <a:cubicBezTo>
                    <a:pt x="14124" y="1193"/>
                    <a:pt x="14082" y="1758"/>
                    <a:pt x="14061" y="2302"/>
                  </a:cubicBezTo>
                  <a:cubicBezTo>
                    <a:pt x="14020" y="2825"/>
                    <a:pt x="13873" y="3349"/>
                    <a:pt x="13810" y="3872"/>
                  </a:cubicBezTo>
                  <a:cubicBezTo>
                    <a:pt x="13643" y="5085"/>
                    <a:pt x="13371" y="6257"/>
                    <a:pt x="13036" y="7450"/>
                  </a:cubicBezTo>
                  <a:cubicBezTo>
                    <a:pt x="12869" y="8056"/>
                    <a:pt x="12806" y="8726"/>
                    <a:pt x="12722" y="9375"/>
                  </a:cubicBezTo>
                  <a:cubicBezTo>
                    <a:pt x="12450" y="11572"/>
                    <a:pt x="12157" y="13748"/>
                    <a:pt x="11885" y="15945"/>
                  </a:cubicBezTo>
                  <a:cubicBezTo>
                    <a:pt x="11885" y="15986"/>
                    <a:pt x="11864" y="16070"/>
                    <a:pt x="11843" y="16154"/>
                  </a:cubicBezTo>
                  <a:cubicBezTo>
                    <a:pt x="11467" y="16384"/>
                    <a:pt x="11111" y="16677"/>
                    <a:pt x="10630" y="16761"/>
                  </a:cubicBezTo>
                  <a:cubicBezTo>
                    <a:pt x="10421" y="16782"/>
                    <a:pt x="10191" y="16991"/>
                    <a:pt x="10044" y="17137"/>
                  </a:cubicBezTo>
                  <a:cubicBezTo>
                    <a:pt x="9772" y="17409"/>
                    <a:pt x="9458" y="17618"/>
                    <a:pt x="9102" y="17723"/>
                  </a:cubicBezTo>
                  <a:cubicBezTo>
                    <a:pt x="8935" y="17765"/>
                    <a:pt x="8789" y="17828"/>
                    <a:pt x="8684" y="17932"/>
                  </a:cubicBezTo>
                  <a:cubicBezTo>
                    <a:pt x="8307" y="18330"/>
                    <a:pt x="7805" y="18497"/>
                    <a:pt x="7324" y="18686"/>
                  </a:cubicBezTo>
                  <a:cubicBezTo>
                    <a:pt x="6926" y="18853"/>
                    <a:pt x="6508" y="19020"/>
                    <a:pt x="6173" y="19292"/>
                  </a:cubicBezTo>
                  <a:cubicBezTo>
                    <a:pt x="5545" y="19711"/>
                    <a:pt x="4855" y="20004"/>
                    <a:pt x="4185" y="20318"/>
                  </a:cubicBezTo>
                  <a:cubicBezTo>
                    <a:pt x="3788" y="20485"/>
                    <a:pt x="3411" y="20694"/>
                    <a:pt x="3035" y="20883"/>
                  </a:cubicBezTo>
                  <a:cubicBezTo>
                    <a:pt x="2742" y="21008"/>
                    <a:pt x="2470" y="21155"/>
                    <a:pt x="2198" y="21301"/>
                  </a:cubicBezTo>
                  <a:cubicBezTo>
                    <a:pt x="1947" y="21427"/>
                    <a:pt x="1696" y="21531"/>
                    <a:pt x="1486" y="21720"/>
                  </a:cubicBezTo>
                  <a:cubicBezTo>
                    <a:pt x="1089" y="22096"/>
                    <a:pt x="628" y="22326"/>
                    <a:pt x="43" y="22536"/>
                  </a:cubicBezTo>
                  <a:cubicBezTo>
                    <a:pt x="43" y="22326"/>
                    <a:pt x="1" y="22138"/>
                    <a:pt x="43" y="21992"/>
                  </a:cubicBezTo>
                  <a:cubicBezTo>
                    <a:pt x="670" y="20004"/>
                    <a:pt x="963" y="17932"/>
                    <a:pt x="1319" y="15882"/>
                  </a:cubicBezTo>
                  <a:cubicBezTo>
                    <a:pt x="1382" y="15526"/>
                    <a:pt x="1486" y="15149"/>
                    <a:pt x="1570" y="14794"/>
                  </a:cubicBezTo>
                  <a:cubicBezTo>
                    <a:pt x="1926" y="14668"/>
                    <a:pt x="2240" y="14564"/>
                    <a:pt x="2574" y="14459"/>
                  </a:cubicBezTo>
                  <a:cubicBezTo>
                    <a:pt x="2972" y="14794"/>
                    <a:pt x="3390" y="15003"/>
                    <a:pt x="3913" y="15045"/>
                  </a:cubicBezTo>
                  <a:cubicBezTo>
                    <a:pt x="4353" y="15108"/>
                    <a:pt x="4813" y="15296"/>
                    <a:pt x="5253" y="15422"/>
                  </a:cubicBezTo>
                  <a:cubicBezTo>
                    <a:pt x="5713" y="15568"/>
                    <a:pt x="6173" y="15568"/>
                    <a:pt x="6613" y="15442"/>
                  </a:cubicBezTo>
                  <a:cubicBezTo>
                    <a:pt x="6717" y="15422"/>
                    <a:pt x="6864" y="15233"/>
                    <a:pt x="6864" y="15129"/>
                  </a:cubicBezTo>
                  <a:cubicBezTo>
                    <a:pt x="6864" y="15024"/>
                    <a:pt x="6717" y="14898"/>
                    <a:pt x="6613" y="14794"/>
                  </a:cubicBezTo>
                  <a:cubicBezTo>
                    <a:pt x="6592" y="14773"/>
                    <a:pt x="6508" y="14731"/>
                    <a:pt x="6424" y="14731"/>
                  </a:cubicBezTo>
                  <a:cubicBezTo>
                    <a:pt x="5755" y="14794"/>
                    <a:pt x="5190" y="14375"/>
                    <a:pt x="4332" y="14292"/>
                  </a:cubicBezTo>
                  <a:cubicBezTo>
                    <a:pt x="4960" y="13999"/>
                    <a:pt x="5399" y="13789"/>
                    <a:pt x="5922" y="13789"/>
                  </a:cubicBezTo>
                  <a:cubicBezTo>
                    <a:pt x="6236" y="13789"/>
                    <a:pt x="6508" y="13727"/>
                    <a:pt x="6634" y="13434"/>
                  </a:cubicBezTo>
                  <a:cubicBezTo>
                    <a:pt x="6696" y="13329"/>
                    <a:pt x="6696" y="13120"/>
                    <a:pt x="6613" y="13015"/>
                  </a:cubicBezTo>
                  <a:cubicBezTo>
                    <a:pt x="6592" y="12932"/>
                    <a:pt x="6382" y="12890"/>
                    <a:pt x="6299" y="12911"/>
                  </a:cubicBezTo>
                  <a:cubicBezTo>
                    <a:pt x="5755" y="13120"/>
                    <a:pt x="5127" y="13015"/>
                    <a:pt x="4604" y="13329"/>
                  </a:cubicBezTo>
                  <a:cubicBezTo>
                    <a:pt x="4541" y="13350"/>
                    <a:pt x="4437" y="13266"/>
                    <a:pt x="4332" y="13245"/>
                  </a:cubicBezTo>
                  <a:cubicBezTo>
                    <a:pt x="4541" y="12701"/>
                    <a:pt x="4834" y="12262"/>
                    <a:pt x="5399" y="12011"/>
                  </a:cubicBezTo>
                  <a:cubicBezTo>
                    <a:pt x="5713" y="11885"/>
                    <a:pt x="6006" y="11676"/>
                    <a:pt x="6278" y="11488"/>
                  </a:cubicBezTo>
                  <a:cubicBezTo>
                    <a:pt x="6403" y="11425"/>
                    <a:pt x="6487" y="11237"/>
                    <a:pt x="6382" y="11111"/>
                  </a:cubicBezTo>
                  <a:cubicBezTo>
                    <a:pt x="6299" y="11007"/>
                    <a:pt x="6131" y="10902"/>
                    <a:pt x="6006" y="10860"/>
                  </a:cubicBezTo>
                  <a:cubicBezTo>
                    <a:pt x="5880" y="10839"/>
                    <a:pt x="5713" y="10944"/>
                    <a:pt x="5587" y="11007"/>
                  </a:cubicBezTo>
                  <a:cubicBezTo>
                    <a:pt x="5232" y="11174"/>
                    <a:pt x="4876" y="11383"/>
                    <a:pt x="4520" y="11530"/>
                  </a:cubicBezTo>
                  <a:cubicBezTo>
                    <a:pt x="4185" y="11655"/>
                    <a:pt x="3976" y="11906"/>
                    <a:pt x="3767" y="12199"/>
                  </a:cubicBezTo>
                  <a:cubicBezTo>
                    <a:pt x="3390" y="12722"/>
                    <a:pt x="2846" y="13036"/>
                    <a:pt x="2323" y="13350"/>
                  </a:cubicBezTo>
                  <a:cubicBezTo>
                    <a:pt x="2219" y="13413"/>
                    <a:pt x="2093" y="13413"/>
                    <a:pt x="1905" y="13434"/>
                  </a:cubicBezTo>
                  <a:cubicBezTo>
                    <a:pt x="1884" y="13245"/>
                    <a:pt x="1842" y="13120"/>
                    <a:pt x="1884" y="12953"/>
                  </a:cubicBezTo>
                  <a:cubicBezTo>
                    <a:pt x="1905" y="12618"/>
                    <a:pt x="1947" y="12283"/>
                    <a:pt x="1988" y="11948"/>
                  </a:cubicBezTo>
                  <a:cubicBezTo>
                    <a:pt x="2030" y="11048"/>
                    <a:pt x="2093" y="10128"/>
                    <a:pt x="2114" y="9249"/>
                  </a:cubicBezTo>
                  <a:cubicBezTo>
                    <a:pt x="2135" y="8433"/>
                    <a:pt x="2114" y="8433"/>
                    <a:pt x="2470" y="770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794;p46"/>
            <p:cNvSpPr/>
            <p:nvPr/>
          </p:nvSpPr>
          <p:spPr>
            <a:xfrm flipH="1">
              <a:off x="6579700" y="3893246"/>
              <a:ext cx="572109" cy="202737"/>
            </a:xfrm>
            <a:custGeom>
              <a:avLst/>
              <a:gdLst/>
              <a:ahLst/>
              <a:cxnLst/>
              <a:rect l="l" t="t" r="r" b="b"/>
              <a:pathLst>
                <a:path w="17891" h="6340" extrusionOk="0">
                  <a:moveTo>
                    <a:pt x="85" y="1486"/>
                  </a:moveTo>
                  <a:cubicBezTo>
                    <a:pt x="231" y="1465"/>
                    <a:pt x="419" y="1423"/>
                    <a:pt x="587" y="1423"/>
                  </a:cubicBezTo>
                  <a:cubicBezTo>
                    <a:pt x="1235" y="1423"/>
                    <a:pt x="1884" y="1465"/>
                    <a:pt x="2533" y="1423"/>
                  </a:cubicBezTo>
                  <a:cubicBezTo>
                    <a:pt x="3035" y="1402"/>
                    <a:pt x="3537" y="1318"/>
                    <a:pt x="3997" y="1276"/>
                  </a:cubicBezTo>
                  <a:cubicBezTo>
                    <a:pt x="4207" y="1256"/>
                    <a:pt x="4416" y="1193"/>
                    <a:pt x="4667" y="1193"/>
                  </a:cubicBezTo>
                  <a:cubicBezTo>
                    <a:pt x="5462" y="1214"/>
                    <a:pt x="6257" y="1004"/>
                    <a:pt x="7052" y="963"/>
                  </a:cubicBezTo>
                  <a:cubicBezTo>
                    <a:pt x="8329" y="879"/>
                    <a:pt x="9605" y="732"/>
                    <a:pt x="10860" y="649"/>
                  </a:cubicBezTo>
                  <a:cubicBezTo>
                    <a:pt x="11028" y="628"/>
                    <a:pt x="11216" y="628"/>
                    <a:pt x="11404" y="649"/>
                  </a:cubicBezTo>
                  <a:cubicBezTo>
                    <a:pt x="12639" y="753"/>
                    <a:pt x="13915" y="356"/>
                    <a:pt x="14940" y="0"/>
                  </a:cubicBezTo>
                  <a:cubicBezTo>
                    <a:pt x="15589" y="147"/>
                    <a:pt x="16196" y="481"/>
                    <a:pt x="16865" y="565"/>
                  </a:cubicBezTo>
                  <a:cubicBezTo>
                    <a:pt x="17221" y="586"/>
                    <a:pt x="17577" y="795"/>
                    <a:pt x="17891" y="1151"/>
                  </a:cubicBezTo>
                  <a:lnTo>
                    <a:pt x="17891" y="3494"/>
                  </a:lnTo>
                  <a:cubicBezTo>
                    <a:pt x="17891" y="3725"/>
                    <a:pt x="17786" y="3913"/>
                    <a:pt x="17577" y="4017"/>
                  </a:cubicBezTo>
                  <a:cubicBezTo>
                    <a:pt x="17368" y="4143"/>
                    <a:pt x="17137" y="4227"/>
                    <a:pt x="16907" y="4331"/>
                  </a:cubicBezTo>
                  <a:cubicBezTo>
                    <a:pt x="16740" y="4415"/>
                    <a:pt x="16510" y="4415"/>
                    <a:pt x="16384" y="4541"/>
                  </a:cubicBezTo>
                  <a:cubicBezTo>
                    <a:pt x="15987" y="4917"/>
                    <a:pt x="15505" y="5147"/>
                    <a:pt x="14982" y="5231"/>
                  </a:cubicBezTo>
                  <a:cubicBezTo>
                    <a:pt x="14857" y="5252"/>
                    <a:pt x="14752" y="5294"/>
                    <a:pt x="14647" y="5378"/>
                  </a:cubicBezTo>
                  <a:cubicBezTo>
                    <a:pt x="13455" y="6173"/>
                    <a:pt x="12137" y="6340"/>
                    <a:pt x="10756" y="6340"/>
                  </a:cubicBezTo>
                  <a:cubicBezTo>
                    <a:pt x="9919" y="6340"/>
                    <a:pt x="9082" y="6340"/>
                    <a:pt x="8245" y="6319"/>
                  </a:cubicBezTo>
                  <a:cubicBezTo>
                    <a:pt x="7743" y="6298"/>
                    <a:pt x="7241" y="6214"/>
                    <a:pt x="6780" y="6173"/>
                  </a:cubicBezTo>
                  <a:cubicBezTo>
                    <a:pt x="6592" y="6131"/>
                    <a:pt x="6404" y="6089"/>
                    <a:pt x="6236" y="6089"/>
                  </a:cubicBezTo>
                  <a:cubicBezTo>
                    <a:pt x="5462" y="6131"/>
                    <a:pt x="4772" y="5901"/>
                    <a:pt x="4060" y="5670"/>
                  </a:cubicBezTo>
                  <a:cubicBezTo>
                    <a:pt x="3642" y="5503"/>
                    <a:pt x="3244" y="5357"/>
                    <a:pt x="2847" y="5189"/>
                  </a:cubicBezTo>
                  <a:cubicBezTo>
                    <a:pt x="1235" y="4624"/>
                    <a:pt x="419" y="3369"/>
                    <a:pt x="43" y="1758"/>
                  </a:cubicBezTo>
                  <a:cubicBezTo>
                    <a:pt x="1" y="1674"/>
                    <a:pt x="64" y="1590"/>
                    <a:pt x="85" y="148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95;p46"/>
            <p:cNvSpPr/>
            <p:nvPr/>
          </p:nvSpPr>
          <p:spPr>
            <a:xfrm flipH="1">
              <a:off x="5954067" y="2927052"/>
              <a:ext cx="419545" cy="599546"/>
            </a:xfrm>
            <a:custGeom>
              <a:avLst/>
              <a:gdLst/>
              <a:ahLst/>
              <a:cxnLst/>
              <a:rect l="l" t="t" r="r" b="b"/>
              <a:pathLst>
                <a:path w="13120" h="18749" extrusionOk="0">
                  <a:moveTo>
                    <a:pt x="13119" y="3704"/>
                  </a:moveTo>
                  <a:cubicBezTo>
                    <a:pt x="12575" y="4185"/>
                    <a:pt x="11968" y="4520"/>
                    <a:pt x="11320" y="4729"/>
                  </a:cubicBezTo>
                  <a:cubicBezTo>
                    <a:pt x="10357" y="5043"/>
                    <a:pt x="9437" y="5482"/>
                    <a:pt x="8537" y="6006"/>
                  </a:cubicBezTo>
                  <a:cubicBezTo>
                    <a:pt x="7177" y="6822"/>
                    <a:pt x="5817" y="7638"/>
                    <a:pt x="4520" y="8516"/>
                  </a:cubicBezTo>
                  <a:cubicBezTo>
                    <a:pt x="4352" y="8621"/>
                    <a:pt x="4206" y="8747"/>
                    <a:pt x="4038" y="8809"/>
                  </a:cubicBezTo>
                  <a:cubicBezTo>
                    <a:pt x="3557" y="8935"/>
                    <a:pt x="3160" y="9207"/>
                    <a:pt x="2783" y="9563"/>
                  </a:cubicBezTo>
                  <a:cubicBezTo>
                    <a:pt x="2574" y="9772"/>
                    <a:pt x="2260" y="9876"/>
                    <a:pt x="2009" y="10044"/>
                  </a:cubicBezTo>
                  <a:cubicBezTo>
                    <a:pt x="1883" y="10127"/>
                    <a:pt x="1716" y="10148"/>
                    <a:pt x="1590" y="10211"/>
                  </a:cubicBezTo>
                  <a:cubicBezTo>
                    <a:pt x="1172" y="10441"/>
                    <a:pt x="1151" y="10651"/>
                    <a:pt x="1528" y="11048"/>
                  </a:cubicBezTo>
                  <a:cubicBezTo>
                    <a:pt x="1402" y="11571"/>
                    <a:pt x="1528" y="12157"/>
                    <a:pt x="1214" y="12680"/>
                  </a:cubicBezTo>
                  <a:cubicBezTo>
                    <a:pt x="1151" y="12785"/>
                    <a:pt x="1256" y="13015"/>
                    <a:pt x="1276" y="13203"/>
                  </a:cubicBezTo>
                  <a:cubicBezTo>
                    <a:pt x="1297" y="13392"/>
                    <a:pt x="1423" y="13538"/>
                    <a:pt x="1423" y="13726"/>
                  </a:cubicBezTo>
                  <a:cubicBezTo>
                    <a:pt x="1423" y="15337"/>
                    <a:pt x="1214" y="16949"/>
                    <a:pt x="879" y="18539"/>
                  </a:cubicBezTo>
                  <a:cubicBezTo>
                    <a:pt x="649" y="18622"/>
                    <a:pt x="419" y="18664"/>
                    <a:pt x="209" y="18748"/>
                  </a:cubicBezTo>
                  <a:cubicBezTo>
                    <a:pt x="126" y="18643"/>
                    <a:pt x="63" y="18622"/>
                    <a:pt x="63" y="18560"/>
                  </a:cubicBezTo>
                  <a:cubicBezTo>
                    <a:pt x="0" y="17911"/>
                    <a:pt x="42" y="17262"/>
                    <a:pt x="209" y="16635"/>
                  </a:cubicBezTo>
                  <a:cubicBezTo>
                    <a:pt x="251" y="16446"/>
                    <a:pt x="335" y="16258"/>
                    <a:pt x="314" y="16070"/>
                  </a:cubicBezTo>
                  <a:cubicBezTo>
                    <a:pt x="230" y="15128"/>
                    <a:pt x="523" y="14229"/>
                    <a:pt x="732" y="13329"/>
                  </a:cubicBezTo>
                  <a:cubicBezTo>
                    <a:pt x="963" y="12345"/>
                    <a:pt x="858" y="11362"/>
                    <a:pt x="879" y="10379"/>
                  </a:cubicBezTo>
                  <a:lnTo>
                    <a:pt x="879" y="10065"/>
                  </a:lnTo>
                  <a:cubicBezTo>
                    <a:pt x="1004" y="9939"/>
                    <a:pt x="1151" y="9772"/>
                    <a:pt x="1297" y="9625"/>
                  </a:cubicBezTo>
                  <a:cubicBezTo>
                    <a:pt x="1465" y="9437"/>
                    <a:pt x="1486" y="9165"/>
                    <a:pt x="1360" y="9019"/>
                  </a:cubicBezTo>
                  <a:cubicBezTo>
                    <a:pt x="963" y="8600"/>
                    <a:pt x="1067" y="8182"/>
                    <a:pt x="1193" y="7742"/>
                  </a:cubicBezTo>
                  <a:cubicBezTo>
                    <a:pt x="1276" y="7512"/>
                    <a:pt x="1318" y="7261"/>
                    <a:pt x="1256" y="7031"/>
                  </a:cubicBezTo>
                  <a:cubicBezTo>
                    <a:pt x="1193" y="6905"/>
                    <a:pt x="1256" y="6738"/>
                    <a:pt x="1256" y="6591"/>
                  </a:cubicBezTo>
                  <a:cubicBezTo>
                    <a:pt x="1256" y="6298"/>
                    <a:pt x="1318" y="6006"/>
                    <a:pt x="1256" y="5775"/>
                  </a:cubicBezTo>
                  <a:cubicBezTo>
                    <a:pt x="1088" y="5273"/>
                    <a:pt x="1109" y="4813"/>
                    <a:pt x="1109" y="4311"/>
                  </a:cubicBezTo>
                  <a:lnTo>
                    <a:pt x="1109" y="1256"/>
                  </a:lnTo>
                  <a:lnTo>
                    <a:pt x="1109" y="440"/>
                  </a:lnTo>
                  <a:cubicBezTo>
                    <a:pt x="1360" y="293"/>
                    <a:pt x="1569" y="126"/>
                    <a:pt x="1779" y="0"/>
                  </a:cubicBezTo>
                  <a:cubicBezTo>
                    <a:pt x="1841" y="21"/>
                    <a:pt x="1946" y="21"/>
                    <a:pt x="2030" y="84"/>
                  </a:cubicBezTo>
                  <a:cubicBezTo>
                    <a:pt x="2427" y="252"/>
                    <a:pt x="2825" y="461"/>
                    <a:pt x="3201" y="649"/>
                  </a:cubicBezTo>
                  <a:cubicBezTo>
                    <a:pt x="3348" y="712"/>
                    <a:pt x="3515" y="775"/>
                    <a:pt x="3662" y="754"/>
                  </a:cubicBezTo>
                  <a:cubicBezTo>
                    <a:pt x="4143" y="649"/>
                    <a:pt x="4582" y="858"/>
                    <a:pt x="4959" y="1151"/>
                  </a:cubicBezTo>
                  <a:cubicBezTo>
                    <a:pt x="5398" y="1486"/>
                    <a:pt x="5921" y="1549"/>
                    <a:pt x="6445" y="1549"/>
                  </a:cubicBezTo>
                  <a:cubicBezTo>
                    <a:pt x="6989" y="1549"/>
                    <a:pt x="7491" y="1674"/>
                    <a:pt x="7972" y="1905"/>
                  </a:cubicBezTo>
                  <a:cubicBezTo>
                    <a:pt x="8495" y="2177"/>
                    <a:pt x="9039" y="2344"/>
                    <a:pt x="9604" y="2511"/>
                  </a:cubicBezTo>
                  <a:cubicBezTo>
                    <a:pt x="10525" y="2741"/>
                    <a:pt x="11445" y="3055"/>
                    <a:pt x="12387" y="3327"/>
                  </a:cubicBezTo>
                  <a:cubicBezTo>
                    <a:pt x="12617" y="3327"/>
                    <a:pt x="12889" y="3453"/>
                    <a:pt x="13119" y="37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96;p46"/>
            <p:cNvSpPr/>
            <p:nvPr/>
          </p:nvSpPr>
          <p:spPr>
            <a:xfrm flipH="1">
              <a:off x="5971461" y="2860154"/>
              <a:ext cx="349962" cy="148567"/>
            </a:xfrm>
            <a:custGeom>
              <a:avLst/>
              <a:gdLst/>
              <a:ahLst/>
              <a:cxnLst/>
              <a:rect l="l" t="t" r="r" b="b"/>
              <a:pathLst>
                <a:path w="10944" h="4646" extrusionOk="0">
                  <a:moveTo>
                    <a:pt x="0" y="1025"/>
                  </a:moveTo>
                  <a:lnTo>
                    <a:pt x="0" y="84"/>
                  </a:lnTo>
                  <a:cubicBezTo>
                    <a:pt x="795" y="126"/>
                    <a:pt x="1548" y="0"/>
                    <a:pt x="2260" y="314"/>
                  </a:cubicBezTo>
                  <a:cubicBezTo>
                    <a:pt x="3725" y="314"/>
                    <a:pt x="4959" y="1172"/>
                    <a:pt x="6319" y="1548"/>
                  </a:cubicBezTo>
                  <a:cubicBezTo>
                    <a:pt x="6340" y="1548"/>
                    <a:pt x="6361" y="1569"/>
                    <a:pt x="6382" y="1590"/>
                  </a:cubicBezTo>
                  <a:cubicBezTo>
                    <a:pt x="7428" y="2260"/>
                    <a:pt x="8579" y="2720"/>
                    <a:pt x="9709" y="3243"/>
                  </a:cubicBezTo>
                  <a:cubicBezTo>
                    <a:pt x="10462" y="3599"/>
                    <a:pt x="10587" y="3704"/>
                    <a:pt x="10943" y="4436"/>
                  </a:cubicBezTo>
                  <a:cubicBezTo>
                    <a:pt x="10839" y="4645"/>
                    <a:pt x="10671" y="4499"/>
                    <a:pt x="10546" y="4457"/>
                  </a:cubicBezTo>
                  <a:cubicBezTo>
                    <a:pt x="9583" y="4206"/>
                    <a:pt x="8642" y="3934"/>
                    <a:pt x="7658" y="3683"/>
                  </a:cubicBezTo>
                  <a:cubicBezTo>
                    <a:pt x="7449" y="3641"/>
                    <a:pt x="7261" y="3578"/>
                    <a:pt x="7072" y="3473"/>
                  </a:cubicBezTo>
                  <a:cubicBezTo>
                    <a:pt x="6340" y="3055"/>
                    <a:pt x="5524" y="2846"/>
                    <a:pt x="4708" y="2657"/>
                  </a:cubicBezTo>
                  <a:cubicBezTo>
                    <a:pt x="4059" y="2511"/>
                    <a:pt x="3369" y="2344"/>
                    <a:pt x="2783" y="2030"/>
                  </a:cubicBezTo>
                  <a:cubicBezTo>
                    <a:pt x="2637" y="1946"/>
                    <a:pt x="2490" y="1883"/>
                    <a:pt x="2323" y="1904"/>
                  </a:cubicBezTo>
                  <a:cubicBezTo>
                    <a:pt x="1423" y="1925"/>
                    <a:pt x="795" y="1360"/>
                    <a:pt x="0" y="10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97;p46"/>
            <p:cNvSpPr/>
            <p:nvPr/>
          </p:nvSpPr>
          <p:spPr>
            <a:xfrm flipH="1">
              <a:off x="6045073" y="3115053"/>
              <a:ext cx="264326" cy="180705"/>
            </a:xfrm>
            <a:custGeom>
              <a:avLst/>
              <a:gdLst/>
              <a:ahLst/>
              <a:cxnLst/>
              <a:rect l="l" t="t" r="r" b="b"/>
              <a:pathLst>
                <a:path w="8266" h="5651" extrusionOk="0">
                  <a:moveTo>
                    <a:pt x="8266" y="1"/>
                  </a:moveTo>
                  <a:cubicBezTo>
                    <a:pt x="8035" y="440"/>
                    <a:pt x="7659" y="712"/>
                    <a:pt x="7303" y="943"/>
                  </a:cubicBezTo>
                  <a:cubicBezTo>
                    <a:pt x="5776" y="1779"/>
                    <a:pt x="4437" y="2930"/>
                    <a:pt x="3056" y="3956"/>
                  </a:cubicBezTo>
                  <a:cubicBezTo>
                    <a:pt x="2846" y="4102"/>
                    <a:pt x="2637" y="4248"/>
                    <a:pt x="2491" y="4416"/>
                  </a:cubicBezTo>
                  <a:cubicBezTo>
                    <a:pt x="1968" y="5106"/>
                    <a:pt x="1172" y="5337"/>
                    <a:pt x="440" y="5629"/>
                  </a:cubicBezTo>
                  <a:cubicBezTo>
                    <a:pt x="398" y="5650"/>
                    <a:pt x="336" y="5609"/>
                    <a:pt x="210" y="5609"/>
                  </a:cubicBezTo>
                  <a:cubicBezTo>
                    <a:pt x="147" y="5399"/>
                    <a:pt x="84" y="5148"/>
                    <a:pt x="1" y="4897"/>
                  </a:cubicBezTo>
                  <a:cubicBezTo>
                    <a:pt x="147" y="4813"/>
                    <a:pt x="252" y="4709"/>
                    <a:pt x="398" y="4667"/>
                  </a:cubicBezTo>
                  <a:cubicBezTo>
                    <a:pt x="1256" y="4186"/>
                    <a:pt x="2093" y="3663"/>
                    <a:pt x="2930" y="3160"/>
                  </a:cubicBezTo>
                  <a:cubicBezTo>
                    <a:pt x="4499" y="2261"/>
                    <a:pt x="6048" y="1256"/>
                    <a:pt x="7575" y="294"/>
                  </a:cubicBezTo>
                  <a:cubicBezTo>
                    <a:pt x="7805" y="147"/>
                    <a:pt x="8035" y="106"/>
                    <a:pt x="82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98;p46"/>
            <p:cNvSpPr/>
            <p:nvPr/>
          </p:nvSpPr>
          <p:spPr>
            <a:xfrm flipH="1">
              <a:off x="6166172" y="4308069"/>
              <a:ext cx="149239" cy="45536"/>
            </a:xfrm>
            <a:custGeom>
              <a:avLst/>
              <a:gdLst/>
              <a:ahLst/>
              <a:cxnLst/>
              <a:rect l="l" t="t" r="r" b="b"/>
              <a:pathLst>
                <a:path w="4667" h="1424" extrusionOk="0">
                  <a:moveTo>
                    <a:pt x="0" y="963"/>
                  </a:moveTo>
                  <a:lnTo>
                    <a:pt x="0" y="126"/>
                  </a:lnTo>
                  <a:cubicBezTo>
                    <a:pt x="189" y="105"/>
                    <a:pt x="377" y="64"/>
                    <a:pt x="544" y="64"/>
                  </a:cubicBezTo>
                  <a:cubicBezTo>
                    <a:pt x="1005" y="64"/>
                    <a:pt x="1423" y="126"/>
                    <a:pt x="1863" y="105"/>
                  </a:cubicBezTo>
                  <a:cubicBezTo>
                    <a:pt x="2909" y="1"/>
                    <a:pt x="3767" y="440"/>
                    <a:pt x="4666" y="984"/>
                  </a:cubicBezTo>
                  <a:cubicBezTo>
                    <a:pt x="4415" y="1319"/>
                    <a:pt x="4081" y="1382"/>
                    <a:pt x="3746" y="1403"/>
                  </a:cubicBezTo>
                  <a:cubicBezTo>
                    <a:pt x="2825" y="1424"/>
                    <a:pt x="1884" y="1403"/>
                    <a:pt x="963" y="1403"/>
                  </a:cubicBezTo>
                  <a:cubicBezTo>
                    <a:pt x="607" y="1382"/>
                    <a:pt x="293" y="1214"/>
                    <a:pt x="0" y="9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99;p46"/>
            <p:cNvSpPr/>
            <p:nvPr/>
          </p:nvSpPr>
          <p:spPr>
            <a:xfrm flipH="1">
              <a:off x="6005571" y="2923695"/>
              <a:ext cx="6747" cy="6076"/>
            </a:xfrm>
            <a:custGeom>
              <a:avLst/>
              <a:gdLst/>
              <a:ahLst/>
              <a:cxnLst/>
              <a:rect l="l" t="t" r="r" b="b"/>
              <a:pathLst>
                <a:path w="211" h="190" extrusionOk="0">
                  <a:moveTo>
                    <a:pt x="22" y="1"/>
                  </a:moveTo>
                  <a:cubicBezTo>
                    <a:pt x="43" y="1"/>
                    <a:pt x="64" y="1"/>
                    <a:pt x="105" y="22"/>
                  </a:cubicBezTo>
                  <a:cubicBezTo>
                    <a:pt x="147" y="43"/>
                    <a:pt x="168" y="105"/>
                    <a:pt x="210" y="126"/>
                  </a:cubicBezTo>
                  <a:cubicBezTo>
                    <a:pt x="64" y="189"/>
                    <a:pt x="1" y="147"/>
                    <a:pt x="22" y="1"/>
                  </a:cubicBezTo>
                  <a:cubicBezTo>
                    <a:pt x="43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00;p46"/>
            <p:cNvSpPr/>
            <p:nvPr/>
          </p:nvSpPr>
          <p:spPr>
            <a:xfrm flipH="1">
              <a:off x="5923975" y="2793223"/>
              <a:ext cx="412190" cy="208781"/>
            </a:xfrm>
            <a:custGeom>
              <a:avLst/>
              <a:gdLst/>
              <a:ahLst/>
              <a:cxnLst/>
              <a:rect l="l" t="t" r="r" b="b"/>
              <a:pathLst>
                <a:path w="12890" h="6529" extrusionOk="0">
                  <a:moveTo>
                    <a:pt x="12450" y="5357"/>
                  </a:moveTo>
                  <a:cubicBezTo>
                    <a:pt x="11781" y="4918"/>
                    <a:pt x="11404" y="4185"/>
                    <a:pt x="10735" y="3746"/>
                  </a:cubicBezTo>
                  <a:cubicBezTo>
                    <a:pt x="9960" y="3160"/>
                    <a:pt x="9103" y="2721"/>
                    <a:pt x="8266" y="2240"/>
                  </a:cubicBezTo>
                  <a:cubicBezTo>
                    <a:pt x="6864" y="1465"/>
                    <a:pt x="5211" y="1"/>
                    <a:pt x="3537" y="105"/>
                  </a:cubicBezTo>
                  <a:cubicBezTo>
                    <a:pt x="3160" y="126"/>
                    <a:pt x="3035" y="712"/>
                    <a:pt x="3411" y="775"/>
                  </a:cubicBezTo>
                  <a:cubicBezTo>
                    <a:pt x="4834" y="1089"/>
                    <a:pt x="6090" y="2135"/>
                    <a:pt x="7324" y="2951"/>
                  </a:cubicBezTo>
                  <a:lnTo>
                    <a:pt x="6843" y="2721"/>
                  </a:lnTo>
                  <a:cubicBezTo>
                    <a:pt x="5776" y="2219"/>
                    <a:pt x="4646" y="1884"/>
                    <a:pt x="3558" y="1486"/>
                  </a:cubicBezTo>
                  <a:cubicBezTo>
                    <a:pt x="2595" y="1152"/>
                    <a:pt x="1591" y="859"/>
                    <a:pt x="566" y="775"/>
                  </a:cubicBezTo>
                  <a:cubicBezTo>
                    <a:pt x="105" y="733"/>
                    <a:pt x="1" y="1507"/>
                    <a:pt x="461" y="1591"/>
                  </a:cubicBezTo>
                  <a:cubicBezTo>
                    <a:pt x="1319" y="1716"/>
                    <a:pt x="2219" y="2030"/>
                    <a:pt x="3035" y="2386"/>
                  </a:cubicBezTo>
                  <a:cubicBezTo>
                    <a:pt x="4123" y="2825"/>
                    <a:pt x="5253" y="3160"/>
                    <a:pt x="6320" y="3683"/>
                  </a:cubicBezTo>
                  <a:cubicBezTo>
                    <a:pt x="7157" y="4081"/>
                    <a:pt x="7868" y="4646"/>
                    <a:pt x="8684" y="5106"/>
                  </a:cubicBezTo>
                  <a:cubicBezTo>
                    <a:pt x="9333" y="5462"/>
                    <a:pt x="10191" y="6257"/>
                    <a:pt x="10965" y="6278"/>
                  </a:cubicBezTo>
                  <a:cubicBezTo>
                    <a:pt x="11111" y="6278"/>
                    <a:pt x="11320" y="6110"/>
                    <a:pt x="11320" y="5964"/>
                  </a:cubicBezTo>
                  <a:cubicBezTo>
                    <a:pt x="11488" y="6152"/>
                    <a:pt x="11655" y="6299"/>
                    <a:pt x="11885" y="6424"/>
                  </a:cubicBezTo>
                  <a:lnTo>
                    <a:pt x="11885" y="6424"/>
                  </a:lnTo>
                  <a:cubicBezTo>
                    <a:pt x="11969" y="6487"/>
                    <a:pt x="12074" y="6508"/>
                    <a:pt x="12178" y="6529"/>
                  </a:cubicBezTo>
                  <a:cubicBezTo>
                    <a:pt x="12785" y="6508"/>
                    <a:pt x="12890" y="5650"/>
                    <a:pt x="12450" y="53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01;p46"/>
            <p:cNvSpPr/>
            <p:nvPr/>
          </p:nvSpPr>
          <p:spPr>
            <a:xfrm flipH="1">
              <a:off x="6708149" y="2940068"/>
              <a:ext cx="296431" cy="250352"/>
            </a:xfrm>
            <a:custGeom>
              <a:avLst/>
              <a:gdLst/>
              <a:ahLst/>
              <a:cxnLst/>
              <a:rect l="l" t="t" r="r" b="b"/>
              <a:pathLst>
                <a:path w="9270" h="7829" extrusionOk="0">
                  <a:moveTo>
                    <a:pt x="5486" y="1"/>
                  </a:moveTo>
                  <a:cubicBezTo>
                    <a:pt x="5271" y="1"/>
                    <a:pt x="5053" y="19"/>
                    <a:pt x="4833" y="54"/>
                  </a:cubicBezTo>
                  <a:lnTo>
                    <a:pt x="4436" y="54"/>
                  </a:lnTo>
                  <a:cubicBezTo>
                    <a:pt x="2741" y="117"/>
                    <a:pt x="1130" y="1079"/>
                    <a:pt x="523" y="2732"/>
                  </a:cubicBezTo>
                  <a:cubicBezTo>
                    <a:pt x="0" y="4197"/>
                    <a:pt x="628" y="6080"/>
                    <a:pt x="1758" y="7105"/>
                  </a:cubicBezTo>
                  <a:cubicBezTo>
                    <a:pt x="2323" y="7623"/>
                    <a:pt x="3023" y="7829"/>
                    <a:pt x="3753" y="7829"/>
                  </a:cubicBezTo>
                  <a:cubicBezTo>
                    <a:pt x="4969" y="7829"/>
                    <a:pt x="6267" y="7257"/>
                    <a:pt x="7156" y="6603"/>
                  </a:cubicBezTo>
                  <a:cubicBezTo>
                    <a:pt x="7470" y="6373"/>
                    <a:pt x="7763" y="6080"/>
                    <a:pt x="7993" y="5766"/>
                  </a:cubicBezTo>
                  <a:cubicBezTo>
                    <a:pt x="8955" y="4824"/>
                    <a:pt x="9269" y="3485"/>
                    <a:pt x="8579" y="2188"/>
                  </a:cubicBezTo>
                  <a:cubicBezTo>
                    <a:pt x="8495" y="1937"/>
                    <a:pt x="8370" y="1707"/>
                    <a:pt x="8244" y="1498"/>
                  </a:cubicBezTo>
                  <a:cubicBezTo>
                    <a:pt x="7547" y="451"/>
                    <a:pt x="6559" y="1"/>
                    <a:pt x="54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02;p46"/>
            <p:cNvSpPr/>
            <p:nvPr/>
          </p:nvSpPr>
          <p:spPr>
            <a:xfrm flipH="1">
              <a:off x="5873175" y="2230500"/>
              <a:ext cx="1824604" cy="2155827"/>
            </a:xfrm>
            <a:custGeom>
              <a:avLst/>
              <a:gdLst/>
              <a:ahLst/>
              <a:cxnLst/>
              <a:rect l="l" t="t" r="r" b="b"/>
              <a:pathLst>
                <a:path w="57059" h="67417" extrusionOk="0">
                  <a:moveTo>
                    <a:pt x="52728" y="21678"/>
                  </a:moveTo>
                  <a:cubicBezTo>
                    <a:pt x="51995" y="20966"/>
                    <a:pt x="51305" y="20213"/>
                    <a:pt x="50426" y="19669"/>
                  </a:cubicBezTo>
                  <a:cubicBezTo>
                    <a:pt x="49589" y="19146"/>
                    <a:pt x="48773" y="18560"/>
                    <a:pt x="47832" y="18225"/>
                  </a:cubicBezTo>
                  <a:cubicBezTo>
                    <a:pt x="47748" y="18205"/>
                    <a:pt x="47685" y="18121"/>
                    <a:pt x="47581" y="18058"/>
                  </a:cubicBezTo>
                  <a:cubicBezTo>
                    <a:pt x="47685" y="17933"/>
                    <a:pt x="47727" y="17828"/>
                    <a:pt x="47811" y="17807"/>
                  </a:cubicBezTo>
                  <a:cubicBezTo>
                    <a:pt x="48041" y="17786"/>
                    <a:pt x="48334" y="17723"/>
                    <a:pt x="48543" y="17828"/>
                  </a:cubicBezTo>
                  <a:cubicBezTo>
                    <a:pt x="49987" y="18435"/>
                    <a:pt x="51368" y="19104"/>
                    <a:pt x="52498" y="20234"/>
                  </a:cubicBezTo>
                  <a:cubicBezTo>
                    <a:pt x="53021" y="20778"/>
                    <a:pt x="53669" y="21176"/>
                    <a:pt x="54318" y="21490"/>
                  </a:cubicBezTo>
                  <a:cubicBezTo>
                    <a:pt x="55134" y="21887"/>
                    <a:pt x="55657" y="22557"/>
                    <a:pt x="56285" y="23184"/>
                  </a:cubicBezTo>
                  <a:cubicBezTo>
                    <a:pt x="56327" y="23247"/>
                    <a:pt x="56389" y="23289"/>
                    <a:pt x="56389" y="23352"/>
                  </a:cubicBezTo>
                  <a:cubicBezTo>
                    <a:pt x="56327" y="24000"/>
                    <a:pt x="56912" y="24523"/>
                    <a:pt x="56808" y="25214"/>
                  </a:cubicBezTo>
                  <a:cubicBezTo>
                    <a:pt x="56787" y="25360"/>
                    <a:pt x="56787" y="25549"/>
                    <a:pt x="56829" y="25653"/>
                  </a:cubicBezTo>
                  <a:cubicBezTo>
                    <a:pt x="57059" y="26051"/>
                    <a:pt x="56996" y="26386"/>
                    <a:pt x="56850" y="26804"/>
                  </a:cubicBezTo>
                  <a:cubicBezTo>
                    <a:pt x="56640" y="27369"/>
                    <a:pt x="56578" y="27997"/>
                    <a:pt x="56536" y="28624"/>
                  </a:cubicBezTo>
                  <a:cubicBezTo>
                    <a:pt x="56494" y="29461"/>
                    <a:pt x="56306" y="30277"/>
                    <a:pt x="56201" y="31114"/>
                  </a:cubicBezTo>
                  <a:cubicBezTo>
                    <a:pt x="56096" y="32035"/>
                    <a:pt x="55845" y="32956"/>
                    <a:pt x="55636" y="33834"/>
                  </a:cubicBezTo>
                  <a:cubicBezTo>
                    <a:pt x="55427" y="34755"/>
                    <a:pt x="55322" y="35655"/>
                    <a:pt x="55176" y="36575"/>
                  </a:cubicBezTo>
                  <a:cubicBezTo>
                    <a:pt x="55050" y="37580"/>
                    <a:pt x="54925" y="38542"/>
                    <a:pt x="54799" y="39547"/>
                  </a:cubicBezTo>
                  <a:cubicBezTo>
                    <a:pt x="54653" y="40530"/>
                    <a:pt x="54527" y="41492"/>
                    <a:pt x="54402" y="42497"/>
                  </a:cubicBezTo>
                  <a:cubicBezTo>
                    <a:pt x="54339" y="43062"/>
                    <a:pt x="54109" y="43564"/>
                    <a:pt x="53669" y="43982"/>
                  </a:cubicBezTo>
                  <a:cubicBezTo>
                    <a:pt x="53565" y="43941"/>
                    <a:pt x="53439" y="43899"/>
                    <a:pt x="53335" y="43857"/>
                  </a:cubicBezTo>
                  <a:cubicBezTo>
                    <a:pt x="53251" y="43815"/>
                    <a:pt x="53167" y="43752"/>
                    <a:pt x="53125" y="43731"/>
                  </a:cubicBezTo>
                  <a:cubicBezTo>
                    <a:pt x="52623" y="43773"/>
                    <a:pt x="52205" y="43899"/>
                    <a:pt x="51891" y="44317"/>
                  </a:cubicBezTo>
                  <a:cubicBezTo>
                    <a:pt x="51870" y="44380"/>
                    <a:pt x="51807" y="44422"/>
                    <a:pt x="51765" y="44464"/>
                  </a:cubicBezTo>
                  <a:cubicBezTo>
                    <a:pt x="51075" y="44882"/>
                    <a:pt x="50405" y="45322"/>
                    <a:pt x="49694" y="45656"/>
                  </a:cubicBezTo>
                  <a:cubicBezTo>
                    <a:pt x="49045" y="45949"/>
                    <a:pt x="48376" y="46242"/>
                    <a:pt x="47790" y="46619"/>
                  </a:cubicBezTo>
                  <a:cubicBezTo>
                    <a:pt x="47476" y="46828"/>
                    <a:pt x="47120" y="46995"/>
                    <a:pt x="46785" y="47142"/>
                  </a:cubicBezTo>
                  <a:cubicBezTo>
                    <a:pt x="46074" y="47456"/>
                    <a:pt x="45342" y="47728"/>
                    <a:pt x="44714" y="48188"/>
                  </a:cubicBezTo>
                  <a:cubicBezTo>
                    <a:pt x="44568" y="48293"/>
                    <a:pt x="44379" y="48355"/>
                    <a:pt x="44233" y="48439"/>
                  </a:cubicBezTo>
                  <a:cubicBezTo>
                    <a:pt x="44086" y="48481"/>
                    <a:pt x="43877" y="48502"/>
                    <a:pt x="43814" y="48607"/>
                  </a:cubicBezTo>
                  <a:cubicBezTo>
                    <a:pt x="43124" y="49318"/>
                    <a:pt x="42099" y="49527"/>
                    <a:pt x="41450" y="50259"/>
                  </a:cubicBezTo>
                  <a:cubicBezTo>
                    <a:pt x="41345" y="50385"/>
                    <a:pt x="41157" y="50490"/>
                    <a:pt x="41011" y="50552"/>
                  </a:cubicBezTo>
                  <a:cubicBezTo>
                    <a:pt x="40592" y="50678"/>
                    <a:pt x="40195" y="50343"/>
                    <a:pt x="40362" y="49946"/>
                  </a:cubicBezTo>
                  <a:cubicBezTo>
                    <a:pt x="40487" y="49590"/>
                    <a:pt x="40508" y="49213"/>
                    <a:pt x="40529" y="48858"/>
                  </a:cubicBezTo>
                  <a:cubicBezTo>
                    <a:pt x="40571" y="48502"/>
                    <a:pt x="40613" y="48167"/>
                    <a:pt x="40718" y="47853"/>
                  </a:cubicBezTo>
                  <a:cubicBezTo>
                    <a:pt x="41115" y="46493"/>
                    <a:pt x="41680" y="43857"/>
                    <a:pt x="41889" y="42267"/>
                  </a:cubicBezTo>
                  <a:cubicBezTo>
                    <a:pt x="41743" y="42225"/>
                    <a:pt x="41555" y="42204"/>
                    <a:pt x="41366" y="42204"/>
                  </a:cubicBezTo>
                  <a:cubicBezTo>
                    <a:pt x="41031" y="42183"/>
                    <a:pt x="40697" y="42267"/>
                    <a:pt x="40404" y="41995"/>
                  </a:cubicBezTo>
                  <a:cubicBezTo>
                    <a:pt x="40257" y="41848"/>
                    <a:pt x="40069" y="41911"/>
                    <a:pt x="39881" y="41974"/>
                  </a:cubicBezTo>
                  <a:cubicBezTo>
                    <a:pt x="39148" y="42120"/>
                    <a:pt x="38416" y="42309"/>
                    <a:pt x="37684" y="42434"/>
                  </a:cubicBezTo>
                  <a:cubicBezTo>
                    <a:pt x="37265" y="42518"/>
                    <a:pt x="36826" y="42581"/>
                    <a:pt x="36407" y="42581"/>
                  </a:cubicBezTo>
                  <a:cubicBezTo>
                    <a:pt x="35612" y="42601"/>
                    <a:pt x="34859" y="42581"/>
                    <a:pt x="34085" y="42581"/>
                  </a:cubicBezTo>
                  <a:cubicBezTo>
                    <a:pt x="33206" y="42601"/>
                    <a:pt x="32348" y="42497"/>
                    <a:pt x="31490" y="42329"/>
                  </a:cubicBezTo>
                  <a:cubicBezTo>
                    <a:pt x="30863" y="42204"/>
                    <a:pt x="30214" y="42267"/>
                    <a:pt x="29482" y="42204"/>
                  </a:cubicBezTo>
                  <a:cubicBezTo>
                    <a:pt x="29503" y="42497"/>
                    <a:pt x="29440" y="42706"/>
                    <a:pt x="29523" y="42894"/>
                  </a:cubicBezTo>
                  <a:cubicBezTo>
                    <a:pt x="29754" y="43480"/>
                    <a:pt x="30047" y="44087"/>
                    <a:pt x="30340" y="44673"/>
                  </a:cubicBezTo>
                  <a:cubicBezTo>
                    <a:pt x="30570" y="45154"/>
                    <a:pt x="30884" y="45635"/>
                    <a:pt x="31156" y="46138"/>
                  </a:cubicBezTo>
                  <a:cubicBezTo>
                    <a:pt x="31302" y="46451"/>
                    <a:pt x="31428" y="46765"/>
                    <a:pt x="31532" y="47079"/>
                  </a:cubicBezTo>
                  <a:cubicBezTo>
                    <a:pt x="31637" y="47435"/>
                    <a:pt x="31741" y="47770"/>
                    <a:pt x="32055" y="48042"/>
                  </a:cubicBezTo>
                  <a:cubicBezTo>
                    <a:pt x="32139" y="48125"/>
                    <a:pt x="32244" y="48230"/>
                    <a:pt x="32264" y="48355"/>
                  </a:cubicBezTo>
                  <a:cubicBezTo>
                    <a:pt x="32474" y="48962"/>
                    <a:pt x="32767" y="49485"/>
                    <a:pt x="33269" y="49904"/>
                  </a:cubicBezTo>
                  <a:cubicBezTo>
                    <a:pt x="33478" y="50071"/>
                    <a:pt x="33478" y="50364"/>
                    <a:pt x="33353" y="50573"/>
                  </a:cubicBezTo>
                  <a:cubicBezTo>
                    <a:pt x="33080" y="50971"/>
                    <a:pt x="33373" y="51222"/>
                    <a:pt x="33499" y="51494"/>
                  </a:cubicBezTo>
                  <a:cubicBezTo>
                    <a:pt x="33562" y="51599"/>
                    <a:pt x="33771" y="51640"/>
                    <a:pt x="33897" y="51682"/>
                  </a:cubicBezTo>
                  <a:cubicBezTo>
                    <a:pt x="34106" y="51724"/>
                    <a:pt x="34336" y="51703"/>
                    <a:pt x="34524" y="51787"/>
                  </a:cubicBezTo>
                  <a:cubicBezTo>
                    <a:pt x="34922" y="51954"/>
                    <a:pt x="35340" y="52122"/>
                    <a:pt x="35675" y="52373"/>
                  </a:cubicBezTo>
                  <a:cubicBezTo>
                    <a:pt x="36031" y="52687"/>
                    <a:pt x="35821" y="53189"/>
                    <a:pt x="35884" y="53607"/>
                  </a:cubicBezTo>
                  <a:cubicBezTo>
                    <a:pt x="35905" y="53775"/>
                    <a:pt x="35905" y="53921"/>
                    <a:pt x="35926" y="54109"/>
                  </a:cubicBezTo>
                  <a:cubicBezTo>
                    <a:pt x="36449" y="54089"/>
                    <a:pt x="36930" y="54214"/>
                    <a:pt x="37370" y="54402"/>
                  </a:cubicBezTo>
                  <a:cubicBezTo>
                    <a:pt x="37663" y="54528"/>
                    <a:pt x="37977" y="54570"/>
                    <a:pt x="38270" y="54633"/>
                  </a:cubicBezTo>
                  <a:cubicBezTo>
                    <a:pt x="38897" y="54737"/>
                    <a:pt x="39546" y="54821"/>
                    <a:pt x="40174" y="54946"/>
                  </a:cubicBezTo>
                  <a:cubicBezTo>
                    <a:pt x="40425" y="54988"/>
                    <a:pt x="40697" y="55135"/>
                    <a:pt x="40948" y="55260"/>
                  </a:cubicBezTo>
                  <a:cubicBezTo>
                    <a:pt x="41429" y="55511"/>
                    <a:pt x="41868" y="55804"/>
                    <a:pt x="42308" y="56076"/>
                  </a:cubicBezTo>
                  <a:cubicBezTo>
                    <a:pt x="42601" y="56244"/>
                    <a:pt x="42831" y="56495"/>
                    <a:pt x="42915" y="56850"/>
                  </a:cubicBezTo>
                  <a:cubicBezTo>
                    <a:pt x="43040" y="57394"/>
                    <a:pt x="43249" y="57897"/>
                    <a:pt x="43396" y="58441"/>
                  </a:cubicBezTo>
                  <a:cubicBezTo>
                    <a:pt x="43459" y="58754"/>
                    <a:pt x="43500" y="59131"/>
                    <a:pt x="43500" y="59466"/>
                  </a:cubicBezTo>
                  <a:cubicBezTo>
                    <a:pt x="43500" y="59968"/>
                    <a:pt x="43542" y="60470"/>
                    <a:pt x="43668" y="60931"/>
                  </a:cubicBezTo>
                  <a:cubicBezTo>
                    <a:pt x="43772" y="61244"/>
                    <a:pt x="43772" y="61621"/>
                    <a:pt x="43772" y="61956"/>
                  </a:cubicBezTo>
                  <a:cubicBezTo>
                    <a:pt x="43814" y="62667"/>
                    <a:pt x="43772" y="63358"/>
                    <a:pt x="43772" y="64090"/>
                  </a:cubicBezTo>
                  <a:cubicBezTo>
                    <a:pt x="44233" y="64278"/>
                    <a:pt x="44609" y="64236"/>
                    <a:pt x="45007" y="64174"/>
                  </a:cubicBezTo>
                  <a:cubicBezTo>
                    <a:pt x="46388" y="64048"/>
                    <a:pt x="47539" y="64697"/>
                    <a:pt x="48669" y="65324"/>
                  </a:cubicBezTo>
                  <a:cubicBezTo>
                    <a:pt x="49213" y="65617"/>
                    <a:pt x="49171" y="66475"/>
                    <a:pt x="48627" y="66789"/>
                  </a:cubicBezTo>
                  <a:cubicBezTo>
                    <a:pt x="48041" y="67103"/>
                    <a:pt x="47434" y="67333"/>
                    <a:pt x="46765" y="67333"/>
                  </a:cubicBezTo>
                  <a:cubicBezTo>
                    <a:pt x="45969" y="67333"/>
                    <a:pt x="45216" y="67312"/>
                    <a:pt x="44442" y="67375"/>
                  </a:cubicBezTo>
                  <a:cubicBezTo>
                    <a:pt x="43731" y="67417"/>
                    <a:pt x="43187" y="67124"/>
                    <a:pt x="42601" y="66810"/>
                  </a:cubicBezTo>
                  <a:cubicBezTo>
                    <a:pt x="42350" y="66664"/>
                    <a:pt x="42182" y="66433"/>
                    <a:pt x="42182" y="66141"/>
                  </a:cubicBezTo>
                  <a:cubicBezTo>
                    <a:pt x="42203" y="65450"/>
                    <a:pt x="42099" y="64780"/>
                    <a:pt x="42622" y="64195"/>
                  </a:cubicBezTo>
                  <a:cubicBezTo>
                    <a:pt x="42705" y="64090"/>
                    <a:pt x="42726" y="63923"/>
                    <a:pt x="42726" y="63755"/>
                  </a:cubicBezTo>
                  <a:lnTo>
                    <a:pt x="42726" y="61621"/>
                  </a:lnTo>
                  <a:cubicBezTo>
                    <a:pt x="42726" y="61516"/>
                    <a:pt x="42726" y="61433"/>
                    <a:pt x="42705" y="61328"/>
                  </a:cubicBezTo>
                  <a:cubicBezTo>
                    <a:pt x="42475" y="60638"/>
                    <a:pt x="42517" y="59905"/>
                    <a:pt x="42454" y="59215"/>
                  </a:cubicBezTo>
                  <a:cubicBezTo>
                    <a:pt x="42392" y="58692"/>
                    <a:pt x="42182" y="58190"/>
                    <a:pt x="42057" y="57687"/>
                  </a:cubicBezTo>
                  <a:cubicBezTo>
                    <a:pt x="41973" y="57457"/>
                    <a:pt x="41889" y="57227"/>
                    <a:pt x="41827" y="56934"/>
                  </a:cubicBezTo>
                  <a:cubicBezTo>
                    <a:pt x="41659" y="56850"/>
                    <a:pt x="41450" y="56746"/>
                    <a:pt x="41303" y="56620"/>
                  </a:cubicBezTo>
                  <a:cubicBezTo>
                    <a:pt x="40383" y="55888"/>
                    <a:pt x="39274" y="55762"/>
                    <a:pt x="38186" y="55574"/>
                  </a:cubicBezTo>
                  <a:cubicBezTo>
                    <a:pt x="37663" y="55490"/>
                    <a:pt x="37161" y="55302"/>
                    <a:pt x="36658" y="55156"/>
                  </a:cubicBezTo>
                  <a:cubicBezTo>
                    <a:pt x="36428" y="55072"/>
                    <a:pt x="36219" y="54925"/>
                    <a:pt x="35926" y="55072"/>
                  </a:cubicBezTo>
                  <a:cubicBezTo>
                    <a:pt x="35884" y="55407"/>
                    <a:pt x="35884" y="55804"/>
                    <a:pt x="35780" y="56139"/>
                  </a:cubicBezTo>
                  <a:cubicBezTo>
                    <a:pt x="35717" y="56390"/>
                    <a:pt x="35570" y="56599"/>
                    <a:pt x="35445" y="56830"/>
                  </a:cubicBezTo>
                  <a:cubicBezTo>
                    <a:pt x="35298" y="56850"/>
                    <a:pt x="35194" y="56934"/>
                    <a:pt x="35068" y="56913"/>
                  </a:cubicBezTo>
                  <a:cubicBezTo>
                    <a:pt x="34566" y="56850"/>
                    <a:pt x="34148" y="57060"/>
                    <a:pt x="33813" y="57374"/>
                  </a:cubicBezTo>
                  <a:cubicBezTo>
                    <a:pt x="33687" y="57499"/>
                    <a:pt x="33562" y="57687"/>
                    <a:pt x="33394" y="57708"/>
                  </a:cubicBezTo>
                  <a:cubicBezTo>
                    <a:pt x="32641" y="57918"/>
                    <a:pt x="31992" y="58315"/>
                    <a:pt x="31281" y="58629"/>
                  </a:cubicBezTo>
                  <a:cubicBezTo>
                    <a:pt x="30591" y="58922"/>
                    <a:pt x="29837" y="59026"/>
                    <a:pt x="29105" y="59173"/>
                  </a:cubicBezTo>
                  <a:cubicBezTo>
                    <a:pt x="28959" y="59215"/>
                    <a:pt x="28791" y="59236"/>
                    <a:pt x="28645" y="59236"/>
                  </a:cubicBezTo>
                  <a:cubicBezTo>
                    <a:pt x="27410" y="59236"/>
                    <a:pt x="26155" y="59257"/>
                    <a:pt x="24920" y="59257"/>
                  </a:cubicBezTo>
                  <a:cubicBezTo>
                    <a:pt x="24711" y="59257"/>
                    <a:pt x="24481" y="59236"/>
                    <a:pt x="24272" y="59173"/>
                  </a:cubicBezTo>
                  <a:cubicBezTo>
                    <a:pt x="23665" y="59047"/>
                    <a:pt x="23058" y="58922"/>
                    <a:pt x="22430" y="58943"/>
                  </a:cubicBezTo>
                  <a:cubicBezTo>
                    <a:pt x="22221" y="58943"/>
                    <a:pt x="21991" y="58901"/>
                    <a:pt x="21803" y="58817"/>
                  </a:cubicBezTo>
                  <a:cubicBezTo>
                    <a:pt x="20903" y="58503"/>
                    <a:pt x="20003" y="58190"/>
                    <a:pt x="19124" y="57813"/>
                  </a:cubicBezTo>
                  <a:cubicBezTo>
                    <a:pt x="18141" y="57394"/>
                    <a:pt x="17409" y="56704"/>
                    <a:pt x="16948" y="55762"/>
                  </a:cubicBezTo>
                  <a:cubicBezTo>
                    <a:pt x="16614" y="55030"/>
                    <a:pt x="16363" y="54256"/>
                    <a:pt x="16028" y="53419"/>
                  </a:cubicBezTo>
                  <a:cubicBezTo>
                    <a:pt x="15902" y="53377"/>
                    <a:pt x="15714" y="53272"/>
                    <a:pt x="15505" y="53210"/>
                  </a:cubicBezTo>
                  <a:cubicBezTo>
                    <a:pt x="14835" y="53042"/>
                    <a:pt x="14584" y="52540"/>
                    <a:pt x="14542" y="51912"/>
                  </a:cubicBezTo>
                  <a:cubicBezTo>
                    <a:pt x="14521" y="51724"/>
                    <a:pt x="14542" y="51536"/>
                    <a:pt x="14542" y="51368"/>
                  </a:cubicBezTo>
                  <a:lnTo>
                    <a:pt x="14542" y="46786"/>
                  </a:lnTo>
                  <a:cubicBezTo>
                    <a:pt x="14542" y="46368"/>
                    <a:pt x="14584" y="45928"/>
                    <a:pt x="14689" y="45510"/>
                  </a:cubicBezTo>
                  <a:cubicBezTo>
                    <a:pt x="15170" y="43376"/>
                    <a:pt x="15609" y="41262"/>
                    <a:pt x="15902" y="39086"/>
                  </a:cubicBezTo>
                  <a:cubicBezTo>
                    <a:pt x="15944" y="38731"/>
                    <a:pt x="16049" y="38354"/>
                    <a:pt x="16216" y="38019"/>
                  </a:cubicBezTo>
                  <a:cubicBezTo>
                    <a:pt x="16635" y="37099"/>
                    <a:pt x="16739" y="36115"/>
                    <a:pt x="17032" y="35111"/>
                  </a:cubicBezTo>
                  <a:cubicBezTo>
                    <a:pt x="16844" y="35048"/>
                    <a:pt x="16676" y="34943"/>
                    <a:pt x="16509" y="34881"/>
                  </a:cubicBezTo>
                  <a:cubicBezTo>
                    <a:pt x="15358" y="34630"/>
                    <a:pt x="14333" y="34127"/>
                    <a:pt x="13496" y="33290"/>
                  </a:cubicBezTo>
                  <a:cubicBezTo>
                    <a:pt x="13370" y="33165"/>
                    <a:pt x="13203" y="33081"/>
                    <a:pt x="13078" y="32977"/>
                  </a:cubicBezTo>
                  <a:cubicBezTo>
                    <a:pt x="12241" y="33437"/>
                    <a:pt x="11948" y="33479"/>
                    <a:pt x="11299" y="32767"/>
                  </a:cubicBezTo>
                  <a:cubicBezTo>
                    <a:pt x="10818" y="32286"/>
                    <a:pt x="10337" y="31826"/>
                    <a:pt x="10065" y="31135"/>
                  </a:cubicBezTo>
                  <a:cubicBezTo>
                    <a:pt x="9939" y="30863"/>
                    <a:pt x="9918" y="30466"/>
                    <a:pt x="9500" y="30257"/>
                  </a:cubicBezTo>
                  <a:cubicBezTo>
                    <a:pt x="9332" y="30466"/>
                    <a:pt x="9207" y="30675"/>
                    <a:pt x="9039" y="30905"/>
                  </a:cubicBezTo>
                  <a:lnTo>
                    <a:pt x="8663" y="31533"/>
                  </a:lnTo>
                  <a:cubicBezTo>
                    <a:pt x="7972" y="32642"/>
                    <a:pt x="6528" y="32788"/>
                    <a:pt x="5650" y="31847"/>
                  </a:cubicBezTo>
                  <a:cubicBezTo>
                    <a:pt x="5273" y="31449"/>
                    <a:pt x="5064" y="30989"/>
                    <a:pt x="5064" y="30445"/>
                  </a:cubicBezTo>
                  <a:cubicBezTo>
                    <a:pt x="5043" y="29461"/>
                    <a:pt x="5147" y="28520"/>
                    <a:pt x="5440" y="27578"/>
                  </a:cubicBezTo>
                  <a:cubicBezTo>
                    <a:pt x="5482" y="27369"/>
                    <a:pt x="5545" y="27160"/>
                    <a:pt x="5629" y="26909"/>
                  </a:cubicBezTo>
                  <a:cubicBezTo>
                    <a:pt x="5419" y="26888"/>
                    <a:pt x="5252" y="26825"/>
                    <a:pt x="5064" y="26825"/>
                  </a:cubicBezTo>
                  <a:cubicBezTo>
                    <a:pt x="4708" y="26825"/>
                    <a:pt x="4331" y="26783"/>
                    <a:pt x="3976" y="26637"/>
                  </a:cubicBezTo>
                  <a:cubicBezTo>
                    <a:pt x="3808" y="26574"/>
                    <a:pt x="3599" y="26511"/>
                    <a:pt x="3432" y="26532"/>
                  </a:cubicBezTo>
                  <a:cubicBezTo>
                    <a:pt x="2637" y="26595"/>
                    <a:pt x="2302" y="25988"/>
                    <a:pt x="1862" y="25528"/>
                  </a:cubicBezTo>
                  <a:cubicBezTo>
                    <a:pt x="1465" y="25109"/>
                    <a:pt x="1465" y="24586"/>
                    <a:pt x="1570" y="24021"/>
                  </a:cubicBezTo>
                  <a:cubicBezTo>
                    <a:pt x="1862" y="22389"/>
                    <a:pt x="2762" y="21155"/>
                    <a:pt x="4018" y="20109"/>
                  </a:cubicBezTo>
                  <a:cubicBezTo>
                    <a:pt x="4227" y="19920"/>
                    <a:pt x="4478" y="19774"/>
                    <a:pt x="4645" y="19606"/>
                  </a:cubicBezTo>
                  <a:cubicBezTo>
                    <a:pt x="4624" y="19313"/>
                    <a:pt x="4415" y="19313"/>
                    <a:pt x="4269" y="19272"/>
                  </a:cubicBezTo>
                  <a:cubicBezTo>
                    <a:pt x="3746" y="19062"/>
                    <a:pt x="3264" y="18790"/>
                    <a:pt x="2909" y="18330"/>
                  </a:cubicBezTo>
                  <a:cubicBezTo>
                    <a:pt x="2658" y="18016"/>
                    <a:pt x="2281" y="17807"/>
                    <a:pt x="1925" y="17619"/>
                  </a:cubicBezTo>
                  <a:cubicBezTo>
                    <a:pt x="1507" y="17388"/>
                    <a:pt x="1172" y="17116"/>
                    <a:pt x="942" y="16677"/>
                  </a:cubicBezTo>
                  <a:cubicBezTo>
                    <a:pt x="774" y="16363"/>
                    <a:pt x="565" y="16112"/>
                    <a:pt x="356" y="15840"/>
                  </a:cubicBezTo>
                  <a:cubicBezTo>
                    <a:pt x="105" y="15526"/>
                    <a:pt x="0" y="15192"/>
                    <a:pt x="21" y="14794"/>
                  </a:cubicBezTo>
                  <a:cubicBezTo>
                    <a:pt x="105" y="14041"/>
                    <a:pt x="209" y="13329"/>
                    <a:pt x="942" y="12890"/>
                  </a:cubicBezTo>
                  <a:cubicBezTo>
                    <a:pt x="1130" y="12785"/>
                    <a:pt x="1235" y="12576"/>
                    <a:pt x="1360" y="12388"/>
                  </a:cubicBezTo>
                  <a:cubicBezTo>
                    <a:pt x="1716" y="11886"/>
                    <a:pt x="2197" y="11676"/>
                    <a:pt x="2804" y="11655"/>
                  </a:cubicBezTo>
                  <a:lnTo>
                    <a:pt x="4101" y="11655"/>
                  </a:lnTo>
                  <a:cubicBezTo>
                    <a:pt x="4206" y="11655"/>
                    <a:pt x="4331" y="11634"/>
                    <a:pt x="4478" y="11614"/>
                  </a:cubicBezTo>
                  <a:cubicBezTo>
                    <a:pt x="4499" y="11216"/>
                    <a:pt x="4290" y="10923"/>
                    <a:pt x="4080" y="10672"/>
                  </a:cubicBezTo>
                  <a:cubicBezTo>
                    <a:pt x="3787" y="10274"/>
                    <a:pt x="3662" y="9856"/>
                    <a:pt x="3683" y="9354"/>
                  </a:cubicBezTo>
                  <a:cubicBezTo>
                    <a:pt x="3704" y="9124"/>
                    <a:pt x="3704" y="8852"/>
                    <a:pt x="3683" y="8621"/>
                  </a:cubicBezTo>
                  <a:cubicBezTo>
                    <a:pt x="3599" y="7910"/>
                    <a:pt x="3892" y="7345"/>
                    <a:pt x="4227" y="6801"/>
                  </a:cubicBezTo>
                  <a:cubicBezTo>
                    <a:pt x="4311" y="6655"/>
                    <a:pt x="4415" y="6529"/>
                    <a:pt x="4541" y="6445"/>
                  </a:cubicBezTo>
                  <a:cubicBezTo>
                    <a:pt x="4855" y="6236"/>
                    <a:pt x="5168" y="6027"/>
                    <a:pt x="5482" y="5860"/>
                  </a:cubicBezTo>
                  <a:cubicBezTo>
                    <a:pt x="5859" y="5608"/>
                    <a:pt x="6256" y="5567"/>
                    <a:pt x="6633" y="5650"/>
                  </a:cubicBezTo>
                  <a:cubicBezTo>
                    <a:pt x="7031" y="5713"/>
                    <a:pt x="7428" y="5860"/>
                    <a:pt x="7784" y="5964"/>
                  </a:cubicBezTo>
                  <a:cubicBezTo>
                    <a:pt x="7868" y="5985"/>
                    <a:pt x="7972" y="6027"/>
                    <a:pt x="8035" y="6111"/>
                  </a:cubicBezTo>
                  <a:cubicBezTo>
                    <a:pt x="8412" y="6529"/>
                    <a:pt x="8809" y="6948"/>
                    <a:pt x="9290" y="7429"/>
                  </a:cubicBezTo>
                  <a:cubicBezTo>
                    <a:pt x="9437" y="6864"/>
                    <a:pt x="9541" y="6404"/>
                    <a:pt x="9667" y="5922"/>
                  </a:cubicBezTo>
                  <a:cubicBezTo>
                    <a:pt x="10085" y="4332"/>
                    <a:pt x="10881" y="2951"/>
                    <a:pt x="12031" y="1779"/>
                  </a:cubicBezTo>
                  <a:cubicBezTo>
                    <a:pt x="12575" y="1194"/>
                    <a:pt x="13182" y="733"/>
                    <a:pt x="13831" y="336"/>
                  </a:cubicBezTo>
                  <a:cubicBezTo>
                    <a:pt x="14417" y="1"/>
                    <a:pt x="14898" y="127"/>
                    <a:pt x="15400" y="419"/>
                  </a:cubicBezTo>
                  <a:cubicBezTo>
                    <a:pt x="15505" y="461"/>
                    <a:pt x="15588" y="566"/>
                    <a:pt x="15630" y="691"/>
                  </a:cubicBezTo>
                  <a:cubicBezTo>
                    <a:pt x="16028" y="1800"/>
                    <a:pt x="16153" y="2930"/>
                    <a:pt x="15839" y="4081"/>
                  </a:cubicBezTo>
                  <a:cubicBezTo>
                    <a:pt x="15714" y="4562"/>
                    <a:pt x="15588" y="5085"/>
                    <a:pt x="15379" y="5776"/>
                  </a:cubicBezTo>
                  <a:cubicBezTo>
                    <a:pt x="15630" y="5546"/>
                    <a:pt x="15777" y="5462"/>
                    <a:pt x="15839" y="5357"/>
                  </a:cubicBezTo>
                  <a:cubicBezTo>
                    <a:pt x="16551" y="4353"/>
                    <a:pt x="17451" y="3558"/>
                    <a:pt x="18413" y="2826"/>
                  </a:cubicBezTo>
                  <a:cubicBezTo>
                    <a:pt x="18664" y="2616"/>
                    <a:pt x="18957" y="2407"/>
                    <a:pt x="19229" y="2198"/>
                  </a:cubicBezTo>
                  <a:cubicBezTo>
                    <a:pt x="20756" y="901"/>
                    <a:pt x="22577" y="482"/>
                    <a:pt x="24523" y="587"/>
                  </a:cubicBezTo>
                  <a:cubicBezTo>
                    <a:pt x="25192" y="629"/>
                    <a:pt x="25715" y="984"/>
                    <a:pt x="26071" y="1507"/>
                  </a:cubicBezTo>
                  <a:cubicBezTo>
                    <a:pt x="26448" y="2093"/>
                    <a:pt x="26678" y="2742"/>
                    <a:pt x="26657" y="3453"/>
                  </a:cubicBezTo>
                  <a:cubicBezTo>
                    <a:pt x="26657" y="3788"/>
                    <a:pt x="26594" y="4123"/>
                    <a:pt x="26448" y="4437"/>
                  </a:cubicBezTo>
                  <a:cubicBezTo>
                    <a:pt x="26280" y="4709"/>
                    <a:pt x="26155" y="4981"/>
                    <a:pt x="26029" y="5274"/>
                  </a:cubicBezTo>
                  <a:cubicBezTo>
                    <a:pt x="25715" y="6006"/>
                    <a:pt x="25318" y="6655"/>
                    <a:pt x="24690" y="7157"/>
                  </a:cubicBezTo>
                  <a:cubicBezTo>
                    <a:pt x="24586" y="7241"/>
                    <a:pt x="24523" y="7345"/>
                    <a:pt x="24460" y="7429"/>
                  </a:cubicBezTo>
                  <a:cubicBezTo>
                    <a:pt x="24502" y="7659"/>
                    <a:pt x="24690" y="7638"/>
                    <a:pt x="24816" y="7596"/>
                  </a:cubicBezTo>
                  <a:cubicBezTo>
                    <a:pt x="26134" y="7533"/>
                    <a:pt x="27327" y="7952"/>
                    <a:pt x="28498" y="8433"/>
                  </a:cubicBezTo>
                  <a:cubicBezTo>
                    <a:pt x="29544" y="8894"/>
                    <a:pt x="30591" y="9375"/>
                    <a:pt x="31637" y="9877"/>
                  </a:cubicBezTo>
                  <a:cubicBezTo>
                    <a:pt x="32034" y="10065"/>
                    <a:pt x="32411" y="10295"/>
                    <a:pt x="32767" y="10526"/>
                  </a:cubicBezTo>
                  <a:cubicBezTo>
                    <a:pt x="33813" y="11195"/>
                    <a:pt x="34713" y="11969"/>
                    <a:pt x="35403" y="12974"/>
                  </a:cubicBezTo>
                  <a:cubicBezTo>
                    <a:pt x="35445" y="12995"/>
                    <a:pt x="35445" y="13015"/>
                    <a:pt x="35466" y="13036"/>
                  </a:cubicBezTo>
                  <a:cubicBezTo>
                    <a:pt x="37244" y="14961"/>
                    <a:pt x="38437" y="17221"/>
                    <a:pt x="39483" y="19585"/>
                  </a:cubicBezTo>
                  <a:cubicBezTo>
                    <a:pt x="39860" y="20422"/>
                    <a:pt x="40090" y="21259"/>
                    <a:pt x="40215" y="22180"/>
                  </a:cubicBezTo>
                  <a:cubicBezTo>
                    <a:pt x="40404" y="23582"/>
                    <a:pt x="40278" y="24963"/>
                    <a:pt x="39902" y="26323"/>
                  </a:cubicBezTo>
                  <a:cubicBezTo>
                    <a:pt x="39734" y="27034"/>
                    <a:pt x="39462" y="27746"/>
                    <a:pt x="39211" y="28457"/>
                  </a:cubicBezTo>
                  <a:cubicBezTo>
                    <a:pt x="39023" y="28917"/>
                    <a:pt x="38751" y="29315"/>
                    <a:pt x="38332" y="29650"/>
                  </a:cubicBezTo>
                  <a:cubicBezTo>
                    <a:pt x="37872" y="30026"/>
                    <a:pt x="37454" y="30445"/>
                    <a:pt x="37035" y="30863"/>
                  </a:cubicBezTo>
                  <a:cubicBezTo>
                    <a:pt x="36658" y="31219"/>
                    <a:pt x="36303" y="31512"/>
                    <a:pt x="35863" y="31742"/>
                  </a:cubicBezTo>
                  <a:cubicBezTo>
                    <a:pt x="35089" y="32161"/>
                    <a:pt x="34336" y="32579"/>
                    <a:pt x="33583" y="33018"/>
                  </a:cubicBezTo>
                  <a:cubicBezTo>
                    <a:pt x="33457" y="33102"/>
                    <a:pt x="33290" y="33123"/>
                    <a:pt x="33290" y="33332"/>
                  </a:cubicBezTo>
                  <a:cubicBezTo>
                    <a:pt x="33269" y="33332"/>
                    <a:pt x="33248" y="33290"/>
                    <a:pt x="33206" y="33311"/>
                  </a:cubicBezTo>
                  <a:lnTo>
                    <a:pt x="33060" y="33395"/>
                  </a:lnTo>
                  <a:cubicBezTo>
                    <a:pt x="33080" y="33416"/>
                    <a:pt x="33080" y="33437"/>
                    <a:pt x="33101" y="33479"/>
                  </a:cubicBezTo>
                  <a:cubicBezTo>
                    <a:pt x="33164" y="33416"/>
                    <a:pt x="33206" y="33395"/>
                    <a:pt x="33290" y="33332"/>
                  </a:cubicBezTo>
                  <a:cubicBezTo>
                    <a:pt x="33708" y="33290"/>
                    <a:pt x="34148" y="33270"/>
                    <a:pt x="34566" y="33186"/>
                  </a:cubicBezTo>
                  <a:cubicBezTo>
                    <a:pt x="36345" y="32767"/>
                    <a:pt x="38123" y="32349"/>
                    <a:pt x="39881" y="31909"/>
                  </a:cubicBezTo>
                  <a:cubicBezTo>
                    <a:pt x="40278" y="31114"/>
                    <a:pt x="40697" y="30382"/>
                    <a:pt x="41303" y="29838"/>
                  </a:cubicBezTo>
                  <a:cubicBezTo>
                    <a:pt x="41638" y="29524"/>
                    <a:pt x="41743" y="29210"/>
                    <a:pt x="41722" y="28771"/>
                  </a:cubicBezTo>
                  <a:cubicBezTo>
                    <a:pt x="41680" y="26595"/>
                    <a:pt x="41680" y="24419"/>
                    <a:pt x="41659" y="22243"/>
                  </a:cubicBezTo>
                  <a:cubicBezTo>
                    <a:pt x="41659" y="21908"/>
                    <a:pt x="41575" y="21573"/>
                    <a:pt x="41534" y="21238"/>
                  </a:cubicBezTo>
                  <a:cubicBezTo>
                    <a:pt x="41513" y="20925"/>
                    <a:pt x="41471" y="20632"/>
                    <a:pt x="41471" y="20318"/>
                  </a:cubicBezTo>
                  <a:cubicBezTo>
                    <a:pt x="41471" y="20213"/>
                    <a:pt x="41617" y="20088"/>
                    <a:pt x="41680" y="20046"/>
                  </a:cubicBezTo>
                  <a:cubicBezTo>
                    <a:pt x="41764" y="20025"/>
                    <a:pt x="41889" y="20129"/>
                    <a:pt x="41994" y="20150"/>
                  </a:cubicBezTo>
                  <a:cubicBezTo>
                    <a:pt x="42057" y="20192"/>
                    <a:pt x="42099" y="20213"/>
                    <a:pt x="42182" y="20234"/>
                  </a:cubicBezTo>
                  <a:cubicBezTo>
                    <a:pt x="42371" y="19585"/>
                    <a:pt x="42057" y="18749"/>
                    <a:pt x="42873" y="18309"/>
                  </a:cubicBezTo>
                  <a:cubicBezTo>
                    <a:pt x="43124" y="18665"/>
                    <a:pt x="43521" y="18749"/>
                    <a:pt x="43961" y="18790"/>
                  </a:cubicBezTo>
                  <a:cubicBezTo>
                    <a:pt x="44463" y="18853"/>
                    <a:pt x="44923" y="18979"/>
                    <a:pt x="45425" y="19083"/>
                  </a:cubicBezTo>
                  <a:cubicBezTo>
                    <a:pt x="45614" y="19104"/>
                    <a:pt x="45802" y="19146"/>
                    <a:pt x="46137" y="19167"/>
                  </a:cubicBezTo>
                  <a:cubicBezTo>
                    <a:pt x="45279" y="18560"/>
                    <a:pt x="44358" y="18560"/>
                    <a:pt x="43563" y="18142"/>
                  </a:cubicBezTo>
                  <a:cubicBezTo>
                    <a:pt x="43668" y="18037"/>
                    <a:pt x="43731" y="17933"/>
                    <a:pt x="43772" y="17912"/>
                  </a:cubicBezTo>
                  <a:cubicBezTo>
                    <a:pt x="44191" y="17786"/>
                    <a:pt x="44609" y="17786"/>
                    <a:pt x="45070" y="17912"/>
                  </a:cubicBezTo>
                  <a:cubicBezTo>
                    <a:pt x="45865" y="18142"/>
                    <a:pt x="46660" y="18435"/>
                    <a:pt x="47329" y="18958"/>
                  </a:cubicBezTo>
                  <a:cubicBezTo>
                    <a:pt x="47748" y="19272"/>
                    <a:pt x="48229" y="19481"/>
                    <a:pt x="48752" y="19606"/>
                  </a:cubicBezTo>
                  <a:cubicBezTo>
                    <a:pt x="49485" y="19795"/>
                    <a:pt x="50133" y="20129"/>
                    <a:pt x="50719" y="20632"/>
                  </a:cubicBezTo>
                  <a:cubicBezTo>
                    <a:pt x="51075" y="20925"/>
                    <a:pt x="51410" y="21238"/>
                    <a:pt x="51786" y="21510"/>
                  </a:cubicBezTo>
                  <a:cubicBezTo>
                    <a:pt x="52142" y="21594"/>
                    <a:pt x="52414" y="21803"/>
                    <a:pt x="52728" y="21678"/>
                  </a:cubicBezTo>
                  <a:cubicBezTo>
                    <a:pt x="52707" y="21824"/>
                    <a:pt x="52770" y="21866"/>
                    <a:pt x="52937" y="21803"/>
                  </a:cubicBezTo>
                  <a:lnTo>
                    <a:pt x="52832" y="21699"/>
                  </a:lnTo>
                  <a:cubicBezTo>
                    <a:pt x="52770" y="21678"/>
                    <a:pt x="52749" y="21699"/>
                    <a:pt x="52728" y="21678"/>
                  </a:cubicBezTo>
                  <a:close/>
                  <a:moveTo>
                    <a:pt x="32976" y="32035"/>
                  </a:moveTo>
                  <a:cubicBezTo>
                    <a:pt x="32097" y="31826"/>
                    <a:pt x="31260" y="31596"/>
                    <a:pt x="30381" y="31407"/>
                  </a:cubicBezTo>
                  <a:cubicBezTo>
                    <a:pt x="30047" y="31324"/>
                    <a:pt x="29754" y="31135"/>
                    <a:pt x="29503" y="30905"/>
                  </a:cubicBezTo>
                  <a:cubicBezTo>
                    <a:pt x="28979" y="30403"/>
                    <a:pt x="28477" y="29922"/>
                    <a:pt x="27912" y="29461"/>
                  </a:cubicBezTo>
                  <a:cubicBezTo>
                    <a:pt x="27327" y="29022"/>
                    <a:pt x="26929" y="28415"/>
                    <a:pt x="26573" y="27829"/>
                  </a:cubicBezTo>
                  <a:cubicBezTo>
                    <a:pt x="26490" y="27683"/>
                    <a:pt x="26469" y="27474"/>
                    <a:pt x="26469" y="27306"/>
                  </a:cubicBezTo>
                  <a:cubicBezTo>
                    <a:pt x="26469" y="27118"/>
                    <a:pt x="26741" y="26992"/>
                    <a:pt x="26887" y="27118"/>
                  </a:cubicBezTo>
                  <a:cubicBezTo>
                    <a:pt x="27054" y="27264"/>
                    <a:pt x="27285" y="27453"/>
                    <a:pt x="27389" y="27662"/>
                  </a:cubicBezTo>
                  <a:cubicBezTo>
                    <a:pt x="27766" y="28290"/>
                    <a:pt x="28331" y="28729"/>
                    <a:pt x="28896" y="29189"/>
                  </a:cubicBezTo>
                  <a:cubicBezTo>
                    <a:pt x="29084" y="29336"/>
                    <a:pt x="29314" y="29461"/>
                    <a:pt x="29482" y="29650"/>
                  </a:cubicBezTo>
                  <a:cubicBezTo>
                    <a:pt x="30360" y="30654"/>
                    <a:pt x="30340" y="30403"/>
                    <a:pt x="31637" y="30780"/>
                  </a:cubicBezTo>
                  <a:cubicBezTo>
                    <a:pt x="31846" y="30821"/>
                    <a:pt x="32055" y="30884"/>
                    <a:pt x="32264" y="30905"/>
                  </a:cubicBezTo>
                  <a:cubicBezTo>
                    <a:pt x="32955" y="30968"/>
                    <a:pt x="33666" y="31093"/>
                    <a:pt x="34294" y="30821"/>
                  </a:cubicBezTo>
                  <a:cubicBezTo>
                    <a:pt x="35089" y="30508"/>
                    <a:pt x="35863" y="30068"/>
                    <a:pt x="36596" y="29629"/>
                  </a:cubicBezTo>
                  <a:cubicBezTo>
                    <a:pt x="36951" y="29420"/>
                    <a:pt x="37265" y="29085"/>
                    <a:pt x="37537" y="28729"/>
                  </a:cubicBezTo>
                  <a:cubicBezTo>
                    <a:pt x="38165" y="27934"/>
                    <a:pt x="38709" y="27055"/>
                    <a:pt x="38960" y="26051"/>
                  </a:cubicBezTo>
                  <a:cubicBezTo>
                    <a:pt x="39316" y="24733"/>
                    <a:pt x="39483" y="23456"/>
                    <a:pt x="39316" y="22096"/>
                  </a:cubicBezTo>
                  <a:cubicBezTo>
                    <a:pt x="39169" y="21197"/>
                    <a:pt x="38918" y="20422"/>
                    <a:pt x="38542" y="19606"/>
                  </a:cubicBezTo>
                  <a:cubicBezTo>
                    <a:pt x="37600" y="17472"/>
                    <a:pt x="36533" y="15401"/>
                    <a:pt x="34922" y="13706"/>
                  </a:cubicBezTo>
                  <a:cubicBezTo>
                    <a:pt x="34838" y="13622"/>
                    <a:pt x="34754" y="13518"/>
                    <a:pt x="34671" y="13413"/>
                  </a:cubicBezTo>
                  <a:cubicBezTo>
                    <a:pt x="34043" y="12513"/>
                    <a:pt x="33248" y="11781"/>
                    <a:pt x="32306" y="11216"/>
                  </a:cubicBezTo>
                  <a:cubicBezTo>
                    <a:pt x="31930" y="10986"/>
                    <a:pt x="31574" y="10735"/>
                    <a:pt x="31176" y="10567"/>
                  </a:cubicBezTo>
                  <a:cubicBezTo>
                    <a:pt x="30340" y="10149"/>
                    <a:pt x="29503" y="9772"/>
                    <a:pt x="28666" y="9354"/>
                  </a:cubicBezTo>
                  <a:cubicBezTo>
                    <a:pt x="27975" y="9019"/>
                    <a:pt x="27306" y="8789"/>
                    <a:pt x="26573" y="8580"/>
                  </a:cubicBezTo>
                  <a:cubicBezTo>
                    <a:pt x="25548" y="8266"/>
                    <a:pt x="24565" y="8308"/>
                    <a:pt x="23539" y="8412"/>
                  </a:cubicBezTo>
                  <a:cubicBezTo>
                    <a:pt x="23435" y="8412"/>
                    <a:pt x="23351" y="8517"/>
                    <a:pt x="23163" y="8642"/>
                  </a:cubicBezTo>
                  <a:cubicBezTo>
                    <a:pt x="23435" y="8726"/>
                    <a:pt x="23560" y="8789"/>
                    <a:pt x="23686" y="8831"/>
                  </a:cubicBezTo>
                  <a:cubicBezTo>
                    <a:pt x="24523" y="9166"/>
                    <a:pt x="25360" y="9521"/>
                    <a:pt x="26176" y="9856"/>
                  </a:cubicBezTo>
                  <a:cubicBezTo>
                    <a:pt x="26406" y="9961"/>
                    <a:pt x="26615" y="10065"/>
                    <a:pt x="26803" y="10254"/>
                  </a:cubicBezTo>
                  <a:cubicBezTo>
                    <a:pt x="27285" y="10714"/>
                    <a:pt x="27766" y="11111"/>
                    <a:pt x="28331" y="11467"/>
                  </a:cubicBezTo>
                  <a:cubicBezTo>
                    <a:pt x="28498" y="11614"/>
                    <a:pt x="28687" y="11844"/>
                    <a:pt x="28770" y="12053"/>
                  </a:cubicBezTo>
                  <a:cubicBezTo>
                    <a:pt x="28959" y="12597"/>
                    <a:pt x="28687" y="13559"/>
                    <a:pt x="27912" y="13769"/>
                  </a:cubicBezTo>
                  <a:cubicBezTo>
                    <a:pt x="27640" y="13852"/>
                    <a:pt x="27389" y="13957"/>
                    <a:pt x="27096" y="14020"/>
                  </a:cubicBezTo>
                  <a:cubicBezTo>
                    <a:pt x="25841" y="14271"/>
                    <a:pt x="24606" y="14501"/>
                    <a:pt x="23351" y="14752"/>
                  </a:cubicBezTo>
                  <a:cubicBezTo>
                    <a:pt x="22493" y="14899"/>
                    <a:pt x="21656" y="15129"/>
                    <a:pt x="20777" y="15108"/>
                  </a:cubicBezTo>
                  <a:cubicBezTo>
                    <a:pt x="20756" y="15108"/>
                    <a:pt x="20736" y="15192"/>
                    <a:pt x="20673" y="15233"/>
                  </a:cubicBezTo>
                  <a:cubicBezTo>
                    <a:pt x="21468" y="15819"/>
                    <a:pt x="22305" y="16259"/>
                    <a:pt x="23225" y="16572"/>
                  </a:cubicBezTo>
                  <a:cubicBezTo>
                    <a:pt x="24125" y="16886"/>
                    <a:pt x="24816" y="17535"/>
                    <a:pt x="25381" y="18267"/>
                  </a:cubicBezTo>
                  <a:cubicBezTo>
                    <a:pt x="25653" y="18623"/>
                    <a:pt x="25862" y="19041"/>
                    <a:pt x="25757" y="19481"/>
                  </a:cubicBezTo>
                  <a:cubicBezTo>
                    <a:pt x="25632" y="20192"/>
                    <a:pt x="25339" y="20841"/>
                    <a:pt x="24732" y="21301"/>
                  </a:cubicBezTo>
                  <a:cubicBezTo>
                    <a:pt x="24397" y="21573"/>
                    <a:pt x="24062" y="21866"/>
                    <a:pt x="23707" y="22117"/>
                  </a:cubicBezTo>
                  <a:cubicBezTo>
                    <a:pt x="23163" y="22598"/>
                    <a:pt x="22598" y="22975"/>
                    <a:pt x="21803" y="22933"/>
                  </a:cubicBezTo>
                  <a:cubicBezTo>
                    <a:pt x="21573" y="22912"/>
                    <a:pt x="21342" y="23038"/>
                    <a:pt x="21070" y="23059"/>
                  </a:cubicBezTo>
                  <a:cubicBezTo>
                    <a:pt x="19668" y="23268"/>
                    <a:pt x="18267" y="23352"/>
                    <a:pt x="17074" y="22389"/>
                  </a:cubicBezTo>
                  <a:cubicBezTo>
                    <a:pt x="16844" y="22180"/>
                    <a:pt x="16572" y="22180"/>
                    <a:pt x="16279" y="22180"/>
                  </a:cubicBezTo>
                  <a:cubicBezTo>
                    <a:pt x="16028" y="22180"/>
                    <a:pt x="15735" y="22180"/>
                    <a:pt x="15484" y="22117"/>
                  </a:cubicBezTo>
                  <a:cubicBezTo>
                    <a:pt x="15212" y="22075"/>
                    <a:pt x="14961" y="21929"/>
                    <a:pt x="14689" y="21803"/>
                  </a:cubicBezTo>
                  <a:cubicBezTo>
                    <a:pt x="14291" y="21615"/>
                    <a:pt x="13873" y="21469"/>
                    <a:pt x="13496" y="21280"/>
                  </a:cubicBezTo>
                  <a:cubicBezTo>
                    <a:pt x="13015" y="21071"/>
                    <a:pt x="12513" y="21050"/>
                    <a:pt x="12052" y="21280"/>
                  </a:cubicBezTo>
                  <a:cubicBezTo>
                    <a:pt x="11676" y="21448"/>
                    <a:pt x="11362" y="21699"/>
                    <a:pt x="11048" y="21929"/>
                  </a:cubicBezTo>
                  <a:cubicBezTo>
                    <a:pt x="10734" y="22138"/>
                    <a:pt x="10629" y="22452"/>
                    <a:pt x="10671" y="22829"/>
                  </a:cubicBezTo>
                  <a:cubicBezTo>
                    <a:pt x="10692" y="23331"/>
                    <a:pt x="10671" y="23812"/>
                    <a:pt x="10671" y="24314"/>
                  </a:cubicBezTo>
                  <a:cubicBezTo>
                    <a:pt x="10671" y="25360"/>
                    <a:pt x="11257" y="26114"/>
                    <a:pt x="11843" y="26909"/>
                  </a:cubicBezTo>
                  <a:cubicBezTo>
                    <a:pt x="11885" y="26992"/>
                    <a:pt x="11989" y="27013"/>
                    <a:pt x="12073" y="27055"/>
                  </a:cubicBezTo>
                  <a:cubicBezTo>
                    <a:pt x="12596" y="27244"/>
                    <a:pt x="13119" y="27516"/>
                    <a:pt x="13705" y="27474"/>
                  </a:cubicBezTo>
                  <a:cubicBezTo>
                    <a:pt x="14479" y="27474"/>
                    <a:pt x="15233" y="27578"/>
                    <a:pt x="16028" y="27432"/>
                  </a:cubicBezTo>
                  <a:cubicBezTo>
                    <a:pt x="16111" y="27411"/>
                    <a:pt x="16237" y="27411"/>
                    <a:pt x="16321" y="27432"/>
                  </a:cubicBezTo>
                  <a:cubicBezTo>
                    <a:pt x="16425" y="27474"/>
                    <a:pt x="16551" y="27557"/>
                    <a:pt x="16572" y="27641"/>
                  </a:cubicBezTo>
                  <a:cubicBezTo>
                    <a:pt x="16593" y="27746"/>
                    <a:pt x="16593" y="27892"/>
                    <a:pt x="16530" y="27976"/>
                  </a:cubicBezTo>
                  <a:cubicBezTo>
                    <a:pt x="16279" y="28290"/>
                    <a:pt x="15965" y="28499"/>
                    <a:pt x="15588" y="28499"/>
                  </a:cubicBezTo>
                  <a:cubicBezTo>
                    <a:pt x="15295" y="28499"/>
                    <a:pt x="15023" y="28499"/>
                    <a:pt x="14751" y="28520"/>
                  </a:cubicBezTo>
                  <a:cubicBezTo>
                    <a:pt x="14354" y="28562"/>
                    <a:pt x="13935" y="28457"/>
                    <a:pt x="13559" y="28624"/>
                  </a:cubicBezTo>
                  <a:cubicBezTo>
                    <a:pt x="13559" y="28729"/>
                    <a:pt x="13538" y="28834"/>
                    <a:pt x="13559" y="28917"/>
                  </a:cubicBezTo>
                  <a:cubicBezTo>
                    <a:pt x="13726" y="29608"/>
                    <a:pt x="13622" y="30277"/>
                    <a:pt x="13350" y="30926"/>
                  </a:cubicBezTo>
                  <a:cubicBezTo>
                    <a:pt x="13245" y="31219"/>
                    <a:pt x="13203" y="31512"/>
                    <a:pt x="13119" y="31847"/>
                  </a:cubicBezTo>
                  <a:cubicBezTo>
                    <a:pt x="13642" y="32244"/>
                    <a:pt x="14166" y="32600"/>
                    <a:pt x="14647" y="32998"/>
                  </a:cubicBezTo>
                  <a:cubicBezTo>
                    <a:pt x="15337" y="33604"/>
                    <a:pt x="16216" y="33709"/>
                    <a:pt x="17053" y="33918"/>
                  </a:cubicBezTo>
                  <a:cubicBezTo>
                    <a:pt x="17262" y="33960"/>
                    <a:pt x="17534" y="33793"/>
                    <a:pt x="17743" y="33834"/>
                  </a:cubicBezTo>
                  <a:cubicBezTo>
                    <a:pt x="17953" y="33897"/>
                    <a:pt x="18120" y="34127"/>
                    <a:pt x="18329" y="34253"/>
                  </a:cubicBezTo>
                  <a:cubicBezTo>
                    <a:pt x="18350" y="34274"/>
                    <a:pt x="18371" y="34274"/>
                    <a:pt x="18413" y="34274"/>
                  </a:cubicBezTo>
                  <a:cubicBezTo>
                    <a:pt x="19187" y="34420"/>
                    <a:pt x="20003" y="34650"/>
                    <a:pt x="20777" y="34671"/>
                  </a:cubicBezTo>
                  <a:cubicBezTo>
                    <a:pt x="23142" y="34755"/>
                    <a:pt x="25485" y="34671"/>
                    <a:pt x="27829" y="34127"/>
                  </a:cubicBezTo>
                  <a:cubicBezTo>
                    <a:pt x="28268" y="34023"/>
                    <a:pt x="28770" y="34002"/>
                    <a:pt x="29189" y="33814"/>
                  </a:cubicBezTo>
                  <a:cubicBezTo>
                    <a:pt x="30340" y="33332"/>
                    <a:pt x="31490" y="32872"/>
                    <a:pt x="32536" y="32223"/>
                  </a:cubicBezTo>
                  <a:cubicBezTo>
                    <a:pt x="32746" y="32223"/>
                    <a:pt x="32850" y="32140"/>
                    <a:pt x="32976" y="32035"/>
                  </a:cubicBezTo>
                  <a:close/>
                  <a:moveTo>
                    <a:pt x="6173" y="19188"/>
                  </a:moveTo>
                  <a:cubicBezTo>
                    <a:pt x="5545" y="19606"/>
                    <a:pt x="5064" y="20213"/>
                    <a:pt x="4520" y="20757"/>
                  </a:cubicBezTo>
                  <a:cubicBezTo>
                    <a:pt x="3767" y="21510"/>
                    <a:pt x="3097" y="22306"/>
                    <a:pt x="2741" y="23331"/>
                  </a:cubicBezTo>
                  <a:cubicBezTo>
                    <a:pt x="2595" y="23749"/>
                    <a:pt x="2553" y="24168"/>
                    <a:pt x="2448" y="24586"/>
                  </a:cubicBezTo>
                  <a:cubicBezTo>
                    <a:pt x="2427" y="24691"/>
                    <a:pt x="2490" y="24837"/>
                    <a:pt x="2532" y="24921"/>
                  </a:cubicBezTo>
                  <a:cubicBezTo>
                    <a:pt x="2825" y="25277"/>
                    <a:pt x="3076" y="25674"/>
                    <a:pt x="3641" y="25653"/>
                  </a:cubicBezTo>
                  <a:cubicBezTo>
                    <a:pt x="3787" y="25653"/>
                    <a:pt x="3955" y="25674"/>
                    <a:pt x="4080" y="25758"/>
                  </a:cubicBezTo>
                  <a:cubicBezTo>
                    <a:pt x="4687" y="26051"/>
                    <a:pt x="5273" y="25988"/>
                    <a:pt x="5838" y="25904"/>
                  </a:cubicBezTo>
                  <a:cubicBezTo>
                    <a:pt x="6005" y="25632"/>
                    <a:pt x="6152" y="25360"/>
                    <a:pt x="6319" y="25151"/>
                  </a:cubicBezTo>
                  <a:cubicBezTo>
                    <a:pt x="6487" y="24963"/>
                    <a:pt x="6612" y="25005"/>
                    <a:pt x="6947" y="25256"/>
                  </a:cubicBezTo>
                  <a:cubicBezTo>
                    <a:pt x="6884" y="25444"/>
                    <a:pt x="6780" y="25632"/>
                    <a:pt x="6717" y="25842"/>
                  </a:cubicBezTo>
                  <a:cubicBezTo>
                    <a:pt x="6528" y="26595"/>
                    <a:pt x="6382" y="27327"/>
                    <a:pt x="6215" y="28080"/>
                  </a:cubicBezTo>
                  <a:cubicBezTo>
                    <a:pt x="6068" y="28792"/>
                    <a:pt x="6005" y="29503"/>
                    <a:pt x="5984" y="30194"/>
                  </a:cubicBezTo>
                  <a:cubicBezTo>
                    <a:pt x="5984" y="30780"/>
                    <a:pt x="6194" y="31135"/>
                    <a:pt x="6717" y="31386"/>
                  </a:cubicBezTo>
                  <a:cubicBezTo>
                    <a:pt x="7156" y="31596"/>
                    <a:pt x="7470" y="31533"/>
                    <a:pt x="7763" y="31135"/>
                  </a:cubicBezTo>
                  <a:cubicBezTo>
                    <a:pt x="8035" y="30801"/>
                    <a:pt x="8244" y="30403"/>
                    <a:pt x="8453" y="30047"/>
                  </a:cubicBezTo>
                  <a:cubicBezTo>
                    <a:pt x="8767" y="29503"/>
                    <a:pt x="9081" y="28980"/>
                    <a:pt x="8663" y="28311"/>
                  </a:cubicBezTo>
                  <a:cubicBezTo>
                    <a:pt x="8537" y="28143"/>
                    <a:pt x="8704" y="27892"/>
                    <a:pt x="9018" y="27850"/>
                  </a:cubicBezTo>
                  <a:cubicBezTo>
                    <a:pt x="9102" y="27976"/>
                    <a:pt x="9186" y="28143"/>
                    <a:pt x="9290" y="28290"/>
                  </a:cubicBezTo>
                  <a:cubicBezTo>
                    <a:pt x="9541" y="28729"/>
                    <a:pt x="9772" y="29210"/>
                    <a:pt x="10065" y="29650"/>
                  </a:cubicBezTo>
                  <a:cubicBezTo>
                    <a:pt x="10357" y="30131"/>
                    <a:pt x="10692" y="30570"/>
                    <a:pt x="10964" y="31073"/>
                  </a:cubicBezTo>
                  <a:cubicBezTo>
                    <a:pt x="11173" y="31491"/>
                    <a:pt x="11529" y="31596"/>
                    <a:pt x="11927" y="31721"/>
                  </a:cubicBezTo>
                  <a:cubicBezTo>
                    <a:pt x="12031" y="31742"/>
                    <a:pt x="12241" y="31658"/>
                    <a:pt x="12324" y="31554"/>
                  </a:cubicBezTo>
                  <a:cubicBezTo>
                    <a:pt x="12471" y="31386"/>
                    <a:pt x="12638" y="31177"/>
                    <a:pt x="12680" y="30926"/>
                  </a:cubicBezTo>
                  <a:cubicBezTo>
                    <a:pt x="12806" y="30340"/>
                    <a:pt x="12910" y="29733"/>
                    <a:pt x="12994" y="29106"/>
                  </a:cubicBezTo>
                  <a:cubicBezTo>
                    <a:pt x="13015" y="28896"/>
                    <a:pt x="12994" y="28687"/>
                    <a:pt x="12973" y="28478"/>
                  </a:cubicBezTo>
                  <a:cubicBezTo>
                    <a:pt x="12387" y="28269"/>
                    <a:pt x="11864" y="28080"/>
                    <a:pt x="11445" y="27934"/>
                  </a:cubicBezTo>
                  <a:cubicBezTo>
                    <a:pt x="11069" y="27348"/>
                    <a:pt x="10755" y="26846"/>
                    <a:pt x="10399" y="26386"/>
                  </a:cubicBezTo>
                  <a:cubicBezTo>
                    <a:pt x="10023" y="25842"/>
                    <a:pt x="9772" y="25235"/>
                    <a:pt x="9730" y="24586"/>
                  </a:cubicBezTo>
                  <a:cubicBezTo>
                    <a:pt x="9709" y="23875"/>
                    <a:pt x="9730" y="23142"/>
                    <a:pt x="9730" y="22431"/>
                  </a:cubicBezTo>
                  <a:cubicBezTo>
                    <a:pt x="9730" y="22117"/>
                    <a:pt x="9855" y="21824"/>
                    <a:pt x="10085" y="21594"/>
                  </a:cubicBezTo>
                  <a:cubicBezTo>
                    <a:pt x="10546" y="21092"/>
                    <a:pt x="11069" y="20736"/>
                    <a:pt x="11697" y="20527"/>
                  </a:cubicBezTo>
                  <a:cubicBezTo>
                    <a:pt x="12429" y="20255"/>
                    <a:pt x="13161" y="20234"/>
                    <a:pt x="13831" y="20611"/>
                  </a:cubicBezTo>
                  <a:cubicBezTo>
                    <a:pt x="14417" y="20925"/>
                    <a:pt x="14961" y="21238"/>
                    <a:pt x="15588" y="21573"/>
                  </a:cubicBezTo>
                  <a:cubicBezTo>
                    <a:pt x="15735" y="21490"/>
                    <a:pt x="15923" y="21406"/>
                    <a:pt x="16132" y="21301"/>
                  </a:cubicBezTo>
                  <a:cubicBezTo>
                    <a:pt x="15902" y="20548"/>
                    <a:pt x="15358" y="19837"/>
                    <a:pt x="15798" y="18937"/>
                  </a:cubicBezTo>
                  <a:cubicBezTo>
                    <a:pt x="15986" y="19104"/>
                    <a:pt x="16132" y="19251"/>
                    <a:pt x="16195" y="19376"/>
                  </a:cubicBezTo>
                  <a:cubicBezTo>
                    <a:pt x="16446" y="20046"/>
                    <a:pt x="16927" y="20611"/>
                    <a:pt x="17346" y="21176"/>
                  </a:cubicBezTo>
                  <a:cubicBezTo>
                    <a:pt x="17764" y="21762"/>
                    <a:pt x="18350" y="22117"/>
                    <a:pt x="19062" y="22138"/>
                  </a:cubicBezTo>
                  <a:cubicBezTo>
                    <a:pt x="19752" y="22201"/>
                    <a:pt x="20422" y="22243"/>
                    <a:pt x="21112" y="22013"/>
                  </a:cubicBezTo>
                  <a:cubicBezTo>
                    <a:pt x="21342" y="21929"/>
                    <a:pt x="21593" y="21908"/>
                    <a:pt x="21845" y="21908"/>
                  </a:cubicBezTo>
                  <a:cubicBezTo>
                    <a:pt x="22368" y="21929"/>
                    <a:pt x="22723" y="21678"/>
                    <a:pt x="23100" y="21385"/>
                  </a:cubicBezTo>
                  <a:cubicBezTo>
                    <a:pt x="23372" y="21155"/>
                    <a:pt x="23644" y="20862"/>
                    <a:pt x="23958" y="20674"/>
                  </a:cubicBezTo>
                  <a:cubicBezTo>
                    <a:pt x="24314" y="20443"/>
                    <a:pt x="24523" y="20129"/>
                    <a:pt x="24690" y="19774"/>
                  </a:cubicBezTo>
                  <a:cubicBezTo>
                    <a:pt x="24878" y="19397"/>
                    <a:pt x="24837" y="19041"/>
                    <a:pt x="24565" y="18728"/>
                  </a:cubicBezTo>
                  <a:cubicBezTo>
                    <a:pt x="24062" y="18142"/>
                    <a:pt x="23518" y="17681"/>
                    <a:pt x="22786" y="17409"/>
                  </a:cubicBezTo>
                  <a:cubicBezTo>
                    <a:pt x="22263" y="17200"/>
                    <a:pt x="21740" y="16991"/>
                    <a:pt x="21259" y="16740"/>
                  </a:cubicBezTo>
                  <a:cubicBezTo>
                    <a:pt x="20652" y="16384"/>
                    <a:pt x="20087" y="16049"/>
                    <a:pt x="19438" y="15819"/>
                  </a:cubicBezTo>
                  <a:cubicBezTo>
                    <a:pt x="19124" y="15715"/>
                    <a:pt x="18832" y="15484"/>
                    <a:pt x="18601" y="15233"/>
                  </a:cubicBezTo>
                  <a:cubicBezTo>
                    <a:pt x="18308" y="14982"/>
                    <a:pt x="18434" y="14501"/>
                    <a:pt x="18811" y="14438"/>
                  </a:cubicBezTo>
                  <a:cubicBezTo>
                    <a:pt x="19396" y="14292"/>
                    <a:pt x="20003" y="14166"/>
                    <a:pt x="20631" y="14145"/>
                  </a:cubicBezTo>
                  <a:cubicBezTo>
                    <a:pt x="21280" y="14124"/>
                    <a:pt x="21949" y="14062"/>
                    <a:pt x="22577" y="13936"/>
                  </a:cubicBezTo>
                  <a:cubicBezTo>
                    <a:pt x="23560" y="13748"/>
                    <a:pt x="24586" y="13559"/>
                    <a:pt x="25569" y="13392"/>
                  </a:cubicBezTo>
                  <a:cubicBezTo>
                    <a:pt x="26155" y="13287"/>
                    <a:pt x="26720" y="13120"/>
                    <a:pt x="27306" y="12974"/>
                  </a:cubicBezTo>
                  <a:cubicBezTo>
                    <a:pt x="27536" y="12911"/>
                    <a:pt x="27808" y="12827"/>
                    <a:pt x="27850" y="12513"/>
                  </a:cubicBezTo>
                  <a:cubicBezTo>
                    <a:pt x="27912" y="12199"/>
                    <a:pt x="27703" y="12095"/>
                    <a:pt x="27494" y="11948"/>
                  </a:cubicBezTo>
                  <a:cubicBezTo>
                    <a:pt x="27117" y="11655"/>
                    <a:pt x="26782" y="11342"/>
                    <a:pt x="26406" y="11049"/>
                  </a:cubicBezTo>
                  <a:cubicBezTo>
                    <a:pt x="26280" y="10923"/>
                    <a:pt x="26155" y="10798"/>
                    <a:pt x="25987" y="10693"/>
                  </a:cubicBezTo>
                  <a:cubicBezTo>
                    <a:pt x="25046" y="10191"/>
                    <a:pt x="24104" y="9751"/>
                    <a:pt x="23058" y="9521"/>
                  </a:cubicBezTo>
                  <a:cubicBezTo>
                    <a:pt x="22221" y="9333"/>
                    <a:pt x="21426" y="9375"/>
                    <a:pt x="20652" y="9856"/>
                  </a:cubicBezTo>
                  <a:cubicBezTo>
                    <a:pt x="20066" y="10212"/>
                    <a:pt x="19376" y="10505"/>
                    <a:pt x="18727" y="10735"/>
                  </a:cubicBezTo>
                  <a:cubicBezTo>
                    <a:pt x="18036" y="10986"/>
                    <a:pt x="17367" y="11132"/>
                    <a:pt x="16655" y="11321"/>
                  </a:cubicBezTo>
                  <a:cubicBezTo>
                    <a:pt x="16237" y="11425"/>
                    <a:pt x="15881" y="11342"/>
                    <a:pt x="15609" y="10944"/>
                  </a:cubicBezTo>
                  <a:cubicBezTo>
                    <a:pt x="15693" y="10839"/>
                    <a:pt x="15714" y="10714"/>
                    <a:pt x="15798" y="10714"/>
                  </a:cubicBezTo>
                  <a:cubicBezTo>
                    <a:pt x="16551" y="10505"/>
                    <a:pt x="17199" y="10107"/>
                    <a:pt x="17785" y="9584"/>
                  </a:cubicBezTo>
                  <a:cubicBezTo>
                    <a:pt x="17806" y="9563"/>
                    <a:pt x="17827" y="9563"/>
                    <a:pt x="17869" y="9542"/>
                  </a:cubicBezTo>
                  <a:cubicBezTo>
                    <a:pt x="19187" y="8810"/>
                    <a:pt x="20526" y="8077"/>
                    <a:pt x="22054" y="7805"/>
                  </a:cubicBezTo>
                  <a:cubicBezTo>
                    <a:pt x="22326" y="7764"/>
                    <a:pt x="22577" y="7638"/>
                    <a:pt x="22744" y="7429"/>
                  </a:cubicBezTo>
                  <a:cubicBezTo>
                    <a:pt x="23267" y="6906"/>
                    <a:pt x="23790" y="6383"/>
                    <a:pt x="24314" y="5818"/>
                  </a:cubicBezTo>
                  <a:cubicBezTo>
                    <a:pt x="24481" y="5671"/>
                    <a:pt x="24606" y="5483"/>
                    <a:pt x="24690" y="5295"/>
                  </a:cubicBezTo>
                  <a:cubicBezTo>
                    <a:pt x="24941" y="4834"/>
                    <a:pt x="25192" y="4353"/>
                    <a:pt x="25422" y="3893"/>
                  </a:cubicBezTo>
                  <a:cubicBezTo>
                    <a:pt x="25820" y="3140"/>
                    <a:pt x="25527" y="2428"/>
                    <a:pt x="25130" y="1800"/>
                  </a:cubicBezTo>
                  <a:cubicBezTo>
                    <a:pt x="24983" y="1528"/>
                    <a:pt x="24669" y="1382"/>
                    <a:pt x="24355" y="1361"/>
                  </a:cubicBezTo>
                  <a:cubicBezTo>
                    <a:pt x="22912" y="1194"/>
                    <a:pt x="21531" y="1424"/>
                    <a:pt x="20338" y="2240"/>
                  </a:cubicBezTo>
                  <a:cubicBezTo>
                    <a:pt x="18769" y="3286"/>
                    <a:pt x="17283" y="4458"/>
                    <a:pt x="16153" y="6069"/>
                  </a:cubicBezTo>
                  <a:cubicBezTo>
                    <a:pt x="15630" y="6801"/>
                    <a:pt x="15107" y="7450"/>
                    <a:pt x="15358" y="8412"/>
                  </a:cubicBezTo>
                  <a:cubicBezTo>
                    <a:pt x="15400" y="8642"/>
                    <a:pt x="15044" y="8894"/>
                    <a:pt x="14835" y="8726"/>
                  </a:cubicBezTo>
                  <a:cubicBezTo>
                    <a:pt x="14521" y="8475"/>
                    <a:pt x="14228" y="8161"/>
                    <a:pt x="13998" y="7805"/>
                  </a:cubicBezTo>
                  <a:cubicBezTo>
                    <a:pt x="13914" y="7701"/>
                    <a:pt x="14019" y="7471"/>
                    <a:pt x="14040" y="7282"/>
                  </a:cubicBezTo>
                  <a:cubicBezTo>
                    <a:pt x="14103" y="6969"/>
                    <a:pt x="14145" y="6697"/>
                    <a:pt x="14228" y="6383"/>
                  </a:cubicBezTo>
                  <a:cubicBezTo>
                    <a:pt x="14249" y="6194"/>
                    <a:pt x="14249" y="6006"/>
                    <a:pt x="14312" y="5818"/>
                  </a:cubicBezTo>
                  <a:cubicBezTo>
                    <a:pt x="14479" y="5169"/>
                    <a:pt x="14647" y="4500"/>
                    <a:pt x="14877" y="3872"/>
                  </a:cubicBezTo>
                  <a:cubicBezTo>
                    <a:pt x="15149" y="3140"/>
                    <a:pt x="15086" y="2407"/>
                    <a:pt x="14982" y="1675"/>
                  </a:cubicBezTo>
                  <a:cubicBezTo>
                    <a:pt x="14856" y="754"/>
                    <a:pt x="14521" y="629"/>
                    <a:pt x="13726" y="1152"/>
                  </a:cubicBezTo>
                  <a:cubicBezTo>
                    <a:pt x="12157" y="2198"/>
                    <a:pt x="11111" y="3704"/>
                    <a:pt x="10504" y="5462"/>
                  </a:cubicBezTo>
                  <a:cubicBezTo>
                    <a:pt x="10190" y="6320"/>
                    <a:pt x="9960" y="7241"/>
                    <a:pt x="9981" y="8182"/>
                  </a:cubicBezTo>
                  <a:cubicBezTo>
                    <a:pt x="9981" y="8621"/>
                    <a:pt x="10085" y="8956"/>
                    <a:pt x="10483" y="9207"/>
                  </a:cubicBezTo>
                  <a:cubicBezTo>
                    <a:pt x="10504" y="9228"/>
                    <a:pt x="10483" y="9312"/>
                    <a:pt x="10483" y="9354"/>
                  </a:cubicBezTo>
                  <a:cubicBezTo>
                    <a:pt x="9918" y="9479"/>
                    <a:pt x="9876" y="9479"/>
                    <a:pt x="9709" y="9417"/>
                  </a:cubicBezTo>
                  <a:cubicBezTo>
                    <a:pt x="9458" y="9312"/>
                    <a:pt x="9353" y="9061"/>
                    <a:pt x="9228" y="8852"/>
                  </a:cubicBezTo>
                  <a:cubicBezTo>
                    <a:pt x="8997" y="8475"/>
                    <a:pt x="8704" y="8098"/>
                    <a:pt x="8453" y="7743"/>
                  </a:cubicBezTo>
                  <a:cubicBezTo>
                    <a:pt x="7972" y="7073"/>
                    <a:pt x="7407" y="6634"/>
                    <a:pt x="6633" y="6404"/>
                  </a:cubicBezTo>
                  <a:cubicBezTo>
                    <a:pt x="6298" y="6299"/>
                    <a:pt x="6047" y="6341"/>
                    <a:pt x="5754" y="6508"/>
                  </a:cubicBezTo>
                  <a:cubicBezTo>
                    <a:pt x="4855" y="7031"/>
                    <a:pt x="4373" y="7743"/>
                    <a:pt x="4520" y="8789"/>
                  </a:cubicBezTo>
                  <a:lnTo>
                    <a:pt x="4520" y="9061"/>
                  </a:lnTo>
                  <a:cubicBezTo>
                    <a:pt x="4499" y="9458"/>
                    <a:pt x="4603" y="9793"/>
                    <a:pt x="4813" y="10107"/>
                  </a:cubicBezTo>
                  <a:cubicBezTo>
                    <a:pt x="5336" y="10902"/>
                    <a:pt x="5796" y="11655"/>
                    <a:pt x="6528" y="12283"/>
                  </a:cubicBezTo>
                  <a:cubicBezTo>
                    <a:pt x="6633" y="12367"/>
                    <a:pt x="6675" y="12576"/>
                    <a:pt x="6633" y="12702"/>
                  </a:cubicBezTo>
                  <a:cubicBezTo>
                    <a:pt x="6612" y="12911"/>
                    <a:pt x="6424" y="12995"/>
                    <a:pt x="6256" y="13036"/>
                  </a:cubicBezTo>
                  <a:cubicBezTo>
                    <a:pt x="5943" y="13120"/>
                    <a:pt x="5691" y="12974"/>
                    <a:pt x="5461" y="12806"/>
                  </a:cubicBezTo>
                  <a:cubicBezTo>
                    <a:pt x="5231" y="12660"/>
                    <a:pt x="5022" y="12451"/>
                    <a:pt x="4729" y="12471"/>
                  </a:cubicBezTo>
                  <a:cubicBezTo>
                    <a:pt x="4080" y="12471"/>
                    <a:pt x="3432" y="12471"/>
                    <a:pt x="2762" y="12492"/>
                  </a:cubicBezTo>
                  <a:cubicBezTo>
                    <a:pt x="2448" y="12492"/>
                    <a:pt x="2197" y="12660"/>
                    <a:pt x="1988" y="12911"/>
                  </a:cubicBezTo>
                  <a:cubicBezTo>
                    <a:pt x="1779" y="13183"/>
                    <a:pt x="1549" y="13434"/>
                    <a:pt x="1339" y="13664"/>
                  </a:cubicBezTo>
                  <a:cubicBezTo>
                    <a:pt x="837" y="14187"/>
                    <a:pt x="816" y="14752"/>
                    <a:pt x="1235" y="15338"/>
                  </a:cubicBezTo>
                  <a:cubicBezTo>
                    <a:pt x="2072" y="16531"/>
                    <a:pt x="2114" y="16572"/>
                    <a:pt x="3390" y="17284"/>
                  </a:cubicBezTo>
                  <a:cubicBezTo>
                    <a:pt x="3599" y="17409"/>
                    <a:pt x="3850" y="17514"/>
                    <a:pt x="4059" y="17640"/>
                  </a:cubicBezTo>
                  <a:cubicBezTo>
                    <a:pt x="4373" y="17849"/>
                    <a:pt x="4687" y="18037"/>
                    <a:pt x="4959" y="18267"/>
                  </a:cubicBezTo>
                  <a:cubicBezTo>
                    <a:pt x="5210" y="18477"/>
                    <a:pt x="5440" y="18644"/>
                    <a:pt x="5775" y="18644"/>
                  </a:cubicBezTo>
                  <a:cubicBezTo>
                    <a:pt x="6068" y="18790"/>
                    <a:pt x="6194" y="18937"/>
                    <a:pt x="6173" y="19188"/>
                  </a:cubicBezTo>
                  <a:close/>
                  <a:moveTo>
                    <a:pt x="17953" y="35383"/>
                  </a:moveTo>
                  <a:cubicBezTo>
                    <a:pt x="17848" y="35634"/>
                    <a:pt x="17743" y="35822"/>
                    <a:pt x="17723" y="36031"/>
                  </a:cubicBezTo>
                  <a:cubicBezTo>
                    <a:pt x="17576" y="36931"/>
                    <a:pt x="17325" y="37789"/>
                    <a:pt x="16990" y="38626"/>
                  </a:cubicBezTo>
                  <a:cubicBezTo>
                    <a:pt x="16886" y="38877"/>
                    <a:pt x="16844" y="39170"/>
                    <a:pt x="16802" y="39442"/>
                  </a:cubicBezTo>
                  <a:cubicBezTo>
                    <a:pt x="16551" y="41472"/>
                    <a:pt x="16174" y="43480"/>
                    <a:pt x="15714" y="45468"/>
                  </a:cubicBezTo>
                  <a:cubicBezTo>
                    <a:pt x="15630" y="45845"/>
                    <a:pt x="15547" y="46200"/>
                    <a:pt x="15526" y="46577"/>
                  </a:cubicBezTo>
                  <a:cubicBezTo>
                    <a:pt x="15505" y="48251"/>
                    <a:pt x="15526" y="49925"/>
                    <a:pt x="15526" y="51599"/>
                  </a:cubicBezTo>
                  <a:cubicBezTo>
                    <a:pt x="15526" y="52122"/>
                    <a:pt x="15714" y="52310"/>
                    <a:pt x="16237" y="52415"/>
                  </a:cubicBezTo>
                  <a:cubicBezTo>
                    <a:pt x="16446" y="52436"/>
                    <a:pt x="16676" y="52436"/>
                    <a:pt x="16886" y="52436"/>
                  </a:cubicBezTo>
                  <a:lnTo>
                    <a:pt x="18936" y="52436"/>
                  </a:lnTo>
                  <a:cubicBezTo>
                    <a:pt x="19689" y="52456"/>
                    <a:pt x="20422" y="52415"/>
                    <a:pt x="21154" y="52226"/>
                  </a:cubicBezTo>
                  <a:cubicBezTo>
                    <a:pt x="21447" y="52143"/>
                    <a:pt x="21761" y="52143"/>
                    <a:pt x="22075" y="52143"/>
                  </a:cubicBezTo>
                  <a:cubicBezTo>
                    <a:pt x="23372" y="52122"/>
                    <a:pt x="24648" y="51787"/>
                    <a:pt x="25966" y="51850"/>
                  </a:cubicBezTo>
                  <a:cubicBezTo>
                    <a:pt x="25987" y="51850"/>
                    <a:pt x="26008" y="51850"/>
                    <a:pt x="26071" y="51829"/>
                  </a:cubicBezTo>
                  <a:cubicBezTo>
                    <a:pt x="27034" y="51578"/>
                    <a:pt x="28038" y="51536"/>
                    <a:pt x="29021" y="51578"/>
                  </a:cubicBezTo>
                  <a:cubicBezTo>
                    <a:pt x="29377" y="51578"/>
                    <a:pt x="29733" y="51599"/>
                    <a:pt x="30047" y="51494"/>
                  </a:cubicBezTo>
                  <a:cubicBezTo>
                    <a:pt x="30632" y="51264"/>
                    <a:pt x="31218" y="51117"/>
                    <a:pt x="31825" y="51096"/>
                  </a:cubicBezTo>
                  <a:cubicBezTo>
                    <a:pt x="31992" y="50887"/>
                    <a:pt x="32139" y="50678"/>
                    <a:pt x="32306" y="50490"/>
                  </a:cubicBezTo>
                  <a:cubicBezTo>
                    <a:pt x="32055" y="50071"/>
                    <a:pt x="31741" y="49715"/>
                    <a:pt x="31595" y="49297"/>
                  </a:cubicBezTo>
                  <a:cubicBezTo>
                    <a:pt x="31428" y="48816"/>
                    <a:pt x="31051" y="48544"/>
                    <a:pt x="30863" y="48104"/>
                  </a:cubicBezTo>
                  <a:cubicBezTo>
                    <a:pt x="30653" y="47665"/>
                    <a:pt x="30549" y="47163"/>
                    <a:pt x="30360" y="46723"/>
                  </a:cubicBezTo>
                  <a:cubicBezTo>
                    <a:pt x="30319" y="46577"/>
                    <a:pt x="30214" y="46472"/>
                    <a:pt x="30151" y="46305"/>
                  </a:cubicBezTo>
                  <a:cubicBezTo>
                    <a:pt x="29921" y="45886"/>
                    <a:pt x="29691" y="45489"/>
                    <a:pt x="29482" y="45070"/>
                  </a:cubicBezTo>
                  <a:cubicBezTo>
                    <a:pt x="29021" y="44213"/>
                    <a:pt x="28603" y="43355"/>
                    <a:pt x="28456" y="42392"/>
                  </a:cubicBezTo>
                  <a:cubicBezTo>
                    <a:pt x="28435" y="42225"/>
                    <a:pt x="28352" y="42099"/>
                    <a:pt x="28289" y="41932"/>
                  </a:cubicBezTo>
                  <a:cubicBezTo>
                    <a:pt x="28163" y="41890"/>
                    <a:pt x="28038" y="41869"/>
                    <a:pt x="27933" y="41827"/>
                  </a:cubicBezTo>
                  <a:cubicBezTo>
                    <a:pt x="26887" y="41576"/>
                    <a:pt x="26050" y="40928"/>
                    <a:pt x="25213" y="40258"/>
                  </a:cubicBezTo>
                  <a:cubicBezTo>
                    <a:pt x="25109" y="40195"/>
                    <a:pt x="25025" y="40028"/>
                    <a:pt x="24941" y="39902"/>
                  </a:cubicBezTo>
                  <a:cubicBezTo>
                    <a:pt x="24899" y="39798"/>
                    <a:pt x="25025" y="39609"/>
                    <a:pt x="25130" y="39630"/>
                  </a:cubicBezTo>
                  <a:cubicBezTo>
                    <a:pt x="25255" y="39672"/>
                    <a:pt x="25402" y="39672"/>
                    <a:pt x="25506" y="39714"/>
                  </a:cubicBezTo>
                  <a:cubicBezTo>
                    <a:pt x="26071" y="40007"/>
                    <a:pt x="26657" y="40321"/>
                    <a:pt x="27222" y="40614"/>
                  </a:cubicBezTo>
                  <a:cubicBezTo>
                    <a:pt x="27452" y="40739"/>
                    <a:pt x="27661" y="40928"/>
                    <a:pt x="28038" y="40823"/>
                  </a:cubicBezTo>
                  <a:cubicBezTo>
                    <a:pt x="27661" y="39714"/>
                    <a:pt x="27494" y="38647"/>
                    <a:pt x="26992" y="37622"/>
                  </a:cubicBezTo>
                  <a:cubicBezTo>
                    <a:pt x="26782" y="37182"/>
                    <a:pt x="26615" y="36701"/>
                    <a:pt x="26678" y="36178"/>
                  </a:cubicBezTo>
                  <a:cubicBezTo>
                    <a:pt x="26699" y="36031"/>
                    <a:pt x="26594" y="35843"/>
                    <a:pt x="26573" y="35634"/>
                  </a:cubicBezTo>
                  <a:cubicBezTo>
                    <a:pt x="25946" y="35697"/>
                    <a:pt x="25360" y="35718"/>
                    <a:pt x="24753" y="35759"/>
                  </a:cubicBezTo>
                  <a:cubicBezTo>
                    <a:pt x="22807" y="35948"/>
                    <a:pt x="20861" y="36052"/>
                    <a:pt x="18936" y="35550"/>
                  </a:cubicBezTo>
                  <a:cubicBezTo>
                    <a:pt x="18622" y="35466"/>
                    <a:pt x="18329" y="35425"/>
                    <a:pt x="17953" y="35383"/>
                  </a:cubicBezTo>
                  <a:close/>
                  <a:moveTo>
                    <a:pt x="43982" y="34044"/>
                  </a:moveTo>
                  <a:cubicBezTo>
                    <a:pt x="43647" y="34776"/>
                    <a:pt x="43647" y="34776"/>
                    <a:pt x="43647" y="35592"/>
                  </a:cubicBezTo>
                  <a:cubicBezTo>
                    <a:pt x="43626" y="36471"/>
                    <a:pt x="43563" y="37391"/>
                    <a:pt x="43521" y="38270"/>
                  </a:cubicBezTo>
                  <a:cubicBezTo>
                    <a:pt x="43500" y="38626"/>
                    <a:pt x="43438" y="38961"/>
                    <a:pt x="43417" y="39296"/>
                  </a:cubicBezTo>
                  <a:cubicBezTo>
                    <a:pt x="43417" y="39421"/>
                    <a:pt x="43438" y="39588"/>
                    <a:pt x="43438" y="39777"/>
                  </a:cubicBezTo>
                  <a:cubicBezTo>
                    <a:pt x="43626" y="39735"/>
                    <a:pt x="43752" y="39735"/>
                    <a:pt x="43856" y="39693"/>
                  </a:cubicBezTo>
                  <a:cubicBezTo>
                    <a:pt x="44400" y="39379"/>
                    <a:pt x="44923" y="39065"/>
                    <a:pt x="45300" y="38542"/>
                  </a:cubicBezTo>
                  <a:cubicBezTo>
                    <a:pt x="45467" y="38270"/>
                    <a:pt x="45677" y="38019"/>
                    <a:pt x="46053" y="37852"/>
                  </a:cubicBezTo>
                  <a:cubicBezTo>
                    <a:pt x="46409" y="37705"/>
                    <a:pt x="46765" y="37496"/>
                    <a:pt x="47120" y="37329"/>
                  </a:cubicBezTo>
                  <a:cubicBezTo>
                    <a:pt x="47246" y="37287"/>
                    <a:pt x="47413" y="37182"/>
                    <a:pt x="47539" y="37203"/>
                  </a:cubicBezTo>
                  <a:cubicBezTo>
                    <a:pt x="47664" y="37224"/>
                    <a:pt x="47832" y="37329"/>
                    <a:pt x="47915" y="37433"/>
                  </a:cubicBezTo>
                  <a:cubicBezTo>
                    <a:pt x="48020" y="37601"/>
                    <a:pt x="47936" y="37747"/>
                    <a:pt x="47811" y="37831"/>
                  </a:cubicBezTo>
                  <a:cubicBezTo>
                    <a:pt x="47518" y="38019"/>
                    <a:pt x="47246" y="38228"/>
                    <a:pt x="46932" y="38354"/>
                  </a:cubicBezTo>
                  <a:cubicBezTo>
                    <a:pt x="46367" y="38584"/>
                    <a:pt x="46074" y="39044"/>
                    <a:pt x="45865" y="39588"/>
                  </a:cubicBezTo>
                  <a:cubicBezTo>
                    <a:pt x="45969" y="39609"/>
                    <a:pt x="46074" y="39693"/>
                    <a:pt x="46137" y="39672"/>
                  </a:cubicBezTo>
                  <a:cubicBezTo>
                    <a:pt x="46660" y="39358"/>
                    <a:pt x="47288" y="39463"/>
                    <a:pt x="47832" y="39254"/>
                  </a:cubicBezTo>
                  <a:cubicBezTo>
                    <a:pt x="47915" y="39212"/>
                    <a:pt x="48125" y="39275"/>
                    <a:pt x="48146" y="39358"/>
                  </a:cubicBezTo>
                  <a:cubicBezTo>
                    <a:pt x="48187" y="39484"/>
                    <a:pt x="48229" y="39672"/>
                    <a:pt x="48166" y="39777"/>
                  </a:cubicBezTo>
                  <a:cubicBezTo>
                    <a:pt x="48041" y="40028"/>
                    <a:pt x="47769" y="40132"/>
                    <a:pt x="47455" y="40132"/>
                  </a:cubicBezTo>
                  <a:cubicBezTo>
                    <a:pt x="46932" y="40112"/>
                    <a:pt x="46493" y="40342"/>
                    <a:pt x="45865" y="40635"/>
                  </a:cubicBezTo>
                  <a:cubicBezTo>
                    <a:pt x="46702" y="40718"/>
                    <a:pt x="47288" y="41137"/>
                    <a:pt x="47957" y="41074"/>
                  </a:cubicBezTo>
                  <a:cubicBezTo>
                    <a:pt x="48020" y="41074"/>
                    <a:pt x="48083" y="41074"/>
                    <a:pt x="48146" y="41137"/>
                  </a:cubicBezTo>
                  <a:cubicBezTo>
                    <a:pt x="48250" y="41241"/>
                    <a:pt x="48397" y="41346"/>
                    <a:pt x="48397" y="41472"/>
                  </a:cubicBezTo>
                  <a:cubicBezTo>
                    <a:pt x="48397" y="41576"/>
                    <a:pt x="48250" y="41765"/>
                    <a:pt x="48146" y="41785"/>
                  </a:cubicBezTo>
                  <a:cubicBezTo>
                    <a:pt x="47706" y="41890"/>
                    <a:pt x="47225" y="41890"/>
                    <a:pt x="46785" y="41765"/>
                  </a:cubicBezTo>
                  <a:cubicBezTo>
                    <a:pt x="46346" y="41597"/>
                    <a:pt x="45886" y="41451"/>
                    <a:pt x="45446" y="41388"/>
                  </a:cubicBezTo>
                  <a:cubicBezTo>
                    <a:pt x="44923" y="41346"/>
                    <a:pt x="44505" y="41137"/>
                    <a:pt x="44107" y="40781"/>
                  </a:cubicBezTo>
                  <a:cubicBezTo>
                    <a:pt x="43772" y="40886"/>
                    <a:pt x="43459" y="41032"/>
                    <a:pt x="43103" y="41137"/>
                  </a:cubicBezTo>
                  <a:lnTo>
                    <a:pt x="42852" y="42225"/>
                  </a:lnTo>
                  <a:cubicBezTo>
                    <a:pt x="42496" y="44275"/>
                    <a:pt x="42203" y="46326"/>
                    <a:pt x="41575" y="48314"/>
                  </a:cubicBezTo>
                  <a:cubicBezTo>
                    <a:pt x="41534" y="48481"/>
                    <a:pt x="41575" y="48669"/>
                    <a:pt x="41575" y="48879"/>
                  </a:cubicBezTo>
                  <a:cubicBezTo>
                    <a:pt x="42161" y="48669"/>
                    <a:pt x="42601" y="48418"/>
                    <a:pt x="43019" y="48063"/>
                  </a:cubicBezTo>
                  <a:cubicBezTo>
                    <a:pt x="43228" y="47874"/>
                    <a:pt x="43480" y="47770"/>
                    <a:pt x="43731" y="47644"/>
                  </a:cubicBezTo>
                  <a:cubicBezTo>
                    <a:pt x="43982" y="47477"/>
                    <a:pt x="44275" y="47372"/>
                    <a:pt x="44568" y="47226"/>
                  </a:cubicBezTo>
                  <a:cubicBezTo>
                    <a:pt x="44944" y="47037"/>
                    <a:pt x="45321" y="46807"/>
                    <a:pt x="45718" y="46640"/>
                  </a:cubicBezTo>
                  <a:cubicBezTo>
                    <a:pt x="46388" y="46326"/>
                    <a:pt x="47078" y="46054"/>
                    <a:pt x="47706" y="45635"/>
                  </a:cubicBezTo>
                  <a:cubicBezTo>
                    <a:pt x="48062" y="45384"/>
                    <a:pt x="48459" y="45217"/>
                    <a:pt x="48857" y="45029"/>
                  </a:cubicBezTo>
                  <a:cubicBezTo>
                    <a:pt x="49338" y="44819"/>
                    <a:pt x="49840" y="44652"/>
                    <a:pt x="50217" y="44275"/>
                  </a:cubicBezTo>
                  <a:cubicBezTo>
                    <a:pt x="50322" y="44171"/>
                    <a:pt x="50468" y="44108"/>
                    <a:pt x="50635" y="44066"/>
                  </a:cubicBezTo>
                  <a:cubicBezTo>
                    <a:pt x="50991" y="43961"/>
                    <a:pt x="51284" y="43752"/>
                    <a:pt x="51577" y="43480"/>
                  </a:cubicBezTo>
                  <a:cubicBezTo>
                    <a:pt x="51744" y="43334"/>
                    <a:pt x="51954" y="43125"/>
                    <a:pt x="52163" y="43083"/>
                  </a:cubicBezTo>
                  <a:cubicBezTo>
                    <a:pt x="52665" y="43020"/>
                    <a:pt x="53000" y="42727"/>
                    <a:pt x="53376" y="42497"/>
                  </a:cubicBezTo>
                  <a:cubicBezTo>
                    <a:pt x="53397" y="42413"/>
                    <a:pt x="53418" y="42350"/>
                    <a:pt x="53418" y="42288"/>
                  </a:cubicBezTo>
                  <a:cubicBezTo>
                    <a:pt x="53711" y="40091"/>
                    <a:pt x="53983" y="37915"/>
                    <a:pt x="54255" y="35718"/>
                  </a:cubicBezTo>
                  <a:cubicBezTo>
                    <a:pt x="54339" y="35069"/>
                    <a:pt x="54402" y="34399"/>
                    <a:pt x="54569" y="33772"/>
                  </a:cubicBezTo>
                  <a:cubicBezTo>
                    <a:pt x="54925" y="32600"/>
                    <a:pt x="55155" y="31428"/>
                    <a:pt x="55343" y="30215"/>
                  </a:cubicBezTo>
                  <a:cubicBezTo>
                    <a:pt x="55406" y="29692"/>
                    <a:pt x="55552" y="29168"/>
                    <a:pt x="55594" y="28645"/>
                  </a:cubicBezTo>
                  <a:cubicBezTo>
                    <a:pt x="55657" y="28101"/>
                    <a:pt x="55657" y="27536"/>
                    <a:pt x="55866" y="27013"/>
                  </a:cubicBezTo>
                  <a:cubicBezTo>
                    <a:pt x="55929" y="26825"/>
                    <a:pt x="55971" y="26616"/>
                    <a:pt x="55762" y="26344"/>
                  </a:cubicBezTo>
                  <a:cubicBezTo>
                    <a:pt x="54778" y="27055"/>
                    <a:pt x="53669" y="27432"/>
                    <a:pt x="52728" y="28185"/>
                  </a:cubicBezTo>
                  <a:cubicBezTo>
                    <a:pt x="52142" y="28645"/>
                    <a:pt x="51535" y="29106"/>
                    <a:pt x="50907" y="29482"/>
                  </a:cubicBezTo>
                  <a:cubicBezTo>
                    <a:pt x="49422" y="30382"/>
                    <a:pt x="48083" y="31512"/>
                    <a:pt x="46681" y="32516"/>
                  </a:cubicBezTo>
                  <a:cubicBezTo>
                    <a:pt x="46053" y="33311"/>
                    <a:pt x="45153" y="33667"/>
                    <a:pt x="44254" y="33960"/>
                  </a:cubicBezTo>
                  <a:cubicBezTo>
                    <a:pt x="44149" y="34002"/>
                    <a:pt x="44086" y="34023"/>
                    <a:pt x="43982" y="34044"/>
                  </a:cubicBezTo>
                  <a:close/>
                  <a:moveTo>
                    <a:pt x="41366" y="32579"/>
                  </a:moveTo>
                  <a:cubicBezTo>
                    <a:pt x="41094" y="32600"/>
                    <a:pt x="40801" y="32684"/>
                    <a:pt x="40592" y="32642"/>
                  </a:cubicBezTo>
                  <a:cubicBezTo>
                    <a:pt x="40153" y="32474"/>
                    <a:pt x="39713" y="32642"/>
                    <a:pt x="39316" y="32746"/>
                  </a:cubicBezTo>
                  <a:cubicBezTo>
                    <a:pt x="37872" y="33102"/>
                    <a:pt x="36428" y="33500"/>
                    <a:pt x="34985" y="33814"/>
                  </a:cubicBezTo>
                  <a:cubicBezTo>
                    <a:pt x="32955" y="34253"/>
                    <a:pt x="30946" y="34692"/>
                    <a:pt x="28959" y="35299"/>
                  </a:cubicBezTo>
                  <a:cubicBezTo>
                    <a:pt x="28394" y="35466"/>
                    <a:pt x="27933" y="35697"/>
                    <a:pt x="27431" y="35948"/>
                  </a:cubicBezTo>
                  <a:cubicBezTo>
                    <a:pt x="27431" y="36157"/>
                    <a:pt x="27410" y="36324"/>
                    <a:pt x="27431" y="36450"/>
                  </a:cubicBezTo>
                  <a:cubicBezTo>
                    <a:pt x="27473" y="36659"/>
                    <a:pt x="27536" y="36868"/>
                    <a:pt x="27640" y="37078"/>
                  </a:cubicBezTo>
                  <a:cubicBezTo>
                    <a:pt x="28017" y="37894"/>
                    <a:pt x="28373" y="38731"/>
                    <a:pt x="28582" y="39588"/>
                  </a:cubicBezTo>
                  <a:cubicBezTo>
                    <a:pt x="28687" y="40007"/>
                    <a:pt x="28896" y="40404"/>
                    <a:pt x="29063" y="40802"/>
                  </a:cubicBezTo>
                  <a:cubicBezTo>
                    <a:pt x="29168" y="41116"/>
                    <a:pt x="29377" y="41241"/>
                    <a:pt x="29691" y="41241"/>
                  </a:cubicBezTo>
                  <a:cubicBezTo>
                    <a:pt x="29837" y="41241"/>
                    <a:pt x="30005" y="41262"/>
                    <a:pt x="30151" y="41262"/>
                  </a:cubicBezTo>
                  <a:cubicBezTo>
                    <a:pt x="30842" y="41241"/>
                    <a:pt x="31511" y="41283"/>
                    <a:pt x="32202" y="41430"/>
                  </a:cubicBezTo>
                  <a:cubicBezTo>
                    <a:pt x="32641" y="41492"/>
                    <a:pt x="33101" y="41534"/>
                    <a:pt x="33583" y="41534"/>
                  </a:cubicBezTo>
                  <a:cubicBezTo>
                    <a:pt x="34210" y="41555"/>
                    <a:pt x="34838" y="41472"/>
                    <a:pt x="35445" y="41534"/>
                  </a:cubicBezTo>
                  <a:cubicBezTo>
                    <a:pt x="37119" y="41639"/>
                    <a:pt x="38688" y="41137"/>
                    <a:pt x="40215" y="40802"/>
                  </a:cubicBezTo>
                  <a:cubicBezTo>
                    <a:pt x="40508" y="40446"/>
                    <a:pt x="40592" y="40091"/>
                    <a:pt x="40571" y="39693"/>
                  </a:cubicBezTo>
                  <a:cubicBezTo>
                    <a:pt x="40529" y="39170"/>
                    <a:pt x="40571" y="38647"/>
                    <a:pt x="40739" y="38124"/>
                  </a:cubicBezTo>
                  <a:cubicBezTo>
                    <a:pt x="40801" y="37915"/>
                    <a:pt x="40822" y="37705"/>
                    <a:pt x="40822" y="37475"/>
                  </a:cubicBezTo>
                  <a:cubicBezTo>
                    <a:pt x="40801" y="36847"/>
                    <a:pt x="40927" y="36241"/>
                    <a:pt x="41094" y="35634"/>
                  </a:cubicBezTo>
                  <a:cubicBezTo>
                    <a:pt x="41345" y="34692"/>
                    <a:pt x="41450" y="33688"/>
                    <a:pt x="41366" y="32579"/>
                  </a:cubicBezTo>
                  <a:close/>
                  <a:moveTo>
                    <a:pt x="17158" y="53482"/>
                  </a:moveTo>
                  <a:cubicBezTo>
                    <a:pt x="17137" y="53586"/>
                    <a:pt x="17074" y="53670"/>
                    <a:pt x="17095" y="53712"/>
                  </a:cubicBezTo>
                  <a:cubicBezTo>
                    <a:pt x="17471" y="55302"/>
                    <a:pt x="18267" y="56557"/>
                    <a:pt x="19899" y="57143"/>
                  </a:cubicBezTo>
                  <a:cubicBezTo>
                    <a:pt x="20317" y="57290"/>
                    <a:pt x="20715" y="57457"/>
                    <a:pt x="21091" y="57604"/>
                  </a:cubicBezTo>
                  <a:cubicBezTo>
                    <a:pt x="21803" y="57855"/>
                    <a:pt x="22514" y="58106"/>
                    <a:pt x="23267" y="58022"/>
                  </a:cubicBezTo>
                  <a:cubicBezTo>
                    <a:pt x="23456" y="58001"/>
                    <a:pt x="23644" y="58085"/>
                    <a:pt x="23832" y="58106"/>
                  </a:cubicBezTo>
                  <a:cubicBezTo>
                    <a:pt x="24314" y="58169"/>
                    <a:pt x="24795" y="58273"/>
                    <a:pt x="25276" y="58273"/>
                  </a:cubicBezTo>
                  <a:cubicBezTo>
                    <a:pt x="26113" y="58294"/>
                    <a:pt x="26971" y="58273"/>
                    <a:pt x="27808" y="58294"/>
                  </a:cubicBezTo>
                  <a:cubicBezTo>
                    <a:pt x="29189" y="58315"/>
                    <a:pt x="30528" y="58106"/>
                    <a:pt x="31700" y="57332"/>
                  </a:cubicBezTo>
                  <a:cubicBezTo>
                    <a:pt x="31804" y="57248"/>
                    <a:pt x="31909" y="57185"/>
                    <a:pt x="32034" y="57164"/>
                  </a:cubicBezTo>
                  <a:cubicBezTo>
                    <a:pt x="32557" y="57081"/>
                    <a:pt x="33039" y="56850"/>
                    <a:pt x="33415" y="56495"/>
                  </a:cubicBezTo>
                  <a:cubicBezTo>
                    <a:pt x="33562" y="56390"/>
                    <a:pt x="33771" y="56348"/>
                    <a:pt x="33938" y="56285"/>
                  </a:cubicBezTo>
                  <a:cubicBezTo>
                    <a:pt x="34189" y="56181"/>
                    <a:pt x="34399" y="56097"/>
                    <a:pt x="34629" y="55972"/>
                  </a:cubicBezTo>
                  <a:cubicBezTo>
                    <a:pt x="34838" y="55867"/>
                    <a:pt x="34943" y="55679"/>
                    <a:pt x="34943" y="55449"/>
                  </a:cubicBezTo>
                  <a:lnTo>
                    <a:pt x="34943" y="53084"/>
                  </a:lnTo>
                  <a:cubicBezTo>
                    <a:pt x="34629" y="52749"/>
                    <a:pt x="34294" y="52561"/>
                    <a:pt x="33917" y="52519"/>
                  </a:cubicBezTo>
                  <a:cubicBezTo>
                    <a:pt x="33248" y="52436"/>
                    <a:pt x="32641" y="52122"/>
                    <a:pt x="31992" y="51933"/>
                  </a:cubicBezTo>
                  <a:cubicBezTo>
                    <a:pt x="30967" y="52310"/>
                    <a:pt x="29670" y="52687"/>
                    <a:pt x="28456" y="52582"/>
                  </a:cubicBezTo>
                  <a:cubicBezTo>
                    <a:pt x="28268" y="52561"/>
                    <a:pt x="28080" y="52561"/>
                    <a:pt x="27912" y="52582"/>
                  </a:cubicBezTo>
                  <a:cubicBezTo>
                    <a:pt x="26636" y="52687"/>
                    <a:pt x="25402" y="52833"/>
                    <a:pt x="24104" y="52896"/>
                  </a:cubicBezTo>
                  <a:cubicBezTo>
                    <a:pt x="23330" y="52959"/>
                    <a:pt x="22514" y="53168"/>
                    <a:pt x="21698" y="53147"/>
                  </a:cubicBezTo>
                  <a:cubicBezTo>
                    <a:pt x="21489" y="53147"/>
                    <a:pt x="21280" y="53189"/>
                    <a:pt x="21049" y="53210"/>
                  </a:cubicBezTo>
                  <a:cubicBezTo>
                    <a:pt x="20547" y="53272"/>
                    <a:pt x="20087" y="53356"/>
                    <a:pt x="19585" y="53377"/>
                  </a:cubicBezTo>
                  <a:cubicBezTo>
                    <a:pt x="18936" y="53398"/>
                    <a:pt x="18288" y="53377"/>
                    <a:pt x="17618" y="53377"/>
                  </a:cubicBezTo>
                  <a:cubicBezTo>
                    <a:pt x="17492" y="53419"/>
                    <a:pt x="17304" y="53461"/>
                    <a:pt x="17158" y="53482"/>
                  </a:cubicBezTo>
                  <a:close/>
                  <a:moveTo>
                    <a:pt x="54527" y="25486"/>
                  </a:moveTo>
                  <a:cubicBezTo>
                    <a:pt x="54318" y="25235"/>
                    <a:pt x="54025" y="25109"/>
                    <a:pt x="53753" y="25026"/>
                  </a:cubicBezTo>
                  <a:cubicBezTo>
                    <a:pt x="52832" y="24754"/>
                    <a:pt x="51912" y="24440"/>
                    <a:pt x="50970" y="24210"/>
                  </a:cubicBezTo>
                  <a:cubicBezTo>
                    <a:pt x="50405" y="24063"/>
                    <a:pt x="49840" y="23875"/>
                    <a:pt x="49317" y="23603"/>
                  </a:cubicBezTo>
                  <a:cubicBezTo>
                    <a:pt x="48857" y="23373"/>
                    <a:pt x="48355" y="23247"/>
                    <a:pt x="47811" y="23247"/>
                  </a:cubicBezTo>
                  <a:cubicBezTo>
                    <a:pt x="47288" y="23247"/>
                    <a:pt x="46785" y="23184"/>
                    <a:pt x="46304" y="22850"/>
                  </a:cubicBezTo>
                  <a:cubicBezTo>
                    <a:pt x="45949" y="22557"/>
                    <a:pt x="45530" y="22347"/>
                    <a:pt x="45007" y="22452"/>
                  </a:cubicBezTo>
                  <a:cubicBezTo>
                    <a:pt x="44881" y="22473"/>
                    <a:pt x="44714" y="22410"/>
                    <a:pt x="44568" y="22347"/>
                  </a:cubicBezTo>
                  <a:cubicBezTo>
                    <a:pt x="44170" y="22180"/>
                    <a:pt x="43772" y="21992"/>
                    <a:pt x="43375" y="21782"/>
                  </a:cubicBezTo>
                  <a:cubicBezTo>
                    <a:pt x="43312" y="21762"/>
                    <a:pt x="43208" y="21720"/>
                    <a:pt x="43124" y="21699"/>
                  </a:cubicBezTo>
                  <a:cubicBezTo>
                    <a:pt x="42915" y="21824"/>
                    <a:pt x="42705" y="21992"/>
                    <a:pt x="42475" y="22138"/>
                  </a:cubicBezTo>
                  <a:lnTo>
                    <a:pt x="42475" y="22954"/>
                  </a:lnTo>
                  <a:lnTo>
                    <a:pt x="42475" y="26009"/>
                  </a:lnTo>
                  <a:cubicBezTo>
                    <a:pt x="42475" y="26511"/>
                    <a:pt x="42454" y="27013"/>
                    <a:pt x="42601" y="27474"/>
                  </a:cubicBezTo>
                  <a:cubicBezTo>
                    <a:pt x="42684" y="27704"/>
                    <a:pt x="42601" y="28039"/>
                    <a:pt x="42601" y="28290"/>
                  </a:cubicBezTo>
                  <a:cubicBezTo>
                    <a:pt x="42601" y="28457"/>
                    <a:pt x="42559" y="28604"/>
                    <a:pt x="42601" y="28729"/>
                  </a:cubicBezTo>
                  <a:cubicBezTo>
                    <a:pt x="42684" y="29001"/>
                    <a:pt x="42622" y="29210"/>
                    <a:pt x="42559" y="29440"/>
                  </a:cubicBezTo>
                  <a:cubicBezTo>
                    <a:pt x="42412" y="29880"/>
                    <a:pt x="42287" y="30319"/>
                    <a:pt x="42705" y="30717"/>
                  </a:cubicBezTo>
                  <a:cubicBezTo>
                    <a:pt x="42852" y="30884"/>
                    <a:pt x="42831" y="31135"/>
                    <a:pt x="42664" y="31324"/>
                  </a:cubicBezTo>
                  <a:cubicBezTo>
                    <a:pt x="42517" y="31470"/>
                    <a:pt x="42371" y="31637"/>
                    <a:pt x="42245" y="31763"/>
                  </a:cubicBezTo>
                  <a:lnTo>
                    <a:pt x="42245" y="32077"/>
                  </a:lnTo>
                  <a:cubicBezTo>
                    <a:pt x="42203" y="33081"/>
                    <a:pt x="42287" y="34065"/>
                    <a:pt x="42078" y="35027"/>
                  </a:cubicBezTo>
                  <a:cubicBezTo>
                    <a:pt x="41868" y="35927"/>
                    <a:pt x="41617" y="36847"/>
                    <a:pt x="41659" y="37789"/>
                  </a:cubicBezTo>
                  <a:cubicBezTo>
                    <a:pt x="41659" y="37956"/>
                    <a:pt x="41575" y="38145"/>
                    <a:pt x="41555" y="38333"/>
                  </a:cubicBezTo>
                  <a:cubicBezTo>
                    <a:pt x="41366" y="38961"/>
                    <a:pt x="41345" y="39609"/>
                    <a:pt x="41429" y="40258"/>
                  </a:cubicBezTo>
                  <a:cubicBezTo>
                    <a:pt x="41429" y="40321"/>
                    <a:pt x="41513" y="40342"/>
                    <a:pt x="41555" y="40446"/>
                  </a:cubicBezTo>
                  <a:cubicBezTo>
                    <a:pt x="41764" y="40404"/>
                    <a:pt x="41973" y="40321"/>
                    <a:pt x="42245" y="40237"/>
                  </a:cubicBezTo>
                  <a:cubicBezTo>
                    <a:pt x="42580" y="38626"/>
                    <a:pt x="42810" y="37057"/>
                    <a:pt x="42789" y="35425"/>
                  </a:cubicBezTo>
                  <a:cubicBezTo>
                    <a:pt x="42789" y="35236"/>
                    <a:pt x="42684" y="35090"/>
                    <a:pt x="42622" y="34902"/>
                  </a:cubicBezTo>
                  <a:cubicBezTo>
                    <a:pt x="42601" y="34713"/>
                    <a:pt x="42496" y="34483"/>
                    <a:pt x="42580" y="34378"/>
                  </a:cubicBezTo>
                  <a:cubicBezTo>
                    <a:pt x="42894" y="33855"/>
                    <a:pt x="42768" y="33290"/>
                    <a:pt x="42894" y="32767"/>
                  </a:cubicBezTo>
                  <a:cubicBezTo>
                    <a:pt x="42496" y="32349"/>
                    <a:pt x="42517" y="32140"/>
                    <a:pt x="42936" y="31930"/>
                  </a:cubicBezTo>
                  <a:cubicBezTo>
                    <a:pt x="43082" y="31847"/>
                    <a:pt x="43228" y="31826"/>
                    <a:pt x="43354" y="31742"/>
                  </a:cubicBezTo>
                  <a:cubicBezTo>
                    <a:pt x="43626" y="31575"/>
                    <a:pt x="43940" y="31470"/>
                    <a:pt x="44149" y="31261"/>
                  </a:cubicBezTo>
                  <a:cubicBezTo>
                    <a:pt x="44505" y="30905"/>
                    <a:pt x="44902" y="30675"/>
                    <a:pt x="45405" y="30508"/>
                  </a:cubicBezTo>
                  <a:cubicBezTo>
                    <a:pt x="45593" y="30466"/>
                    <a:pt x="45739" y="30340"/>
                    <a:pt x="45865" y="30215"/>
                  </a:cubicBezTo>
                  <a:cubicBezTo>
                    <a:pt x="47183" y="29336"/>
                    <a:pt x="48543" y="28520"/>
                    <a:pt x="49903" y="27704"/>
                  </a:cubicBezTo>
                  <a:cubicBezTo>
                    <a:pt x="50782" y="27181"/>
                    <a:pt x="51703" y="26741"/>
                    <a:pt x="52665" y="26427"/>
                  </a:cubicBezTo>
                  <a:cubicBezTo>
                    <a:pt x="53376" y="26302"/>
                    <a:pt x="53962" y="25967"/>
                    <a:pt x="54527" y="25486"/>
                  </a:cubicBezTo>
                  <a:close/>
                  <a:moveTo>
                    <a:pt x="43040" y="20715"/>
                  </a:moveTo>
                  <a:cubicBezTo>
                    <a:pt x="43814" y="21008"/>
                    <a:pt x="44463" y="21594"/>
                    <a:pt x="45384" y="21531"/>
                  </a:cubicBezTo>
                  <a:cubicBezTo>
                    <a:pt x="45509" y="21531"/>
                    <a:pt x="45697" y="21594"/>
                    <a:pt x="45823" y="21678"/>
                  </a:cubicBezTo>
                  <a:cubicBezTo>
                    <a:pt x="46430" y="21992"/>
                    <a:pt x="47099" y="22138"/>
                    <a:pt x="47748" y="22306"/>
                  </a:cubicBezTo>
                  <a:cubicBezTo>
                    <a:pt x="48564" y="22473"/>
                    <a:pt x="49380" y="22703"/>
                    <a:pt x="50112" y="23101"/>
                  </a:cubicBezTo>
                  <a:cubicBezTo>
                    <a:pt x="50301" y="23226"/>
                    <a:pt x="50510" y="23268"/>
                    <a:pt x="50719" y="23331"/>
                  </a:cubicBezTo>
                  <a:cubicBezTo>
                    <a:pt x="51661" y="23582"/>
                    <a:pt x="52623" y="23854"/>
                    <a:pt x="53586" y="24105"/>
                  </a:cubicBezTo>
                  <a:cubicBezTo>
                    <a:pt x="53690" y="24126"/>
                    <a:pt x="53837" y="24293"/>
                    <a:pt x="53983" y="24084"/>
                  </a:cubicBezTo>
                  <a:cubicBezTo>
                    <a:pt x="53627" y="23352"/>
                    <a:pt x="53502" y="23247"/>
                    <a:pt x="52749" y="22870"/>
                  </a:cubicBezTo>
                  <a:cubicBezTo>
                    <a:pt x="51619" y="22347"/>
                    <a:pt x="50468" y="21908"/>
                    <a:pt x="49422" y="21238"/>
                  </a:cubicBezTo>
                  <a:cubicBezTo>
                    <a:pt x="49401" y="21197"/>
                    <a:pt x="49380" y="21197"/>
                    <a:pt x="49359" y="21176"/>
                  </a:cubicBezTo>
                  <a:cubicBezTo>
                    <a:pt x="47999" y="20820"/>
                    <a:pt x="46765" y="19941"/>
                    <a:pt x="45300" y="19941"/>
                  </a:cubicBezTo>
                  <a:cubicBezTo>
                    <a:pt x="44588" y="19669"/>
                    <a:pt x="43835" y="19774"/>
                    <a:pt x="43040" y="19711"/>
                  </a:cubicBezTo>
                  <a:close/>
                  <a:moveTo>
                    <a:pt x="51682" y="27662"/>
                  </a:moveTo>
                  <a:cubicBezTo>
                    <a:pt x="51472" y="27767"/>
                    <a:pt x="51242" y="27829"/>
                    <a:pt x="51033" y="27955"/>
                  </a:cubicBezTo>
                  <a:cubicBezTo>
                    <a:pt x="49485" y="28917"/>
                    <a:pt x="47936" y="29922"/>
                    <a:pt x="46367" y="30821"/>
                  </a:cubicBezTo>
                  <a:cubicBezTo>
                    <a:pt x="45530" y="31324"/>
                    <a:pt x="44693" y="31826"/>
                    <a:pt x="43835" y="32328"/>
                  </a:cubicBezTo>
                  <a:lnTo>
                    <a:pt x="43438" y="32558"/>
                  </a:lnTo>
                  <a:cubicBezTo>
                    <a:pt x="43521" y="32809"/>
                    <a:pt x="43563" y="33039"/>
                    <a:pt x="43647" y="33270"/>
                  </a:cubicBezTo>
                  <a:cubicBezTo>
                    <a:pt x="43752" y="33290"/>
                    <a:pt x="43835" y="33311"/>
                    <a:pt x="43877" y="33290"/>
                  </a:cubicBezTo>
                  <a:cubicBezTo>
                    <a:pt x="44609" y="32998"/>
                    <a:pt x="45405" y="32767"/>
                    <a:pt x="45928" y="32077"/>
                  </a:cubicBezTo>
                  <a:cubicBezTo>
                    <a:pt x="46074" y="31909"/>
                    <a:pt x="46283" y="31742"/>
                    <a:pt x="46493" y="31617"/>
                  </a:cubicBezTo>
                  <a:cubicBezTo>
                    <a:pt x="47894" y="30591"/>
                    <a:pt x="49213" y="29461"/>
                    <a:pt x="50740" y="28604"/>
                  </a:cubicBezTo>
                  <a:cubicBezTo>
                    <a:pt x="51075" y="28394"/>
                    <a:pt x="51451" y="28101"/>
                    <a:pt x="51682" y="27662"/>
                  </a:cubicBezTo>
                  <a:close/>
                  <a:moveTo>
                    <a:pt x="43228" y="65931"/>
                  </a:moveTo>
                  <a:cubicBezTo>
                    <a:pt x="43542" y="66182"/>
                    <a:pt x="43835" y="66350"/>
                    <a:pt x="44170" y="66350"/>
                  </a:cubicBezTo>
                  <a:cubicBezTo>
                    <a:pt x="45091" y="66371"/>
                    <a:pt x="46032" y="66371"/>
                    <a:pt x="46953" y="66350"/>
                  </a:cubicBezTo>
                  <a:cubicBezTo>
                    <a:pt x="47267" y="66350"/>
                    <a:pt x="47601" y="66266"/>
                    <a:pt x="47853" y="65931"/>
                  </a:cubicBezTo>
                  <a:cubicBezTo>
                    <a:pt x="46974" y="65408"/>
                    <a:pt x="46116" y="64969"/>
                    <a:pt x="45070" y="65032"/>
                  </a:cubicBezTo>
                  <a:cubicBezTo>
                    <a:pt x="44651" y="65094"/>
                    <a:pt x="44191" y="65011"/>
                    <a:pt x="43752" y="65011"/>
                  </a:cubicBezTo>
                  <a:cubicBezTo>
                    <a:pt x="43563" y="65011"/>
                    <a:pt x="43396" y="65032"/>
                    <a:pt x="43208" y="65073"/>
                  </a:cubicBezTo>
                  <a:cubicBezTo>
                    <a:pt x="43228" y="65429"/>
                    <a:pt x="43228" y="65701"/>
                    <a:pt x="43228" y="659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03;p46"/>
            <p:cNvSpPr/>
            <p:nvPr/>
          </p:nvSpPr>
          <p:spPr>
            <a:xfrm flipH="1">
              <a:off x="6602420" y="2853438"/>
              <a:ext cx="52219" cy="78313"/>
            </a:xfrm>
            <a:custGeom>
              <a:avLst/>
              <a:gdLst/>
              <a:ahLst/>
              <a:cxnLst/>
              <a:rect l="l" t="t" r="r" b="b"/>
              <a:pathLst>
                <a:path w="1633" h="2449" extrusionOk="0">
                  <a:moveTo>
                    <a:pt x="1611" y="1235"/>
                  </a:moveTo>
                  <a:cubicBezTo>
                    <a:pt x="1611" y="1403"/>
                    <a:pt x="1632" y="1591"/>
                    <a:pt x="1611" y="1779"/>
                  </a:cubicBezTo>
                  <a:cubicBezTo>
                    <a:pt x="1590" y="2093"/>
                    <a:pt x="1402" y="2323"/>
                    <a:pt x="1151" y="2386"/>
                  </a:cubicBezTo>
                  <a:cubicBezTo>
                    <a:pt x="858" y="2449"/>
                    <a:pt x="565" y="2344"/>
                    <a:pt x="440" y="2093"/>
                  </a:cubicBezTo>
                  <a:cubicBezTo>
                    <a:pt x="168" y="1612"/>
                    <a:pt x="0" y="1152"/>
                    <a:pt x="105" y="608"/>
                  </a:cubicBezTo>
                  <a:cubicBezTo>
                    <a:pt x="168" y="189"/>
                    <a:pt x="440" y="1"/>
                    <a:pt x="900" y="22"/>
                  </a:cubicBezTo>
                  <a:cubicBezTo>
                    <a:pt x="1318" y="22"/>
                    <a:pt x="1590" y="231"/>
                    <a:pt x="1632" y="608"/>
                  </a:cubicBezTo>
                  <a:cubicBezTo>
                    <a:pt x="1632" y="775"/>
                    <a:pt x="1611" y="984"/>
                    <a:pt x="1611" y="12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/>
          <p:nvPr/>
        </p:nvSpPr>
        <p:spPr>
          <a:xfrm flipH="1">
            <a:off x="4767680" y="3795474"/>
            <a:ext cx="2781147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3378316" y="672867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1978" y="1346265"/>
            <a:ext cx="33543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>
                <a:solidFill>
                  <a:srgbClr val="00B0F0"/>
                </a:solidFill>
              </a:rPr>
              <a:t>* Đồ dùng của cô:</a:t>
            </a:r>
            <a:endParaRPr lang="vi-VN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- </a:t>
            </a:r>
            <a:r>
              <a:rPr lang="vi-VN" dirty="0" smtClean="0">
                <a:solidFill>
                  <a:srgbClr val="00B0F0"/>
                </a:solidFill>
              </a:rPr>
              <a:t>Tranh </a:t>
            </a:r>
            <a:r>
              <a:rPr lang="vi-VN" dirty="0">
                <a:solidFill>
                  <a:srgbClr val="00B0F0"/>
                </a:solidFill>
              </a:rPr>
              <a:t>minh họa bài thơ</a:t>
            </a:r>
            <a:r>
              <a:rPr lang="vi-VN" dirty="0" smtClean="0">
                <a:solidFill>
                  <a:srgbClr val="00B0F0"/>
                </a:solidFill>
              </a:rPr>
              <a:t>.</a:t>
            </a:r>
            <a:endParaRPr lang="vi-VN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- Nhạc bài hát: “Cây bắp cải”.</a:t>
            </a:r>
          </a:p>
          <a:p>
            <a:pPr>
              <a:lnSpc>
                <a:spcPct val="150000"/>
              </a:lnSpc>
            </a:pPr>
            <a:r>
              <a:rPr lang="vi-VN" b="1" dirty="0">
                <a:solidFill>
                  <a:srgbClr val="00B0F0"/>
                </a:solidFill>
              </a:rPr>
              <a:t> Đồ dùng của trẻ:</a:t>
            </a:r>
            <a:endParaRPr lang="vi-VN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- Trang phục gọn gàng.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F0"/>
                </a:solidFill>
              </a:rPr>
              <a:t>- Chỗ ngồi cho trẻ.</a:t>
            </a:r>
          </a:p>
        </p:txBody>
      </p:sp>
      <p:grpSp>
        <p:nvGrpSpPr>
          <p:cNvPr id="29" name="Google Shape;976;p51"/>
          <p:cNvGrpSpPr/>
          <p:nvPr/>
        </p:nvGrpSpPr>
        <p:grpSpPr>
          <a:xfrm>
            <a:off x="5686279" y="1297842"/>
            <a:ext cx="2178175" cy="2151575"/>
            <a:chOff x="5948275" y="2297825"/>
            <a:chExt cx="2178175" cy="2151575"/>
          </a:xfrm>
        </p:grpSpPr>
        <p:sp>
          <p:nvSpPr>
            <p:cNvPr id="30" name="Google Shape;977;p51"/>
            <p:cNvSpPr/>
            <p:nvPr/>
          </p:nvSpPr>
          <p:spPr>
            <a:xfrm rot="175061">
              <a:off x="6717042" y="3312008"/>
              <a:ext cx="572749" cy="556047"/>
            </a:xfrm>
            <a:custGeom>
              <a:avLst/>
              <a:gdLst/>
              <a:ahLst/>
              <a:cxnLst/>
              <a:rect l="l" t="t" r="r" b="b"/>
              <a:pathLst>
                <a:path w="21280" h="19965" extrusionOk="0">
                  <a:moveTo>
                    <a:pt x="2867" y="16725"/>
                  </a:moveTo>
                  <a:cubicBezTo>
                    <a:pt x="3003" y="16735"/>
                    <a:pt x="3055" y="16740"/>
                    <a:pt x="3029" y="16740"/>
                  </a:cubicBezTo>
                  <a:cubicBezTo>
                    <a:pt x="3006" y="16740"/>
                    <a:pt x="2920" y="16736"/>
                    <a:pt x="2775" y="16728"/>
                  </a:cubicBezTo>
                  <a:lnTo>
                    <a:pt x="2775" y="16728"/>
                  </a:lnTo>
                  <a:cubicBezTo>
                    <a:pt x="2806" y="16728"/>
                    <a:pt x="2836" y="16727"/>
                    <a:pt x="2867" y="16725"/>
                  </a:cubicBezTo>
                  <a:close/>
                  <a:moveTo>
                    <a:pt x="14319" y="1"/>
                  </a:moveTo>
                  <a:cubicBezTo>
                    <a:pt x="14140" y="1"/>
                    <a:pt x="13950" y="23"/>
                    <a:pt x="13747" y="69"/>
                  </a:cubicBezTo>
                  <a:cubicBezTo>
                    <a:pt x="12283" y="383"/>
                    <a:pt x="11446" y="948"/>
                    <a:pt x="10483" y="2099"/>
                  </a:cubicBezTo>
                  <a:cubicBezTo>
                    <a:pt x="10044" y="2643"/>
                    <a:pt x="9772" y="3271"/>
                    <a:pt x="9667" y="3961"/>
                  </a:cubicBezTo>
                  <a:cubicBezTo>
                    <a:pt x="9563" y="4631"/>
                    <a:pt x="9667" y="5468"/>
                    <a:pt x="9353" y="6095"/>
                  </a:cubicBezTo>
                  <a:cubicBezTo>
                    <a:pt x="9332" y="6158"/>
                    <a:pt x="9353" y="6179"/>
                    <a:pt x="9416" y="6179"/>
                  </a:cubicBezTo>
                  <a:cubicBezTo>
                    <a:pt x="9353" y="6179"/>
                    <a:pt x="9311" y="6200"/>
                    <a:pt x="9207" y="6242"/>
                  </a:cubicBezTo>
                  <a:cubicBezTo>
                    <a:pt x="8977" y="6305"/>
                    <a:pt x="8726" y="6347"/>
                    <a:pt x="8495" y="6367"/>
                  </a:cubicBezTo>
                  <a:cubicBezTo>
                    <a:pt x="8366" y="6382"/>
                    <a:pt x="8249" y="6389"/>
                    <a:pt x="8142" y="6389"/>
                  </a:cubicBezTo>
                  <a:cubicBezTo>
                    <a:pt x="7612" y="6389"/>
                    <a:pt x="7312" y="6217"/>
                    <a:pt x="6738" y="5886"/>
                  </a:cubicBezTo>
                  <a:cubicBezTo>
                    <a:pt x="6696" y="5865"/>
                    <a:pt x="6633" y="5823"/>
                    <a:pt x="6591" y="5782"/>
                  </a:cubicBezTo>
                  <a:cubicBezTo>
                    <a:pt x="6550" y="5510"/>
                    <a:pt x="6529" y="5217"/>
                    <a:pt x="6487" y="4924"/>
                  </a:cubicBezTo>
                  <a:cubicBezTo>
                    <a:pt x="6298" y="4087"/>
                    <a:pt x="5880" y="3543"/>
                    <a:pt x="5190" y="3041"/>
                  </a:cubicBezTo>
                  <a:cubicBezTo>
                    <a:pt x="4951" y="2866"/>
                    <a:pt x="4701" y="2788"/>
                    <a:pt x="4447" y="2788"/>
                  </a:cubicBezTo>
                  <a:cubicBezTo>
                    <a:pt x="4367" y="2788"/>
                    <a:pt x="4287" y="2795"/>
                    <a:pt x="4206" y="2810"/>
                  </a:cubicBezTo>
                  <a:cubicBezTo>
                    <a:pt x="4206" y="2497"/>
                    <a:pt x="4185" y="2204"/>
                    <a:pt x="4143" y="1890"/>
                  </a:cubicBezTo>
                  <a:cubicBezTo>
                    <a:pt x="4081" y="1045"/>
                    <a:pt x="3472" y="627"/>
                    <a:pt x="2854" y="627"/>
                  </a:cubicBezTo>
                  <a:cubicBezTo>
                    <a:pt x="2233" y="627"/>
                    <a:pt x="1601" y="1050"/>
                    <a:pt x="1507" y="1890"/>
                  </a:cubicBezTo>
                  <a:cubicBezTo>
                    <a:pt x="1381" y="3229"/>
                    <a:pt x="1151" y="4526"/>
                    <a:pt x="984" y="5844"/>
                  </a:cubicBezTo>
                  <a:cubicBezTo>
                    <a:pt x="754" y="6619"/>
                    <a:pt x="461" y="7414"/>
                    <a:pt x="461" y="8272"/>
                  </a:cubicBezTo>
                  <a:lnTo>
                    <a:pt x="461" y="8355"/>
                  </a:lnTo>
                  <a:cubicBezTo>
                    <a:pt x="461" y="8460"/>
                    <a:pt x="440" y="8564"/>
                    <a:pt x="440" y="8669"/>
                  </a:cubicBezTo>
                  <a:cubicBezTo>
                    <a:pt x="356" y="10134"/>
                    <a:pt x="21" y="11577"/>
                    <a:pt x="21" y="13042"/>
                  </a:cubicBezTo>
                  <a:cubicBezTo>
                    <a:pt x="0" y="14444"/>
                    <a:pt x="21" y="15595"/>
                    <a:pt x="1465" y="16306"/>
                  </a:cubicBezTo>
                  <a:cubicBezTo>
                    <a:pt x="1612" y="16390"/>
                    <a:pt x="1779" y="16432"/>
                    <a:pt x="1925" y="16515"/>
                  </a:cubicBezTo>
                  <a:cubicBezTo>
                    <a:pt x="1946" y="16515"/>
                    <a:pt x="1946" y="16536"/>
                    <a:pt x="1988" y="16536"/>
                  </a:cubicBezTo>
                  <a:cubicBezTo>
                    <a:pt x="2219" y="16643"/>
                    <a:pt x="2464" y="16719"/>
                    <a:pt x="2725" y="16727"/>
                  </a:cubicBezTo>
                  <a:lnTo>
                    <a:pt x="2725" y="16727"/>
                  </a:lnTo>
                  <a:cubicBezTo>
                    <a:pt x="3288" y="17042"/>
                    <a:pt x="3684" y="17668"/>
                    <a:pt x="4081" y="18168"/>
                  </a:cubicBezTo>
                  <a:cubicBezTo>
                    <a:pt x="4810" y="19098"/>
                    <a:pt x="5587" y="19964"/>
                    <a:pt x="6771" y="19964"/>
                  </a:cubicBezTo>
                  <a:cubicBezTo>
                    <a:pt x="6946" y="19964"/>
                    <a:pt x="7130" y="19945"/>
                    <a:pt x="7324" y="19905"/>
                  </a:cubicBezTo>
                  <a:cubicBezTo>
                    <a:pt x="8537" y="19654"/>
                    <a:pt x="9353" y="18629"/>
                    <a:pt x="10567" y="18399"/>
                  </a:cubicBezTo>
                  <a:cubicBezTo>
                    <a:pt x="11969" y="18106"/>
                    <a:pt x="13392" y="17896"/>
                    <a:pt x="14814" y="17896"/>
                  </a:cubicBezTo>
                  <a:cubicBezTo>
                    <a:pt x="15289" y="17896"/>
                    <a:pt x="15809" y="17850"/>
                    <a:pt x="16315" y="17850"/>
                  </a:cubicBezTo>
                  <a:cubicBezTo>
                    <a:pt x="16567" y="17850"/>
                    <a:pt x="16816" y="17862"/>
                    <a:pt x="17053" y="17896"/>
                  </a:cubicBezTo>
                  <a:cubicBezTo>
                    <a:pt x="17702" y="18001"/>
                    <a:pt x="18330" y="18378"/>
                    <a:pt x="18957" y="18587"/>
                  </a:cubicBezTo>
                  <a:cubicBezTo>
                    <a:pt x="19132" y="18652"/>
                    <a:pt x="19303" y="18681"/>
                    <a:pt x="19467" y="18681"/>
                  </a:cubicBezTo>
                  <a:cubicBezTo>
                    <a:pt x="20359" y="18681"/>
                    <a:pt x="21045" y="17800"/>
                    <a:pt x="21133" y="16934"/>
                  </a:cubicBezTo>
                  <a:cubicBezTo>
                    <a:pt x="21280" y="15386"/>
                    <a:pt x="20840" y="13816"/>
                    <a:pt x="20192" y="12310"/>
                  </a:cubicBezTo>
                  <a:cubicBezTo>
                    <a:pt x="19501" y="10761"/>
                    <a:pt x="18811" y="9380"/>
                    <a:pt x="18350" y="7728"/>
                  </a:cubicBezTo>
                  <a:cubicBezTo>
                    <a:pt x="17827" y="5886"/>
                    <a:pt x="17283" y="4087"/>
                    <a:pt x="16677" y="2287"/>
                  </a:cubicBezTo>
                  <a:cubicBezTo>
                    <a:pt x="16292" y="1096"/>
                    <a:pt x="15586" y="1"/>
                    <a:pt x="14319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78;p51"/>
            <p:cNvSpPr/>
            <p:nvPr/>
          </p:nvSpPr>
          <p:spPr>
            <a:xfrm>
              <a:off x="6522650" y="3312000"/>
              <a:ext cx="230174" cy="162225"/>
            </a:xfrm>
            <a:custGeom>
              <a:avLst/>
              <a:gdLst/>
              <a:ahLst/>
              <a:cxnLst/>
              <a:rect l="l" t="t" r="r" b="b"/>
              <a:pathLst>
                <a:path w="8099" h="6489" extrusionOk="0">
                  <a:moveTo>
                    <a:pt x="2951" y="0"/>
                  </a:moveTo>
                  <a:cubicBezTo>
                    <a:pt x="2649" y="0"/>
                    <a:pt x="2337" y="121"/>
                    <a:pt x="2072" y="344"/>
                  </a:cubicBezTo>
                  <a:cubicBezTo>
                    <a:pt x="1612" y="742"/>
                    <a:pt x="1466" y="1307"/>
                    <a:pt x="1319" y="1872"/>
                  </a:cubicBezTo>
                  <a:cubicBezTo>
                    <a:pt x="1215" y="2332"/>
                    <a:pt x="943" y="2709"/>
                    <a:pt x="712" y="3085"/>
                  </a:cubicBezTo>
                  <a:cubicBezTo>
                    <a:pt x="1" y="4215"/>
                    <a:pt x="922" y="5596"/>
                    <a:pt x="2177" y="5638"/>
                  </a:cubicBezTo>
                  <a:cubicBezTo>
                    <a:pt x="2805" y="5659"/>
                    <a:pt x="3412" y="5805"/>
                    <a:pt x="4018" y="5994"/>
                  </a:cubicBezTo>
                  <a:cubicBezTo>
                    <a:pt x="4524" y="6308"/>
                    <a:pt x="5110" y="6488"/>
                    <a:pt x="5712" y="6488"/>
                  </a:cubicBezTo>
                  <a:cubicBezTo>
                    <a:pt x="6032" y="6488"/>
                    <a:pt x="6356" y="6437"/>
                    <a:pt x="6676" y="6328"/>
                  </a:cubicBezTo>
                  <a:cubicBezTo>
                    <a:pt x="7889" y="5952"/>
                    <a:pt x="8098" y="4759"/>
                    <a:pt x="8015" y="3608"/>
                  </a:cubicBezTo>
                  <a:cubicBezTo>
                    <a:pt x="7931" y="2709"/>
                    <a:pt x="7889" y="1788"/>
                    <a:pt x="7094" y="1160"/>
                  </a:cubicBezTo>
                  <a:cubicBezTo>
                    <a:pt x="6320" y="512"/>
                    <a:pt x="5295" y="135"/>
                    <a:pt x="4269" y="30"/>
                  </a:cubicBezTo>
                  <a:cubicBezTo>
                    <a:pt x="4165" y="9"/>
                    <a:pt x="4060" y="9"/>
                    <a:pt x="3935" y="9"/>
                  </a:cubicBezTo>
                  <a:cubicBezTo>
                    <a:pt x="3725" y="9"/>
                    <a:pt x="3537" y="30"/>
                    <a:pt x="3391" y="93"/>
                  </a:cubicBezTo>
                  <a:cubicBezTo>
                    <a:pt x="3251" y="30"/>
                    <a:pt x="3102" y="0"/>
                    <a:pt x="2951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79;p51"/>
            <p:cNvSpPr/>
            <p:nvPr/>
          </p:nvSpPr>
          <p:spPr>
            <a:xfrm>
              <a:off x="7158446" y="3377650"/>
              <a:ext cx="198155" cy="176131"/>
            </a:xfrm>
            <a:custGeom>
              <a:avLst/>
              <a:gdLst/>
              <a:ahLst/>
              <a:cxnLst/>
              <a:rect l="l" t="t" r="r" b="b"/>
              <a:pathLst>
                <a:path w="7513" h="6370" extrusionOk="0">
                  <a:moveTo>
                    <a:pt x="1962" y="0"/>
                  </a:moveTo>
                  <a:cubicBezTo>
                    <a:pt x="1717" y="0"/>
                    <a:pt x="1511" y="44"/>
                    <a:pt x="1319" y="131"/>
                  </a:cubicBezTo>
                  <a:cubicBezTo>
                    <a:pt x="1292" y="129"/>
                    <a:pt x="1266" y="128"/>
                    <a:pt x="1239" y="128"/>
                  </a:cubicBezTo>
                  <a:cubicBezTo>
                    <a:pt x="990" y="128"/>
                    <a:pt x="730" y="218"/>
                    <a:pt x="503" y="445"/>
                  </a:cubicBezTo>
                  <a:cubicBezTo>
                    <a:pt x="482" y="487"/>
                    <a:pt x="440" y="508"/>
                    <a:pt x="398" y="529"/>
                  </a:cubicBezTo>
                  <a:cubicBezTo>
                    <a:pt x="105" y="801"/>
                    <a:pt x="1" y="1240"/>
                    <a:pt x="105" y="1596"/>
                  </a:cubicBezTo>
                  <a:cubicBezTo>
                    <a:pt x="482" y="2747"/>
                    <a:pt x="796" y="4002"/>
                    <a:pt x="1256" y="5111"/>
                  </a:cubicBezTo>
                  <a:cubicBezTo>
                    <a:pt x="1549" y="5760"/>
                    <a:pt x="2407" y="6073"/>
                    <a:pt x="3056" y="6136"/>
                  </a:cubicBezTo>
                  <a:cubicBezTo>
                    <a:pt x="3078" y="6137"/>
                    <a:pt x="3102" y="6137"/>
                    <a:pt x="3125" y="6137"/>
                  </a:cubicBezTo>
                  <a:cubicBezTo>
                    <a:pt x="3505" y="6137"/>
                    <a:pt x="3970" y="6041"/>
                    <a:pt x="4397" y="6041"/>
                  </a:cubicBezTo>
                  <a:cubicBezTo>
                    <a:pt x="4647" y="6041"/>
                    <a:pt x="4885" y="6074"/>
                    <a:pt x="5085" y="6178"/>
                  </a:cubicBezTo>
                  <a:cubicBezTo>
                    <a:pt x="5336" y="6309"/>
                    <a:pt x="5601" y="6369"/>
                    <a:pt x="5858" y="6369"/>
                  </a:cubicBezTo>
                  <a:cubicBezTo>
                    <a:pt x="6672" y="6369"/>
                    <a:pt x="7413" y="5761"/>
                    <a:pt x="7429" y="4839"/>
                  </a:cubicBezTo>
                  <a:cubicBezTo>
                    <a:pt x="7449" y="3521"/>
                    <a:pt x="7512" y="2098"/>
                    <a:pt x="6675" y="1010"/>
                  </a:cubicBezTo>
                  <a:cubicBezTo>
                    <a:pt x="6173" y="382"/>
                    <a:pt x="5399" y="194"/>
                    <a:pt x="4625" y="194"/>
                  </a:cubicBezTo>
                  <a:cubicBezTo>
                    <a:pt x="4290" y="194"/>
                    <a:pt x="3955" y="278"/>
                    <a:pt x="3620" y="278"/>
                  </a:cubicBezTo>
                  <a:cubicBezTo>
                    <a:pt x="3601" y="278"/>
                    <a:pt x="3581" y="279"/>
                    <a:pt x="3560" y="279"/>
                  </a:cubicBezTo>
                  <a:cubicBezTo>
                    <a:pt x="3113" y="279"/>
                    <a:pt x="2596" y="66"/>
                    <a:pt x="2156" y="6"/>
                  </a:cubicBezTo>
                  <a:lnTo>
                    <a:pt x="2114" y="6"/>
                  </a:lnTo>
                  <a:cubicBezTo>
                    <a:pt x="2062" y="2"/>
                    <a:pt x="2011" y="0"/>
                    <a:pt x="1962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0;p51"/>
            <p:cNvSpPr/>
            <p:nvPr/>
          </p:nvSpPr>
          <p:spPr>
            <a:xfrm>
              <a:off x="6407550" y="2525500"/>
              <a:ext cx="1196850" cy="951175"/>
            </a:xfrm>
            <a:custGeom>
              <a:avLst/>
              <a:gdLst/>
              <a:ahLst/>
              <a:cxnLst/>
              <a:rect l="l" t="t" r="r" b="b"/>
              <a:pathLst>
                <a:path w="47874" h="38047" extrusionOk="0">
                  <a:moveTo>
                    <a:pt x="18744" y="0"/>
                  </a:moveTo>
                  <a:cubicBezTo>
                    <a:pt x="18725" y="0"/>
                    <a:pt x="18705" y="0"/>
                    <a:pt x="18686" y="0"/>
                  </a:cubicBezTo>
                  <a:cubicBezTo>
                    <a:pt x="16468" y="21"/>
                    <a:pt x="14354" y="1318"/>
                    <a:pt x="12367" y="2176"/>
                  </a:cubicBezTo>
                  <a:cubicBezTo>
                    <a:pt x="10525" y="2950"/>
                    <a:pt x="8914" y="3662"/>
                    <a:pt x="6968" y="3662"/>
                  </a:cubicBezTo>
                  <a:cubicBezTo>
                    <a:pt x="6864" y="3641"/>
                    <a:pt x="6738" y="3641"/>
                    <a:pt x="6613" y="3641"/>
                  </a:cubicBezTo>
                  <a:lnTo>
                    <a:pt x="6215" y="3641"/>
                  </a:lnTo>
                  <a:cubicBezTo>
                    <a:pt x="5295" y="3641"/>
                    <a:pt x="4750" y="4101"/>
                    <a:pt x="4520" y="4708"/>
                  </a:cubicBezTo>
                  <a:cubicBezTo>
                    <a:pt x="3495" y="5461"/>
                    <a:pt x="2846" y="6570"/>
                    <a:pt x="2219" y="7721"/>
                  </a:cubicBezTo>
                  <a:cubicBezTo>
                    <a:pt x="1361" y="9290"/>
                    <a:pt x="315" y="10797"/>
                    <a:pt x="168" y="12638"/>
                  </a:cubicBezTo>
                  <a:cubicBezTo>
                    <a:pt x="147" y="13098"/>
                    <a:pt x="336" y="13517"/>
                    <a:pt x="649" y="13831"/>
                  </a:cubicBezTo>
                  <a:cubicBezTo>
                    <a:pt x="43" y="16614"/>
                    <a:pt x="1" y="19522"/>
                    <a:pt x="963" y="22242"/>
                  </a:cubicBezTo>
                  <a:cubicBezTo>
                    <a:pt x="2114" y="25402"/>
                    <a:pt x="4646" y="27850"/>
                    <a:pt x="7491" y="29523"/>
                  </a:cubicBezTo>
                  <a:cubicBezTo>
                    <a:pt x="10525" y="31302"/>
                    <a:pt x="14145" y="31909"/>
                    <a:pt x="17577" y="32348"/>
                  </a:cubicBezTo>
                  <a:lnTo>
                    <a:pt x="19062" y="32516"/>
                  </a:lnTo>
                  <a:cubicBezTo>
                    <a:pt x="18623" y="32641"/>
                    <a:pt x="18246" y="32976"/>
                    <a:pt x="18142" y="33520"/>
                  </a:cubicBezTo>
                  <a:cubicBezTo>
                    <a:pt x="18016" y="34399"/>
                    <a:pt x="18121" y="35131"/>
                    <a:pt x="18623" y="35863"/>
                  </a:cubicBezTo>
                  <a:cubicBezTo>
                    <a:pt x="18811" y="36135"/>
                    <a:pt x="19062" y="36428"/>
                    <a:pt x="19292" y="36700"/>
                  </a:cubicBezTo>
                  <a:cubicBezTo>
                    <a:pt x="19397" y="36805"/>
                    <a:pt x="19502" y="36930"/>
                    <a:pt x="19606" y="37056"/>
                  </a:cubicBezTo>
                  <a:cubicBezTo>
                    <a:pt x="19545" y="36989"/>
                    <a:pt x="19517" y="36963"/>
                    <a:pt x="19512" y="36963"/>
                  </a:cubicBezTo>
                  <a:cubicBezTo>
                    <a:pt x="19496" y="36963"/>
                    <a:pt x="19638" y="37151"/>
                    <a:pt x="19669" y="37182"/>
                  </a:cubicBezTo>
                  <a:cubicBezTo>
                    <a:pt x="19969" y="37781"/>
                    <a:pt x="20516" y="38046"/>
                    <a:pt x="21084" y="38046"/>
                  </a:cubicBezTo>
                  <a:cubicBezTo>
                    <a:pt x="21706" y="38046"/>
                    <a:pt x="22352" y="37728"/>
                    <a:pt x="22724" y="37182"/>
                  </a:cubicBezTo>
                  <a:cubicBezTo>
                    <a:pt x="23540" y="35968"/>
                    <a:pt x="23917" y="34441"/>
                    <a:pt x="23749" y="32997"/>
                  </a:cubicBezTo>
                  <a:cubicBezTo>
                    <a:pt x="23707" y="32829"/>
                    <a:pt x="23686" y="32662"/>
                    <a:pt x="23645" y="32516"/>
                  </a:cubicBezTo>
                  <a:cubicBezTo>
                    <a:pt x="25256" y="32369"/>
                    <a:pt x="26846" y="32097"/>
                    <a:pt x="28394" y="31616"/>
                  </a:cubicBezTo>
                  <a:cubicBezTo>
                    <a:pt x="31805" y="30611"/>
                    <a:pt x="34901" y="28666"/>
                    <a:pt x="37161" y="25925"/>
                  </a:cubicBezTo>
                  <a:cubicBezTo>
                    <a:pt x="38961" y="23728"/>
                    <a:pt x="40614" y="21091"/>
                    <a:pt x="41492" y="18308"/>
                  </a:cubicBezTo>
                  <a:cubicBezTo>
                    <a:pt x="41576" y="18392"/>
                    <a:pt x="41660" y="18476"/>
                    <a:pt x="41743" y="18518"/>
                  </a:cubicBezTo>
                  <a:cubicBezTo>
                    <a:pt x="41859" y="18617"/>
                    <a:pt x="42000" y="18742"/>
                    <a:pt x="42147" y="18841"/>
                  </a:cubicBezTo>
                  <a:lnTo>
                    <a:pt x="42147" y="18841"/>
                  </a:lnTo>
                  <a:cubicBezTo>
                    <a:pt x="42105" y="18815"/>
                    <a:pt x="42085" y="18804"/>
                    <a:pt x="42083" y="18804"/>
                  </a:cubicBezTo>
                  <a:lnTo>
                    <a:pt x="42083" y="18804"/>
                  </a:lnTo>
                  <a:cubicBezTo>
                    <a:pt x="42074" y="18804"/>
                    <a:pt x="42477" y="19067"/>
                    <a:pt x="42601" y="19145"/>
                  </a:cubicBezTo>
                  <a:cubicBezTo>
                    <a:pt x="42999" y="19438"/>
                    <a:pt x="43585" y="19564"/>
                    <a:pt x="44066" y="19585"/>
                  </a:cubicBezTo>
                  <a:cubicBezTo>
                    <a:pt x="44110" y="19587"/>
                    <a:pt x="44155" y="19588"/>
                    <a:pt x="44199" y="19588"/>
                  </a:cubicBezTo>
                  <a:cubicBezTo>
                    <a:pt x="45982" y="19588"/>
                    <a:pt x="47873" y="17970"/>
                    <a:pt x="47832" y="16132"/>
                  </a:cubicBezTo>
                  <a:cubicBezTo>
                    <a:pt x="47753" y="14243"/>
                    <a:pt x="45953" y="13469"/>
                    <a:pt x="44319" y="13469"/>
                  </a:cubicBezTo>
                  <a:cubicBezTo>
                    <a:pt x="44234" y="13469"/>
                    <a:pt x="44150" y="13471"/>
                    <a:pt x="44066" y="13475"/>
                  </a:cubicBezTo>
                  <a:cubicBezTo>
                    <a:pt x="43982" y="13475"/>
                    <a:pt x="43878" y="13496"/>
                    <a:pt x="43794" y="13496"/>
                  </a:cubicBezTo>
                  <a:cubicBezTo>
                    <a:pt x="43476" y="13178"/>
                    <a:pt x="43062" y="12969"/>
                    <a:pt x="42588" y="12969"/>
                  </a:cubicBezTo>
                  <a:cubicBezTo>
                    <a:pt x="42438" y="12969"/>
                    <a:pt x="42281" y="12990"/>
                    <a:pt x="42120" y="13036"/>
                  </a:cubicBezTo>
                  <a:cubicBezTo>
                    <a:pt x="42078" y="13057"/>
                    <a:pt x="42057" y="13057"/>
                    <a:pt x="41995" y="13078"/>
                  </a:cubicBezTo>
                  <a:cubicBezTo>
                    <a:pt x="41597" y="11299"/>
                    <a:pt x="40488" y="9855"/>
                    <a:pt x="38438" y="9102"/>
                  </a:cubicBezTo>
                  <a:cubicBezTo>
                    <a:pt x="37245" y="8663"/>
                    <a:pt x="35843" y="8642"/>
                    <a:pt x="34567" y="8537"/>
                  </a:cubicBezTo>
                  <a:cubicBezTo>
                    <a:pt x="33060" y="8391"/>
                    <a:pt x="31595" y="8056"/>
                    <a:pt x="30235" y="7344"/>
                  </a:cubicBezTo>
                  <a:cubicBezTo>
                    <a:pt x="26171" y="5302"/>
                    <a:pt x="23706" y="0"/>
                    <a:pt x="18744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81;p51"/>
            <p:cNvSpPr/>
            <p:nvPr/>
          </p:nvSpPr>
          <p:spPr>
            <a:xfrm>
              <a:off x="6180025" y="2450175"/>
              <a:ext cx="303400" cy="415400"/>
            </a:xfrm>
            <a:custGeom>
              <a:avLst/>
              <a:gdLst/>
              <a:ahLst/>
              <a:cxnLst/>
              <a:rect l="l" t="t" r="r" b="b"/>
              <a:pathLst>
                <a:path w="12136" h="16616" extrusionOk="0">
                  <a:moveTo>
                    <a:pt x="5236" y="1"/>
                  </a:moveTo>
                  <a:cubicBezTo>
                    <a:pt x="5118" y="1"/>
                    <a:pt x="4997" y="15"/>
                    <a:pt x="4875" y="42"/>
                  </a:cubicBezTo>
                  <a:cubicBezTo>
                    <a:pt x="4782" y="30"/>
                    <a:pt x="4688" y="25"/>
                    <a:pt x="4595" y="25"/>
                  </a:cubicBezTo>
                  <a:cubicBezTo>
                    <a:pt x="4354" y="25"/>
                    <a:pt x="4112" y="60"/>
                    <a:pt x="3871" y="105"/>
                  </a:cubicBezTo>
                  <a:cubicBezTo>
                    <a:pt x="3620" y="105"/>
                    <a:pt x="3452" y="189"/>
                    <a:pt x="3285" y="293"/>
                  </a:cubicBezTo>
                  <a:cubicBezTo>
                    <a:pt x="3267" y="292"/>
                    <a:pt x="3249" y="292"/>
                    <a:pt x="3231" y="292"/>
                  </a:cubicBezTo>
                  <a:cubicBezTo>
                    <a:pt x="2890" y="292"/>
                    <a:pt x="2523" y="476"/>
                    <a:pt x="2364" y="774"/>
                  </a:cubicBezTo>
                  <a:cubicBezTo>
                    <a:pt x="1255" y="2804"/>
                    <a:pt x="3808" y="4917"/>
                    <a:pt x="5503" y="6173"/>
                  </a:cubicBezTo>
                  <a:cubicBezTo>
                    <a:pt x="5398" y="6277"/>
                    <a:pt x="5294" y="6382"/>
                    <a:pt x="5189" y="6466"/>
                  </a:cubicBezTo>
                  <a:cubicBezTo>
                    <a:pt x="4938" y="6696"/>
                    <a:pt x="4708" y="6947"/>
                    <a:pt x="4457" y="7198"/>
                  </a:cubicBezTo>
                  <a:lnTo>
                    <a:pt x="4394" y="7282"/>
                  </a:lnTo>
                  <a:cubicBezTo>
                    <a:pt x="4310" y="7303"/>
                    <a:pt x="4227" y="7365"/>
                    <a:pt x="4122" y="7386"/>
                  </a:cubicBezTo>
                  <a:cubicBezTo>
                    <a:pt x="2971" y="7784"/>
                    <a:pt x="1590" y="8160"/>
                    <a:pt x="942" y="9290"/>
                  </a:cubicBezTo>
                  <a:cubicBezTo>
                    <a:pt x="0" y="10922"/>
                    <a:pt x="963" y="12492"/>
                    <a:pt x="2783" y="12513"/>
                  </a:cubicBezTo>
                  <a:cubicBezTo>
                    <a:pt x="2971" y="12513"/>
                    <a:pt x="3160" y="12492"/>
                    <a:pt x="3348" y="12450"/>
                  </a:cubicBezTo>
                  <a:lnTo>
                    <a:pt x="3348" y="12450"/>
                  </a:lnTo>
                  <a:cubicBezTo>
                    <a:pt x="3055" y="13245"/>
                    <a:pt x="2929" y="14103"/>
                    <a:pt x="2888" y="14919"/>
                  </a:cubicBezTo>
                  <a:cubicBezTo>
                    <a:pt x="2872" y="16060"/>
                    <a:pt x="3765" y="16615"/>
                    <a:pt x="4712" y="16615"/>
                  </a:cubicBezTo>
                  <a:cubicBezTo>
                    <a:pt x="5067" y="16615"/>
                    <a:pt x="5429" y="16537"/>
                    <a:pt x="5754" y="16383"/>
                  </a:cubicBezTo>
                  <a:cubicBezTo>
                    <a:pt x="6696" y="15902"/>
                    <a:pt x="7449" y="15065"/>
                    <a:pt x="8077" y="14207"/>
                  </a:cubicBezTo>
                  <a:cubicBezTo>
                    <a:pt x="8160" y="14082"/>
                    <a:pt x="8202" y="13956"/>
                    <a:pt x="8265" y="13810"/>
                  </a:cubicBezTo>
                  <a:cubicBezTo>
                    <a:pt x="8704" y="13224"/>
                    <a:pt x="9123" y="12596"/>
                    <a:pt x="9478" y="11969"/>
                  </a:cubicBezTo>
                  <a:cubicBezTo>
                    <a:pt x="10315" y="10567"/>
                    <a:pt x="11090" y="9186"/>
                    <a:pt x="11048" y="7491"/>
                  </a:cubicBezTo>
                  <a:cubicBezTo>
                    <a:pt x="11048" y="7177"/>
                    <a:pt x="10943" y="6884"/>
                    <a:pt x="10797" y="6654"/>
                  </a:cubicBezTo>
                  <a:cubicBezTo>
                    <a:pt x="10880" y="6319"/>
                    <a:pt x="10818" y="5943"/>
                    <a:pt x="10671" y="5629"/>
                  </a:cubicBezTo>
                  <a:cubicBezTo>
                    <a:pt x="11131" y="5378"/>
                    <a:pt x="11529" y="4980"/>
                    <a:pt x="11675" y="4373"/>
                  </a:cubicBezTo>
                  <a:cubicBezTo>
                    <a:pt x="12136" y="2804"/>
                    <a:pt x="10294" y="1988"/>
                    <a:pt x="9144" y="1528"/>
                  </a:cubicBezTo>
                  <a:cubicBezTo>
                    <a:pt x="8097" y="1088"/>
                    <a:pt x="7051" y="481"/>
                    <a:pt x="5963" y="189"/>
                  </a:cubicBezTo>
                  <a:cubicBezTo>
                    <a:pt x="5723" y="61"/>
                    <a:pt x="5483" y="1"/>
                    <a:pt x="52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82;p51"/>
            <p:cNvSpPr/>
            <p:nvPr/>
          </p:nvSpPr>
          <p:spPr>
            <a:xfrm>
              <a:off x="6479225" y="2313075"/>
              <a:ext cx="1035975" cy="494250"/>
            </a:xfrm>
            <a:custGeom>
              <a:avLst/>
              <a:gdLst/>
              <a:ahLst/>
              <a:cxnLst/>
              <a:rect l="l" t="t" r="r" b="b"/>
              <a:pathLst>
                <a:path w="41439" h="19770" extrusionOk="0">
                  <a:moveTo>
                    <a:pt x="24925" y="962"/>
                  </a:moveTo>
                  <a:lnTo>
                    <a:pt x="24925" y="962"/>
                  </a:lnTo>
                  <a:cubicBezTo>
                    <a:pt x="24985" y="970"/>
                    <a:pt x="25047" y="978"/>
                    <a:pt x="25109" y="986"/>
                  </a:cubicBezTo>
                  <a:cubicBezTo>
                    <a:pt x="25026" y="975"/>
                    <a:pt x="24966" y="968"/>
                    <a:pt x="24925" y="962"/>
                  </a:cubicBezTo>
                  <a:close/>
                  <a:moveTo>
                    <a:pt x="18646" y="1"/>
                  </a:moveTo>
                  <a:cubicBezTo>
                    <a:pt x="17441" y="1"/>
                    <a:pt x="16148" y="370"/>
                    <a:pt x="15065" y="756"/>
                  </a:cubicBezTo>
                  <a:cubicBezTo>
                    <a:pt x="14207" y="1069"/>
                    <a:pt x="13308" y="1341"/>
                    <a:pt x="12450" y="1697"/>
                  </a:cubicBezTo>
                  <a:cubicBezTo>
                    <a:pt x="11278" y="2199"/>
                    <a:pt x="10190" y="2932"/>
                    <a:pt x="9039" y="3455"/>
                  </a:cubicBezTo>
                  <a:cubicBezTo>
                    <a:pt x="6905" y="4417"/>
                    <a:pt x="5043" y="5945"/>
                    <a:pt x="3285" y="7451"/>
                  </a:cubicBezTo>
                  <a:cubicBezTo>
                    <a:pt x="1779" y="8769"/>
                    <a:pt x="0" y="10443"/>
                    <a:pt x="335" y="12556"/>
                  </a:cubicBezTo>
                  <a:cubicBezTo>
                    <a:pt x="428" y="13146"/>
                    <a:pt x="897" y="13417"/>
                    <a:pt x="1398" y="13417"/>
                  </a:cubicBezTo>
                  <a:cubicBezTo>
                    <a:pt x="1803" y="13417"/>
                    <a:pt x="2228" y="13240"/>
                    <a:pt x="2490" y="12912"/>
                  </a:cubicBezTo>
                  <a:cubicBezTo>
                    <a:pt x="2703" y="13492"/>
                    <a:pt x="3183" y="13947"/>
                    <a:pt x="3849" y="13947"/>
                  </a:cubicBezTo>
                  <a:cubicBezTo>
                    <a:pt x="3904" y="13947"/>
                    <a:pt x="3960" y="13944"/>
                    <a:pt x="4018" y="13937"/>
                  </a:cubicBezTo>
                  <a:cubicBezTo>
                    <a:pt x="5378" y="13791"/>
                    <a:pt x="6424" y="13059"/>
                    <a:pt x="7449" y="12263"/>
                  </a:cubicBezTo>
                  <a:cubicBezTo>
                    <a:pt x="8098" y="11908"/>
                    <a:pt x="8726" y="11531"/>
                    <a:pt x="9416" y="11196"/>
                  </a:cubicBezTo>
                  <a:cubicBezTo>
                    <a:pt x="11090" y="10339"/>
                    <a:pt x="12952" y="9627"/>
                    <a:pt x="14689" y="8937"/>
                  </a:cubicBezTo>
                  <a:cubicBezTo>
                    <a:pt x="16195" y="8372"/>
                    <a:pt x="17806" y="8162"/>
                    <a:pt x="19125" y="7221"/>
                  </a:cubicBezTo>
                  <a:cubicBezTo>
                    <a:pt x="19334" y="7095"/>
                    <a:pt x="19501" y="6928"/>
                    <a:pt x="19689" y="6782"/>
                  </a:cubicBezTo>
                  <a:cubicBezTo>
                    <a:pt x="20087" y="7514"/>
                    <a:pt x="20526" y="8162"/>
                    <a:pt x="20945" y="8727"/>
                  </a:cubicBezTo>
                  <a:cubicBezTo>
                    <a:pt x="22933" y="11531"/>
                    <a:pt x="25653" y="14021"/>
                    <a:pt x="28456" y="16009"/>
                  </a:cubicBezTo>
                  <a:cubicBezTo>
                    <a:pt x="29837" y="16992"/>
                    <a:pt x="31469" y="17683"/>
                    <a:pt x="33060" y="18290"/>
                  </a:cubicBezTo>
                  <a:cubicBezTo>
                    <a:pt x="34394" y="18788"/>
                    <a:pt x="35517" y="19770"/>
                    <a:pt x="36955" y="19770"/>
                  </a:cubicBezTo>
                  <a:cubicBezTo>
                    <a:pt x="37208" y="19770"/>
                    <a:pt x="37471" y="19739"/>
                    <a:pt x="37747" y="19670"/>
                  </a:cubicBezTo>
                  <a:cubicBezTo>
                    <a:pt x="37998" y="19587"/>
                    <a:pt x="38228" y="19503"/>
                    <a:pt x="38479" y="19378"/>
                  </a:cubicBezTo>
                  <a:cubicBezTo>
                    <a:pt x="38763" y="19577"/>
                    <a:pt x="39098" y="19670"/>
                    <a:pt x="39434" y="19670"/>
                  </a:cubicBezTo>
                  <a:cubicBezTo>
                    <a:pt x="40435" y="19670"/>
                    <a:pt x="41439" y="18847"/>
                    <a:pt x="41094" y="17578"/>
                  </a:cubicBezTo>
                  <a:cubicBezTo>
                    <a:pt x="40864" y="16678"/>
                    <a:pt x="40488" y="15841"/>
                    <a:pt x="40195" y="14984"/>
                  </a:cubicBezTo>
                  <a:cubicBezTo>
                    <a:pt x="39881" y="14063"/>
                    <a:pt x="39839" y="13017"/>
                    <a:pt x="39379" y="12159"/>
                  </a:cubicBezTo>
                  <a:cubicBezTo>
                    <a:pt x="38584" y="10590"/>
                    <a:pt x="37684" y="9083"/>
                    <a:pt x="36638" y="7660"/>
                  </a:cubicBezTo>
                  <a:cubicBezTo>
                    <a:pt x="35529" y="6112"/>
                    <a:pt x="34231" y="5212"/>
                    <a:pt x="32683" y="4124"/>
                  </a:cubicBezTo>
                  <a:cubicBezTo>
                    <a:pt x="31114" y="3036"/>
                    <a:pt x="29189" y="2722"/>
                    <a:pt x="27599" y="1718"/>
                  </a:cubicBezTo>
                  <a:cubicBezTo>
                    <a:pt x="27348" y="1592"/>
                    <a:pt x="27117" y="1509"/>
                    <a:pt x="26908" y="1488"/>
                  </a:cubicBezTo>
                  <a:cubicBezTo>
                    <a:pt x="26908" y="1488"/>
                    <a:pt x="26887" y="1488"/>
                    <a:pt x="26887" y="1467"/>
                  </a:cubicBezTo>
                  <a:cubicBezTo>
                    <a:pt x="26511" y="1300"/>
                    <a:pt x="26134" y="1195"/>
                    <a:pt x="25715" y="1090"/>
                  </a:cubicBezTo>
                  <a:cubicBezTo>
                    <a:pt x="25666" y="1074"/>
                    <a:pt x="24817" y="954"/>
                    <a:pt x="24850" y="954"/>
                  </a:cubicBezTo>
                  <a:cubicBezTo>
                    <a:pt x="24854" y="954"/>
                    <a:pt x="24878" y="957"/>
                    <a:pt x="24925" y="962"/>
                  </a:cubicBezTo>
                  <a:lnTo>
                    <a:pt x="24925" y="962"/>
                  </a:lnTo>
                  <a:cubicBezTo>
                    <a:pt x="24492" y="908"/>
                    <a:pt x="24084" y="855"/>
                    <a:pt x="23644" y="818"/>
                  </a:cubicBezTo>
                  <a:cubicBezTo>
                    <a:pt x="23519" y="805"/>
                    <a:pt x="23395" y="799"/>
                    <a:pt x="23274" y="799"/>
                  </a:cubicBezTo>
                  <a:cubicBezTo>
                    <a:pt x="22607" y="799"/>
                    <a:pt x="22012" y="994"/>
                    <a:pt x="21552" y="1383"/>
                  </a:cubicBezTo>
                  <a:cubicBezTo>
                    <a:pt x="21365" y="786"/>
                    <a:pt x="20845" y="272"/>
                    <a:pt x="20275" y="272"/>
                  </a:cubicBezTo>
                  <a:cubicBezTo>
                    <a:pt x="20206" y="272"/>
                    <a:pt x="20136" y="279"/>
                    <a:pt x="20066" y="295"/>
                  </a:cubicBezTo>
                  <a:cubicBezTo>
                    <a:pt x="19794" y="149"/>
                    <a:pt x="19480" y="44"/>
                    <a:pt x="19145" y="23"/>
                  </a:cubicBezTo>
                  <a:cubicBezTo>
                    <a:pt x="18981" y="8"/>
                    <a:pt x="18815" y="1"/>
                    <a:pt x="18646" y="1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83;p51"/>
            <p:cNvSpPr/>
            <p:nvPr/>
          </p:nvSpPr>
          <p:spPr>
            <a:xfrm>
              <a:off x="7460025" y="2769500"/>
              <a:ext cx="436800" cy="520250"/>
            </a:xfrm>
            <a:custGeom>
              <a:avLst/>
              <a:gdLst/>
              <a:ahLst/>
              <a:cxnLst/>
              <a:rect l="l" t="t" r="r" b="b"/>
              <a:pathLst>
                <a:path w="17472" h="20810" extrusionOk="0">
                  <a:moveTo>
                    <a:pt x="7524" y="0"/>
                  </a:moveTo>
                  <a:cubicBezTo>
                    <a:pt x="7106" y="0"/>
                    <a:pt x="6687" y="76"/>
                    <a:pt x="6235" y="263"/>
                  </a:cubicBezTo>
                  <a:cubicBezTo>
                    <a:pt x="5106" y="702"/>
                    <a:pt x="4373" y="1665"/>
                    <a:pt x="4687" y="2899"/>
                  </a:cubicBezTo>
                  <a:cubicBezTo>
                    <a:pt x="4830" y="3531"/>
                    <a:pt x="5490" y="3925"/>
                    <a:pt x="6104" y="3925"/>
                  </a:cubicBezTo>
                  <a:cubicBezTo>
                    <a:pt x="6120" y="3925"/>
                    <a:pt x="6136" y="3925"/>
                    <a:pt x="6152" y="3924"/>
                  </a:cubicBezTo>
                  <a:cubicBezTo>
                    <a:pt x="6654" y="4845"/>
                    <a:pt x="6717" y="5745"/>
                    <a:pt x="6507" y="6937"/>
                  </a:cubicBezTo>
                  <a:cubicBezTo>
                    <a:pt x="6298" y="8130"/>
                    <a:pt x="5252" y="9239"/>
                    <a:pt x="4101" y="9595"/>
                  </a:cubicBezTo>
                  <a:cubicBezTo>
                    <a:pt x="3139" y="9908"/>
                    <a:pt x="2093" y="9532"/>
                    <a:pt x="1151" y="10118"/>
                  </a:cubicBezTo>
                  <a:cubicBezTo>
                    <a:pt x="0" y="10808"/>
                    <a:pt x="84" y="12126"/>
                    <a:pt x="586" y="13193"/>
                  </a:cubicBezTo>
                  <a:cubicBezTo>
                    <a:pt x="670" y="15872"/>
                    <a:pt x="1737" y="19722"/>
                    <a:pt x="4478" y="20663"/>
                  </a:cubicBezTo>
                  <a:cubicBezTo>
                    <a:pt x="4770" y="20762"/>
                    <a:pt x="5068" y="20809"/>
                    <a:pt x="5359" y="20809"/>
                  </a:cubicBezTo>
                  <a:cubicBezTo>
                    <a:pt x="6612" y="20809"/>
                    <a:pt x="7742" y="19934"/>
                    <a:pt x="7742" y="18508"/>
                  </a:cubicBezTo>
                  <a:cubicBezTo>
                    <a:pt x="7742" y="18152"/>
                    <a:pt x="7742" y="17838"/>
                    <a:pt x="7721" y="17483"/>
                  </a:cubicBezTo>
                  <a:lnTo>
                    <a:pt x="7721" y="17483"/>
                  </a:lnTo>
                  <a:cubicBezTo>
                    <a:pt x="8034" y="17555"/>
                    <a:pt x="8356" y="17597"/>
                    <a:pt x="8675" y="17597"/>
                  </a:cubicBezTo>
                  <a:cubicBezTo>
                    <a:pt x="9187" y="17597"/>
                    <a:pt x="9689" y="17490"/>
                    <a:pt x="10127" y="17232"/>
                  </a:cubicBezTo>
                  <a:cubicBezTo>
                    <a:pt x="12157" y="15976"/>
                    <a:pt x="12157" y="13968"/>
                    <a:pt x="11592" y="11980"/>
                  </a:cubicBezTo>
                  <a:lnTo>
                    <a:pt x="11592" y="11980"/>
                  </a:lnTo>
                  <a:cubicBezTo>
                    <a:pt x="11676" y="12001"/>
                    <a:pt x="11780" y="12022"/>
                    <a:pt x="11843" y="12043"/>
                  </a:cubicBezTo>
                  <a:cubicBezTo>
                    <a:pt x="12253" y="12172"/>
                    <a:pt x="12663" y="12237"/>
                    <a:pt x="13063" y="12237"/>
                  </a:cubicBezTo>
                  <a:cubicBezTo>
                    <a:pt x="13826" y="12237"/>
                    <a:pt x="14552" y="12000"/>
                    <a:pt x="15170" y="11520"/>
                  </a:cubicBezTo>
                  <a:cubicBezTo>
                    <a:pt x="17032" y="10055"/>
                    <a:pt x="14124" y="6770"/>
                    <a:pt x="13098" y="5745"/>
                  </a:cubicBezTo>
                  <a:cubicBezTo>
                    <a:pt x="12973" y="5619"/>
                    <a:pt x="12847" y="5494"/>
                    <a:pt x="12722" y="5389"/>
                  </a:cubicBezTo>
                  <a:cubicBezTo>
                    <a:pt x="13203" y="5284"/>
                    <a:pt x="13684" y="5201"/>
                    <a:pt x="14207" y="5117"/>
                  </a:cubicBezTo>
                  <a:cubicBezTo>
                    <a:pt x="15400" y="4929"/>
                    <a:pt x="16593" y="4657"/>
                    <a:pt x="17053" y="3401"/>
                  </a:cubicBezTo>
                  <a:cubicBezTo>
                    <a:pt x="17471" y="2355"/>
                    <a:pt x="16655" y="1309"/>
                    <a:pt x="15672" y="1016"/>
                  </a:cubicBezTo>
                  <a:cubicBezTo>
                    <a:pt x="13496" y="367"/>
                    <a:pt x="11152" y="828"/>
                    <a:pt x="8976" y="242"/>
                  </a:cubicBezTo>
                  <a:cubicBezTo>
                    <a:pt x="8466" y="97"/>
                    <a:pt x="7996" y="0"/>
                    <a:pt x="75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84;p51"/>
            <p:cNvSpPr/>
            <p:nvPr/>
          </p:nvSpPr>
          <p:spPr>
            <a:xfrm>
              <a:off x="6348975" y="4066875"/>
              <a:ext cx="127125" cy="218269"/>
            </a:xfrm>
            <a:custGeom>
              <a:avLst/>
              <a:gdLst/>
              <a:ahLst/>
              <a:cxnLst/>
              <a:rect l="l" t="t" r="r" b="b"/>
              <a:pathLst>
                <a:path w="5085" h="7533" extrusionOk="0">
                  <a:moveTo>
                    <a:pt x="2379" y="1"/>
                  </a:moveTo>
                  <a:cubicBezTo>
                    <a:pt x="2320" y="1"/>
                    <a:pt x="2259" y="4"/>
                    <a:pt x="2197" y="10"/>
                  </a:cubicBezTo>
                  <a:cubicBezTo>
                    <a:pt x="168" y="178"/>
                    <a:pt x="0" y="2123"/>
                    <a:pt x="314" y="3776"/>
                  </a:cubicBezTo>
                  <a:cubicBezTo>
                    <a:pt x="628" y="5367"/>
                    <a:pt x="1047" y="7375"/>
                    <a:pt x="3202" y="7522"/>
                  </a:cubicBezTo>
                  <a:cubicBezTo>
                    <a:pt x="3253" y="7529"/>
                    <a:pt x="3303" y="7533"/>
                    <a:pt x="3351" y="7533"/>
                  </a:cubicBezTo>
                  <a:cubicBezTo>
                    <a:pt x="3580" y="7533"/>
                    <a:pt x="3779" y="7454"/>
                    <a:pt x="3934" y="7333"/>
                  </a:cubicBezTo>
                  <a:cubicBezTo>
                    <a:pt x="4478" y="7166"/>
                    <a:pt x="4917" y="6664"/>
                    <a:pt x="4980" y="5911"/>
                  </a:cubicBezTo>
                  <a:cubicBezTo>
                    <a:pt x="5085" y="4844"/>
                    <a:pt x="4855" y="3672"/>
                    <a:pt x="4604" y="2626"/>
                  </a:cubicBezTo>
                  <a:cubicBezTo>
                    <a:pt x="4363" y="1524"/>
                    <a:pt x="3701" y="1"/>
                    <a:pt x="237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85;p51"/>
            <p:cNvSpPr/>
            <p:nvPr/>
          </p:nvSpPr>
          <p:spPr>
            <a:xfrm>
              <a:off x="6741750" y="4185430"/>
              <a:ext cx="182131" cy="201850"/>
            </a:xfrm>
            <a:custGeom>
              <a:avLst/>
              <a:gdLst/>
              <a:ahLst/>
              <a:cxnLst/>
              <a:rect l="l" t="t" r="r" b="b"/>
              <a:pathLst>
                <a:path w="6801" h="8074" extrusionOk="0">
                  <a:moveTo>
                    <a:pt x="4239" y="1"/>
                  </a:moveTo>
                  <a:cubicBezTo>
                    <a:pt x="3725" y="1"/>
                    <a:pt x="3195" y="168"/>
                    <a:pt x="2699" y="400"/>
                  </a:cubicBezTo>
                  <a:cubicBezTo>
                    <a:pt x="1632" y="902"/>
                    <a:pt x="1193" y="1655"/>
                    <a:pt x="795" y="2743"/>
                  </a:cubicBezTo>
                  <a:cubicBezTo>
                    <a:pt x="419" y="3706"/>
                    <a:pt x="0" y="5066"/>
                    <a:pt x="377" y="6049"/>
                  </a:cubicBezTo>
                  <a:cubicBezTo>
                    <a:pt x="189" y="6865"/>
                    <a:pt x="502" y="7723"/>
                    <a:pt x="1423" y="7974"/>
                  </a:cubicBezTo>
                  <a:cubicBezTo>
                    <a:pt x="1701" y="8042"/>
                    <a:pt x="1970" y="8074"/>
                    <a:pt x="2230" y="8074"/>
                  </a:cubicBezTo>
                  <a:cubicBezTo>
                    <a:pt x="3968" y="8074"/>
                    <a:pt x="5290" y="6649"/>
                    <a:pt x="5963" y="5066"/>
                  </a:cubicBezTo>
                  <a:cubicBezTo>
                    <a:pt x="6570" y="3726"/>
                    <a:pt x="6800" y="1550"/>
                    <a:pt x="5545" y="483"/>
                  </a:cubicBezTo>
                  <a:cubicBezTo>
                    <a:pt x="5149" y="136"/>
                    <a:pt x="4701" y="1"/>
                    <a:pt x="4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86;p51"/>
            <p:cNvSpPr/>
            <p:nvPr/>
          </p:nvSpPr>
          <p:spPr>
            <a:xfrm>
              <a:off x="6164325" y="3984125"/>
              <a:ext cx="479893" cy="188329"/>
            </a:xfrm>
            <a:custGeom>
              <a:avLst/>
              <a:gdLst/>
              <a:ahLst/>
              <a:cxnLst/>
              <a:rect l="l" t="t" r="r" b="b"/>
              <a:pathLst>
                <a:path w="17236" h="6554" extrusionOk="0">
                  <a:moveTo>
                    <a:pt x="4234" y="0"/>
                  </a:moveTo>
                  <a:cubicBezTo>
                    <a:pt x="3456" y="0"/>
                    <a:pt x="2688" y="51"/>
                    <a:pt x="1946" y="162"/>
                  </a:cubicBezTo>
                  <a:cubicBezTo>
                    <a:pt x="1814" y="115"/>
                    <a:pt x="1672" y="91"/>
                    <a:pt x="1529" y="91"/>
                  </a:cubicBezTo>
                  <a:cubicBezTo>
                    <a:pt x="1041" y="91"/>
                    <a:pt x="548" y="370"/>
                    <a:pt x="419" y="936"/>
                  </a:cubicBezTo>
                  <a:cubicBezTo>
                    <a:pt x="377" y="1020"/>
                    <a:pt x="356" y="1104"/>
                    <a:pt x="356" y="1166"/>
                  </a:cubicBezTo>
                  <a:cubicBezTo>
                    <a:pt x="251" y="1543"/>
                    <a:pt x="356" y="1941"/>
                    <a:pt x="565" y="2254"/>
                  </a:cubicBezTo>
                  <a:cubicBezTo>
                    <a:pt x="440" y="2945"/>
                    <a:pt x="272" y="3677"/>
                    <a:pt x="147" y="4389"/>
                  </a:cubicBezTo>
                  <a:cubicBezTo>
                    <a:pt x="0" y="5351"/>
                    <a:pt x="544" y="6230"/>
                    <a:pt x="1570" y="6251"/>
                  </a:cubicBezTo>
                  <a:cubicBezTo>
                    <a:pt x="2022" y="6259"/>
                    <a:pt x="2466" y="6281"/>
                    <a:pt x="2905" y="6281"/>
                  </a:cubicBezTo>
                  <a:cubicBezTo>
                    <a:pt x="3642" y="6281"/>
                    <a:pt x="4363" y="6218"/>
                    <a:pt x="5085" y="5916"/>
                  </a:cubicBezTo>
                  <a:cubicBezTo>
                    <a:pt x="5566" y="5707"/>
                    <a:pt x="6005" y="5393"/>
                    <a:pt x="6215" y="4891"/>
                  </a:cubicBezTo>
                  <a:cubicBezTo>
                    <a:pt x="6298" y="4703"/>
                    <a:pt x="6382" y="4472"/>
                    <a:pt x="6487" y="4263"/>
                  </a:cubicBezTo>
                  <a:lnTo>
                    <a:pt x="6487" y="4263"/>
                  </a:lnTo>
                  <a:cubicBezTo>
                    <a:pt x="6485" y="4265"/>
                    <a:pt x="6484" y="4265"/>
                    <a:pt x="6484" y="4265"/>
                  </a:cubicBezTo>
                  <a:cubicBezTo>
                    <a:pt x="6471" y="4265"/>
                    <a:pt x="6801" y="3758"/>
                    <a:pt x="6821" y="3677"/>
                  </a:cubicBezTo>
                  <a:cubicBezTo>
                    <a:pt x="6863" y="3531"/>
                    <a:pt x="6926" y="3405"/>
                    <a:pt x="6947" y="3259"/>
                  </a:cubicBezTo>
                  <a:cubicBezTo>
                    <a:pt x="7575" y="3363"/>
                    <a:pt x="8202" y="3510"/>
                    <a:pt x="8830" y="3635"/>
                  </a:cubicBezTo>
                  <a:cubicBezTo>
                    <a:pt x="10065" y="3886"/>
                    <a:pt x="11257" y="4305"/>
                    <a:pt x="12450" y="4703"/>
                  </a:cubicBezTo>
                  <a:cubicBezTo>
                    <a:pt x="12994" y="4891"/>
                    <a:pt x="13810" y="5226"/>
                    <a:pt x="14061" y="5770"/>
                  </a:cubicBezTo>
                  <a:cubicBezTo>
                    <a:pt x="14325" y="6323"/>
                    <a:pt x="14763" y="6553"/>
                    <a:pt x="15214" y="6553"/>
                  </a:cubicBezTo>
                  <a:cubicBezTo>
                    <a:pt x="16194" y="6553"/>
                    <a:pt x="17235" y="5467"/>
                    <a:pt x="16676" y="4263"/>
                  </a:cubicBezTo>
                  <a:cubicBezTo>
                    <a:pt x="15651" y="2171"/>
                    <a:pt x="12513" y="1522"/>
                    <a:pt x="10525" y="936"/>
                  </a:cubicBezTo>
                  <a:cubicBezTo>
                    <a:pt x="8591" y="384"/>
                    <a:pt x="6375" y="0"/>
                    <a:pt x="42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87;p51"/>
            <p:cNvSpPr/>
            <p:nvPr/>
          </p:nvSpPr>
          <p:spPr>
            <a:xfrm>
              <a:off x="6611050" y="3985425"/>
              <a:ext cx="765825" cy="407275"/>
            </a:xfrm>
            <a:custGeom>
              <a:avLst/>
              <a:gdLst/>
              <a:ahLst/>
              <a:cxnLst/>
              <a:rect l="l" t="t" r="r" b="b"/>
              <a:pathLst>
                <a:path w="30633" h="16291" extrusionOk="0">
                  <a:moveTo>
                    <a:pt x="29640" y="0"/>
                  </a:moveTo>
                  <a:cubicBezTo>
                    <a:pt x="29374" y="0"/>
                    <a:pt x="29110" y="101"/>
                    <a:pt x="28937" y="315"/>
                  </a:cubicBezTo>
                  <a:cubicBezTo>
                    <a:pt x="28833" y="378"/>
                    <a:pt x="28749" y="461"/>
                    <a:pt x="28686" y="503"/>
                  </a:cubicBezTo>
                  <a:cubicBezTo>
                    <a:pt x="28519" y="671"/>
                    <a:pt x="28414" y="817"/>
                    <a:pt x="28331" y="1026"/>
                  </a:cubicBezTo>
                  <a:cubicBezTo>
                    <a:pt x="28356" y="957"/>
                    <a:pt x="28362" y="931"/>
                    <a:pt x="28358" y="931"/>
                  </a:cubicBezTo>
                  <a:lnTo>
                    <a:pt x="28358" y="931"/>
                  </a:lnTo>
                  <a:cubicBezTo>
                    <a:pt x="28348" y="931"/>
                    <a:pt x="28283" y="1066"/>
                    <a:pt x="28268" y="1110"/>
                  </a:cubicBezTo>
                  <a:cubicBezTo>
                    <a:pt x="28205" y="1194"/>
                    <a:pt x="28184" y="1256"/>
                    <a:pt x="28121" y="1361"/>
                  </a:cubicBezTo>
                  <a:cubicBezTo>
                    <a:pt x="28101" y="1445"/>
                    <a:pt x="27975" y="1675"/>
                    <a:pt x="27975" y="1738"/>
                  </a:cubicBezTo>
                  <a:cubicBezTo>
                    <a:pt x="27954" y="1759"/>
                    <a:pt x="27954" y="1780"/>
                    <a:pt x="27912" y="1842"/>
                  </a:cubicBezTo>
                  <a:cubicBezTo>
                    <a:pt x="26929" y="2303"/>
                    <a:pt x="26196" y="3474"/>
                    <a:pt x="25548" y="4269"/>
                  </a:cubicBezTo>
                  <a:cubicBezTo>
                    <a:pt x="24355" y="5713"/>
                    <a:pt x="23372" y="7282"/>
                    <a:pt x="22158" y="8684"/>
                  </a:cubicBezTo>
                  <a:cubicBezTo>
                    <a:pt x="21070" y="9961"/>
                    <a:pt x="19898" y="11091"/>
                    <a:pt x="18706" y="12283"/>
                  </a:cubicBezTo>
                  <a:cubicBezTo>
                    <a:pt x="18476" y="12513"/>
                    <a:pt x="18225" y="12764"/>
                    <a:pt x="17994" y="13036"/>
                  </a:cubicBezTo>
                  <a:cubicBezTo>
                    <a:pt x="17890" y="12890"/>
                    <a:pt x="17764" y="12764"/>
                    <a:pt x="17618" y="12702"/>
                  </a:cubicBezTo>
                  <a:cubicBezTo>
                    <a:pt x="18329" y="12492"/>
                    <a:pt x="18727" y="11551"/>
                    <a:pt x="18518" y="10860"/>
                  </a:cubicBezTo>
                  <a:cubicBezTo>
                    <a:pt x="18204" y="9793"/>
                    <a:pt x="17199" y="8454"/>
                    <a:pt x="16383" y="7701"/>
                  </a:cubicBezTo>
                  <a:cubicBezTo>
                    <a:pt x="15274" y="6676"/>
                    <a:pt x="13663" y="6320"/>
                    <a:pt x="12220" y="6027"/>
                  </a:cubicBezTo>
                  <a:cubicBezTo>
                    <a:pt x="11124" y="5813"/>
                    <a:pt x="9978" y="5745"/>
                    <a:pt x="8834" y="5745"/>
                  </a:cubicBezTo>
                  <a:cubicBezTo>
                    <a:pt x="8187" y="5745"/>
                    <a:pt x="7540" y="5767"/>
                    <a:pt x="6905" y="5797"/>
                  </a:cubicBezTo>
                  <a:cubicBezTo>
                    <a:pt x="6068" y="5818"/>
                    <a:pt x="5252" y="5902"/>
                    <a:pt x="4436" y="6027"/>
                  </a:cubicBezTo>
                  <a:cubicBezTo>
                    <a:pt x="3808" y="6090"/>
                    <a:pt x="3515" y="6550"/>
                    <a:pt x="3118" y="6885"/>
                  </a:cubicBezTo>
                  <a:lnTo>
                    <a:pt x="2992" y="7010"/>
                  </a:lnTo>
                  <a:lnTo>
                    <a:pt x="2971" y="7010"/>
                  </a:lnTo>
                  <a:cubicBezTo>
                    <a:pt x="2684" y="6795"/>
                    <a:pt x="2305" y="6642"/>
                    <a:pt x="1926" y="6642"/>
                  </a:cubicBezTo>
                  <a:cubicBezTo>
                    <a:pt x="1863" y="6642"/>
                    <a:pt x="1800" y="6646"/>
                    <a:pt x="1737" y="6655"/>
                  </a:cubicBezTo>
                  <a:cubicBezTo>
                    <a:pt x="377" y="6759"/>
                    <a:pt x="0" y="8329"/>
                    <a:pt x="921" y="9061"/>
                  </a:cubicBezTo>
                  <a:cubicBezTo>
                    <a:pt x="921" y="9103"/>
                    <a:pt x="942" y="9145"/>
                    <a:pt x="942" y="9187"/>
                  </a:cubicBezTo>
                  <a:cubicBezTo>
                    <a:pt x="1025" y="9521"/>
                    <a:pt x="1214" y="9877"/>
                    <a:pt x="1465" y="10107"/>
                  </a:cubicBezTo>
                  <a:cubicBezTo>
                    <a:pt x="1792" y="10424"/>
                    <a:pt x="2198" y="10558"/>
                    <a:pt x="2614" y="10558"/>
                  </a:cubicBezTo>
                  <a:cubicBezTo>
                    <a:pt x="3076" y="10558"/>
                    <a:pt x="3548" y="10392"/>
                    <a:pt x="3934" y="10128"/>
                  </a:cubicBezTo>
                  <a:cubicBezTo>
                    <a:pt x="4080" y="10023"/>
                    <a:pt x="4227" y="9898"/>
                    <a:pt x="4373" y="9793"/>
                  </a:cubicBezTo>
                  <a:cubicBezTo>
                    <a:pt x="4478" y="9712"/>
                    <a:pt x="4536" y="9685"/>
                    <a:pt x="4556" y="9685"/>
                  </a:cubicBezTo>
                  <a:cubicBezTo>
                    <a:pt x="4588" y="9685"/>
                    <a:pt x="4522" y="9755"/>
                    <a:pt x="4394" y="9793"/>
                  </a:cubicBezTo>
                  <a:cubicBezTo>
                    <a:pt x="4373" y="9793"/>
                    <a:pt x="4959" y="9835"/>
                    <a:pt x="5126" y="9877"/>
                  </a:cubicBezTo>
                  <a:cubicBezTo>
                    <a:pt x="5221" y="9887"/>
                    <a:pt x="5314" y="9892"/>
                    <a:pt x="5404" y="9892"/>
                  </a:cubicBezTo>
                  <a:cubicBezTo>
                    <a:pt x="6270" y="9892"/>
                    <a:pt x="6925" y="9446"/>
                    <a:pt x="7323" y="8726"/>
                  </a:cubicBezTo>
                  <a:cubicBezTo>
                    <a:pt x="8265" y="8747"/>
                    <a:pt x="9248" y="8747"/>
                    <a:pt x="10190" y="8768"/>
                  </a:cubicBezTo>
                  <a:cubicBezTo>
                    <a:pt x="10734" y="8789"/>
                    <a:pt x="11278" y="8873"/>
                    <a:pt x="11801" y="8998"/>
                  </a:cubicBezTo>
                  <a:cubicBezTo>
                    <a:pt x="11759" y="9166"/>
                    <a:pt x="11759" y="9312"/>
                    <a:pt x="11780" y="9500"/>
                  </a:cubicBezTo>
                  <a:cubicBezTo>
                    <a:pt x="11885" y="10400"/>
                    <a:pt x="12240" y="10819"/>
                    <a:pt x="12701" y="11551"/>
                  </a:cubicBezTo>
                  <a:cubicBezTo>
                    <a:pt x="12743" y="11656"/>
                    <a:pt x="12826" y="11718"/>
                    <a:pt x="12931" y="11823"/>
                  </a:cubicBezTo>
                  <a:cubicBezTo>
                    <a:pt x="12178" y="12597"/>
                    <a:pt x="12345" y="14208"/>
                    <a:pt x="13600" y="14585"/>
                  </a:cubicBezTo>
                  <a:cubicBezTo>
                    <a:pt x="14542" y="14857"/>
                    <a:pt x="15421" y="15359"/>
                    <a:pt x="16383" y="15568"/>
                  </a:cubicBezTo>
                  <a:cubicBezTo>
                    <a:pt x="16510" y="15603"/>
                    <a:pt x="16637" y="15618"/>
                    <a:pt x="16760" y="15618"/>
                  </a:cubicBezTo>
                  <a:cubicBezTo>
                    <a:pt x="16861" y="15618"/>
                    <a:pt x="16959" y="15608"/>
                    <a:pt x="17053" y="15589"/>
                  </a:cubicBezTo>
                  <a:cubicBezTo>
                    <a:pt x="17053" y="15652"/>
                    <a:pt x="17095" y="15694"/>
                    <a:pt x="17095" y="15757"/>
                  </a:cubicBezTo>
                  <a:cubicBezTo>
                    <a:pt x="17185" y="16089"/>
                    <a:pt x="17494" y="16290"/>
                    <a:pt x="17816" y="16290"/>
                  </a:cubicBezTo>
                  <a:cubicBezTo>
                    <a:pt x="17940" y="16290"/>
                    <a:pt x="18066" y="16260"/>
                    <a:pt x="18183" y="16196"/>
                  </a:cubicBezTo>
                  <a:cubicBezTo>
                    <a:pt x="19208" y="15631"/>
                    <a:pt x="20024" y="14689"/>
                    <a:pt x="20945" y="13915"/>
                  </a:cubicBezTo>
                  <a:cubicBezTo>
                    <a:pt x="22242" y="12911"/>
                    <a:pt x="23414" y="11614"/>
                    <a:pt x="24460" y="10358"/>
                  </a:cubicBezTo>
                  <a:cubicBezTo>
                    <a:pt x="25548" y="9082"/>
                    <a:pt x="26448" y="7701"/>
                    <a:pt x="27410" y="6341"/>
                  </a:cubicBezTo>
                  <a:cubicBezTo>
                    <a:pt x="27996" y="5546"/>
                    <a:pt x="29021" y="4541"/>
                    <a:pt x="29461" y="3516"/>
                  </a:cubicBezTo>
                  <a:cubicBezTo>
                    <a:pt x="29900" y="3244"/>
                    <a:pt x="30193" y="2784"/>
                    <a:pt x="30318" y="2261"/>
                  </a:cubicBezTo>
                  <a:cubicBezTo>
                    <a:pt x="30381" y="2031"/>
                    <a:pt x="30444" y="1780"/>
                    <a:pt x="30486" y="1549"/>
                  </a:cubicBezTo>
                  <a:cubicBezTo>
                    <a:pt x="30507" y="1508"/>
                    <a:pt x="30528" y="1445"/>
                    <a:pt x="30528" y="1403"/>
                  </a:cubicBezTo>
                  <a:cubicBezTo>
                    <a:pt x="30632" y="1110"/>
                    <a:pt x="30611" y="880"/>
                    <a:pt x="30570" y="671"/>
                  </a:cubicBezTo>
                  <a:cubicBezTo>
                    <a:pt x="30468" y="239"/>
                    <a:pt x="30051" y="0"/>
                    <a:pt x="296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88;p51"/>
            <p:cNvSpPr/>
            <p:nvPr/>
          </p:nvSpPr>
          <p:spPr>
            <a:xfrm>
              <a:off x="6155950" y="3714500"/>
              <a:ext cx="704618" cy="397832"/>
            </a:xfrm>
            <a:custGeom>
              <a:avLst/>
              <a:gdLst/>
              <a:ahLst/>
              <a:cxnLst/>
              <a:rect l="l" t="t" r="r" b="b"/>
              <a:pathLst>
                <a:path w="25716" h="14207" extrusionOk="0">
                  <a:moveTo>
                    <a:pt x="13717" y="1"/>
                  </a:moveTo>
                  <a:cubicBezTo>
                    <a:pt x="11882" y="1"/>
                    <a:pt x="10025" y="231"/>
                    <a:pt x="8265" y="585"/>
                  </a:cubicBezTo>
                  <a:cubicBezTo>
                    <a:pt x="7700" y="690"/>
                    <a:pt x="7177" y="1381"/>
                    <a:pt x="7219" y="1987"/>
                  </a:cubicBezTo>
                  <a:cubicBezTo>
                    <a:pt x="7219" y="2050"/>
                    <a:pt x="7261" y="2134"/>
                    <a:pt x="7261" y="2238"/>
                  </a:cubicBezTo>
                  <a:cubicBezTo>
                    <a:pt x="7261" y="2259"/>
                    <a:pt x="7261" y="2301"/>
                    <a:pt x="7282" y="2322"/>
                  </a:cubicBezTo>
                  <a:cubicBezTo>
                    <a:pt x="6152" y="3117"/>
                    <a:pt x="5169" y="3850"/>
                    <a:pt x="4227" y="4959"/>
                  </a:cubicBezTo>
                  <a:cubicBezTo>
                    <a:pt x="3139" y="6193"/>
                    <a:pt x="1" y="8264"/>
                    <a:pt x="2135" y="10064"/>
                  </a:cubicBezTo>
                  <a:cubicBezTo>
                    <a:pt x="2699" y="10549"/>
                    <a:pt x="3320" y="10688"/>
                    <a:pt x="3964" y="10688"/>
                  </a:cubicBezTo>
                  <a:cubicBezTo>
                    <a:pt x="4680" y="10688"/>
                    <a:pt x="5425" y="10517"/>
                    <a:pt x="6152" y="10461"/>
                  </a:cubicBezTo>
                  <a:cubicBezTo>
                    <a:pt x="6647" y="10430"/>
                    <a:pt x="7116" y="10412"/>
                    <a:pt x="7572" y="10412"/>
                  </a:cubicBezTo>
                  <a:cubicBezTo>
                    <a:pt x="8640" y="10412"/>
                    <a:pt x="9641" y="10511"/>
                    <a:pt x="10755" y="10775"/>
                  </a:cubicBezTo>
                  <a:cubicBezTo>
                    <a:pt x="11948" y="11047"/>
                    <a:pt x="13538" y="10985"/>
                    <a:pt x="14417" y="11863"/>
                  </a:cubicBezTo>
                  <a:cubicBezTo>
                    <a:pt x="14940" y="12386"/>
                    <a:pt x="14982" y="12365"/>
                    <a:pt x="15296" y="12972"/>
                  </a:cubicBezTo>
                  <a:cubicBezTo>
                    <a:pt x="15610" y="13558"/>
                    <a:pt x="16070" y="13956"/>
                    <a:pt x="16739" y="14144"/>
                  </a:cubicBezTo>
                  <a:cubicBezTo>
                    <a:pt x="16896" y="14186"/>
                    <a:pt x="17049" y="14206"/>
                    <a:pt x="17198" y="14206"/>
                  </a:cubicBezTo>
                  <a:cubicBezTo>
                    <a:pt x="17789" y="14206"/>
                    <a:pt x="18309" y="13892"/>
                    <a:pt x="18644" y="13391"/>
                  </a:cubicBezTo>
                  <a:cubicBezTo>
                    <a:pt x="19355" y="12282"/>
                    <a:pt x="20108" y="11529"/>
                    <a:pt x="21071" y="10713"/>
                  </a:cubicBezTo>
                  <a:cubicBezTo>
                    <a:pt x="21929" y="9980"/>
                    <a:pt x="22682" y="9164"/>
                    <a:pt x="23791" y="8788"/>
                  </a:cubicBezTo>
                  <a:cubicBezTo>
                    <a:pt x="24837" y="8390"/>
                    <a:pt x="25716" y="7637"/>
                    <a:pt x="25716" y="6423"/>
                  </a:cubicBezTo>
                  <a:cubicBezTo>
                    <a:pt x="25716" y="5147"/>
                    <a:pt x="24628" y="4226"/>
                    <a:pt x="23728" y="3473"/>
                  </a:cubicBezTo>
                  <a:cubicBezTo>
                    <a:pt x="21636" y="1694"/>
                    <a:pt x="19020" y="544"/>
                    <a:pt x="16300" y="167"/>
                  </a:cubicBezTo>
                  <a:cubicBezTo>
                    <a:pt x="15452" y="53"/>
                    <a:pt x="14587" y="1"/>
                    <a:pt x="137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89;p51"/>
            <p:cNvSpPr/>
            <p:nvPr/>
          </p:nvSpPr>
          <p:spPr>
            <a:xfrm>
              <a:off x="6622550" y="3830025"/>
              <a:ext cx="765813" cy="465926"/>
            </a:xfrm>
            <a:custGeom>
              <a:avLst/>
              <a:gdLst/>
              <a:ahLst/>
              <a:cxnLst/>
              <a:rect l="l" t="t" r="r" b="b"/>
              <a:pathLst>
                <a:path w="29210" h="15887" extrusionOk="0">
                  <a:moveTo>
                    <a:pt x="18738" y="0"/>
                  </a:moveTo>
                  <a:cubicBezTo>
                    <a:pt x="17431" y="0"/>
                    <a:pt x="16127" y="123"/>
                    <a:pt x="14835" y="233"/>
                  </a:cubicBezTo>
                  <a:cubicBezTo>
                    <a:pt x="13998" y="317"/>
                    <a:pt x="13203" y="338"/>
                    <a:pt x="12387" y="547"/>
                  </a:cubicBezTo>
                  <a:cubicBezTo>
                    <a:pt x="11634" y="735"/>
                    <a:pt x="10902" y="1070"/>
                    <a:pt x="10127" y="1154"/>
                  </a:cubicBezTo>
                  <a:cubicBezTo>
                    <a:pt x="9458" y="1195"/>
                    <a:pt x="9019" y="1593"/>
                    <a:pt x="8830" y="2095"/>
                  </a:cubicBezTo>
                  <a:cubicBezTo>
                    <a:pt x="8495" y="2221"/>
                    <a:pt x="8161" y="2409"/>
                    <a:pt x="7889" y="2597"/>
                  </a:cubicBezTo>
                  <a:cubicBezTo>
                    <a:pt x="7261" y="2953"/>
                    <a:pt x="6675" y="3455"/>
                    <a:pt x="6173" y="4020"/>
                  </a:cubicBezTo>
                  <a:cubicBezTo>
                    <a:pt x="5378" y="4962"/>
                    <a:pt x="4373" y="5673"/>
                    <a:pt x="3453" y="6489"/>
                  </a:cubicBezTo>
                  <a:cubicBezTo>
                    <a:pt x="2616" y="7200"/>
                    <a:pt x="2072" y="8163"/>
                    <a:pt x="1256" y="8895"/>
                  </a:cubicBezTo>
                  <a:cubicBezTo>
                    <a:pt x="398" y="9669"/>
                    <a:pt x="0" y="10485"/>
                    <a:pt x="231" y="11636"/>
                  </a:cubicBezTo>
                  <a:cubicBezTo>
                    <a:pt x="369" y="12331"/>
                    <a:pt x="1142" y="12881"/>
                    <a:pt x="1867" y="12881"/>
                  </a:cubicBezTo>
                  <a:cubicBezTo>
                    <a:pt x="2016" y="12881"/>
                    <a:pt x="2163" y="12858"/>
                    <a:pt x="2302" y="12808"/>
                  </a:cubicBezTo>
                  <a:cubicBezTo>
                    <a:pt x="3242" y="12455"/>
                    <a:pt x="4216" y="12349"/>
                    <a:pt x="5204" y="12349"/>
                  </a:cubicBezTo>
                  <a:cubicBezTo>
                    <a:pt x="6677" y="12349"/>
                    <a:pt x="8180" y="12586"/>
                    <a:pt x="9646" y="12599"/>
                  </a:cubicBezTo>
                  <a:cubicBezTo>
                    <a:pt x="11718" y="12641"/>
                    <a:pt x="14563" y="13185"/>
                    <a:pt x="15777" y="15047"/>
                  </a:cubicBezTo>
                  <a:cubicBezTo>
                    <a:pt x="16078" y="15521"/>
                    <a:pt x="16676" y="15886"/>
                    <a:pt x="17264" y="15886"/>
                  </a:cubicBezTo>
                  <a:cubicBezTo>
                    <a:pt x="17533" y="15886"/>
                    <a:pt x="17800" y="15810"/>
                    <a:pt x="18037" y="15633"/>
                  </a:cubicBezTo>
                  <a:cubicBezTo>
                    <a:pt x="18622" y="15214"/>
                    <a:pt x="18978" y="14754"/>
                    <a:pt x="19355" y="14147"/>
                  </a:cubicBezTo>
                  <a:cubicBezTo>
                    <a:pt x="19585" y="13791"/>
                    <a:pt x="20192" y="13226"/>
                    <a:pt x="20610" y="12871"/>
                  </a:cubicBezTo>
                  <a:cubicBezTo>
                    <a:pt x="21154" y="12390"/>
                    <a:pt x="21573" y="11929"/>
                    <a:pt x="21991" y="11301"/>
                  </a:cubicBezTo>
                  <a:cubicBezTo>
                    <a:pt x="22389" y="10716"/>
                    <a:pt x="23247" y="10234"/>
                    <a:pt x="23791" y="9774"/>
                  </a:cubicBezTo>
                  <a:cubicBezTo>
                    <a:pt x="25088" y="8707"/>
                    <a:pt x="26197" y="7431"/>
                    <a:pt x="27620" y="6531"/>
                  </a:cubicBezTo>
                  <a:cubicBezTo>
                    <a:pt x="28247" y="6154"/>
                    <a:pt x="28812" y="6008"/>
                    <a:pt x="29084" y="5213"/>
                  </a:cubicBezTo>
                  <a:cubicBezTo>
                    <a:pt x="29210" y="4480"/>
                    <a:pt x="28980" y="3685"/>
                    <a:pt x="28394" y="3162"/>
                  </a:cubicBezTo>
                  <a:cubicBezTo>
                    <a:pt x="26092" y="1028"/>
                    <a:pt x="23100" y="296"/>
                    <a:pt x="20024" y="45"/>
                  </a:cubicBezTo>
                  <a:cubicBezTo>
                    <a:pt x="19595" y="14"/>
                    <a:pt x="19167" y="0"/>
                    <a:pt x="187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90;p51"/>
            <p:cNvSpPr/>
            <p:nvPr/>
          </p:nvSpPr>
          <p:spPr>
            <a:xfrm>
              <a:off x="6116800" y="4143325"/>
              <a:ext cx="244745" cy="61775"/>
            </a:xfrm>
            <a:custGeom>
              <a:avLst/>
              <a:gdLst/>
              <a:ahLst/>
              <a:cxnLst/>
              <a:rect l="l" t="t" r="r" b="b"/>
              <a:pathLst>
                <a:path w="9207" h="2471" extrusionOk="0">
                  <a:moveTo>
                    <a:pt x="784" y="0"/>
                  </a:moveTo>
                  <a:cubicBezTo>
                    <a:pt x="512" y="0"/>
                    <a:pt x="255" y="144"/>
                    <a:pt x="209" y="464"/>
                  </a:cubicBezTo>
                  <a:cubicBezTo>
                    <a:pt x="0" y="1866"/>
                    <a:pt x="1109" y="2306"/>
                    <a:pt x="2302" y="2431"/>
                  </a:cubicBezTo>
                  <a:cubicBezTo>
                    <a:pt x="2736" y="2459"/>
                    <a:pt x="3184" y="2471"/>
                    <a:pt x="3632" y="2471"/>
                  </a:cubicBezTo>
                  <a:cubicBezTo>
                    <a:pt x="4177" y="2471"/>
                    <a:pt x="4724" y="2454"/>
                    <a:pt x="5252" y="2431"/>
                  </a:cubicBezTo>
                  <a:cubicBezTo>
                    <a:pt x="6403" y="2347"/>
                    <a:pt x="7847" y="2452"/>
                    <a:pt x="8872" y="1824"/>
                  </a:cubicBezTo>
                  <a:cubicBezTo>
                    <a:pt x="9207" y="1615"/>
                    <a:pt x="9207" y="1155"/>
                    <a:pt x="8893" y="966"/>
                  </a:cubicBezTo>
                  <a:cubicBezTo>
                    <a:pt x="8348" y="654"/>
                    <a:pt x="7696" y="559"/>
                    <a:pt x="7016" y="559"/>
                  </a:cubicBezTo>
                  <a:cubicBezTo>
                    <a:pt x="6103" y="559"/>
                    <a:pt x="5138" y="730"/>
                    <a:pt x="4310" y="778"/>
                  </a:cubicBezTo>
                  <a:cubicBezTo>
                    <a:pt x="4149" y="791"/>
                    <a:pt x="3173" y="929"/>
                    <a:pt x="2413" y="929"/>
                  </a:cubicBezTo>
                  <a:cubicBezTo>
                    <a:pt x="1895" y="929"/>
                    <a:pt x="1477" y="865"/>
                    <a:pt x="1486" y="653"/>
                  </a:cubicBezTo>
                  <a:cubicBezTo>
                    <a:pt x="1509" y="240"/>
                    <a:pt x="1135" y="0"/>
                    <a:pt x="7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91;p51"/>
            <p:cNvSpPr/>
            <p:nvPr/>
          </p:nvSpPr>
          <p:spPr>
            <a:xfrm>
              <a:off x="6463000" y="4165400"/>
              <a:ext cx="165845" cy="58650"/>
            </a:xfrm>
            <a:custGeom>
              <a:avLst/>
              <a:gdLst/>
              <a:ahLst/>
              <a:cxnLst/>
              <a:rect l="l" t="t" r="r" b="b"/>
              <a:pathLst>
                <a:path w="7729" h="2346" extrusionOk="0">
                  <a:moveTo>
                    <a:pt x="3258" y="1"/>
                  </a:moveTo>
                  <a:cubicBezTo>
                    <a:pt x="2015" y="1"/>
                    <a:pt x="866" y="123"/>
                    <a:pt x="524" y="193"/>
                  </a:cubicBezTo>
                  <a:cubicBezTo>
                    <a:pt x="1" y="298"/>
                    <a:pt x="43" y="1072"/>
                    <a:pt x="524" y="1218"/>
                  </a:cubicBezTo>
                  <a:cubicBezTo>
                    <a:pt x="2302" y="1658"/>
                    <a:pt x="4060" y="2076"/>
                    <a:pt x="5859" y="2327"/>
                  </a:cubicBezTo>
                  <a:cubicBezTo>
                    <a:pt x="5939" y="2339"/>
                    <a:pt x="6020" y="2346"/>
                    <a:pt x="6100" y="2346"/>
                  </a:cubicBezTo>
                  <a:cubicBezTo>
                    <a:pt x="6437" y="2346"/>
                    <a:pt x="6757" y="2226"/>
                    <a:pt x="6926" y="1888"/>
                  </a:cubicBezTo>
                  <a:cubicBezTo>
                    <a:pt x="7728" y="350"/>
                    <a:pt x="5358" y="1"/>
                    <a:pt x="32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92;p51"/>
            <p:cNvSpPr/>
            <p:nvPr/>
          </p:nvSpPr>
          <p:spPr>
            <a:xfrm rot="862269">
              <a:off x="6646489" y="4221149"/>
              <a:ext cx="105149" cy="31603"/>
            </a:xfrm>
            <a:custGeom>
              <a:avLst/>
              <a:gdLst/>
              <a:ahLst/>
              <a:cxnLst/>
              <a:rect l="l" t="t" r="r" b="b"/>
              <a:pathLst>
                <a:path w="4206" h="2218" extrusionOk="0">
                  <a:moveTo>
                    <a:pt x="1192" y="1"/>
                  </a:moveTo>
                  <a:cubicBezTo>
                    <a:pt x="826" y="1"/>
                    <a:pt x="443" y="212"/>
                    <a:pt x="272" y="511"/>
                  </a:cubicBezTo>
                  <a:cubicBezTo>
                    <a:pt x="0" y="971"/>
                    <a:pt x="105" y="1703"/>
                    <a:pt x="628" y="1934"/>
                  </a:cubicBezTo>
                  <a:cubicBezTo>
                    <a:pt x="1164" y="2161"/>
                    <a:pt x="1734" y="2217"/>
                    <a:pt x="2305" y="2217"/>
                  </a:cubicBezTo>
                  <a:cubicBezTo>
                    <a:pt x="2626" y="2217"/>
                    <a:pt x="2948" y="2200"/>
                    <a:pt x="3264" y="2185"/>
                  </a:cubicBezTo>
                  <a:cubicBezTo>
                    <a:pt x="3955" y="2164"/>
                    <a:pt x="4206" y="1410"/>
                    <a:pt x="3787" y="929"/>
                  </a:cubicBezTo>
                  <a:cubicBezTo>
                    <a:pt x="3473" y="574"/>
                    <a:pt x="3034" y="469"/>
                    <a:pt x="2574" y="406"/>
                  </a:cubicBezTo>
                  <a:cubicBezTo>
                    <a:pt x="2197" y="364"/>
                    <a:pt x="1988" y="385"/>
                    <a:pt x="1674" y="155"/>
                  </a:cubicBezTo>
                  <a:cubicBezTo>
                    <a:pt x="1533" y="48"/>
                    <a:pt x="1364" y="1"/>
                    <a:pt x="11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93;p51"/>
            <p:cNvSpPr/>
            <p:nvPr/>
          </p:nvSpPr>
          <p:spPr>
            <a:xfrm>
              <a:off x="6885675" y="4320675"/>
              <a:ext cx="198150" cy="109975"/>
            </a:xfrm>
            <a:custGeom>
              <a:avLst/>
              <a:gdLst/>
              <a:ahLst/>
              <a:cxnLst/>
              <a:rect l="l" t="t" r="r" b="b"/>
              <a:pathLst>
                <a:path w="7926" h="4399" extrusionOk="0">
                  <a:moveTo>
                    <a:pt x="1011" y="0"/>
                  </a:moveTo>
                  <a:cubicBezTo>
                    <a:pt x="1" y="0"/>
                    <a:pt x="26" y="1616"/>
                    <a:pt x="1088" y="1677"/>
                  </a:cubicBezTo>
                  <a:cubicBezTo>
                    <a:pt x="2176" y="1782"/>
                    <a:pt x="3180" y="2681"/>
                    <a:pt x="4164" y="3121"/>
                  </a:cubicBezTo>
                  <a:cubicBezTo>
                    <a:pt x="4875" y="3435"/>
                    <a:pt x="5482" y="3853"/>
                    <a:pt x="6131" y="4251"/>
                  </a:cubicBezTo>
                  <a:cubicBezTo>
                    <a:pt x="6313" y="4353"/>
                    <a:pt x="6506" y="4399"/>
                    <a:pt x="6690" y="4399"/>
                  </a:cubicBezTo>
                  <a:cubicBezTo>
                    <a:pt x="7370" y="4399"/>
                    <a:pt x="7925" y="3775"/>
                    <a:pt x="7365" y="3100"/>
                  </a:cubicBezTo>
                  <a:cubicBezTo>
                    <a:pt x="7316" y="3039"/>
                    <a:pt x="7218" y="3006"/>
                    <a:pt x="7124" y="3006"/>
                  </a:cubicBezTo>
                  <a:cubicBezTo>
                    <a:pt x="7056" y="3006"/>
                    <a:pt x="6990" y="3023"/>
                    <a:pt x="6947" y="3058"/>
                  </a:cubicBezTo>
                  <a:cubicBezTo>
                    <a:pt x="6905" y="3058"/>
                    <a:pt x="6905" y="3079"/>
                    <a:pt x="6884" y="3079"/>
                  </a:cubicBezTo>
                  <a:cubicBezTo>
                    <a:pt x="6737" y="2953"/>
                    <a:pt x="6591" y="2807"/>
                    <a:pt x="6486" y="2681"/>
                  </a:cubicBezTo>
                  <a:cubicBezTo>
                    <a:pt x="6110" y="2263"/>
                    <a:pt x="5503" y="1970"/>
                    <a:pt x="5001" y="1719"/>
                  </a:cubicBezTo>
                  <a:cubicBezTo>
                    <a:pt x="3766" y="1007"/>
                    <a:pt x="2511" y="150"/>
                    <a:pt x="1088" y="3"/>
                  </a:cubicBezTo>
                  <a:cubicBezTo>
                    <a:pt x="1062" y="1"/>
                    <a:pt x="1036" y="0"/>
                    <a:pt x="1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94;p51"/>
            <p:cNvSpPr/>
            <p:nvPr/>
          </p:nvSpPr>
          <p:spPr>
            <a:xfrm>
              <a:off x="6437375" y="2553575"/>
              <a:ext cx="73825" cy="110300"/>
            </a:xfrm>
            <a:custGeom>
              <a:avLst/>
              <a:gdLst/>
              <a:ahLst/>
              <a:cxnLst/>
              <a:rect l="l" t="t" r="r" b="b"/>
              <a:pathLst>
                <a:path w="2953" h="4412" extrusionOk="0">
                  <a:moveTo>
                    <a:pt x="1965" y="0"/>
                  </a:moveTo>
                  <a:cubicBezTo>
                    <a:pt x="1898" y="0"/>
                    <a:pt x="1829" y="9"/>
                    <a:pt x="1758" y="28"/>
                  </a:cubicBezTo>
                  <a:cubicBezTo>
                    <a:pt x="900" y="237"/>
                    <a:pt x="503" y="823"/>
                    <a:pt x="210" y="1618"/>
                  </a:cubicBezTo>
                  <a:cubicBezTo>
                    <a:pt x="84" y="2016"/>
                    <a:pt x="21" y="2434"/>
                    <a:pt x="0" y="2832"/>
                  </a:cubicBezTo>
                  <a:cubicBezTo>
                    <a:pt x="0" y="3076"/>
                    <a:pt x="60" y="3379"/>
                    <a:pt x="178" y="3588"/>
                  </a:cubicBezTo>
                  <a:lnTo>
                    <a:pt x="178" y="3588"/>
                  </a:lnTo>
                  <a:cubicBezTo>
                    <a:pt x="173" y="3585"/>
                    <a:pt x="168" y="3585"/>
                    <a:pt x="168" y="3585"/>
                  </a:cubicBezTo>
                  <a:lnTo>
                    <a:pt x="168" y="3585"/>
                  </a:lnTo>
                  <a:cubicBezTo>
                    <a:pt x="189" y="3606"/>
                    <a:pt x="210" y="3669"/>
                    <a:pt x="210" y="3690"/>
                  </a:cubicBezTo>
                  <a:cubicBezTo>
                    <a:pt x="388" y="4171"/>
                    <a:pt x="780" y="4412"/>
                    <a:pt x="1177" y="4412"/>
                  </a:cubicBezTo>
                  <a:cubicBezTo>
                    <a:pt x="1575" y="4412"/>
                    <a:pt x="1978" y="4171"/>
                    <a:pt x="2177" y="3690"/>
                  </a:cubicBezTo>
                  <a:cubicBezTo>
                    <a:pt x="2197" y="3648"/>
                    <a:pt x="2197" y="3585"/>
                    <a:pt x="2218" y="3522"/>
                  </a:cubicBezTo>
                  <a:cubicBezTo>
                    <a:pt x="2239" y="3477"/>
                    <a:pt x="2247" y="3460"/>
                    <a:pt x="2249" y="3460"/>
                  </a:cubicBezTo>
                  <a:lnTo>
                    <a:pt x="2249" y="3460"/>
                  </a:lnTo>
                  <a:cubicBezTo>
                    <a:pt x="2253" y="3460"/>
                    <a:pt x="2196" y="3605"/>
                    <a:pt x="2208" y="3605"/>
                  </a:cubicBezTo>
                  <a:cubicBezTo>
                    <a:pt x="2212" y="3605"/>
                    <a:pt x="2227" y="3583"/>
                    <a:pt x="2260" y="3522"/>
                  </a:cubicBezTo>
                  <a:cubicBezTo>
                    <a:pt x="2428" y="3188"/>
                    <a:pt x="2428" y="2769"/>
                    <a:pt x="2469" y="2392"/>
                  </a:cubicBezTo>
                  <a:cubicBezTo>
                    <a:pt x="2469" y="2288"/>
                    <a:pt x="2469" y="2141"/>
                    <a:pt x="2490" y="2037"/>
                  </a:cubicBezTo>
                  <a:cubicBezTo>
                    <a:pt x="2490" y="1953"/>
                    <a:pt x="2511" y="1890"/>
                    <a:pt x="2511" y="1807"/>
                  </a:cubicBezTo>
                  <a:lnTo>
                    <a:pt x="2511" y="1807"/>
                  </a:lnTo>
                  <a:cubicBezTo>
                    <a:pt x="2501" y="1856"/>
                    <a:pt x="2496" y="1883"/>
                    <a:pt x="2496" y="1883"/>
                  </a:cubicBezTo>
                  <a:cubicBezTo>
                    <a:pt x="2495" y="1883"/>
                    <a:pt x="2500" y="1851"/>
                    <a:pt x="2511" y="1786"/>
                  </a:cubicBezTo>
                  <a:cubicBezTo>
                    <a:pt x="2532" y="1618"/>
                    <a:pt x="2574" y="1430"/>
                    <a:pt x="2595" y="1283"/>
                  </a:cubicBezTo>
                  <a:lnTo>
                    <a:pt x="2595" y="1242"/>
                  </a:lnTo>
                  <a:cubicBezTo>
                    <a:pt x="2953" y="714"/>
                    <a:pt x="2565" y="0"/>
                    <a:pt x="1965" y="0"/>
                  </a:cubicBezTo>
                  <a:close/>
                </a:path>
              </a:pathLst>
            </a:custGeom>
            <a:solidFill>
              <a:srgbClr val="E54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95;p51"/>
            <p:cNvSpPr/>
            <p:nvPr/>
          </p:nvSpPr>
          <p:spPr>
            <a:xfrm>
              <a:off x="6440125" y="2641075"/>
              <a:ext cx="1450" cy="1625"/>
            </a:xfrm>
            <a:custGeom>
              <a:avLst/>
              <a:gdLst/>
              <a:ahLst/>
              <a:cxnLst/>
              <a:rect l="l" t="t" r="r" b="b"/>
              <a:pathLst>
                <a:path w="58" h="65" extrusionOk="0">
                  <a:moveTo>
                    <a:pt x="3" y="0"/>
                  </a:moveTo>
                  <a:cubicBezTo>
                    <a:pt x="1" y="0"/>
                    <a:pt x="23" y="29"/>
                    <a:pt x="58" y="64"/>
                  </a:cubicBezTo>
                  <a:cubicBezTo>
                    <a:pt x="21" y="18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E54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96;p51"/>
            <p:cNvSpPr/>
            <p:nvPr/>
          </p:nvSpPr>
          <p:spPr>
            <a:xfrm>
              <a:off x="7449500" y="2712900"/>
              <a:ext cx="149150" cy="149900"/>
            </a:xfrm>
            <a:custGeom>
              <a:avLst/>
              <a:gdLst/>
              <a:ahLst/>
              <a:cxnLst/>
              <a:rect l="l" t="t" r="r" b="b"/>
              <a:pathLst>
                <a:path w="5966" h="5996" extrusionOk="0">
                  <a:moveTo>
                    <a:pt x="3653" y="1"/>
                  </a:moveTo>
                  <a:cubicBezTo>
                    <a:pt x="3403" y="1"/>
                    <a:pt x="3156" y="126"/>
                    <a:pt x="2995" y="413"/>
                  </a:cubicBezTo>
                  <a:cubicBezTo>
                    <a:pt x="2639" y="957"/>
                    <a:pt x="2262" y="1480"/>
                    <a:pt x="2095" y="2129"/>
                  </a:cubicBezTo>
                  <a:cubicBezTo>
                    <a:pt x="1990" y="2527"/>
                    <a:pt x="1949" y="2945"/>
                    <a:pt x="1907" y="3364"/>
                  </a:cubicBezTo>
                  <a:lnTo>
                    <a:pt x="1802" y="3364"/>
                  </a:lnTo>
                  <a:cubicBezTo>
                    <a:pt x="1783" y="3363"/>
                    <a:pt x="1765" y="3362"/>
                    <a:pt x="1746" y="3362"/>
                  </a:cubicBezTo>
                  <a:cubicBezTo>
                    <a:pt x="329" y="3362"/>
                    <a:pt x="1" y="5710"/>
                    <a:pt x="1467" y="5958"/>
                  </a:cubicBezTo>
                  <a:cubicBezTo>
                    <a:pt x="1641" y="5983"/>
                    <a:pt x="1809" y="5996"/>
                    <a:pt x="1971" y="5996"/>
                  </a:cubicBezTo>
                  <a:cubicBezTo>
                    <a:pt x="2744" y="5996"/>
                    <a:pt x="3386" y="5718"/>
                    <a:pt x="3957" y="5268"/>
                  </a:cubicBezTo>
                  <a:cubicBezTo>
                    <a:pt x="4355" y="5142"/>
                    <a:pt x="4690" y="4828"/>
                    <a:pt x="4794" y="4410"/>
                  </a:cubicBezTo>
                  <a:cubicBezTo>
                    <a:pt x="5234" y="3803"/>
                    <a:pt x="5568" y="3133"/>
                    <a:pt x="5819" y="2422"/>
                  </a:cubicBezTo>
                  <a:cubicBezTo>
                    <a:pt x="5966" y="1815"/>
                    <a:pt x="5652" y="1146"/>
                    <a:pt x="5129" y="832"/>
                  </a:cubicBezTo>
                  <a:cubicBezTo>
                    <a:pt x="4920" y="685"/>
                    <a:pt x="4710" y="644"/>
                    <a:pt x="4501" y="644"/>
                  </a:cubicBezTo>
                  <a:cubicBezTo>
                    <a:pt x="4501" y="623"/>
                    <a:pt x="4501" y="581"/>
                    <a:pt x="4480" y="581"/>
                  </a:cubicBezTo>
                  <a:cubicBezTo>
                    <a:pt x="4325" y="222"/>
                    <a:pt x="3986" y="1"/>
                    <a:pt x="3653" y="1"/>
                  </a:cubicBezTo>
                  <a:close/>
                </a:path>
              </a:pathLst>
            </a:custGeom>
            <a:solidFill>
              <a:srgbClr val="E54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97;p51"/>
            <p:cNvSpPr/>
            <p:nvPr/>
          </p:nvSpPr>
          <p:spPr>
            <a:xfrm>
              <a:off x="6583325" y="2726875"/>
              <a:ext cx="45525" cy="57625"/>
            </a:xfrm>
            <a:custGeom>
              <a:avLst/>
              <a:gdLst/>
              <a:ahLst/>
              <a:cxnLst/>
              <a:rect l="l" t="t" r="r" b="b"/>
              <a:pathLst>
                <a:path w="1821" h="2305" extrusionOk="0">
                  <a:moveTo>
                    <a:pt x="1067" y="1"/>
                  </a:moveTo>
                  <a:cubicBezTo>
                    <a:pt x="649" y="1"/>
                    <a:pt x="419" y="315"/>
                    <a:pt x="335" y="691"/>
                  </a:cubicBezTo>
                  <a:cubicBezTo>
                    <a:pt x="314" y="712"/>
                    <a:pt x="314" y="733"/>
                    <a:pt x="293" y="754"/>
                  </a:cubicBezTo>
                  <a:cubicBezTo>
                    <a:pt x="188" y="921"/>
                    <a:pt x="105" y="1110"/>
                    <a:pt x="84" y="1277"/>
                  </a:cubicBezTo>
                  <a:cubicBezTo>
                    <a:pt x="0" y="1738"/>
                    <a:pt x="188" y="2177"/>
                    <a:pt x="649" y="2282"/>
                  </a:cubicBezTo>
                  <a:cubicBezTo>
                    <a:pt x="715" y="2297"/>
                    <a:pt x="781" y="2305"/>
                    <a:pt x="846" y="2305"/>
                  </a:cubicBezTo>
                  <a:cubicBezTo>
                    <a:pt x="1295" y="2305"/>
                    <a:pt x="1695" y="1944"/>
                    <a:pt x="1695" y="1486"/>
                  </a:cubicBezTo>
                  <a:lnTo>
                    <a:pt x="1695" y="1445"/>
                  </a:lnTo>
                  <a:cubicBezTo>
                    <a:pt x="1716" y="1382"/>
                    <a:pt x="1716" y="1340"/>
                    <a:pt x="1758" y="1277"/>
                  </a:cubicBezTo>
                  <a:cubicBezTo>
                    <a:pt x="1800" y="1152"/>
                    <a:pt x="1821" y="942"/>
                    <a:pt x="1800" y="733"/>
                  </a:cubicBezTo>
                  <a:cubicBezTo>
                    <a:pt x="1779" y="336"/>
                    <a:pt x="1486" y="1"/>
                    <a:pt x="1067" y="1"/>
                  </a:cubicBezTo>
                  <a:close/>
                </a:path>
              </a:pathLst>
            </a:custGeom>
            <a:solidFill>
              <a:srgbClr val="46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98;p51"/>
            <p:cNvSpPr/>
            <p:nvPr/>
          </p:nvSpPr>
          <p:spPr>
            <a:xfrm>
              <a:off x="7077125" y="2773250"/>
              <a:ext cx="46050" cy="53050"/>
            </a:xfrm>
            <a:custGeom>
              <a:avLst/>
              <a:gdLst/>
              <a:ahLst/>
              <a:cxnLst/>
              <a:rect l="l" t="t" r="r" b="b"/>
              <a:pathLst>
                <a:path w="1842" h="2122" extrusionOk="0">
                  <a:moveTo>
                    <a:pt x="782" y="1"/>
                  </a:moveTo>
                  <a:cubicBezTo>
                    <a:pt x="590" y="1"/>
                    <a:pt x="380" y="128"/>
                    <a:pt x="251" y="238"/>
                  </a:cubicBezTo>
                  <a:cubicBezTo>
                    <a:pt x="105" y="406"/>
                    <a:pt x="21" y="594"/>
                    <a:pt x="21" y="845"/>
                  </a:cubicBezTo>
                  <a:cubicBezTo>
                    <a:pt x="21" y="971"/>
                    <a:pt x="0" y="1096"/>
                    <a:pt x="0" y="1243"/>
                  </a:cubicBezTo>
                  <a:cubicBezTo>
                    <a:pt x="0" y="1305"/>
                    <a:pt x="21" y="1389"/>
                    <a:pt x="21" y="1473"/>
                  </a:cubicBezTo>
                  <a:cubicBezTo>
                    <a:pt x="63" y="1619"/>
                    <a:pt x="126" y="1724"/>
                    <a:pt x="251" y="1849"/>
                  </a:cubicBezTo>
                  <a:cubicBezTo>
                    <a:pt x="419" y="2017"/>
                    <a:pt x="649" y="2121"/>
                    <a:pt x="858" y="2121"/>
                  </a:cubicBezTo>
                  <a:cubicBezTo>
                    <a:pt x="1088" y="2121"/>
                    <a:pt x="1297" y="2017"/>
                    <a:pt x="1444" y="1849"/>
                  </a:cubicBezTo>
                  <a:lnTo>
                    <a:pt x="1590" y="1682"/>
                  </a:lnTo>
                  <a:cubicBezTo>
                    <a:pt x="1653" y="1577"/>
                    <a:pt x="1695" y="1452"/>
                    <a:pt x="1695" y="1305"/>
                  </a:cubicBezTo>
                  <a:cubicBezTo>
                    <a:pt x="1799" y="1138"/>
                    <a:pt x="1841" y="971"/>
                    <a:pt x="1841" y="824"/>
                  </a:cubicBezTo>
                  <a:cubicBezTo>
                    <a:pt x="1841" y="615"/>
                    <a:pt x="1779" y="406"/>
                    <a:pt x="1611" y="259"/>
                  </a:cubicBezTo>
                  <a:cubicBezTo>
                    <a:pt x="1486" y="134"/>
                    <a:pt x="1318" y="92"/>
                    <a:pt x="1172" y="50"/>
                  </a:cubicBezTo>
                  <a:cubicBezTo>
                    <a:pt x="1067" y="29"/>
                    <a:pt x="963" y="8"/>
                    <a:pt x="858" y="8"/>
                  </a:cubicBezTo>
                  <a:cubicBezTo>
                    <a:pt x="833" y="3"/>
                    <a:pt x="808" y="1"/>
                    <a:pt x="782" y="1"/>
                  </a:cubicBezTo>
                  <a:close/>
                </a:path>
              </a:pathLst>
            </a:custGeom>
            <a:solidFill>
              <a:srgbClr val="46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99;p51"/>
            <p:cNvSpPr/>
            <p:nvPr/>
          </p:nvSpPr>
          <p:spPr>
            <a:xfrm>
              <a:off x="5948275" y="2297825"/>
              <a:ext cx="2178175" cy="2151575"/>
            </a:xfrm>
            <a:custGeom>
              <a:avLst/>
              <a:gdLst/>
              <a:ahLst/>
              <a:cxnLst/>
              <a:rect l="l" t="t" r="r" b="b"/>
              <a:pathLst>
                <a:path w="87127" h="86063" extrusionOk="0">
                  <a:moveTo>
                    <a:pt x="21529" y="10767"/>
                  </a:moveTo>
                  <a:cubicBezTo>
                    <a:pt x="21558" y="10767"/>
                    <a:pt x="21587" y="10772"/>
                    <a:pt x="21615" y="10781"/>
                  </a:cubicBezTo>
                  <a:lnTo>
                    <a:pt x="21636" y="10781"/>
                  </a:lnTo>
                  <a:cubicBezTo>
                    <a:pt x="21197" y="11534"/>
                    <a:pt x="20799" y="12329"/>
                    <a:pt x="20904" y="12769"/>
                  </a:cubicBezTo>
                  <a:cubicBezTo>
                    <a:pt x="20778" y="12936"/>
                    <a:pt x="20778" y="13166"/>
                    <a:pt x="20862" y="13355"/>
                  </a:cubicBezTo>
                  <a:cubicBezTo>
                    <a:pt x="20904" y="13397"/>
                    <a:pt x="20925" y="13418"/>
                    <a:pt x="20945" y="13480"/>
                  </a:cubicBezTo>
                  <a:cubicBezTo>
                    <a:pt x="20841" y="13585"/>
                    <a:pt x="20736" y="13669"/>
                    <a:pt x="20632" y="13773"/>
                  </a:cubicBezTo>
                  <a:cubicBezTo>
                    <a:pt x="20590" y="13690"/>
                    <a:pt x="20506" y="13585"/>
                    <a:pt x="20422" y="13480"/>
                  </a:cubicBezTo>
                  <a:cubicBezTo>
                    <a:pt x="20171" y="13104"/>
                    <a:pt x="20276" y="12853"/>
                    <a:pt x="20464" y="12455"/>
                  </a:cubicBezTo>
                  <a:cubicBezTo>
                    <a:pt x="20632" y="12037"/>
                    <a:pt x="20736" y="11618"/>
                    <a:pt x="20987" y="11221"/>
                  </a:cubicBezTo>
                  <a:cubicBezTo>
                    <a:pt x="21080" y="11035"/>
                    <a:pt x="21304" y="10767"/>
                    <a:pt x="21529" y="10767"/>
                  </a:cubicBezTo>
                  <a:close/>
                  <a:moveTo>
                    <a:pt x="13891" y="6606"/>
                  </a:moveTo>
                  <a:cubicBezTo>
                    <a:pt x="14602" y="6606"/>
                    <a:pt x="15361" y="7112"/>
                    <a:pt x="15924" y="7433"/>
                  </a:cubicBezTo>
                  <a:cubicBezTo>
                    <a:pt x="16677" y="7873"/>
                    <a:pt x="17493" y="8291"/>
                    <a:pt x="18246" y="8752"/>
                  </a:cubicBezTo>
                  <a:cubicBezTo>
                    <a:pt x="18707" y="9003"/>
                    <a:pt x="19062" y="9275"/>
                    <a:pt x="19397" y="9651"/>
                  </a:cubicBezTo>
                  <a:cubicBezTo>
                    <a:pt x="19585" y="9840"/>
                    <a:pt x="19753" y="10049"/>
                    <a:pt x="19920" y="10216"/>
                  </a:cubicBezTo>
                  <a:cubicBezTo>
                    <a:pt x="19606" y="10572"/>
                    <a:pt x="19397" y="11053"/>
                    <a:pt x="19230" y="11513"/>
                  </a:cubicBezTo>
                  <a:cubicBezTo>
                    <a:pt x="18958" y="12225"/>
                    <a:pt x="18518" y="12894"/>
                    <a:pt x="18832" y="13669"/>
                  </a:cubicBezTo>
                  <a:cubicBezTo>
                    <a:pt x="19020" y="14108"/>
                    <a:pt x="19292" y="14464"/>
                    <a:pt x="19711" y="14631"/>
                  </a:cubicBezTo>
                  <a:cubicBezTo>
                    <a:pt x="19669" y="14673"/>
                    <a:pt x="19648" y="14736"/>
                    <a:pt x="19585" y="14778"/>
                  </a:cubicBezTo>
                  <a:cubicBezTo>
                    <a:pt x="18435" y="16347"/>
                    <a:pt x="17744" y="18104"/>
                    <a:pt x="17179" y="19883"/>
                  </a:cubicBezTo>
                  <a:cubicBezTo>
                    <a:pt x="17116" y="20113"/>
                    <a:pt x="17054" y="20385"/>
                    <a:pt x="16970" y="20636"/>
                  </a:cubicBezTo>
                  <a:cubicBezTo>
                    <a:pt x="16531" y="20804"/>
                    <a:pt x="16112" y="20929"/>
                    <a:pt x="15610" y="20950"/>
                  </a:cubicBezTo>
                  <a:cubicBezTo>
                    <a:pt x="15137" y="20991"/>
                    <a:pt x="14647" y="21014"/>
                    <a:pt x="14161" y="21014"/>
                  </a:cubicBezTo>
                  <a:cubicBezTo>
                    <a:pt x="13895" y="21014"/>
                    <a:pt x="13631" y="21007"/>
                    <a:pt x="13371" y="20992"/>
                  </a:cubicBezTo>
                  <a:cubicBezTo>
                    <a:pt x="12660" y="20929"/>
                    <a:pt x="13476" y="19883"/>
                    <a:pt x="13664" y="19485"/>
                  </a:cubicBezTo>
                  <a:cubicBezTo>
                    <a:pt x="13831" y="19130"/>
                    <a:pt x="14459" y="18544"/>
                    <a:pt x="14417" y="17811"/>
                  </a:cubicBezTo>
                  <a:cubicBezTo>
                    <a:pt x="14374" y="16940"/>
                    <a:pt x="13836" y="16758"/>
                    <a:pt x="13172" y="16758"/>
                  </a:cubicBezTo>
                  <a:cubicBezTo>
                    <a:pt x="12698" y="16758"/>
                    <a:pt x="12159" y="16851"/>
                    <a:pt x="11690" y="16851"/>
                  </a:cubicBezTo>
                  <a:cubicBezTo>
                    <a:pt x="11240" y="16851"/>
                    <a:pt x="10854" y="16765"/>
                    <a:pt x="10651" y="16431"/>
                  </a:cubicBezTo>
                  <a:cubicBezTo>
                    <a:pt x="10442" y="16096"/>
                    <a:pt x="11049" y="15384"/>
                    <a:pt x="11216" y="15154"/>
                  </a:cubicBezTo>
                  <a:cubicBezTo>
                    <a:pt x="11572" y="14715"/>
                    <a:pt x="12011" y="14317"/>
                    <a:pt x="12471" y="14024"/>
                  </a:cubicBezTo>
                  <a:cubicBezTo>
                    <a:pt x="13371" y="13501"/>
                    <a:pt x="15338" y="13041"/>
                    <a:pt x="15275" y="11702"/>
                  </a:cubicBezTo>
                  <a:cubicBezTo>
                    <a:pt x="15233" y="10363"/>
                    <a:pt x="13706" y="9798"/>
                    <a:pt x="12890" y="8961"/>
                  </a:cubicBezTo>
                  <a:cubicBezTo>
                    <a:pt x="12576" y="8647"/>
                    <a:pt x="12367" y="8249"/>
                    <a:pt x="12346" y="7810"/>
                  </a:cubicBezTo>
                  <a:cubicBezTo>
                    <a:pt x="12325" y="7287"/>
                    <a:pt x="12869" y="6973"/>
                    <a:pt x="13266" y="6764"/>
                  </a:cubicBezTo>
                  <a:cubicBezTo>
                    <a:pt x="13466" y="6652"/>
                    <a:pt x="13676" y="6606"/>
                    <a:pt x="13891" y="6606"/>
                  </a:cubicBezTo>
                  <a:close/>
                  <a:moveTo>
                    <a:pt x="62960" y="17142"/>
                  </a:moveTo>
                  <a:lnTo>
                    <a:pt x="62960" y="17142"/>
                  </a:lnTo>
                  <a:cubicBezTo>
                    <a:pt x="63190" y="17267"/>
                    <a:pt x="63379" y="17498"/>
                    <a:pt x="63630" y="17644"/>
                  </a:cubicBezTo>
                  <a:cubicBezTo>
                    <a:pt x="64048" y="17895"/>
                    <a:pt x="64508" y="18083"/>
                    <a:pt x="64718" y="18586"/>
                  </a:cubicBezTo>
                  <a:cubicBezTo>
                    <a:pt x="65052" y="19423"/>
                    <a:pt x="64718" y="20280"/>
                    <a:pt x="64215" y="20929"/>
                  </a:cubicBezTo>
                  <a:lnTo>
                    <a:pt x="63985" y="20929"/>
                  </a:lnTo>
                  <a:cubicBezTo>
                    <a:pt x="63274" y="20950"/>
                    <a:pt x="62374" y="21201"/>
                    <a:pt x="61726" y="21473"/>
                  </a:cubicBezTo>
                  <a:cubicBezTo>
                    <a:pt x="61495" y="21578"/>
                    <a:pt x="61286" y="21724"/>
                    <a:pt x="61098" y="21850"/>
                  </a:cubicBezTo>
                  <a:cubicBezTo>
                    <a:pt x="61056" y="21452"/>
                    <a:pt x="60993" y="21034"/>
                    <a:pt x="60951" y="20636"/>
                  </a:cubicBezTo>
                  <a:cubicBezTo>
                    <a:pt x="61182" y="20594"/>
                    <a:pt x="61474" y="20511"/>
                    <a:pt x="61726" y="20427"/>
                  </a:cubicBezTo>
                  <a:cubicBezTo>
                    <a:pt x="61746" y="20490"/>
                    <a:pt x="61746" y="20532"/>
                    <a:pt x="61788" y="20615"/>
                  </a:cubicBezTo>
                  <a:cubicBezTo>
                    <a:pt x="61872" y="20887"/>
                    <a:pt x="62113" y="21023"/>
                    <a:pt x="62351" y="21023"/>
                  </a:cubicBezTo>
                  <a:cubicBezTo>
                    <a:pt x="62589" y="21023"/>
                    <a:pt x="62824" y="20887"/>
                    <a:pt x="62897" y="20615"/>
                  </a:cubicBezTo>
                  <a:cubicBezTo>
                    <a:pt x="63274" y="19423"/>
                    <a:pt x="63086" y="18314"/>
                    <a:pt x="62960" y="17142"/>
                  </a:cubicBezTo>
                  <a:close/>
                  <a:moveTo>
                    <a:pt x="63985" y="22247"/>
                  </a:moveTo>
                  <a:cubicBezTo>
                    <a:pt x="65178" y="22247"/>
                    <a:pt x="65973" y="23147"/>
                    <a:pt x="66182" y="24256"/>
                  </a:cubicBezTo>
                  <a:cubicBezTo>
                    <a:pt x="66412" y="25386"/>
                    <a:pt x="65827" y="26558"/>
                    <a:pt x="65052" y="27332"/>
                  </a:cubicBezTo>
                  <a:cubicBezTo>
                    <a:pt x="64048" y="28315"/>
                    <a:pt x="62563" y="28273"/>
                    <a:pt x="61286" y="28315"/>
                  </a:cubicBezTo>
                  <a:lnTo>
                    <a:pt x="61182" y="28315"/>
                  </a:lnTo>
                  <a:cubicBezTo>
                    <a:pt x="61391" y="26578"/>
                    <a:pt x="61391" y="24821"/>
                    <a:pt x="61223" y="23084"/>
                  </a:cubicBezTo>
                  <a:cubicBezTo>
                    <a:pt x="61788" y="22289"/>
                    <a:pt x="63107" y="22268"/>
                    <a:pt x="63985" y="22247"/>
                  </a:cubicBezTo>
                  <a:close/>
                  <a:moveTo>
                    <a:pt x="71492" y="19296"/>
                  </a:moveTo>
                  <a:cubicBezTo>
                    <a:pt x="72995" y="19296"/>
                    <a:pt x="74514" y="19510"/>
                    <a:pt x="75828" y="20280"/>
                  </a:cubicBezTo>
                  <a:cubicBezTo>
                    <a:pt x="76435" y="20636"/>
                    <a:pt x="77314" y="21013"/>
                    <a:pt x="77397" y="21829"/>
                  </a:cubicBezTo>
                  <a:cubicBezTo>
                    <a:pt x="77481" y="22687"/>
                    <a:pt x="76142" y="23126"/>
                    <a:pt x="75514" y="23293"/>
                  </a:cubicBezTo>
                  <a:cubicBezTo>
                    <a:pt x="74363" y="23607"/>
                    <a:pt x="72962" y="24172"/>
                    <a:pt x="73317" y="25616"/>
                  </a:cubicBezTo>
                  <a:cubicBezTo>
                    <a:pt x="73673" y="27102"/>
                    <a:pt x="75472" y="27687"/>
                    <a:pt x="76267" y="28859"/>
                  </a:cubicBezTo>
                  <a:cubicBezTo>
                    <a:pt x="76707" y="29529"/>
                    <a:pt x="75849" y="30407"/>
                    <a:pt x="75242" y="30638"/>
                  </a:cubicBezTo>
                  <a:cubicBezTo>
                    <a:pt x="74887" y="30763"/>
                    <a:pt x="74510" y="30931"/>
                    <a:pt x="74154" y="31014"/>
                  </a:cubicBezTo>
                  <a:cubicBezTo>
                    <a:pt x="74026" y="31048"/>
                    <a:pt x="73897" y="31060"/>
                    <a:pt x="73769" y="31060"/>
                  </a:cubicBezTo>
                  <a:cubicBezTo>
                    <a:pt x="73500" y="31060"/>
                    <a:pt x="73231" y="31008"/>
                    <a:pt x="72962" y="30993"/>
                  </a:cubicBezTo>
                  <a:cubicBezTo>
                    <a:pt x="72936" y="30992"/>
                    <a:pt x="72911" y="30992"/>
                    <a:pt x="72886" y="30992"/>
                  </a:cubicBezTo>
                  <a:cubicBezTo>
                    <a:pt x="72052" y="30992"/>
                    <a:pt x="71536" y="31665"/>
                    <a:pt x="71455" y="32437"/>
                  </a:cubicBezTo>
                  <a:cubicBezTo>
                    <a:pt x="71392" y="33148"/>
                    <a:pt x="71811" y="33923"/>
                    <a:pt x="71874" y="34634"/>
                  </a:cubicBezTo>
                  <a:cubicBezTo>
                    <a:pt x="71936" y="35387"/>
                    <a:pt x="71371" y="35764"/>
                    <a:pt x="70806" y="36078"/>
                  </a:cubicBezTo>
                  <a:cubicBezTo>
                    <a:pt x="70543" y="36216"/>
                    <a:pt x="70097" y="36428"/>
                    <a:pt x="69728" y="36428"/>
                  </a:cubicBezTo>
                  <a:cubicBezTo>
                    <a:pt x="69539" y="36428"/>
                    <a:pt x="69371" y="36373"/>
                    <a:pt x="69258" y="36224"/>
                  </a:cubicBezTo>
                  <a:cubicBezTo>
                    <a:pt x="69136" y="36064"/>
                    <a:pt x="68969" y="35996"/>
                    <a:pt x="68796" y="35996"/>
                  </a:cubicBezTo>
                  <a:cubicBezTo>
                    <a:pt x="68406" y="35996"/>
                    <a:pt x="67988" y="36341"/>
                    <a:pt x="68003" y="36747"/>
                  </a:cubicBezTo>
                  <a:cubicBezTo>
                    <a:pt x="68024" y="37208"/>
                    <a:pt x="68128" y="37773"/>
                    <a:pt x="67919" y="38191"/>
                  </a:cubicBezTo>
                  <a:cubicBezTo>
                    <a:pt x="67668" y="38693"/>
                    <a:pt x="67480" y="38840"/>
                    <a:pt x="66977" y="39049"/>
                  </a:cubicBezTo>
                  <a:cubicBezTo>
                    <a:pt x="66641" y="39190"/>
                    <a:pt x="66335" y="39255"/>
                    <a:pt x="66051" y="39255"/>
                  </a:cubicBezTo>
                  <a:cubicBezTo>
                    <a:pt x="65362" y="39255"/>
                    <a:pt x="64799" y="38870"/>
                    <a:pt x="64236" y="38233"/>
                  </a:cubicBezTo>
                  <a:cubicBezTo>
                    <a:pt x="63588" y="37480"/>
                    <a:pt x="62939" y="36392"/>
                    <a:pt x="62625" y="35450"/>
                  </a:cubicBezTo>
                  <a:cubicBezTo>
                    <a:pt x="62437" y="34864"/>
                    <a:pt x="62270" y="34299"/>
                    <a:pt x="62144" y="33713"/>
                  </a:cubicBezTo>
                  <a:cubicBezTo>
                    <a:pt x="62102" y="33358"/>
                    <a:pt x="62039" y="33002"/>
                    <a:pt x="61935" y="32667"/>
                  </a:cubicBezTo>
                  <a:cubicBezTo>
                    <a:pt x="61809" y="32228"/>
                    <a:pt x="61516" y="31642"/>
                    <a:pt x="61516" y="31182"/>
                  </a:cubicBezTo>
                  <a:cubicBezTo>
                    <a:pt x="61516" y="30889"/>
                    <a:pt x="61516" y="30596"/>
                    <a:pt x="61537" y="30324"/>
                  </a:cubicBezTo>
                  <a:cubicBezTo>
                    <a:pt x="61537" y="30135"/>
                    <a:pt x="61579" y="29926"/>
                    <a:pt x="61600" y="29738"/>
                  </a:cubicBezTo>
                  <a:cubicBezTo>
                    <a:pt x="61621" y="29654"/>
                    <a:pt x="61621" y="29591"/>
                    <a:pt x="61642" y="29508"/>
                  </a:cubicBezTo>
                  <a:cubicBezTo>
                    <a:pt x="62119" y="29791"/>
                    <a:pt x="62630" y="29915"/>
                    <a:pt x="63149" y="29915"/>
                  </a:cubicBezTo>
                  <a:cubicBezTo>
                    <a:pt x="64201" y="29915"/>
                    <a:pt x="65285" y="29406"/>
                    <a:pt x="66182" y="28692"/>
                  </a:cubicBezTo>
                  <a:cubicBezTo>
                    <a:pt x="67668" y="27520"/>
                    <a:pt x="68170" y="25365"/>
                    <a:pt x="67752" y="23586"/>
                  </a:cubicBezTo>
                  <a:cubicBezTo>
                    <a:pt x="67480" y="22540"/>
                    <a:pt x="66747" y="21745"/>
                    <a:pt x="65806" y="21285"/>
                  </a:cubicBezTo>
                  <a:cubicBezTo>
                    <a:pt x="65889" y="21201"/>
                    <a:pt x="65973" y="21055"/>
                    <a:pt x="66015" y="20908"/>
                  </a:cubicBezTo>
                  <a:cubicBezTo>
                    <a:pt x="66182" y="20573"/>
                    <a:pt x="66245" y="20197"/>
                    <a:pt x="66287" y="19799"/>
                  </a:cubicBezTo>
                  <a:cubicBezTo>
                    <a:pt x="67605" y="19213"/>
                    <a:pt x="69153" y="19381"/>
                    <a:pt x="70618" y="19318"/>
                  </a:cubicBezTo>
                  <a:cubicBezTo>
                    <a:pt x="70908" y="19304"/>
                    <a:pt x="71200" y="19296"/>
                    <a:pt x="71492" y="19296"/>
                  </a:cubicBezTo>
                  <a:close/>
                  <a:moveTo>
                    <a:pt x="25758" y="40409"/>
                  </a:moveTo>
                  <a:cubicBezTo>
                    <a:pt x="27787" y="41476"/>
                    <a:pt x="29984" y="42208"/>
                    <a:pt x="32202" y="42731"/>
                  </a:cubicBezTo>
                  <a:cubicBezTo>
                    <a:pt x="32077" y="43024"/>
                    <a:pt x="31993" y="43317"/>
                    <a:pt x="31888" y="43631"/>
                  </a:cubicBezTo>
                  <a:cubicBezTo>
                    <a:pt x="31679" y="44447"/>
                    <a:pt x="31407" y="45242"/>
                    <a:pt x="31198" y="46058"/>
                  </a:cubicBezTo>
                  <a:cubicBezTo>
                    <a:pt x="31135" y="46351"/>
                    <a:pt x="31072" y="46602"/>
                    <a:pt x="30989" y="46895"/>
                  </a:cubicBezTo>
                  <a:cubicBezTo>
                    <a:pt x="30944" y="46898"/>
                    <a:pt x="30899" y="46899"/>
                    <a:pt x="30854" y="46899"/>
                  </a:cubicBezTo>
                  <a:cubicBezTo>
                    <a:pt x="29660" y="46899"/>
                    <a:pt x="28665" y="46110"/>
                    <a:pt x="27515" y="45807"/>
                  </a:cubicBezTo>
                  <a:cubicBezTo>
                    <a:pt x="26595" y="45577"/>
                    <a:pt x="25716" y="45284"/>
                    <a:pt x="24858" y="44887"/>
                  </a:cubicBezTo>
                  <a:cubicBezTo>
                    <a:pt x="24482" y="44698"/>
                    <a:pt x="24084" y="44531"/>
                    <a:pt x="23812" y="44196"/>
                  </a:cubicBezTo>
                  <a:lnTo>
                    <a:pt x="23770" y="44175"/>
                  </a:lnTo>
                  <a:cubicBezTo>
                    <a:pt x="23875" y="43820"/>
                    <a:pt x="24335" y="43443"/>
                    <a:pt x="24565" y="43150"/>
                  </a:cubicBezTo>
                  <a:cubicBezTo>
                    <a:pt x="25130" y="42480"/>
                    <a:pt x="25570" y="41413"/>
                    <a:pt x="25758" y="40409"/>
                  </a:cubicBezTo>
                  <a:close/>
                  <a:moveTo>
                    <a:pt x="36847" y="43527"/>
                  </a:moveTo>
                  <a:cubicBezTo>
                    <a:pt x="38142" y="43639"/>
                    <a:pt x="39454" y="43718"/>
                    <a:pt x="40782" y="43718"/>
                  </a:cubicBezTo>
                  <a:cubicBezTo>
                    <a:pt x="40935" y="43718"/>
                    <a:pt x="41088" y="43717"/>
                    <a:pt x="41241" y="43715"/>
                  </a:cubicBezTo>
                  <a:lnTo>
                    <a:pt x="41241" y="43715"/>
                  </a:lnTo>
                  <a:cubicBezTo>
                    <a:pt x="41095" y="44761"/>
                    <a:pt x="41032" y="45870"/>
                    <a:pt x="40237" y="46686"/>
                  </a:cubicBezTo>
                  <a:cubicBezTo>
                    <a:pt x="40061" y="46856"/>
                    <a:pt x="39872" y="46922"/>
                    <a:pt x="39681" y="46922"/>
                  </a:cubicBezTo>
                  <a:cubicBezTo>
                    <a:pt x="39261" y="46922"/>
                    <a:pt x="38831" y="46602"/>
                    <a:pt x="38500" y="46372"/>
                  </a:cubicBezTo>
                  <a:cubicBezTo>
                    <a:pt x="37642" y="45765"/>
                    <a:pt x="36806" y="44698"/>
                    <a:pt x="36847" y="43610"/>
                  </a:cubicBezTo>
                  <a:lnTo>
                    <a:pt x="36847" y="43527"/>
                  </a:lnTo>
                  <a:close/>
                  <a:moveTo>
                    <a:pt x="48021" y="42773"/>
                  </a:moveTo>
                  <a:cubicBezTo>
                    <a:pt x="48083" y="42815"/>
                    <a:pt x="48125" y="42878"/>
                    <a:pt x="48230" y="42920"/>
                  </a:cubicBezTo>
                  <a:cubicBezTo>
                    <a:pt x="49966" y="43506"/>
                    <a:pt x="51703" y="43527"/>
                    <a:pt x="53482" y="43757"/>
                  </a:cubicBezTo>
                  <a:cubicBezTo>
                    <a:pt x="54360" y="43861"/>
                    <a:pt x="55135" y="44029"/>
                    <a:pt x="55951" y="44343"/>
                  </a:cubicBezTo>
                  <a:cubicBezTo>
                    <a:pt x="56264" y="44468"/>
                    <a:pt x="55972" y="44740"/>
                    <a:pt x="55888" y="44991"/>
                  </a:cubicBezTo>
                  <a:cubicBezTo>
                    <a:pt x="55783" y="45326"/>
                    <a:pt x="55574" y="45786"/>
                    <a:pt x="55574" y="46142"/>
                  </a:cubicBezTo>
                  <a:cubicBezTo>
                    <a:pt x="55553" y="46561"/>
                    <a:pt x="55553" y="46979"/>
                    <a:pt x="55511" y="47418"/>
                  </a:cubicBezTo>
                  <a:cubicBezTo>
                    <a:pt x="55448" y="47900"/>
                    <a:pt x="55260" y="48360"/>
                    <a:pt x="55260" y="48841"/>
                  </a:cubicBezTo>
                  <a:cubicBezTo>
                    <a:pt x="55260" y="48982"/>
                    <a:pt x="55221" y="49513"/>
                    <a:pt x="55406" y="49513"/>
                  </a:cubicBezTo>
                  <a:cubicBezTo>
                    <a:pt x="55409" y="49513"/>
                    <a:pt x="55412" y="49513"/>
                    <a:pt x="55415" y="49513"/>
                  </a:cubicBezTo>
                  <a:lnTo>
                    <a:pt x="55415" y="49513"/>
                  </a:lnTo>
                  <a:cubicBezTo>
                    <a:pt x="55377" y="49518"/>
                    <a:pt x="55339" y="49520"/>
                    <a:pt x="55301" y="49520"/>
                  </a:cubicBezTo>
                  <a:cubicBezTo>
                    <a:pt x="55076" y="49520"/>
                    <a:pt x="54862" y="49435"/>
                    <a:pt x="54632" y="49364"/>
                  </a:cubicBezTo>
                  <a:cubicBezTo>
                    <a:pt x="54088" y="49197"/>
                    <a:pt x="53544" y="48967"/>
                    <a:pt x="53000" y="48778"/>
                  </a:cubicBezTo>
                  <a:cubicBezTo>
                    <a:pt x="52268" y="48527"/>
                    <a:pt x="51557" y="48130"/>
                    <a:pt x="50803" y="47962"/>
                  </a:cubicBezTo>
                  <a:cubicBezTo>
                    <a:pt x="50767" y="47957"/>
                    <a:pt x="50730" y="47955"/>
                    <a:pt x="50694" y="47955"/>
                  </a:cubicBezTo>
                  <a:cubicBezTo>
                    <a:pt x="50586" y="47955"/>
                    <a:pt x="50484" y="47978"/>
                    <a:pt x="50406" y="48025"/>
                  </a:cubicBezTo>
                  <a:cubicBezTo>
                    <a:pt x="50218" y="47565"/>
                    <a:pt x="50008" y="47105"/>
                    <a:pt x="49820" y="46665"/>
                  </a:cubicBezTo>
                  <a:cubicBezTo>
                    <a:pt x="49234" y="45305"/>
                    <a:pt x="48523" y="44071"/>
                    <a:pt x="47728" y="42836"/>
                  </a:cubicBezTo>
                  <a:cubicBezTo>
                    <a:pt x="47832" y="42815"/>
                    <a:pt x="47916" y="42794"/>
                    <a:pt x="48021" y="42773"/>
                  </a:cubicBezTo>
                  <a:close/>
                  <a:moveTo>
                    <a:pt x="32977" y="42899"/>
                  </a:moveTo>
                  <a:cubicBezTo>
                    <a:pt x="33186" y="42962"/>
                    <a:pt x="33395" y="42983"/>
                    <a:pt x="33646" y="43024"/>
                  </a:cubicBezTo>
                  <a:cubicBezTo>
                    <a:pt x="34441" y="43192"/>
                    <a:pt x="35257" y="43317"/>
                    <a:pt x="36073" y="43401"/>
                  </a:cubicBezTo>
                  <a:cubicBezTo>
                    <a:pt x="36073" y="43422"/>
                    <a:pt x="36073" y="43422"/>
                    <a:pt x="36031" y="43443"/>
                  </a:cubicBezTo>
                  <a:cubicBezTo>
                    <a:pt x="35787" y="45307"/>
                    <a:pt x="37558" y="48136"/>
                    <a:pt x="39622" y="48136"/>
                  </a:cubicBezTo>
                  <a:cubicBezTo>
                    <a:pt x="39852" y="48136"/>
                    <a:pt x="40086" y="48101"/>
                    <a:pt x="40321" y="48025"/>
                  </a:cubicBezTo>
                  <a:cubicBezTo>
                    <a:pt x="41241" y="47732"/>
                    <a:pt x="41764" y="46853"/>
                    <a:pt x="42078" y="46017"/>
                  </a:cubicBezTo>
                  <a:cubicBezTo>
                    <a:pt x="42371" y="45305"/>
                    <a:pt x="42580" y="44405"/>
                    <a:pt x="42580" y="43610"/>
                  </a:cubicBezTo>
                  <a:cubicBezTo>
                    <a:pt x="43982" y="43527"/>
                    <a:pt x="45384" y="43317"/>
                    <a:pt x="46765" y="43024"/>
                  </a:cubicBezTo>
                  <a:cubicBezTo>
                    <a:pt x="48418" y="45640"/>
                    <a:pt x="49318" y="48737"/>
                    <a:pt x="50427" y="51582"/>
                  </a:cubicBezTo>
                  <a:cubicBezTo>
                    <a:pt x="51034" y="53151"/>
                    <a:pt x="51431" y="54721"/>
                    <a:pt x="51766" y="56311"/>
                  </a:cubicBezTo>
                  <a:cubicBezTo>
                    <a:pt x="51954" y="57148"/>
                    <a:pt x="52122" y="58027"/>
                    <a:pt x="52226" y="58864"/>
                  </a:cubicBezTo>
                  <a:cubicBezTo>
                    <a:pt x="52310" y="59596"/>
                    <a:pt x="52226" y="60265"/>
                    <a:pt x="52519" y="60914"/>
                  </a:cubicBezTo>
                  <a:cubicBezTo>
                    <a:pt x="51098" y="60305"/>
                    <a:pt x="49578" y="59972"/>
                    <a:pt x="48017" y="59972"/>
                  </a:cubicBezTo>
                  <a:cubicBezTo>
                    <a:pt x="47969" y="59972"/>
                    <a:pt x="47922" y="59972"/>
                    <a:pt x="47874" y="59973"/>
                  </a:cubicBezTo>
                  <a:cubicBezTo>
                    <a:pt x="45845" y="60014"/>
                    <a:pt x="43815" y="60286"/>
                    <a:pt x="41848" y="60705"/>
                  </a:cubicBezTo>
                  <a:cubicBezTo>
                    <a:pt x="40927" y="60914"/>
                    <a:pt x="40028" y="61165"/>
                    <a:pt x="39128" y="61395"/>
                  </a:cubicBezTo>
                  <a:cubicBezTo>
                    <a:pt x="38689" y="61521"/>
                    <a:pt x="38249" y="61626"/>
                    <a:pt x="37789" y="61751"/>
                  </a:cubicBezTo>
                  <a:cubicBezTo>
                    <a:pt x="37642" y="61814"/>
                    <a:pt x="37517" y="61856"/>
                    <a:pt x="37370" y="61939"/>
                  </a:cubicBezTo>
                  <a:cubicBezTo>
                    <a:pt x="37119" y="61542"/>
                    <a:pt x="36785" y="61186"/>
                    <a:pt x="36534" y="60872"/>
                  </a:cubicBezTo>
                  <a:cubicBezTo>
                    <a:pt x="35864" y="60035"/>
                    <a:pt x="35027" y="59449"/>
                    <a:pt x="34085" y="58989"/>
                  </a:cubicBezTo>
                  <a:cubicBezTo>
                    <a:pt x="33081" y="58466"/>
                    <a:pt x="32098" y="57901"/>
                    <a:pt x="31093" y="57420"/>
                  </a:cubicBezTo>
                  <a:cubicBezTo>
                    <a:pt x="31093" y="57232"/>
                    <a:pt x="31135" y="57085"/>
                    <a:pt x="31135" y="56897"/>
                  </a:cubicBezTo>
                  <a:cubicBezTo>
                    <a:pt x="31282" y="55181"/>
                    <a:pt x="31554" y="53486"/>
                    <a:pt x="31721" y="51770"/>
                  </a:cubicBezTo>
                  <a:cubicBezTo>
                    <a:pt x="31909" y="50034"/>
                    <a:pt x="32098" y="48360"/>
                    <a:pt x="32412" y="46665"/>
                  </a:cubicBezTo>
                  <a:cubicBezTo>
                    <a:pt x="32537" y="45912"/>
                    <a:pt x="32809" y="45096"/>
                    <a:pt x="32851" y="44301"/>
                  </a:cubicBezTo>
                  <a:cubicBezTo>
                    <a:pt x="32872" y="43840"/>
                    <a:pt x="32914" y="43359"/>
                    <a:pt x="32977" y="42899"/>
                  </a:cubicBezTo>
                  <a:close/>
                  <a:moveTo>
                    <a:pt x="23613" y="57104"/>
                  </a:moveTo>
                  <a:cubicBezTo>
                    <a:pt x="23672" y="57104"/>
                    <a:pt x="23731" y="57105"/>
                    <a:pt x="23791" y="57106"/>
                  </a:cubicBezTo>
                  <a:cubicBezTo>
                    <a:pt x="24879" y="57127"/>
                    <a:pt x="25946" y="57294"/>
                    <a:pt x="26992" y="57524"/>
                  </a:cubicBezTo>
                  <a:cubicBezTo>
                    <a:pt x="29001" y="57985"/>
                    <a:pt x="30780" y="59031"/>
                    <a:pt x="32579" y="60035"/>
                  </a:cubicBezTo>
                  <a:cubicBezTo>
                    <a:pt x="33416" y="60496"/>
                    <a:pt x="34253" y="60872"/>
                    <a:pt x="34943" y="61542"/>
                  </a:cubicBezTo>
                  <a:cubicBezTo>
                    <a:pt x="35278" y="61877"/>
                    <a:pt x="35550" y="62337"/>
                    <a:pt x="35864" y="62734"/>
                  </a:cubicBezTo>
                  <a:cubicBezTo>
                    <a:pt x="35718" y="62734"/>
                    <a:pt x="35571" y="62776"/>
                    <a:pt x="35445" y="62902"/>
                  </a:cubicBezTo>
                  <a:cubicBezTo>
                    <a:pt x="34609" y="63927"/>
                    <a:pt x="33604" y="64743"/>
                    <a:pt x="32558" y="65517"/>
                  </a:cubicBezTo>
                  <a:cubicBezTo>
                    <a:pt x="31616" y="66229"/>
                    <a:pt x="30989" y="67296"/>
                    <a:pt x="30173" y="68133"/>
                  </a:cubicBezTo>
                  <a:cubicBezTo>
                    <a:pt x="29336" y="69012"/>
                    <a:pt x="28478" y="69807"/>
                    <a:pt x="27767" y="70790"/>
                  </a:cubicBezTo>
                  <a:cubicBezTo>
                    <a:pt x="27495" y="71209"/>
                    <a:pt x="27223" y="71648"/>
                    <a:pt x="26971" y="72066"/>
                  </a:cubicBezTo>
                  <a:cubicBezTo>
                    <a:pt x="26867" y="72171"/>
                    <a:pt x="26804" y="72213"/>
                    <a:pt x="26762" y="72297"/>
                  </a:cubicBezTo>
                  <a:cubicBezTo>
                    <a:pt x="25779" y="71146"/>
                    <a:pt x="24921" y="69911"/>
                    <a:pt x="23728" y="69012"/>
                  </a:cubicBezTo>
                  <a:cubicBezTo>
                    <a:pt x="22285" y="67903"/>
                    <a:pt x="20590" y="67191"/>
                    <a:pt x="18832" y="66815"/>
                  </a:cubicBezTo>
                  <a:cubicBezTo>
                    <a:pt x="17826" y="66593"/>
                    <a:pt x="16796" y="66518"/>
                    <a:pt x="15762" y="66518"/>
                  </a:cubicBezTo>
                  <a:cubicBezTo>
                    <a:pt x="14839" y="66518"/>
                    <a:pt x="13912" y="66578"/>
                    <a:pt x="12994" y="66647"/>
                  </a:cubicBezTo>
                  <a:cubicBezTo>
                    <a:pt x="12053" y="66731"/>
                    <a:pt x="11090" y="66877"/>
                    <a:pt x="10149" y="66919"/>
                  </a:cubicBezTo>
                  <a:cubicBezTo>
                    <a:pt x="10044" y="66919"/>
                    <a:pt x="9919" y="66940"/>
                    <a:pt x="9793" y="66940"/>
                  </a:cubicBezTo>
                  <a:cubicBezTo>
                    <a:pt x="10044" y="66563"/>
                    <a:pt x="10274" y="66208"/>
                    <a:pt x="10546" y="65873"/>
                  </a:cubicBezTo>
                  <a:cubicBezTo>
                    <a:pt x="11153" y="64973"/>
                    <a:pt x="11906" y="64199"/>
                    <a:pt x="12471" y="63299"/>
                  </a:cubicBezTo>
                  <a:cubicBezTo>
                    <a:pt x="13099" y="62337"/>
                    <a:pt x="13790" y="61416"/>
                    <a:pt x="14522" y="60537"/>
                  </a:cubicBezTo>
                  <a:cubicBezTo>
                    <a:pt x="15171" y="59721"/>
                    <a:pt x="15715" y="58801"/>
                    <a:pt x="16405" y="58027"/>
                  </a:cubicBezTo>
                  <a:cubicBezTo>
                    <a:pt x="16426" y="58027"/>
                    <a:pt x="16468" y="58027"/>
                    <a:pt x="16510" y="57985"/>
                  </a:cubicBezTo>
                  <a:cubicBezTo>
                    <a:pt x="16928" y="57880"/>
                    <a:pt x="17347" y="57797"/>
                    <a:pt x="17765" y="57755"/>
                  </a:cubicBezTo>
                  <a:cubicBezTo>
                    <a:pt x="18748" y="57608"/>
                    <a:pt x="19753" y="57608"/>
                    <a:pt x="20736" y="57441"/>
                  </a:cubicBezTo>
                  <a:cubicBezTo>
                    <a:pt x="21703" y="57263"/>
                    <a:pt x="22633" y="57104"/>
                    <a:pt x="23613" y="57104"/>
                  </a:cubicBezTo>
                  <a:close/>
                  <a:moveTo>
                    <a:pt x="9479" y="70957"/>
                  </a:moveTo>
                  <a:cubicBezTo>
                    <a:pt x="10463" y="71125"/>
                    <a:pt x="11467" y="71229"/>
                    <a:pt x="12450" y="71418"/>
                  </a:cubicBezTo>
                  <a:cubicBezTo>
                    <a:pt x="12739" y="71464"/>
                    <a:pt x="13019" y="71485"/>
                    <a:pt x="13293" y="71485"/>
                  </a:cubicBezTo>
                  <a:cubicBezTo>
                    <a:pt x="14010" y="71485"/>
                    <a:pt x="14689" y="71343"/>
                    <a:pt x="15401" y="71146"/>
                  </a:cubicBezTo>
                  <a:lnTo>
                    <a:pt x="15401" y="71146"/>
                  </a:lnTo>
                  <a:cubicBezTo>
                    <a:pt x="15087" y="71564"/>
                    <a:pt x="14919" y="72066"/>
                    <a:pt x="14836" y="72631"/>
                  </a:cubicBezTo>
                  <a:cubicBezTo>
                    <a:pt x="14836" y="72569"/>
                    <a:pt x="14773" y="72506"/>
                    <a:pt x="14710" y="72485"/>
                  </a:cubicBezTo>
                  <a:cubicBezTo>
                    <a:pt x="13894" y="72108"/>
                    <a:pt x="13057" y="72087"/>
                    <a:pt x="12158" y="72087"/>
                  </a:cubicBezTo>
                  <a:cubicBezTo>
                    <a:pt x="11279" y="72087"/>
                    <a:pt x="10316" y="72150"/>
                    <a:pt x="9437" y="72380"/>
                  </a:cubicBezTo>
                  <a:cubicBezTo>
                    <a:pt x="9417" y="72380"/>
                    <a:pt x="9396" y="72401"/>
                    <a:pt x="9396" y="72401"/>
                  </a:cubicBezTo>
                  <a:lnTo>
                    <a:pt x="9396" y="72380"/>
                  </a:lnTo>
                  <a:cubicBezTo>
                    <a:pt x="9375" y="72297"/>
                    <a:pt x="8998" y="71962"/>
                    <a:pt x="8873" y="71836"/>
                  </a:cubicBezTo>
                  <a:cubicBezTo>
                    <a:pt x="8998" y="71732"/>
                    <a:pt x="9103" y="71627"/>
                    <a:pt x="9207" y="71481"/>
                  </a:cubicBezTo>
                  <a:cubicBezTo>
                    <a:pt x="9333" y="71334"/>
                    <a:pt x="9417" y="71146"/>
                    <a:pt x="9479" y="70957"/>
                  </a:cubicBezTo>
                  <a:close/>
                  <a:moveTo>
                    <a:pt x="9500" y="72589"/>
                  </a:moveTo>
                  <a:lnTo>
                    <a:pt x="9500" y="72589"/>
                  </a:lnTo>
                  <a:cubicBezTo>
                    <a:pt x="10036" y="72720"/>
                    <a:pt x="10602" y="72740"/>
                    <a:pt x="11164" y="72740"/>
                  </a:cubicBezTo>
                  <a:cubicBezTo>
                    <a:pt x="11413" y="72740"/>
                    <a:pt x="11662" y="72736"/>
                    <a:pt x="11906" y="72736"/>
                  </a:cubicBezTo>
                  <a:cubicBezTo>
                    <a:pt x="12785" y="72736"/>
                    <a:pt x="13685" y="72903"/>
                    <a:pt x="14606" y="72924"/>
                  </a:cubicBezTo>
                  <a:cubicBezTo>
                    <a:pt x="14710" y="72924"/>
                    <a:pt x="14773" y="72841"/>
                    <a:pt x="14836" y="72778"/>
                  </a:cubicBezTo>
                  <a:lnTo>
                    <a:pt x="14836" y="72778"/>
                  </a:lnTo>
                  <a:cubicBezTo>
                    <a:pt x="14815" y="73050"/>
                    <a:pt x="14773" y="73343"/>
                    <a:pt x="14773" y="73636"/>
                  </a:cubicBezTo>
                  <a:cubicBezTo>
                    <a:pt x="14020" y="73678"/>
                    <a:pt x="13287" y="73761"/>
                    <a:pt x="12534" y="73866"/>
                  </a:cubicBezTo>
                  <a:cubicBezTo>
                    <a:pt x="12011" y="73950"/>
                    <a:pt x="11488" y="73991"/>
                    <a:pt x="10986" y="74138"/>
                  </a:cubicBezTo>
                  <a:cubicBezTo>
                    <a:pt x="10777" y="74180"/>
                    <a:pt x="10588" y="74201"/>
                    <a:pt x="10379" y="74263"/>
                  </a:cubicBezTo>
                  <a:cubicBezTo>
                    <a:pt x="10308" y="74107"/>
                    <a:pt x="10121" y="73970"/>
                    <a:pt x="9917" y="73970"/>
                  </a:cubicBezTo>
                  <a:cubicBezTo>
                    <a:pt x="9821" y="73970"/>
                    <a:pt x="9720" y="74001"/>
                    <a:pt x="9626" y="74075"/>
                  </a:cubicBezTo>
                  <a:lnTo>
                    <a:pt x="9479" y="74242"/>
                  </a:lnTo>
                  <a:cubicBezTo>
                    <a:pt x="9417" y="74180"/>
                    <a:pt x="9396" y="74138"/>
                    <a:pt x="9333" y="74075"/>
                  </a:cubicBezTo>
                  <a:cubicBezTo>
                    <a:pt x="9417" y="73887"/>
                    <a:pt x="9521" y="73719"/>
                    <a:pt x="9584" y="73531"/>
                  </a:cubicBezTo>
                  <a:cubicBezTo>
                    <a:pt x="9689" y="73217"/>
                    <a:pt x="9605" y="72903"/>
                    <a:pt x="9500" y="72589"/>
                  </a:cubicBezTo>
                  <a:close/>
                  <a:moveTo>
                    <a:pt x="15509" y="68276"/>
                  </a:moveTo>
                  <a:cubicBezTo>
                    <a:pt x="16122" y="68276"/>
                    <a:pt x="16729" y="68298"/>
                    <a:pt x="17326" y="68342"/>
                  </a:cubicBezTo>
                  <a:cubicBezTo>
                    <a:pt x="19104" y="68509"/>
                    <a:pt x="20820" y="69158"/>
                    <a:pt x="22305" y="70121"/>
                  </a:cubicBezTo>
                  <a:cubicBezTo>
                    <a:pt x="23875" y="71146"/>
                    <a:pt x="24754" y="72841"/>
                    <a:pt x="26051" y="74117"/>
                  </a:cubicBezTo>
                  <a:cubicBezTo>
                    <a:pt x="26072" y="74180"/>
                    <a:pt x="26134" y="74222"/>
                    <a:pt x="26176" y="74284"/>
                  </a:cubicBezTo>
                  <a:cubicBezTo>
                    <a:pt x="26134" y="74452"/>
                    <a:pt x="26114" y="74619"/>
                    <a:pt x="26072" y="74786"/>
                  </a:cubicBezTo>
                  <a:cubicBezTo>
                    <a:pt x="25507" y="74326"/>
                    <a:pt x="24774" y="74033"/>
                    <a:pt x="24063" y="73845"/>
                  </a:cubicBezTo>
                  <a:cubicBezTo>
                    <a:pt x="23080" y="73552"/>
                    <a:pt x="22033" y="73447"/>
                    <a:pt x="20987" y="73426"/>
                  </a:cubicBezTo>
                  <a:cubicBezTo>
                    <a:pt x="20244" y="71841"/>
                    <a:pt x="18928" y="70113"/>
                    <a:pt x="17377" y="70113"/>
                  </a:cubicBezTo>
                  <a:cubicBezTo>
                    <a:pt x="16963" y="70113"/>
                    <a:pt x="16532" y="70236"/>
                    <a:pt x="16091" y="70518"/>
                  </a:cubicBezTo>
                  <a:cubicBezTo>
                    <a:pt x="16028" y="70539"/>
                    <a:pt x="15987" y="70602"/>
                    <a:pt x="15903" y="70644"/>
                  </a:cubicBezTo>
                  <a:cubicBezTo>
                    <a:pt x="15882" y="70581"/>
                    <a:pt x="15798" y="70518"/>
                    <a:pt x="15715" y="70497"/>
                  </a:cubicBezTo>
                  <a:cubicBezTo>
                    <a:pt x="15313" y="70402"/>
                    <a:pt x="14911" y="70376"/>
                    <a:pt x="14509" y="70376"/>
                  </a:cubicBezTo>
                  <a:cubicBezTo>
                    <a:pt x="14016" y="70376"/>
                    <a:pt x="13522" y="70415"/>
                    <a:pt x="13026" y="70415"/>
                  </a:cubicBezTo>
                  <a:cubicBezTo>
                    <a:pt x="12765" y="70415"/>
                    <a:pt x="12504" y="70404"/>
                    <a:pt x="12241" y="70372"/>
                  </a:cubicBezTo>
                  <a:cubicBezTo>
                    <a:pt x="11697" y="70288"/>
                    <a:pt x="11174" y="70309"/>
                    <a:pt x="10630" y="70288"/>
                  </a:cubicBezTo>
                  <a:cubicBezTo>
                    <a:pt x="10170" y="70267"/>
                    <a:pt x="9751" y="70225"/>
                    <a:pt x="9312" y="70225"/>
                  </a:cubicBezTo>
                  <a:cubicBezTo>
                    <a:pt x="9228" y="70100"/>
                    <a:pt x="9124" y="69995"/>
                    <a:pt x="9019" y="69890"/>
                  </a:cubicBezTo>
                  <a:cubicBezTo>
                    <a:pt x="8768" y="69681"/>
                    <a:pt x="8454" y="69535"/>
                    <a:pt x="8182" y="69346"/>
                  </a:cubicBezTo>
                  <a:cubicBezTo>
                    <a:pt x="7952" y="69179"/>
                    <a:pt x="8475" y="68865"/>
                    <a:pt x="8663" y="68719"/>
                  </a:cubicBezTo>
                  <a:cubicBezTo>
                    <a:pt x="8898" y="68753"/>
                    <a:pt x="9145" y="68767"/>
                    <a:pt x="9394" y="68767"/>
                  </a:cubicBezTo>
                  <a:cubicBezTo>
                    <a:pt x="10054" y="68767"/>
                    <a:pt x="10738" y="68669"/>
                    <a:pt x="11300" y="68593"/>
                  </a:cubicBezTo>
                  <a:cubicBezTo>
                    <a:pt x="12670" y="68389"/>
                    <a:pt x="14102" y="68276"/>
                    <a:pt x="15509" y="68276"/>
                  </a:cubicBezTo>
                  <a:close/>
                  <a:moveTo>
                    <a:pt x="8036" y="74305"/>
                  </a:moveTo>
                  <a:cubicBezTo>
                    <a:pt x="8056" y="74368"/>
                    <a:pt x="8056" y="74410"/>
                    <a:pt x="8119" y="74494"/>
                  </a:cubicBezTo>
                  <a:cubicBezTo>
                    <a:pt x="8391" y="74975"/>
                    <a:pt x="8663" y="75100"/>
                    <a:pt x="9165" y="75247"/>
                  </a:cubicBezTo>
                  <a:cubicBezTo>
                    <a:pt x="9214" y="75261"/>
                    <a:pt x="9260" y="75268"/>
                    <a:pt x="9302" y="75268"/>
                  </a:cubicBezTo>
                  <a:cubicBezTo>
                    <a:pt x="9441" y="75268"/>
                    <a:pt x="9546" y="75197"/>
                    <a:pt x="9626" y="75100"/>
                  </a:cubicBezTo>
                  <a:cubicBezTo>
                    <a:pt x="9869" y="75195"/>
                    <a:pt x="10130" y="75220"/>
                    <a:pt x="10386" y="75220"/>
                  </a:cubicBezTo>
                  <a:cubicBezTo>
                    <a:pt x="10526" y="75220"/>
                    <a:pt x="10664" y="75212"/>
                    <a:pt x="10797" y="75205"/>
                  </a:cubicBezTo>
                  <a:cubicBezTo>
                    <a:pt x="12158" y="75142"/>
                    <a:pt x="13518" y="75038"/>
                    <a:pt x="14878" y="74975"/>
                  </a:cubicBezTo>
                  <a:cubicBezTo>
                    <a:pt x="14919" y="75142"/>
                    <a:pt x="14940" y="75330"/>
                    <a:pt x="14961" y="75498"/>
                  </a:cubicBezTo>
                  <a:cubicBezTo>
                    <a:pt x="13162" y="75602"/>
                    <a:pt x="11362" y="75728"/>
                    <a:pt x="9542" y="75770"/>
                  </a:cubicBezTo>
                  <a:cubicBezTo>
                    <a:pt x="9260" y="75791"/>
                    <a:pt x="8920" y="75833"/>
                    <a:pt x="8585" y="75833"/>
                  </a:cubicBezTo>
                  <a:cubicBezTo>
                    <a:pt x="8250" y="75833"/>
                    <a:pt x="7920" y="75791"/>
                    <a:pt x="7659" y="75644"/>
                  </a:cubicBezTo>
                  <a:cubicBezTo>
                    <a:pt x="7345" y="75498"/>
                    <a:pt x="7345" y="74870"/>
                    <a:pt x="7554" y="74661"/>
                  </a:cubicBezTo>
                  <a:cubicBezTo>
                    <a:pt x="7701" y="74514"/>
                    <a:pt x="7847" y="74410"/>
                    <a:pt x="8036" y="74305"/>
                  </a:cubicBezTo>
                  <a:close/>
                  <a:moveTo>
                    <a:pt x="21510" y="74870"/>
                  </a:moveTo>
                  <a:cubicBezTo>
                    <a:pt x="21929" y="74891"/>
                    <a:pt x="22305" y="74933"/>
                    <a:pt x="22703" y="74996"/>
                  </a:cubicBezTo>
                  <a:cubicBezTo>
                    <a:pt x="23707" y="75142"/>
                    <a:pt x="24607" y="75456"/>
                    <a:pt x="25423" y="76063"/>
                  </a:cubicBezTo>
                  <a:cubicBezTo>
                    <a:pt x="25737" y="76335"/>
                    <a:pt x="26030" y="76607"/>
                    <a:pt x="26365" y="76774"/>
                  </a:cubicBezTo>
                  <a:cubicBezTo>
                    <a:pt x="26302" y="76795"/>
                    <a:pt x="26281" y="76816"/>
                    <a:pt x="26239" y="76858"/>
                  </a:cubicBezTo>
                  <a:cubicBezTo>
                    <a:pt x="25842" y="76439"/>
                    <a:pt x="25486" y="76167"/>
                    <a:pt x="24900" y="76021"/>
                  </a:cubicBezTo>
                  <a:cubicBezTo>
                    <a:pt x="24147" y="75812"/>
                    <a:pt x="23352" y="75686"/>
                    <a:pt x="22577" y="75498"/>
                  </a:cubicBezTo>
                  <a:cubicBezTo>
                    <a:pt x="22264" y="75414"/>
                    <a:pt x="21908" y="75351"/>
                    <a:pt x="21615" y="75330"/>
                  </a:cubicBezTo>
                  <a:cubicBezTo>
                    <a:pt x="21573" y="75163"/>
                    <a:pt x="21531" y="75017"/>
                    <a:pt x="21510" y="74870"/>
                  </a:cubicBezTo>
                  <a:close/>
                  <a:moveTo>
                    <a:pt x="21741" y="76460"/>
                  </a:moveTo>
                  <a:lnTo>
                    <a:pt x="21741" y="76460"/>
                  </a:lnTo>
                  <a:cubicBezTo>
                    <a:pt x="21950" y="76481"/>
                    <a:pt x="22138" y="76502"/>
                    <a:pt x="22347" y="76544"/>
                  </a:cubicBezTo>
                  <a:cubicBezTo>
                    <a:pt x="22305" y="76565"/>
                    <a:pt x="22285" y="76586"/>
                    <a:pt x="22243" y="76607"/>
                  </a:cubicBezTo>
                  <a:cubicBezTo>
                    <a:pt x="22075" y="76774"/>
                    <a:pt x="21929" y="76963"/>
                    <a:pt x="21741" y="77088"/>
                  </a:cubicBezTo>
                  <a:cubicBezTo>
                    <a:pt x="21761" y="76879"/>
                    <a:pt x="21761" y="76670"/>
                    <a:pt x="21741" y="76460"/>
                  </a:cubicBezTo>
                  <a:close/>
                  <a:moveTo>
                    <a:pt x="47572" y="61639"/>
                  </a:moveTo>
                  <a:cubicBezTo>
                    <a:pt x="49253" y="61639"/>
                    <a:pt x="50978" y="61963"/>
                    <a:pt x="52456" y="62693"/>
                  </a:cubicBezTo>
                  <a:cubicBezTo>
                    <a:pt x="53377" y="63111"/>
                    <a:pt x="54172" y="63781"/>
                    <a:pt x="54925" y="64408"/>
                  </a:cubicBezTo>
                  <a:cubicBezTo>
                    <a:pt x="55302" y="64722"/>
                    <a:pt x="55658" y="65036"/>
                    <a:pt x="55972" y="65371"/>
                  </a:cubicBezTo>
                  <a:cubicBezTo>
                    <a:pt x="56097" y="65496"/>
                    <a:pt x="56202" y="65622"/>
                    <a:pt x="56348" y="65768"/>
                  </a:cubicBezTo>
                  <a:cubicBezTo>
                    <a:pt x="56245" y="65830"/>
                    <a:pt x="56162" y="65973"/>
                    <a:pt x="56140" y="66098"/>
                  </a:cubicBezTo>
                  <a:lnTo>
                    <a:pt x="56140" y="66098"/>
                  </a:lnTo>
                  <a:cubicBezTo>
                    <a:pt x="56140" y="66091"/>
                    <a:pt x="56138" y="66088"/>
                    <a:pt x="56132" y="66088"/>
                  </a:cubicBezTo>
                  <a:cubicBezTo>
                    <a:pt x="56086" y="66088"/>
                    <a:pt x="55838" y="66318"/>
                    <a:pt x="55783" y="66354"/>
                  </a:cubicBezTo>
                  <a:cubicBezTo>
                    <a:pt x="55616" y="66501"/>
                    <a:pt x="55448" y="66647"/>
                    <a:pt x="55302" y="66815"/>
                  </a:cubicBezTo>
                  <a:cubicBezTo>
                    <a:pt x="54842" y="67296"/>
                    <a:pt x="54402" y="67882"/>
                    <a:pt x="54047" y="68426"/>
                  </a:cubicBezTo>
                  <a:cubicBezTo>
                    <a:pt x="53335" y="69556"/>
                    <a:pt x="52791" y="70748"/>
                    <a:pt x="51871" y="71732"/>
                  </a:cubicBezTo>
                  <a:cubicBezTo>
                    <a:pt x="50845" y="72799"/>
                    <a:pt x="49966" y="74033"/>
                    <a:pt x="49046" y="75184"/>
                  </a:cubicBezTo>
                  <a:cubicBezTo>
                    <a:pt x="48606" y="75728"/>
                    <a:pt x="48125" y="76272"/>
                    <a:pt x="47707" y="76858"/>
                  </a:cubicBezTo>
                  <a:cubicBezTo>
                    <a:pt x="47518" y="77109"/>
                    <a:pt x="47351" y="77381"/>
                    <a:pt x="47142" y="77611"/>
                  </a:cubicBezTo>
                  <a:cubicBezTo>
                    <a:pt x="46995" y="77758"/>
                    <a:pt x="46953" y="78030"/>
                    <a:pt x="46849" y="78239"/>
                  </a:cubicBezTo>
                  <a:cubicBezTo>
                    <a:pt x="46556" y="77967"/>
                    <a:pt x="46242" y="77758"/>
                    <a:pt x="45991" y="77590"/>
                  </a:cubicBezTo>
                  <a:cubicBezTo>
                    <a:pt x="45217" y="77067"/>
                    <a:pt x="44589" y="76356"/>
                    <a:pt x="43836" y="75812"/>
                  </a:cubicBezTo>
                  <a:cubicBezTo>
                    <a:pt x="43062" y="75226"/>
                    <a:pt x="42288" y="74933"/>
                    <a:pt x="41430" y="74556"/>
                  </a:cubicBezTo>
                  <a:cubicBezTo>
                    <a:pt x="40593" y="74159"/>
                    <a:pt x="39777" y="73761"/>
                    <a:pt x="38898" y="73510"/>
                  </a:cubicBezTo>
                  <a:cubicBezTo>
                    <a:pt x="37341" y="73003"/>
                    <a:pt x="35696" y="72700"/>
                    <a:pt x="34074" y="72700"/>
                  </a:cubicBezTo>
                  <a:cubicBezTo>
                    <a:pt x="33756" y="72700"/>
                    <a:pt x="33439" y="72712"/>
                    <a:pt x="33123" y="72736"/>
                  </a:cubicBezTo>
                  <a:cubicBezTo>
                    <a:pt x="32202" y="72820"/>
                    <a:pt x="31240" y="72945"/>
                    <a:pt x="30319" y="73134"/>
                  </a:cubicBezTo>
                  <a:cubicBezTo>
                    <a:pt x="29461" y="73301"/>
                    <a:pt x="28624" y="73636"/>
                    <a:pt x="27746" y="73782"/>
                  </a:cubicBezTo>
                  <a:cubicBezTo>
                    <a:pt x="28206" y="73259"/>
                    <a:pt x="28520" y="72589"/>
                    <a:pt x="28875" y="72045"/>
                  </a:cubicBezTo>
                  <a:cubicBezTo>
                    <a:pt x="29566" y="70999"/>
                    <a:pt x="30361" y="70121"/>
                    <a:pt x="31198" y="69221"/>
                  </a:cubicBezTo>
                  <a:cubicBezTo>
                    <a:pt x="32014" y="68321"/>
                    <a:pt x="32579" y="67170"/>
                    <a:pt x="33500" y="66396"/>
                  </a:cubicBezTo>
                  <a:cubicBezTo>
                    <a:pt x="34462" y="65580"/>
                    <a:pt x="35445" y="64722"/>
                    <a:pt x="36220" y="63739"/>
                  </a:cubicBezTo>
                  <a:cubicBezTo>
                    <a:pt x="36324" y="63613"/>
                    <a:pt x="36345" y="63488"/>
                    <a:pt x="36345" y="63383"/>
                  </a:cubicBezTo>
                  <a:cubicBezTo>
                    <a:pt x="36429" y="63425"/>
                    <a:pt x="36534" y="63488"/>
                    <a:pt x="36638" y="63488"/>
                  </a:cubicBezTo>
                  <a:cubicBezTo>
                    <a:pt x="36705" y="63492"/>
                    <a:pt x="36770" y="63494"/>
                    <a:pt x="36834" y="63494"/>
                  </a:cubicBezTo>
                  <a:cubicBezTo>
                    <a:pt x="37091" y="63494"/>
                    <a:pt x="37329" y="63454"/>
                    <a:pt x="37580" y="63320"/>
                  </a:cubicBezTo>
                  <a:cubicBezTo>
                    <a:pt x="37768" y="63258"/>
                    <a:pt x="37894" y="63174"/>
                    <a:pt x="38061" y="63069"/>
                  </a:cubicBezTo>
                  <a:cubicBezTo>
                    <a:pt x="38082" y="63048"/>
                    <a:pt x="38542" y="63006"/>
                    <a:pt x="38626" y="63006"/>
                  </a:cubicBezTo>
                  <a:cubicBezTo>
                    <a:pt x="39526" y="62839"/>
                    <a:pt x="40425" y="62651"/>
                    <a:pt x="41325" y="62442"/>
                  </a:cubicBezTo>
                  <a:cubicBezTo>
                    <a:pt x="43229" y="62002"/>
                    <a:pt x="45196" y="61730"/>
                    <a:pt x="47121" y="61646"/>
                  </a:cubicBezTo>
                  <a:cubicBezTo>
                    <a:pt x="47271" y="61641"/>
                    <a:pt x="47421" y="61639"/>
                    <a:pt x="47572" y="61639"/>
                  </a:cubicBezTo>
                  <a:close/>
                  <a:moveTo>
                    <a:pt x="17303" y="71639"/>
                  </a:moveTo>
                  <a:cubicBezTo>
                    <a:pt x="18286" y="71639"/>
                    <a:pt x="19512" y="74020"/>
                    <a:pt x="19732" y="74577"/>
                  </a:cubicBezTo>
                  <a:cubicBezTo>
                    <a:pt x="20088" y="75519"/>
                    <a:pt x="20297" y="76586"/>
                    <a:pt x="20004" y="77548"/>
                  </a:cubicBezTo>
                  <a:cubicBezTo>
                    <a:pt x="19795" y="78218"/>
                    <a:pt x="19230" y="78427"/>
                    <a:pt x="18623" y="78448"/>
                  </a:cubicBezTo>
                  <a:cubicBezTo>
                    <a:pt x="18267" y="78385"/>
                    <a:pt x="17849" y="78385"/>
                    <a:pt x="17577" y="78343"/>
                  </a:cubicBezTo>
                  <a:cubicBezTo>
                    <a:pt x="17535" y="78343"/>
                    <a:pt x="17472" y="78323"/>
                    <a:pt x="17388" y="78281"/>
                  </a:cubicBezTo>
                  <a:cubicBezTo>
                    <a:pt x="17033" y="77486"/>
                    <a:pt x="16719" y="76272"/>
                    <a:pt x="16635" y="75979"/>
                  </a:cubicBezTo>
                  <a:cubicBezTo>
                    <a:pt x="16342" y="74828"/>
                    <a:pt x="16028" y="73217"/>
                    <a:pt x="16656" y="72108"/>
                  </a:cubicBezTo>
                  <a:cubicBezTo>
                    <a:pt x="16846" y="71776"/>
                    <a:pt x="17068" y="71639"/>
                    <a:pt x="17303" y="71639"/>
                  </a:cubicBezTo>
                  <a:close/>
                  <a:moveTo>
                    <a:pt x="29168" y="77632"/>
                  </a:moveTo>
                  <a:cubicBezTo>
                    <a:pt x="29671" y="77653"/>
                    <a:pt x="30131" y="77716"/>
                    <a:pt x="30654" y="77799"/>
                  </a:cubicBezTo>
                  <a:cubicBezTo>
                    <a:pt x="30968" y="77841"/>
                    <a:pt x="31282" y="77925"/>
                    <a:pt x="31616" y="78009"/>
                  </a:cubicBezTo>
                  <a:cubicBezTo>
                    <a:pt x="31575" y="78176"/>
                    <a:pt x="31512" y="78364"/>
                    <a:pt x="31470" y="78532"/>
                  </a:cubicBezTo>
                  <a:cubicBezTo>
                    <a:pt x="30717" y="78239"/>
                    <a:pt x="29922" y="77946"/>
                    <a:pt x="29168" y="77632"/>
                  </a:cubicBezTo>
                  <a:close/>
                  <a:moveTo>
                    <a:pt x="33638" y="73589"/>
                  </a:moveTo>
                  <a:cubicBezTo>
                    <a:pt x="35345" y="73589"/>
                    <a:pt x="37049" y="74057"/>
                    <a:pt x="38647" y="74661"/>
                  </a:cubicBezTo>
                  <a:cubicBezTo>
                    <a:pt x="39421" y="74933"/>
                    <a:pt x="40091" y="75330"/>
                    <a:pt x="40823" y="75728"/>
                  </a:cubicBezTo>
                  <a:cubicBezTo>
                    <a:pt x="41220" y="75937"/>
                    <a:pt x="41660" y="76063"/>
                    <a:pt x="42057" y="76272"/>
                  </a:cubicBezTo>
                  <a:cubicBezTo>
                    <a:pt x="42476" y="76481"/>
                    <a:pt x="42832" y="76816"/>
                    <a:pt x="43208" y="77130"/>
                  </a:cubicBezTo>
                  <a:cubicBezTo>
                    <a:pt x="43920" y="77716"/>
                    <a:pt x="44505" y="78385"/>
                    <a:pt x="45238" y="78971"/>
                  </a:cubicBezTo>
                  <a:cubicBezTo>
                    <a:pt x="45447" y="79118"/>
                    <a:pt x="45656" y="79327"/>
                    <a:pt x="45865" y="79515"/>
                  </a:cubicBezTo>
                  <a:cubicBezTo>
                    <a:pt x="45552" y="79683"/>
                    <a:pt x="45301" y="79745"/>
                    <a:pt x="44924" y="79829"/>
                  </a:cubicBezTo>
                  <a:cubicBezTo>
                    <a:pt x="44673" y="79850"/>
                    <a:pt x="44401" y="79913"/>
                    <a:pt x="44233" y="80038"/>
                  </a:cubicBezTo>
                  <a:cubicBezTo>
                    <a:pt x="43648" y="80373"/>
                    <a:pt x="43689" y="81064"/>
                    <a:pt x="44024" y="81566"/>
                  </a:cubicBezTo>
                  <a:cubicBezTo>
                    <a:pt x="43961" y="81587"/>
                    <a:pt x="43920" y="81587"/>
                    <a:pt x="43899" y="81608"/>
                  </a:cubicBezTo>
                  <a:cubicBezTo>
                    <a:pt x="43606" y="81712"/>
                    <a:pt x="43313" y="81880"/>
                    <a:pt x="43124" y="82131"/>
                  </a:cubicBezTo>
                  <a:cubicBezTo>
                    <a:pt x="43104" y="82193"/>
                    <a:pt x="43083" y="82214"/>
                    <a:pt x="43062" y="82256"/>
                  </a:cubicBezTo>
                  <a:lnTo>
                    <a:pt x="42580" y="82026"/>
                  </a:lnTo>
                  <a:cubicBezTo>
                    <a:pt x="41806" y="81628"/>
                    <a:pt x="41199" y="80875"/>
                    <a:pt x="40467" y="80415"/>
                  </a:cubicBezTo>
                  <a:cubicBezTo>
                    <a:pt x="40049" y="80143"/>
                    <a:pt x="39630" y="79913"/>
                    <a:pt x="39191" y="79683"/>
                  </a:cubicBezTo>
                  <a:cubicBezTo>
                    <a:pt x="39295" y="79201"/>
                    <a:pt x="39337" y="78699"/>
                    <a:pt x="39316" y="78239"/>
                  </a:cubicBezTo>
                  <a:lnTo>
                    <a:pt x="39316" y="78239"/>
                  </a:lnTo>
                  <a:cubicBezTo>
                    <a:pt x="39337" y="78260"/>
                    <a:pt x="39400" y="78260"/>
                    <a:pt x="39421" y="78281"/>
                  </a:cubicBezTo>
                  <a:cubicBezTo>
                    <a:pt x="40781" y="78950"/>
                    <a:pt x="41806" y="80059"/>
                    <a:pt x="43083" y="80854"/>
                  </a:cubicBezTo>
                  <a:cubicBezTo>
                    <a:pt x="43138" y="80890"/>
                    <a:pt x="43194" y="80905"/>
                    <a:pt x="43249" y="80905"/>
                  </a:cubicBezTo>
                  <a:cubicBezTo>
                    <a:pt x="43483" y="80905"/>
                    <a:pt x="43675" y="80619"/>
                    <a:pt x="43522" y="80415"/>
                  </a:cubicBezTo>
                  <a:cubicBezTo>
                    <a:pt x="42664" y="79055"/>
                    <a:pt x="41116" y="78030"/>
                    <a:pt x="39672" y="77381"/>
                  </a:cubicBezTo>
                  <a:cubicBezTo>
                    <a:pt x="39505" y="77297"/>
                    <a:pt x="39337" y="77214"/>
                    <a:pt x="39149" y="77130"/>
                  </a:cubicBezTo>
                  <a:cubicBezTo>
                    <a:pt x="39128" y="77067"/>
                    <a:pt x="39107" y="76983"/>
                    <a:pt x="39107" y="76921"/>
                  </a:cubicBezTo>
                  <a:cubicBezTo>
                    <a:pt x="38772" y="75958"/>
                    <a:pt x="37998" y="75310"/>
                    <a:pt x="37036" y="75017"/>
                  </a:cubicBezTo>
                  <a:cubicBezTo>
                    <a:pt x="36549" y="74865"/>
                    <a:pt x="36034" y="74768"/>
                    <a:pt x="35526" y="74768"/>
                  </a:cubicBezTo>
                  <a:cubicBezTo>
                    <a:pt x="35401" y="74768"/>
                    <a:pt x="35276" y="74774"/>
                    <a:pt x="35153" y="74786"/>
                  </a:cubicBezTo>
                  <a:cubicBezTo>
                    <a:pt x="34420" y="74828"/>
                    <a:pt x="33876" y="75226"/>
                    <a:pt x="33290" y="75623"/>
                  </a:cubicBezTo>
                  <a:cubicBezTo>
                    <a:pt x="32872" y="75916"/>
                    <a:pt x="32558" y="76272"/>
                    <a:pt x="32286" y="76670"/>
                  </a:cubicBezTo>
                  <a:cubicBezTo>
                    <a:pt x="31287" y="76406"/>
                    <a:pt x="30278" y="76253"/>
                    <a:pt x="29285" y="76253"/>
                  </a:cubicBezTo>
                  <a:cubicBezTo>
                    <a:pt x="28781" y="76253"/>
                    <a:pt x="28281" y="76292"/>
                    <a:pt x="27787" y="76377"/>
                  </a:cubicBezTo>
                  <a:cubicBezTo>
                    <a:pt x="27808" y="76126"/>
                    <a:pt x="27725" y="75854"/>
                    <a:pt x="27474" y="75728"/>
                  </a:cubicBezTo>
                  <a:cubicBezTo>
                    <a:pt x="27432" y="75707"/>
                    <a:pt x="27390" y="75707"/>
                    <a:pt x="27369" y="75665"/>
                  </a:cubicBezTo>
                  <a:cubicBezTo>
                    <a:pt x="27306" y="75247"/>
                    <a:pt x="27118" y="74724"/>
                    <a:pt x="27202" y="74305"/>
                  </a:cubicBezTo>
                  <a:cubicBezTo>
                    <a:pt x="27327" y="74242"/>
                    <a:pt x="27432" y="74159"/>
                    <a:pt x="27536" y="74054"/>
                  </a:cubicBezTo>
                  <a:cubicBezTo>
                    <a:pt x="27608" y="74056"/>
                    <a:pt x="27680" y="74057"/>
                    <a:pt x="27753" y="74057"/>
                  </a:cubicBezTo>
                  <a:cubicBezTo>
                    <a:pt x="28371" y="74057"/>
                    <a:pt x="28987" y="73980"/>
                    <a:pt x="29587" y="73887"/>
                  </a:cubicBezTo>
                  <a:cubicBezTo>
                    <a:pt x="30633" y="73719"/>
                    <a:pt x="31679" y="73740"/>
                    <a:pt x="32725" y="73636"/>
                  </a:cubicBezTo>
                  <a:cubicBezTo>
                    <a:pt x="33029" y="73604"/>
                    <a:pt x="33334" y="73589"/>
                    <a:pt x="33638" y="73589"/>
                  </a:cubicBezTo>
                  <a:close/>
                  <a:moveTo>
                    <a:pt x="35431" y="76188"/>
                  </a:moveTo>
                  <a:cubicBezTo>
                    <a:pt x="35575" y="76188"/>
                    <a:pt x="35720" y="76202"/>
                    <a:pt x="35864" y="76230"/>
                  </a:cubicBezTo>
                  <a:cubicBezTo>
                    <a:pt x="36596" y="76356"/>
                    <a:pt x="37224" y="76544"/>
                    <a:pt x="37580" y="77214"/>
                  </a:cubicBezTo>
                  <a:cubicBezTo>
                    <a:pt x="38207" y="78364"/>
                    <a:pt x="37538" y="80101"/>
                    <a:pt x="36889" y="81064"/>
                  </a:cubicBezTo>
                  <a:cubicBezTo>
                    <a:pt x="36429" y="81712"/>
                    <a:pt x="35697" y="82340"/>
                    <a:pt x="34922" y="82528"/>
                  </a:cubicBezTo>
                  <a:cubicBezTo>
                    <a:pt x="34749" y="82574"/>
                    <a:pt x="34557" y="82598"/>
                    <a:pt x="34361" y="82598"/>
                  </a:cubicBezTo>
                  <a:cubicBezTo>
                    <a:pt x="33752" y="82598"/>
                    <a:pt x="33099" y="82370"/>
                    <a:pt x="32830" y="81880"/>
                  </a:cubicBezTo>
                  <a:cubicBezTo>
                    <a:pt x="32767" y="81796"/>
                    <a:pt x="32725" y="81712"/>
                    <a:pt x="32663" y="81670"/>
                  </a:cubicBezTo>
                  <a:cubicBezTo>
                    <a:pt x="32621" y="81210"/>
                    <a:pt x="32558" y="80771"/>
                    <a:pt x="32537" y="80415"/>
                  </a:cubicBezTo>
                  <a:cubicBezTo>
                    <a:pt x="32516" y="79327"/>
                    <a:pt x="32746" y="78260"/>
                    <a:pt x="33353" y="77339"/>
                  </a:cubicBezTo>
                  <a:cubicBezTo>
                    <a:pt x="33833" y="76628"/>
                    <a:pt x="34616" y="76188"/>
                    <a:pt x="35431" y="76188"/>
                  </a:cubicBezTo>
                  <a:close/>
                  <a:moveTo>
                    <a:pt x="55992" y="68133"/>
                  </a:moveTo>
                  <a:cubicBezTo>
                    <a:pt x="56013" y="68363"/>
                    <a:pt x="56097" y="68614"/>
                    <a:pt x="56264" y="68740"/>
                  </a:cubicBezTo>
                  <a:cubicBezTo>
                    <a:pt x="56285" y="68760"/>
                    <a:pt x="56327" y="68802"/>
                    <a:pt x="56369" y="68823"/>
                  </a:cubicBezTo>
                  <a:cubicBezTo>
                    <a:pt x="56411" y="68865"/>
                    <a:pt x="56411" y="68907"/>
                    <a:pt x="56432" y="68907"/>
                  </a:cubicBezTo>
                  <a:lnTo>
                    <a:pt x="56285" y="69284"/>
                  </a:lnTo>
                  <a:cubicBezTo>
                    <a:pt x="55825" y="70204"/>
                    <a:pt x="54716" y="71146"/>
                    <a:pt x="54319" y="72213"/>
                  </a:cubicBezTo>
                  <a:cubicBezTo>
                    <a:pt x="54277" y="72276"/>
                    <a:pt x="54214" y="72317"/>
                    <a:pt x="54193" y="72380"/>
                  </a:cubicBezTo>
                  <a:cubicBezTo>
                    <a:pt x="53963" y="72778"/>
                    <a:pt x="53586" y="72945"/>
                    <a:pt x="53377" y="73364"/>
                  </a:cubicBezTo>
                  <a:cubicBezTo>
                    <a:pt x="53084" y="73929"/>
                    <a:pt x="52707" y="74347"/>
                    <a:pt x="52331" y="74828"/>
                  </a:cubicBezTo>
                  <a:cubicBezTo>
                    <a:pt x="51619" y="75854"/>
                    <a:pt x="50950" y="76879"/>
                    <a:pt x="50050" y="77758"/>
                  </a:cubicBezTo>
                  <a:cubicBezTo>
                    <a:pt x="49590" y="78239"/>
                    <a:pt x="49088" y="78595"/>
                    <a:pt x="48648" y="79097"/>
                  </a:cubicBezTo>
                  <a:cubicBezTo>
                    <a:pt x="48167" y="79599"/>
                    <a:pt x="47749" y="80143"/>
                    <a:pt x="47330" y="80687"/>
                  </a:cubicBezTo>
                  <a:cubicBezTo>
                    <a:pt x="46953" y="81189"/>
                    <a:pt x="46598" y="81712"/>
                    <a:pt x="46221" y="82214"/>
                  </a:cubicBezTo>
                  <a:lnTo>
                    <a:pt x="46179" y="82235"/>
                  </a:lnTo>
                  <a:cubicBezTo>
                    <a:pt x="46075" y="82361"/>
                    <a:pt x="45949" y="82465"/>
                    <a:pt x="45845" y="82612"/>
                  </a:cubicBezTo>
                  <a:cubicBezTo>
                    <a:pt x="45593" y="82884"/>
                    <a:pt x="45384" y="83177"/>
                    <a:pt x="45175" y="83491"/>
                  </a:cubicBezTo>
                  <a:cubicBezTo>
                    <a:pt x="45133" y="83512"/>
                    <a:pt x="45112" y="83553"/>
                    <a:pt x="45091" y="83553"/>
                  </a:cubicBezTo>
                  <a:lnTo>
                    <a:pt x="45029" y="83553"/>
                  </a:lnTo>
                  <a:cubicBezTo>
                    <a:pt x="45008" y="83553"/>
                    <a:pt x="44987" y="83553"/>
                    <a:pt x="44966" y="83574"/>
                  </a:cubicBezTo>
                  <a:lnTo>
                    <a:pt x="44924" y="83574"/>
                  </a:lnTo>
                  <a:cubicBezTo>
                    <a:pt x="44861" y="83574"/>
                    <a:pt x="44777" y="83553"/>
                    <a:pt x="44673" y="83553"/>
                  </a:cubicBezTo>
                  <a:lnTo>
                    <a:pt x="44505" y="83553"/>
                  </a:lnTo>
                  <a:lnTo>
                    <a:pt x="44505" y="83386"/>
                  </a:lnTo>
                  <a:cubicBezTo>
                    <a:pt x="44505" y="83386"/>
                    <a:pt x="44547" y="83240"/>
                    <a:pt x="44547" y="83198"/>
                  </a:cubicBezTo>
                  <a:cubicBezTo>
                    <a:pt x="44568" y="83093"/>
                    <a:pt x="44568" y="82989"/>
                    <a:pt x="44568" y="82884"/>
                  </a:cubicBezTo>
                  <a:cubicBezTo>
                    <a:pt x="44568" y="82842"/>
                    <a:pt x="44568" y="82821"/>
                    <a:pt x="44547" y="82758"/>
                  </a:cubicBezTo>
                  <a:cubicBezTo>
                    <a:pt x="44736" y="82717"/>
                    <a:pt x="44903" y="82633"/>
                    <a:pt x="45070" y="82507"/>
                  </a:cubicBezTo>
                  <a:cubicBezTo>
                    <a:pt x="45531" y="82047"/>
                    <a:pt x="45405" y="81377"/>
                    <a:pt x="45070" y="80896"/>
                  </a:cubicBezTo>
                  <a:cubicBezTo>
                    <a:pt x="45133" y="80875"/>
                    <a:pt x="45196" y="80875"/>
                    <a:pt x="45301" y="80854"/>
                  </a:cubicBezTo>
                  <a:cubicBezTo>
                    <a:pt x="45719" y="80792"/>
                    <a:pt x="46054" y="80561"/>
                    <a:pt x="46430" y="80352"/>
                  </a:cubicBezTo>
                  <a:cubicBezTo>
                    <a:pt x="46640" y="80248"/>
                    <a:pt x="46681" y="80059"/>
                    <a:pt x="46681" y="79913"/>
                  </a:cubicBezTo>
                  <a:cubicBezTo>
                    <a:pt x="46807" y="79913"/>
                    <a:pt x="46953" y="79850"/>
                    <a:pt x="47100" y="79787"/>
                  </a:cubicBezTo>
                  <a:cubicBezTo>
                    <a:pt x="47288" y="79683"/>
                    <a:pt x="47393" y="79452"/>
                    <a:pt x="47393" y="79285"/>
                  </a:cubicBezTo>
                  <a:cubicBezTo>
                    <a:pt x="47393" y="79160"/>
                    <a:pt x="47372" y="79055"/>
                    <a:pt x="47309" y="78908"/>
                  </a:cubicBezTo>
                  <a:cubicBezTo>
                    <a:pt x="47497" y="78783"/>
                    <a:pt x="47623" y="78595"/>
                    <a:pt x="47770" y="78427"/>
                  </a:cubicBezTo>
                  <a:cubicBezTo>
                    <a:pt x="48209" y="77820"/>
                    <a:pt x="48837" y="77297"/>
                    <a:pt x="49339" y="76711"/>
                  </a:cubicBezTo>
                  <a:cubicBezTo>
                    <a:pt x="50448" y="75456"/>
                    <a:pt x="51578" y="74201"/>
                    <a:pt x="52687" y="72924"/>
                  </a:cubicBezTo>
                  <a:cubicBezTo>
                    <a:pt x="53649" y="71794"/>
                    <a:pt x="54381" y="70644"/>
                    <a:pt x="55135" y="69367"/>
                  </a:cubicBezTo>
                  <a:cubicBezTo>
                    <a:pt x="55365" y="68970"/>
                    <a:pt x="55679" y="68530"/>
                    <a:pt x="55992" y="68133"/>
                  </a:cubicBezTo>
                  <a:close/>
                  <a:moveTo>
                    <a:pt x="38647" y="81105"/>
                  </a:moveTo>
                  <a:cubicBezTo>
                    <a:pt x="38919" y="81273"/>
                    <a:pt x="39212" y="81419"/>
                    <a:pt x="39463" y="81587"/>
                  </a:cubicBezTo>
                  <a:cubicBezTo>
                    <a:pt x="40718" y="82340"/>
                    <a:pt x="41827" y="83784"/>
                    <a:pt x="43313" y="84035"/>
                  </a:cubicBezTo>
                  <a:lnTo>
                    <a:pt x="43522" y="84035"/>
                  </a:lnTo>
                  <a:cubicBezTo>
                    <a:pt x="43585" y="84202"/>
                    <a:pt x="43689" y="84328"/>
                    <a:pt x="43836" y="84453"/>
                  </a:cubicBezTo>
                  <a:cubicBezTo>
                    <a:pt x="43940" y="84537"/>
                    <a:pt x="44108" y="84621"/>
                    <a:pt x="44233" y="84641"/>
                  </a:cubicBezTo>
                  <a:cubicBezTo>
                    <a:pt x="44150" y="84767"/>
                    <a:pt x="44171" y="84934"/>
                    <a:pt x="44275" y="85060"/>
                  </a:cubicBezTo>
                  <a:cubicBezTo>
                    <a:pt x="44275" y="85061"/>
                    <a:pt x="44275" y="85062"/>
                    <a:pt x="44276" y="85064"/>
                  </a:cubicBezTo>
                  <a:lnTo>
                    <a:pt x="44276" y="85064"/>
                  </a:lnTo>
                  <a:cubicBezTo>
                    <a:pt x="43877" y="84885"/>
                    <a:pt x="43013" y="84220"/>
                    <a:pt x="42832" y="84139"/>
                  </a:cubicBezTo>
                  <a:cubicBezTo>
                    <a:pt x="41325" y="83344"/>
                    <a:pt x="39881" y="82424"/>
                    <a:pt x="38333" y="81670"/>
                  </a:cubicBezTo>
                  <a:lnTo>
                    <a:pt x="38647" y="81105"/>
                  </a:lnTo>
                  <a:close/>
                  <a:moveTo>
                    <a:pt x="45071" y="0"/>
                  </a:moveTo>
                  <a:cubicBezTo>
                    <a:pt x="44820" y="0"/>
                    <a:pt x="44568" y="10"/>
                    <a:pt x="44317" y="26"/>
                  </a:cubicBezTo>
                  <a:cubicBezTo>
                    <a:pt x="44045" y="68"/>
                    <a:pt x="43731" y="26"/>
                    <a:pt x="43459" y="89"/>
                  </a:cubicBezTo>
                  <a:cubicBezTo>
                    <a:pt x="43271" y="131"/>
                    <a:pt x="43041" y="236"/>
                    <a:pt x="42811" y="298"/>
                  </a:cubicBezTo>
                  <a:cubicBezTo>
                    <a:pt x="42301" y="380"/>
                    <a:pt x="42506" y="1116"/>
                    <a:pt x="42981" y="1116"/>
                  </a:cubicBezTo>
                  <a:cubicBezTo>
                    <a:pt x="42994" y="1116"/>
                    <a:pt x="43007" y="1116"/>
                    <a:pt x="43020" y="1114"/>
                  </a:cubicBezTo>
                  <a:cubicBezTo>
                    <a:pt x="43426" y="1056"/>
                    <a:pt x="43761" y="945"/>
                    <a:pt x="44173" y="945"/>
                  </a:cubicBezTo>
                  <a:cubicBezTo>
                    <a:pt x="44206" y="945"/>
                    <a:pt x="44241" y="945"/>
                    <a:pt x="44275" y="947"/>
                  </a:cubicBezTo>
                  <a:cubicBezTo>
                    <a:pt x="44924" y="968"/>
                    <a:pt x="45552" y="1073"/>
                    <a:pt x="46179" y="1219"/>
                  </a:cubicBezTo>
                  <a:cubicBezTo>
                    <a:pt x="47539" y="1491"/>
                    <a:pt x="48837" y="1993"/>
                    <a:pt x="50134" y="2433"/>
                  </a:cubicBezTo>
                  <a:cubicBezTo>
                    <a:pt x="50762" y="2684"/>
                    <a:pt x="51410" y="2893"/>
                    <a:pt x="52080" y="3039"/>
                  </a:cubicBezTo>
                  <a:cubicBezTo>
                    <a:pt x="52666" y="3207"/>
                    <a:pt x="53272" y="3646"/>
                    <a:pt x="53816" y="3981"/>
                  </a:cubicBezTo>
                  <a:cubicBezTo>
                    <a:pt x="54946" y="4713"/>
                    <a:pt x="56118" y="5550"/>
                    <a:pt x="57101" y="6471"/>
                  </a:cubicBezTo>
                  <a:cubicBezTo>
                    <a:pt x="58922" y="8187"/>
                    <a:pt x="60240" y="10467"/>
                    <a:pt x="60826" y="12936"/>
                  </a:cubicBezTo>
                  <a:cubicBezTo>
                    <a:pt x="60993" y="13522"/>
                    <a:pt x="61035" y="14150"/>
                    <a:pt x="61202" y="14757"/>
                  </a:cubicBezTo>
                  <a:cubicBezTo>
                    <a:pt x="61349" y="15384"/>
                    <a:pt x="61433" y="15991"/>
                    <a:pt x="61454" y="16640"/>
                  </a:cubicBezTo>
                  <a:cubicBezTo>
                    <a:pt x="61495" y="17267"/>
                    <a:pt x="61642" y="17895"/>
                    <a:pt x="61642" y="18523"/>
                  </a:cubicBezTo>
                  <a:cubicBezTo>
                    <a:pt x="61642" y="18900"/>
                    <a:pt x="61642" y="19234"/>
                    <a:pt x="61663" y="19569"/>
                  </a:cubicBezTo>
                  <a:lnTo>
                    <a:pt x="60805" y="19423"/>
                  </a:lnTo>
                  <a:cubicBezTo>
                    <a:pt x="60679" y="18837"/>
                    <a:pt x="60512" y="18272"/>
                    <a:pt x="60303" y="17707"/>
                  </a:cubicBezTo>
                  <a:cubicBezTo>
                    <a:pt x="60196" y="17417"/>
                    <a:pt x="59916" y="17270"/>
                    <a:pt x="59647" y="17270"/>
                  </a:cubicBezTo>
                  <a:cubicBezTo>
                    <a:pt x="59334" y="17270"/>
                    <a:pt x="59036" y="17469"/>
                    <a:pt x="59047" y="17874"/>
                  </a:cubicBezTo>
                  <a:cubicBezTo>
                    <a:pt x="59089" y="18314"/>
                    <a:pt x="59110" y="18753"/>
                    <a:pt x="59152" y="19213"/>
                  </a:cubicBezTo>
                  <a:cubicBezTo>
                    <a:pt x="57834" y="19067"/>
                    <a:pt x="56474" y="19004"/>
                    <a:pt x="55135" y="18711"/>
                  </a:cubicBezTo>
                  <a:cubicBezTo>
                    <a:pt x="52812" y="18209"/>
                    <a:pt x="50678" y="17184"/>
                    <a:pt x="48648" y="15991"/>
                  </a:cubicBezTo>
                  <a:cubicBezTo>
                    <a:pt x="46849" y="14924"/>
                    <a:pt x="45259" y="13522"/>
                    <a:pt x="43794" y="12037"/>
                  </a:cubicBezTo>
                  <a:cubicBezTo>
                    <a:pt x="43020" y="11262"/>
                    <a:pt x="42350" y="10467"/>
                    <a:pt x="41723" y="9588"/>
                  </a:cubicBezTo>
                  <a:cubicBezTo>
                    <a:pt x="41513" y="9296"/>
                    <a:pt x="41304" y="8982"/>
                    <a:pt x="41095" y="8689"/>
                  </a:cubicBezTo>
                  <a:cubicBezTo>
                    <a:pt x="41011" y="8542"/>
                    <a:pt x="40927" y="8396"/>
                    <a:pt x="40865" y="8249"/>
                  </a:cubicBezTo>
                  <a:cubicBezTo>
                    <a:pt x="40676" y="7852"/>
                    <a:pt x="40614" y="7412"/>
                    <a:pt x="40383" y="7078"/>
                  </a:cubicBezTo>
                  <a:cubicBezTo>
                    <a:pt x="40288" y="6939"/>
                    <a:pt x="40143" y="6866"/>
                    <a:pt x="40002" y="6866"/>
                  </a:cubicBezTo>
                  <a:cubicBezTo>
                    <a:pt x="39866" y="6866"/>
                    <a:pt x="39733" y="6934"/>
                    <a:pt x="39651" y="7078"/>
                  </a:cubicBezTo>
                  <a:cubicBezTo>
                    <a:pt x="39191" y="7831"/>
                    <a:pt x="39651" y="8898"/>
                    <a:pt x="40049" y="9609"/>
                  </a:cubicBezTo>
                  <a:cubicBezTo>
                    <a:pt x="40342" y="10133"/>
                    <a:pt x="40802" y="10990"/>
                    <a:pt x="41409" y="11367"/>
                  </a:cubicBezTo>
                  <a:cubicBezTo>
                    <a:pt x="41702" y="11744"/>
                    <a:pt x="42016" y="12141"/>
                    <a:pt x="42350" y="12518"/>
                  </a:cubicBezTo>
                  <a:cubicBezTo>
                    <a:pt x="43899" y="14213"/>
                    <a:pt x="45593" y="15761"/>
                    <a:pt x="47518" y="17016"/>
                  </a:cubicBezTo>
                  <a:cubicBezTo>
                    <a:pt x="49590" y="18335"/>
                    <a:pt x="51871" y="19444"/>
                    <a:pt x="54277" y="20071"/>
                  </a:cubicBezTo>
                  <a:cubicBezTo>
                    <a:pt x="55720" y="20446"/>
                    <a:pt x="57297" y="20754"/>
                    <a:pt x="58858" y="20754"/>
                  </a:cubicBezTo>
                  <a:cubicBezTo>
                    <a:pt x="59040" y="20754"/>
                    <a:pt x="59222" y="20750"/>
                    <a:pt x="59403" y="20741"/>
                  </a:cubicBezTo>
                  <a:cubicBezTo>
                    <a:pt x="59550" y="21766"/>
                    <a:pt x="59717" y="22791"/>
                    <a:pt x="59759" y="23837"/>
                  </a:cubicBezTo>
                  <a:cubicBezTo>
                    <a:pt x="59905" y="25867"/>
                    <a:pt x="59801" y="27897"/>
                    <a:pt x="59298" y="29884"/>
                  </a:cubicBezTo>
                  <a:cubicBezTo>
                    <a:pt x="58441" y="33358"/>
                    <a:pt x="56369" y="36517"/>
                    <a:pt x="53419" y="38526"/>
                  </a:cubicBezTo>
                  <a:cubicBezTo>
                    <a:pt x="49746" y="41037"/>
                    <a:pt x="45177" y="41988"/>
                    <a:pt x="40639" y="41988"/>
                  </a:cubicBezTo>
                  <a:cubicBezTo>
                    <a:pt x="38068" y="41988"/>
                    <a:pt x="35507" y="41683"/>
                    <a:pt x="33123" y="41183"/>
                  </a:cubicBezTo>
                  <a:cubicBezTo>
                    <a:pt x="29922" y="40493"/>
                    <a:pt x="26846" y="39300"/>
                    <a:pt x="24189" y="37354"/>
                  </a:cubicBezTo>
                  <a:cubicBezTo>
                    <a:pt x="21657" y="35534"/>
                    <a:pt x="19899" y="32772"/>
                    <a:pt x="18958" y="29843"/>
                  </a:cubicBezTo>
                  <a:cubicBezTo>
                    <a:pt x="17974" y="26788"/>
                    <a:pt x="17891" y="23545"/>
                    <a:pt x="18602" y="20427"/>
                  </a:cubicBezTo>
                  <a:cubicBezTo>
                    <a:pt x="19000" y="18711"/>
                    <a:pt x="19481" y="17121"/>
                    <a:pt x="20360" y="15573"/>
                  </a:cubicBezTo>
                  <a:cubicBezTo>
                    <a:pt x="20694" y="14966"/>
                    <a:pt x="21113" y="14401"/>
                    <a:pt x="21573" y="13836"/>
                  </a:cubicBezTo>
                  <a:cubicBezTo>
                    <a:pt x="21866" y="14003"/>
                    <a:pt x="22180" y="14087"/>
                    <a:pt x="22515" y="14129"/>
                  </a:cubicBezTo>
                  <a:cubicBezTo>
                    <a:pt x="23088" y="14189"/>
                    <a:pt x="23597" y="14282"/>
                    <a:pt x="24142" y="14282"/>
                  </a:cubicBezTo>
                  <a:cubicBezTo>
                    <a:pt x="24352" y="14282"/>
                    <a:pt x="24568" y="14268"/>
                    <a:pt x="24795" y="14234"/>
                  </a:cubicBezTo>
                  <a:cubicBezTo>
                    <a:pt x="26532" y="13982"/>
                    <a:pt x="28269" y="13606"/>
                    <a:pt x="29922" y="13062"/>
                  </a:cubicBezTo>
                  <a:cubicBezTo>
                    <a:pt x="31512" y="12539"/>
                    <a:pt x="33060" y="11911"/>
                    <a:pt x="34650" y="11367"/>
                  </a:cubicBezTo>
                  <a:cubicBezTo>
                    <a:pt x="35466" y="11074"/>
                    <a:pt x="36262" y="10677"/>
                    <a:pt x="37036" y="10321"/>
                  </a:cubicBezTo>
                  <a:cubicBezTo>
                    <a:pt x="37852" y="9923"/>
                    <a:pt x="38772" y="9421"/>
                    <a:pt x="39358" y="8772"/>
                  </a:cubicBezTo>
                  <a:cubicBezTo>
                    <a:pt x="39559" y="8551"/>
                    <a:pt x="39451" y="8080"/>
                    <a:pt x="39127" y="8080"/>
                  </a:cubicBezTo>
                  <a:cubicBezTo>
                    <a:pt x="39114" y="8080"/>
                    <a:pt x="39100" y="8080"/>
                    <a:pt x="39086" y="8082"/>
                  </a:cubicBezTo>
                  <a:cubicBezTo>
                    <a:pt x="38354" y="8166"/>
                    <a:pt x="37642" y="8459"/>
                    <a:pt x="36952" y="8752"/>
                  </a:cubicBezTo>
                  <a:lnTo>
                    <a:pt x="34692" y="9693"/>
                  </a:lnTo>
                  <a:cubicBezTo>
                    <a:pt x="33186" y="10258"/>
                    <a:pt x="31679" y="10781"/>
                    <a:pt x="30152" y="11367"/>
                  </a:cubicBezTo>
                  <a:cubicBezTo>
                    <a:pt x="28687" y="11890"/>
                    <a:pt x="27223" y="12162"/>
                    <a:pt x="25716" y="12539"/>
                  </a:cubicBezTo>
                  <a:cubicBezTo>
                    <a:pt x="24963" y="12727"/>
                    <a:pt x="24251" y="12873"/>
                    <a:pt x="23456" y="12873"/>
                  </a:cubicBezTo>
                  <a:cubicBezTo>
                    <a:pt x="23171" y="12873"/>
                    <a:pt x="22886" y="12787"/>
                    <a:pt x="22600" y="12787"/>
                  </a:cubicBezTo>
                  <a:cubicBezTo>
                    <a:pt x="22572" y="12787"/>
                    <a:pt x="22543" y="12788"/>
                    <a:pt x="22515" y="12790"/>
                  </a:cubicBezTo>
                  <a:cubicBezTo>
                    <a:pt x="22460" y="12799"/>
                    <a:pt x="22404" y="12803"/>
                    <a:pt x="22347" y="12803"/>
                  </a:cubicBezTo>
                  <a:cubicBezTo>
                    <a:pt x="22146" y="12803"/>
                    <a:pt x="21941" y="12751"/>
                    <a:pt x="21761" y="12685"/>
                  </a:cubicBezTo>
                  <a:cubicBezTo>
                    <a:pt x="21741" y="12664"/>
                    <a:pt x="21678" y="12643"/>
                    <a:pt x="21636" y="12643"/>
                  </a:cubicBezTo>
                  <a:cubicBezTo>
                    <a:pt x="21636" y="12622"/>
                    <a:pt x="21657" y="12581"/>
                    <a:pt x="21657" y="12539"/>
                  </a:cubicBezTo>
                  <a:cubicBezTo>
                    <a:pt x="21678" y="12518"/>
                    <a:pt x="21678" y="12476"/>
                    <a:pt x="21720" y="12434"/>
                  </a:cubicBezTo>
                  <a:cubicBezTo>
                    <a:pt x="21845" y="12246"/>
                    <a:pt x="21950" y="12057"/>
                    <a:pt x="22075" y="11848"/>
                  </a:cubicBezTo>
                  <a:cubicBezTo>
                    <a:pt x="22494" y="10969"/>
                    <a:pt x="23121" y="10216"/>
                    <a:pt x="23812" y="9505"/>
                  </a:cubicBezTo>
                  <a:cubicBezTo>
                    <a:pt x="23854" y="9442"/>
                    <a:pt x="23917" y="9400"/>
                    <a:pt x="23979" y="9337"/>
                  </a:cubicBezTo>
                  <a:cubicBezTo>
                    <a:pt x="24189" y="9065"/>
                    <a:pt x="24398" y="8793"/>
                    <a:pt x="24649" y="8542"/>
                  </a:cubicBezTo>
                  <a:cubicBezTo>
                    <a:pt x="26134" y="7036"/>
                    <a:pt x="27746" y="5822"/>
                    <a:pt x="29524" y="4692"/>
                  </a:cubicBezTo>
                  <a:cubicBezTo>
                    <a:pt x="31156" y="3667"/>
                    <a:pt x="32977" y="2642"/>
                    <a:pt x="34901" y="2286"/>
                  </a:cubicBezTo>
                  <a:cubicBezTo>
                    <a:pt x="35948" y="2077"/>
                    <a:pt x="37015" y="1972"/>
                    <a:pt x="38082" y="1868"/>
                  </a:cubicBezTo>
                  <a:cubicBezTo>
                    <a:pt x="39107" y="1784"/>
                    <a:pt x="40153" y="1805"/>
                    <a:pt x="41137" y="1533"/>
                  </a:cubicBezTo>
                  <a:cubicBezTo>
                    <a:pt x="41513" y="1428"/>
                    <a:pt x="41513" y="905"/>
                    <a:pt x="41137" y="801"/>
                  </a:cubicBezTo>
                  <a:cubicBezTo>
                    <a:pt x="40611" y="638"/>
                    <a:pt x="40063" y="585"/>
                    <a:pt x="39512" y="585"/>
                  </a:cubicBezTo>
                  <a:cubicBezTo>
                    <a:pt x="38856" y="585"/>
                    <a:pt x="38195" y="660"/>
                    <a:pt x="37559" y="717"/>
                  </a:cubicBezTo>
                  <a:cubicBezTo>
                    <a:pt x="36387" y="821"/>
                    <a:pt x="35236" y="968"/>
                    <a:pt x="34085" y="1219"/>
                  </a:cubicBezTo>
                  <a:cubicBezTo>
                    <a:pt x="33039" y="1428"/>
                    <a:pt x="31972" y="1993"/>
                    <a:pt x="31031" y="2474"/>
                  </a:cubicBezTo>
                  <a:cubicBezTo>
                    <a:pt x="29943" y="3018"/>
                    <a:pt x="28938" y="3646"/>
                    <a:pt x="27913" y="4316"/>
                  </a:cubicBezTo>
                  <a:cubicBezTo>
                    <a:pt x="26051" y="5571"/>
                    <a:pt x="24189" y="7099"/>
                    <a:pt x="22996" y="9003"/>
                  </a:cubicBezTo>
                  <a:cubicBezTo>
                    <a:pt x="22912" y="9128"/>
                    <a:pt x="22703" y="9421"/>
                    <a:pt x="22452" y="9819"/>
                  </a:cubicBezTo>
                  <a:cubicBezTo>
                    <a:pt x="22143" y="9636"/>
                    <a:pt x="21844" y="9482"/>
                    <a:pt x="21523" y="9482"/>
                  </a:cubicBezTo>
                  <a:cubicBezTo>
                    <a:pt x="21365" y="9482"/>
                    <a:pt x="21202" y="9520"/>
                    <a:pt x="21029" y="9609"/>
                  </a:cubicBezTo>
                  <a:cubicBezTo>
                    <a:pt x="20778" y="9086"/>
                    <a:pt x="20401" y="8584"/>
                    <a:pt x="19962" y="8249"/>
                  </a:cubicBezTo>
                  <a:cubicBezTo>
                    <a:pt x="19125" y="7601"/>
                    <a:pt x="18163" y="7224"/>
                    <a:pt x="17263" y="6659"/>
                  </a:cubicBezTo>
                  <a:cubicBezTo>
                    <a:pt x="16255" y="6002"/>
                    <a:pt x="15165" y="5395"/>
                    <a:pt x="14030" y="5395"/>
                  </a:cubicBezTo>
                  <a:cubicBezTo>
                    <a:pt x="13539" y="5395"/>
                    <a:pt x="13039" y="5509"/>
                    <a:pt x="12534" y="5780"/>
                  </a:cubicBezTo>
                  <a:cubicBezTo>
                    <a:pt x="10777" y="6764"/>
                    <a:pt x="10902" y="8647"/>
                    <a:pt x="12116" y="9965"/>
                  </a:cubicBezTo>
                  <a:cubicBezTo>
                    <a:pt x="12534" y="10425"/>
                    <a:pt x="13057" y="10739"/>
                    <a:pt x="13518" y="11095"/>
                  </a:cubicBezTo>
                  <a:cubicBezTo>
                    <a:pt x="13727" y="11262"/>
                    <a:pt x="14020" y="11472"/>
                    <a:pt x="14103" y="11702"/>
                  </a:cubicBezTo>
                  <a:cubicBezTo>
                    <a:pt x="14187" y="11890"/>
                    <a:pt x="13622" y="12141"/>
                    <a:pt x="13518" y="12204"/>
                  </a:cubicBezTo>
                  <a:cubicBezTo>
                    <a:pt x="12430" y="12832"/>
                    <a:pt x="11425" y="13208"/>
                    <a:pt x="10525" y="14150"/>
                  </a:cubicBezTo>
                  <a:cubicBezTo>
                    <a:pt x="9730" y="14966"/>
                    <a:pt x="8956" y="16305"/>
                    <a:pt x="9730" y="17372"/>
                  </a:cubicBezTo>
                  <a:cubicBezTo>
                    <a:pt x="10170" y="17979"/>
                    <a:pt x="10881" y="18272"/>
                    <a:pt x="11634" y="18293"/>
                  </a:cubicBezTo>
                  <a:cubicBezTo>
                    <a:pt x="11670" y="18295"/>
                    <a:pt x="11706" y="18295"/>
                    <a:pt x="11742" y="18295"/>
                  </a:cubicBezTo>
                  <a:cubicBezTo>
                    <a:pt x="12107" y="18295"/>
                    <a:pt x="12488" y="18207"/>
                    <a:pt x="12869" y="18188"/>
                  </a:cubicBezTo>
                  <a:lnTo>
                    <a:pt x="12974" y="18188"/>
                  </a:lnTo>
                  <a:cubicBezTo>
                    <a:pt x="12932" y="18272"/>
                    <a:pt x="12848" y="18314"/>
                    <a:pt x="12785" y="18376"/>
                  </a:cubicBezTo>
                  <a:cubicBezTo>
                    <a:pt x="11906" y="19360"/>
                    <a:pt x="11007" y="21578"/>
                    <a:pt x="12639" y="22310"/>
                  </a:cubicBezTo>
                  <a:cubicBezTo>
                    <a:pt x="13088" y="22514"/>
                    <a:pt x="13603" y="22569"/>
                    <a:pt x="14124" y="22569"/>
                  </a:cubicBezTo>
                  <a:cubicBezTo>
                    <a:pt x="14669" y="22569"/>
                    <a:pt x="15222" y="22509"/>
                    <a:pt x="15715" y="22498"/>
                  </a:cubicBezTo>
                  <a:cubicBezTo>
                    <a:pt x="16070" y="22498"/>
                    <a:pt x="16405" y="22457"/>
                    <a:pt x="16740" y="22373"/>
                  </a:cubicBezTo>
                  <a:lnTo>
                    <a:pt x="16740" y="22373"/>
                  </a:lnTo>
                  <a:cubicBezTo>
                    <a:pt x="16342" y="25093"/>
                    <a:pt x="16635" y="27918"/>
                    <a:pt x="17451" y="30533"/>
                  </a:cubicBezTo>
                  <a:cubicBezTo>
                    <a:pt x="18497" y="33965"/>
                    <a:pt x="20590" y="36894"/>
                    <a:pt x="23498" y="38986"/>
                  </a:cubicBezTo>
                  <a:cubicBezTo>
                    <a:pt x="23938" y="39300"/>
                    <a:pt x="24377" y="39614"/>
                    <a:pt x="24858" y="39865"/>
                  </a:cubicBezTo>
                  <a:cubicBezTo>
                    <a:pt x="24670" y="40346"/>
                    <a:pt x="24440" y="40807"/>
                    <a:pt x="24230" y="41225"/>
                  </a:cubicBezTo>
                  <a:cubicBezTo>
                    <a:pt x="24147" y="41099"/>
                    <a:pt x="23979" y="40974"/>
                    <a:pt x="23812" y="40890"/>
                  </a:cubicBezTo>
                  <a:cubicBezTo>
                    <a:pt x="22829" y="40493"/>
                    <a:pt x="21866" y="40137"/>
                    <a:pt x="21008" y="39530"/>
                  </a:cubicBezTo>
                  <a:cubicBezTo>
                    <a:pt x="19941" y="38819"/>
                    <a:pt x="18958" y="38045"/>
                    <a:pt x="17870" y="37375"/>
                  </a:cubicBezTo>
                  <a:cubicBezTo>
                    <a:pt x="16761" y="36705"/>
                    <a:pt x="15756" y="35764"/>
                    <a:pt x="14815" y="34864"/>
                  </a:cubicBezTo>
                  <a:cubicBezTo>
                    <a:pt x="13831" y="33965"/>
                    <a:pt x="12743" y="33148"/>
                    <a:pt x="11739" y="32228"/>
                  </a:cubicBezTo>
                  <a:cubicBezTo>
                    <a:pt x="9919" y="30554"/>
                    <a:pt x="8747" y="28483"/>
                    <a:pt x="7429" y="26411"/>
                  </a:cubicBezTo>
                  <a:cubicBezTo>
                    <a:pt x="6717" y="25323"/>
                    <a:pt x="5985" y="24277"/>
                    <a:pt x="5399" y="23126"/>
                  </a:cubicBezTo>
                  <a:cubicBezTo>
                    <a:pt x="5085" y="22519"/>
                    <a:pt x="4709" y="21954"/>
                    <a:pt x="4499" y="21327"/>
                  </a:cubicBezTo>
                  <a:cubicBezTo>
                    <a:pt x="4771" y="21117"/>
                    <a:pt x="4981" y="20845"/>
                    <a:pt x="5148" y="20511"/>
                  </a:cubicBezTo>
                  <a:cubicBezTo>
                    <a:pt x="5357" y="20113"/>
                    <a:pt x="5713" y="19548"/>
                    <a:pt x="5818" y="18983"/>
                  </a:cubicBezTo>
                  <a:cubicBezTo>
                    <a:pt x="6257" y="18125"/>
                    <a:pt x="6090" y="16891"/>
                    <a:pt x="5985" y="15949"/>
                  </a:cubicBezTo>
                  <a:cubicBezTo>
                    <a:pt x="5954" y="15677"/>
                    <a:pt x="5760" y="15541"/>
                    <a:pt x="5564" y="15541"/>
                  </a:cubicBezTo>
                  <a:cubicBezTo>
                    <a:pt x="5368" y="15541"/>
                    <a:pt x="5169" y="15677"/>
                    <a:pt x="5127" y="15949"/>
                  </a:cubicBezTo>
                  <a:cubicBezTo>
                    <a:pt x="5043" y="16472"/>
                    <a:pt x="5023" y="17037"/>
                    <a:pt x="5002" y="17581"/>
                  </a:cubicBezTo>
                  <a:cubicBezTo>
                    <a:pt x="5002" y="17665"/>
                    <a:pt x="4981" y="17728"/>
                    <a:pt x="4939" y="17811"/>
                  </a:cubicBezTo>
                  <a:cubicBezTo>
                    <a:pt x="4918" y="17811"/>
                    <a:pt x="4897" y="17832"/>
                    <a:pt x="4876" y="17874"/>
                  </a:cubicBezTo>
                  <a:cubicBezTo>
                    <a:pt x="4395" y="18188"/>
                    <a:pt x="4416" y="18607"/>
                    <a:pt x="4207" y="19088"/>
                  </a:cubicBezTo>
                  <a:cubicBezTo>
                    <a:pt x="4165" y="18941"/>
                    <a:pt x="4102" y="18774"/>
                    <a:pt x="4060" y="18648"/>
                  </a:cubicBezTo>
                  <a:cubicBezTo>
                    <a:pt x="3683" y="17728"/>
                    <a:pt x="3370" y="16786"/>
                    <a:pt x="3307" y="15803"/>
                  </a:cubicBezTo>
                  <a:cubicBezTo>
                    <a:pt x="3275" y="15473"/>
                    <a:pt x="3011" y="15301"/>
                    <a:pt x="2756" y="15301"/>
                  </a:cubicBezTo>
                  <a:cubicBezTo>
                    <a:pt x="2509" y="15301"/>
                    <a:pt x="2271" y="15463"/>
                    <a:pt x="2261" y="15803"/>
                  </a:cubicBezTo>
                  <a:cubicBezTo>
                    <a:pt x="2219" y="16765"/>
                    <a:pt x="2302" y="17937"/>
                    <a:pt x="2721" y="18837"/>
                  </a:cubicBezTo>
                  <a:cubicBezTo>
                    <a:pt x="2909" y="19234"/>
                    <a:pt x="2993" y="19590"/>
                    <a:pt x="2930" y="20008"/>
                  </a:cubicBezTo>
                  <a:cubicBezTo>
                    <a:pt x="2616" y="19820"/>
                    <a:pt x="2323" y="19548"/>
                    <a:pt x="2177" y="19339"/>
                  </a:cubicBezTo>
                  <a:cubicBezTo>
                    <a:pt x="1779" y="18774"/>
                    <a:pt x="1340" y="18188"/>
                    <a:pt x="1277" y="17498"/>
                  </a:cubicBezTo>
                  <a:cubicBezTo>
                    <a:pt x="1256" y="17090"/>
                    <a:pt x="932" y="16886"/>
                    <a:pt x="618" y="16886"/>
                  </a:cubicBezTo>
                  <a:cubicBezTo>
                    <a:pt x="304" y="16886"/>
                    <a:pt x="1" y="17090"/>
                    <a:pt x="22" y="17498"/>
                  </a:cubicBezTo>
                  <a:cubicBezTo>
                    <a:pt x="106" y="19172"/>
                    <a:pt x="1633" y="21431"/>
                    <a:pt x="3370" y="21661"/>
                  </a:cubicBezTo>
                  <a:lnTo>
                    <a:pt x="3579" y="21661"/>
                  </a:lnTo>
                  <a:cubicBezTo>
                    <a:pt x="4039" y="23461"/>
                    <a:pt x="5106" y="25135"/>
                    <a:pt x="5985" y="26683"/>
                  </a:cubicBezTo>
                  <a:cubicBezTo>
                    <a:pt x="7324" y="28985"/>
                    <a:pt x="8433" y="31370"/>
                    <a:pt x="10379" y="33253"/>
                  </a:cubicBezTo>
                  <a:cubicBezTo>
                    <a:pt x="11404" y="34237"/>
                    <a:pt x="12576" y="35073"/>
                    <a:pt x="13601" y="36099"/>
                  </a:cubicBezTo>
                  <a:cubicBezTo>
                    <a:pt x="14543" y="37040"/>
                    <a:pt x="15652" y="38066"/>
                    <a:pt x="16803" y="38735"/>
                  </a:cubicBezTo>
                  <a:cubicBezTo>
                    <a:pt x="17974" y="39446"/>
                    <a:pt x="19041" y="40221"/>
                    <a:pt x="20150" y="41016"/>
                  </a:cubicBezTo>
                  <a:cubicBezTo>
                    <a:pt x="21113" y="41685"/>
                    <a:pt x="22264" y="42083"/>
                    <a:pt x="23352" y="42480"/>
                  </a:cubicBezTo>
                  <a:cubicBezTo>
                    <a:pt x="23101" y="42794"/>
                    <a:pt x="22808" y="43108"/>
                    <a:pt x="22598" y="43464"/>
                  </a:cubicBezTo>
                  <a:cubicBezTo>
                    <a:pt x="21950" y="44615"/>
                    <a:pt x="22996" y="45535"/>
                    <a:pt x="23938" y="46058"/>
                  </a:cubicBezTo>
                  <a:cubicBezTo>
                    <a:pt x="24921" y="46581"/>
                    <a:pt x="26051" y="46916"/>
                    <a:pt x="27118" y="47209"/>
                  </a:cubicBezTo>
                  <a:cubicBezTo>
                    <a:pt x="28324" y="47536"/>
                    <a:pt x="29450" y="48382"/>
                    <a:pt x="30730" y="48382"/>
                  </a:cubicBezTo>
                  <a:cubicBezTo>
                    <a:pt x="30760" y="48382"/>
                    <a:pt x="30791" y="48382"/>
                    <a:pt x="30821" y="48381"/>
                  </a:cubicBezTo>
                  <a:lnTo>
                    <a:pt x="30821" y="48381"/>
                  </a:lnTo>
                  <a:cubicBezTo>
                    <a:pt x="30612" y="49532"/>
                    <a:pt x="30445" y="50682"/>
                    <a:pt x="30298" y="51875"/>
                  </a:cubicBezTo>
                  <a:cubicBezTo>
                    <a:pt x="30089" y="53465"/>
                    <a:pt x="29712" y="55076"/>
                    <a:pt x="29608" y="56708"/>
                  </a:cubicBezTo>
                  <a:cubicBezTo>
                    <a:pt x="29001" y="56436"/>
                    <a:pt x="28373" y="56227"/>
                    <a:pt x="27725" y="56060"/>
                  </a:cubicBezTo>
                  <a:cubicBezTo>
                    <a:pt x="26498" y="55748"/>
                    <a:pt x="25288" y="55602"/>
                    <a:pt x="24084" y="55602"/>
                  </a:cubicBezTo>
                  <a:cubicBezTo>
                    <a:pt x="22945" y="55602"/>
                    <a:pt x="21812" y="55732"/>
                    <a:pt x="20673" y="55976"/>
                  </a:cubicBezTo>
                  <a:cubicBezTo>
                    <a:pt x="19544" y="56206"/>
                    <a:pt x="18393" y="56290"/>
                    <a:pt x="17263" y="56583"/>
                  </a:cubicBezTo>
                  <a:cubicBezTo>
                    <a:pt x="16531" y="56750"/>
                    <a:pt x="15547" y="57001"/>
                    <a:pt x="14961" y="57462"/>
                  </a:cubicBezTo>
                  <a:cubicBezTo>
                    <a:pt x="14836" y="57566"/>
                    <a:pt x="14815" y="57776"/>
                    <a:pt x="14836" y="57943"/>
                  </a:cubicBezTo>
                  <a:cubicBezTo>
                    <a:pt x="14857" y="58048"/>
                    <a:pt x="14919" y="58110"/>
                    <a:pt x="14961" y="58194"/>
                  </a:cubicBezTo>
                  <a:cubicBezTo>
                    <a:pt x="14627" y="58633"/>
                    <a:pt x="14250" y="59052"/>
                    <a:pt x="13831" y="59449"/>
                  </a:cubicBezTo>
                  <a:cubicBezTo>
                    <a:pt x="12994" y="60203"/>
                    <a:pt x="12262" y="61040"/>
                    <a:pt x="11572" y="61939"/>
                  </a:cubicBezTo>
                  <a:cubicBezTo>
                    <a:pt x="10881" y="62797"/>
                    <a:pt x="10212" y="63634"/>
                    <a:pt x="9521" y="64471"/>
                  </a:cubicBezTo>
                  <a:cubicBezTo>
                    <a:pt x="8852" y="65308"/>
                    <a:pt x="8328" y="66271"/>
                    <a:pt x="7450" y="66961"/>
                  </a:cubicBezTo>
                  <a:cubicBezTo>
                    <a:pt x="7115" y="67212"/>
                    <a:pt x="7115" y="67903"/>
                    <a:pt x="7450" y="68196"/>
                  </a:cubicBezTo>
                  <a:cubicBezTo>
                    <a:pt x="7596" y="68300"/>
                    <a:pt x="7743" y="68363"/>
                    <a:pt x="7868" y="68447"/>
                  </a:cubicBezTo>
                  <a:cubicBezTo>
                    <a:pt x="7387" y="68823"/>
                    <a:pt x="6906" y="69137"/>
                    <a:pt x="7282" y="69911"/>
                  </a:cubicBezTo>
                  <a:cubicBezTo>
                    <a:pt x="7429" y="70246"/>
                    <a:pt x="7847" y="70455"/>
                    <a:pt x="8140" y="70644"/>
                  </a:cubicBezTo>
                  <a:cubicBezTo>
                    <a:pt x="8182" y="70665"/>
                    <a:pt x="8224" y="70706"/>
                    <a:pt x="8266" y="70727"/>
                  </a:cubicBezTo>
                  <a:cubicBezTo>
                    <a:pt x="8266" y="70748"/>
                    <a:pt x="8245" y="70748"/>
                    <a:pt x="8224" y="70769"/>
                  </a:cubicBezTo>
                  <a:cubicBezTo>
                    <a:pt x="8077" y="70874"/>
                    <a:pt x="7931" y="70957"/>
                    <a:pt x="7826" y="71083"/>
                  </a:cubicBezTo>
                  <a:cubicBezTo>
                    <a:pt x="7596" y="71376"/>
                    <a:pt x="7533" y="71815"/>
                    <a:pt x="7638" y="72192"/>
                  </a:cubicBezTo>
                  <a:cubicBezTo>
                    <a:pt x="7743" y="72506"/>
                    <a:pt x="8454" y="72841"/>
                    <a:pt x="8391" y="73154"/>
                  </a:cubicBezTo>
                  <a:cubicBezTo>
                    <a:pt x="8370" y="73259"/>
                    <a:pt x="8328" y="73364"/>
                    <a:pt x="8266" y="73468"/>
                  </a:cubicBezTo>
                  <a:cubicBezTo>
                    <a:pt x="7659" y="73803"/>
                    <a:pt x="7010" y="73740"/>
                    <a:pt x="6613" y="74389"/>
                  </a:cubicBezTo>
                  <a:cubicBezTo>
                    <a:pt x="6257" y="74975"/>
                    <a:pt x="6571" y="75875"/>
                    <a:pt x="7010" y="76293"/>
                  </a:cubicBezTo>
                  <a:cubicBezTo>
                    <a:pt x="7492" y="76732"/>
                    <a:pt x="8245" y="76732"/>
                    <a:pt x="8873" y="76732"/>
                  </a:cubicBezTo>
                  <a:cubicBezTo>
                    <a:pt x="10044" y="76732"/>
                    <a:pt x="11216" y="76670"/>
                    <a:pt x="12409" y="76586"/>
                  </a:cubicBezTo>
                  <a:cubicBezTo>
                    <a:pt x="13350" y="76523"/>
                    <a:pt x="14292" y="76481"/>
                    <a:pt x="15254" y="76419"/>
                  </a:cubicBezTo>
                  <a:cubicBezTo>
                    <a:pt x="15579" y="77717"/>
                    <a:pt x="16297" y="79919"/>
                    <a:pt x="17732" y="79919"/>
                  </a:cubicBezTo>
                  <a:cubicBezTo>
                    <a:pt x="17777" y="79919"/>
                    <a:pt x="17823" y="79917"/>
                    <a:pt x="17870" y="79913"/>
                  </a:cubicBezTo>
                  <a:cubicBezTo>
                    <a:pt x="17912" y="79934"/>
                    <a:pt x="17974" y="79934"/>
                    <a:pt x="18058" y="79955"/>
                  </a:cubicBezTo>
                  <a:cubicBezTo>
                    <a:pt x="18266" y="79985"/>
                    <a:pt x="18474" y="80001"/>
                    <a:pt x="18680" y="80001"/>
                  </a:cubicBezTo>
                  <a:cubicBezTo>
                    <a:pt x="19322" y="80001"/>
                    <a:pt x="19941" y="79848"/>
                    <a:pt x="20464" y="79515"/>
                  </a:cubicBezTo>
                  <a:cubicBezTo>
                    <a:pt x="20527" y="79515"/>
                    <a:pt x="20590" y="79494"/>
                    <a:pt x="20632" y="79452"/>
                  </a:cubicBezTo>
                  <a:cubicBezTo>
                    <a:pt x="20945" y="79348"/>
                    <a:pt x="21217" y="79201"/>
                    <a:pt x="21469" y="78992"/>
                  </a:cubicBezTo>
                  <a:cubicBezTo>
                    <a:pt x="21761" y="78783"/>
                    <a:pt x="21971" y="78511"/>
                    <a:pt x="22159" y="78239"/>
                  </a:cubicBezTo>
                  <a:cubicBezTo>
                    <a:pt x="22305" y="78176"/>
                    <a:pt x="22494" y="78092"/>
                    <a:pt x="22661" y="77967"/>
                  </a:cubicBezTo>
                  <a:cubicBezTo>
                    <a:pt x="23121" y="77611"/>
                    <a:pt x="23498" y="77193"/>
                    <a:pt x="23854" y="76774"/>
                  </a:cubicBezTo>
                  <a:lnTo>
                    <a:pt x="23854" y="76732"/>
                  </a:lnTo>
                  <a:cubicBezTo>
                    <a:pt x="24482" y="76816"/>
                    <a:pt x="25109" y="76942"/>
                    <a:pt x="25507" y="77423"/>
                  </a:cubicBezTo>
                  <a:cubicBezTo>
                    <a:pt x="25598" y="77525"/>
                    <a:pt x="25725" y="77572"/>
                    <a:pt x="25847" y="77572"/>
                  </a:cubicBezTo>
                  <a:cubicBezTo>
                    <a:pt x="25976" y="77572"/>
                    <a:pt x="26101" y="77519"/>
                    <a:pt x="26176" y="77423"/>
                  </a:cubicBezTo>
                  <a:lnTo>
                    <a:pt x="26239" y="77360"/>
                  </a:lnTo>
                  <a:cubicBezTo>
                    <a:pt x="26260" y="77402"/>
                    <a:pt x="26323" y="77423"/>
                    <a:pt x="26365" y="77444"/>
                  </a:cubicBezTo>
                  <a:cubicBezTo>
                    <a:pt x="26699" y="77569"/>
                    <a:pt x="27076" y="77611"/>
                    <a:pt x="27432" y="77632"/>
                  </a:cubicBezTo>
                  <a:cubicBezTo>
                    <a:pt x="28687" y="78343"/>
                    <a:pt x="30005" y="78888"/>
                    <a:pt x="31303" y="79432"/>
                  </a:cubicBezTo>
                  <a:cubicBezTo>
                    <a:pt x="31261" y="80038"/>
                    <a:pt x="31303" y="80582"/>
                    <a:pt x="31386" y="81189"/>
                  </a:cubicBezTo>
                  <a:cubicBezTo>
                    <a:pt x="31407" y="81419"/>
                    <a:pt x="31470" y="81712"/>
                    <a:pt x="31491" y="81963"/>
                  </a:cubicBezTo>
                  <a:cubicBezTo>
                    <a:pt x="31449" y="82110"/>
                    <a:pt x="31449" y="82235"/>
                    <a:pt x="31449" y="82361"/>
                  </a:cubicBezTo>
                  <a:cubicBezTo>
                    <a:pt x="31491" y="82758"/>
                    <a:pt x="31679" y="83051"/>
                    <a:pt x="31909" y="83281"/>
                  </a:cubicBezTo>
                  <a:cubicBezTo>
                    <a:pt x="31930" y="83302"/>
                    <a:pt x="31972" y="83365"/>
                    <a:pt x="31993" y="83386"/>
                  </a:cubicBezTo>
                  <a:cubicBezTo>
                    <a:pt x="32014" y="83428"/>
                    <a:pt x="32077" y="83428"/>
                    <a:pt x="32119" y="83470"/>
                  </a:cubicBezTo>
                  <a:cubicBezTo>
                    <a:pt x="32663" y="83846"/>
                    <a:pt x="33437" y="84014"/>
                    <a:pt x="34065" y="84035"/>
                  </a:cubicBezTo>
                  <a:cubicBezTo>
                    <a:pt x="34797" y="84035"/>
                    <a:pt x="35341" y="84014"/>
                    <a:pt x="36010" y="83721"/>
                  </a:cubicBezTo>
                  <a:cubicBezTo>
                    <a:pt x="36638" y="83470"/>
                    <a:pt x="37203" y="82905"/>
                    <a:pt x="37663" y="82445"/>
                  </a:cubicBezTo>
                  <a:cubicBezTo>
                    <a:pt x="37873" y="82235"/>
                    <a:pt x="38040" y="82005"/>
                    <a:pt x="38207" y="81754"/>
                  </a:cubicBezTo>
                  <a:lnTo>
                    <a:pt x="38207" y="81754"/>
                  </a:lnTo>
                  <a:cubicBezTo>
                    <a:pt x="38103" y="82026"/>
                    <a:pt x="37998" y="82256"/>
                    <a:pt x="37852" y="82486"/>
                  </a:cubicBezTo>
                  <a:cubicBezTo>
                    <a:pt x="38040" y="82570"/>
                    <a:pt x="38186" y="82675"/>
                    <a:pt x="38375" y="82758"/>
                  </a:cubicBezTo>
                  <a:cubicBezTo>
                    <a:pt x="39233" y="83198"/>
                    <a:pt x="40091" y="83679"/>
                    <a:pt x="40927" y="84160"/>
                  </a:cubicBezTo>
                  <a:cubicBezTo>
                    <a:pt x="41325" y="84411"/>
                    <a:pt x="41723" y="84621"/>
                    <a:pt x="42120" y="84851"/>
                  </a:cubicBezTo>
                  <a:cubicBezTo>
                    <a:pt x="42455" y="85060"/>
                    <a:pt x="42999" y="85269"/>
                    <a:pt x="43292" y="85520"/>
                  </a:cubicBezTo>
                  <a:cubicBezTo>
                    <a:pt x="43601" y="85829"/>
                    <a:pt x="43923" y="86063"/>
                    <a:pt x="44316" y="86063"/>
                  </a:cubicBezTo>
                  <a:cubicBezTo>
                    <a:pt x="44429" y="86063"/>
                    <a:pt x="44547" y="86043"/>
                    <a:pt x="44673" y="86002"/>
                  </a:cubicBezTo>
                  <a:cubicBezTo>
                    <a:pt x="45196" y="85813"/>
                    <a:pt x="45614" y="85186"/>
                    <a:pt x="45824" y="84725"/>
                  </a:cubicBezTo>
                  <a:cubicBezTo>
                    <a:pt x="45886" y="84641"/>
                    <a:pt x="45886" y="84537"/>
                    <a:pt x="45845" y="84453"/>
                  </a:cubicBezTo>
                  <a:cubicBezTo>
                    <a:pt x="46054" y="84202"/>
                    <a:pt x="46263" y="83930"/>
                    <a:pt x="46368" y="83784"/>
                  </a:cubicBezTo>
                  <a:cubicBezTo>
                    <a:pt x="46828" y="83219"/>
                    <a:pt x="47372" y="82737"/>
                    <a:pt x="47916" y="82277"/>
                  </a:cubicBezTo>
                  <a:cubicBezTo>
                    <a:pt x="48418" y="81859"/>
                    <a:pt x="48795" y="81503"/>
                    <a:pt x="48983" y="80854"/>
                  </a:cubicBezTo>
                  <a:cubicBezTo>
                    <a:pt x="49025" y="80771"/>
                    <a:pt x="49025" y="80687"/>
                    <a:pt x="48983" y="80603"/>
                  </a:cubicBezTo>
                  <a:cubicBezTo>
                    <a:pt x="49611" y="79955"/>
                    <a:pt x="50259" y="79306"/>
                    <a:pt x="50971" y="78699"/>
                  </a:cubicBezTo>
                  <a:cubicBezTo>
                    <a:pt x="51996" y="77820"/>
                    <a:pt x="52728" y="76607"/>
                    <a:pt x="53482" y="75519"/>
                  </a:cubicBezTo>
                  <a:cubicBezTo>
                    <a:pt x="53670" y="75247"/>
                    <a:pt x="53879" y="75017"/>
                    <a:pt x="54068" y="74745"/>
                  </a:cubicBezTo>
                  <a:cubicBezTo>
                    <a:pt x="54256" y="74514"/>
                    <a:pt x="54381" y="74075"/>
                    <a:pt x="54591" y="73887"/>
                  </a:cubicBezTo>
                  <a:cubicBezTo>
                    <a:pt x="54632" y="73845"/>
                    <a:pt x="54695" y="73803"/>
                    <a:pt x="54737" y="73761"/>
                  </a:cubicBezTo>
                  <a:cubicBezTo>
                    <a:pt x="54800" y="73761"/>
                    <a:pt x="54842" y="73740"/>
                    <a:pt x="54904" y="73698"/>
                  </a:cubicBezTo>
                  <a:cubicBezTo>
                    <a:pt x="55574" y="73322"/>
                    <a:pt x="55867" y="72443"/>
                    <a:pt x="56306" y="71815"/>
                  </a:cubicBezTo>
                  <a:cubicBezTo>
                    <a:pt x="56578" y="71460"/>
                    <a:pt x="56871" y="71146"/>
                    <a:pt x="57122" y="70769"/>
                  </a:cubicBezTo>
                  <a:cubicBezTo>
                    <a:pt x="57415" y="70393"/>
                    <a:pt x="57562" y="69974"/>
                    <a:pt x="57750" y="69556"/>
                  </a:cubicBezTo>
                  <a:cubicBezTo>
                    <a:pt x="58064" y="68865"/>
                    <a:pt x="57980" y="68196"/>
                    <a:pt x="57353" y="67714"/>
                  </a:cubicBezTo>
                  <a:lnTo>
                    <a:pt x="57353" y="67714"/>
                  </a:lnTo>
                  <a:cubicBezTo>
                    <a:pt x="57451" y="67782"/>
                    <a:pt x="57492" y="67815"/>
                    <a:pt x="57507" y="67815"/>
                  </a:cubicBezTo>
                  <a:cubicBezTo>
                    <a:pt x="57534" y="67815"/>
                    <a:pt x="57480" y="67713"/>
                    <a:pt x="57520" y="67526"/>
                  </a:cubicBezTo>
                  <a:cubicBezTo>
                    <a:pt x="57562" y="67359"/>
                    <a:pt x="57604" y="67149"/>
                    <a:pt x="57645" y="66961"/>
                  </a:cubicBezTo>
                  <a:cubicBezTo>
                    <a:pt x="57708" y="66668"/>
                    <a:pt x="57729" y="66438"/>
                    <a:pt x="57666" y="66166"/>
                  </a:cubicBezTo>
                  <a:cubicBezTo>
                    <a:pt x="57980" y="65915"/>
                    <a:pt x="58085" y="65413"/>
                    <a:pt x="57771" y="65015"/>
                  </a:cubicBezTo>
                  <a:cubicBezTo>
                    <a:pt x="56495" y="63488"/>
                    <a:pt x="54925" y="62170"/>
                    <a:pt x="53147" y="61249"/>
                  </a:cubicBezTo>
                  <a:cubicBezTo>
                    <a:pt x="53251" y="61228"/>
                    <a:pt x="53356" y="61144"/>
                    <a:pt x="53419" y="61040"/>
                  </a:cubicBezTo>
                  <a:cubicBezTo>
                    <a:pt x="54068" y="59680"/>
                    <a:pt x="53482" y="57838"/>
                    <a:pt x="53210" y="56416"/>
                  </a:cubicBezTo>
                  <a:cubicBezTo>
                    <a:pt x="52854" y="54742"/>
                    <a:pt x="52477" y="53047"/>
                    <a:pt x="51787" y="51478"/>
                  </a:cubicBezTo>
                  <a:lnTo>
                    <a:pt x="51075" y="49741"/>
                  </a:lnTo>
                  <a:lnTo>
                    <a:pt x="51075" y="49741"/>
                  </a:lnTo>
                  <a:cubicBezTo>
                    <a:pt x="51431" y="49929"/>
                    <a:pt x="51808" y="50055"/>
                    <a:pt x="52205" y="50201"/>
                  </a:cubicBezTo>
                  <a:cubicBezTo>
                    <a:pt x="52917" y="50431"/>
                    <a:pt x="53628" y="50724"/>
                    <a:pt x="54360" y="50934"/>
                  </a:cubicBezTo>
                  <a:cubicBezTo>
                    <a:pt x="54643" y="51002"/>
                    <a:pt x="54951" y="51060"/>
                    <a:pt x="55250" y="51060"/>
                  </a:cubicBezTo>
                  <a:cubicBezTo>
                    <a:pt x="55681" y="51060"/>
                    <a:pt x="56094" y="50940"/>
                    <a:pt x="56390" y="50557"/>
                  </a:cubicBezTo>
                  <a:cubicBezTo>
                    <a:pt x="56662" y="50201"/>
                    <a:pt x="56725" y="49804"/>
                    <a:pt x="56725" y="49364"/>
                  </a:cubicBezTo>
                  <a:cubicBezTo>
                    <a:pt x="56704" y="48778"/>
                    <a:pt x="56767" y="48255"/>
                    <a:pt x="56788" y="47690"/>
                  </a:cubicBezTo>
                  <a:lnTo>
                    <a:pt x="56788" y="47418"/>
                  </a:lnTo>
                  <a:cubicBezTo>
                    <a:pt x="58852" y="47955"/>
                    <a:pt x="61017" y="48037"/>
                    <a:pt x="63175" y="48037"/>
                  </a:cubicBezTo>
                  <a:cubicBezTo>
                    <a:pt x="63796" y="48037"/>
                    <a:pt x="64415" y="48030"/>
                    <a:pt x="65031" y="48025"/>
                  </a:cubicBezTo>
                  <a:cubicBezTo>
                    <a:pt x="68003" y="47962"/>
                    <a:pt x="71016" y="47586"/>
                    <a:pt x="73778" y="46456"/>
                  </a:cubicBezTo>
                  <a:cubicBezTo>
                    <a:pt x="76351" y="45410"/>
                    <a:pt x="78695" y="44154"/>
                    <a:pt x="80766" y="42313"/>
                  </a:cubicBezTo>
                  <a:cubicBezTo>
                    <a:pt x="81791" y="41413"/>
                    <a:pt x="82628" y="40325"/>
                    <a:pt x="83235" y="39112"/>
                  </a:cubicBezTo>
                  <a:cubicBezTo>
                    <a:pt x="83654" y="38275"/>
                    <a:pt x="84030" y="37291"/>
                    <a:pt x="84177" y="36329"/>
                  </a:cubicBezTo>
                  <a:cubicBezTo>
                    <a:pt x="84762" y="36224"/>
                    <a:pt x="85327" y="35931"/>
                    <a:pt x="85788" y="35576"/>
                  </a:cubicBezTo>
                  <a:cubicBezTo>
                    <a:pt x="86206" y="35241"/>
                    <a:pt x="86332" y="34676"/>
                    <a:pt x="86541" y="34195"/>
                  </a:cubicBezTo>
                  <a:cubicBezTo>
                    <a:pt x="86792" y="33504"/>
                    <a:pt x="87127" y="32856"/>
                    <a:pt x="86939" y="32186"/>
                  </a:cubicBezTo>
                  <a:cubicBezTo>
                    <a:pt x="86859" y="31883"/>
                    <a:pt x="86598" y="31721"/>
                    <a:pt x="86331" y="31721"/>
                  </a:cubicBezTo>
                  <a:cubicBezTo>
                    <a:pt x="86175" y="31721"/>
                    <a:pt x="86016" y="31777"/>
                    <a:pt x="85892" y="31893"/>
                  </a:cubicBezTo>
                  <a:cubicBezTo>
                    <a:pt x="85181" y="32563"/>
                    <a:pt x="85181" y="33881"/>
                    <a:pt x="84553" y="34446"/>
                  </a:cubicBezTo>
                  <a:cubicBezTo>
                    <a:pt x="84595" y="34195"/>
                    <a:pt x="84595" y="33965"/>
                    <a:pt x="84616" y="33776"/>
                  </a:cubicBezTo>
                  <a:cubicBezTo>
                    <a:pt x="84700" y="32688"/>
                    <a:pt x="84407" y="31726"/>
                    <a:pt x="84030" y="30742"/>
                  </a:cubicBezTo>
                  <a:cubicBezTo>
                    <a:pt x="83945" y="30530"/>
                    <a:pt x="83763" y="30435"/>
                    <a:pt x="83587" y="30435"/>
                  </a:cubicBezTo>
                  <a:cubicBezTo>
                    <a:pt x="83330" y="30435"/>
                    <a:pt x="83085" y="30637"/>
                    <a:pt x="83172" y="30972"/>
                  </a:cubicBezTo>
                  <a:cubicBezTo>
                    <a:pt x="83402" y="31809"/>
                    <a:pt x="83465" y="32646"/>
                    <a:pt x="83381" y="33504"/>
                  </a:cubicBezTo>
                  <a:cubicBezTo>
                    <a:pt x="83361" y="33818"/>
                    <a:pt x="83256" y="34237"/>
                    <a:pt x="83151" y="34655"/>
                  </a:cubicBezTo>
                  <a:cubicBezTo>
                    <a:pt x="81770" y="34299"/>
                    <a:pt x="81185" y="33148"/>
                    <a:pt x="80850" y="31809"/>
                  </a:cubicBezTo>
                  <a:cubicBezTo>
                    <a:pt x="80797" y="31598"/>
                    <a:pt x="80594" y="31488"/>
                    <a:pt x="80398" y="31488"/>
                  </a:cubicBezTo>
                  <a:cubicBezTo>
                    <a:pt x="80207" y="31488"/>
                    <a:pt x="80023" y="31592"/>
                    <a:pt x="79992" y="31809"/>
                  </a:cubicBezTo>
                  <a:cubicBezTo>
                    <a:pt x="79573" y="33839"/>
                    <a:pt x="80724" y="35450"/>
                    <a:pt x="82545" y="36099"/>
                  </a:cubicBezTo>
                  <a:cubicBezTo>
                    <a:pt x="82252" y="36852"/>
                    <a:pt x="82042" y="37689"/>
                    <a:pt x="81687" y="38400"/>
                  </a:cubicBezTo>
                  <a:cubicBezTo>
                    <a:pt x="81143" y="39530"/>
                    <a:pt x="80327" y="40388"/>
                    <a:pt x="79406" y="41204"/>
                  </a:cubicBezTo>
                  <a:cubicBezTo>
                    <a:pt x="77523" y="42899"/>
                    <a:pt x="75242" y="44050"/>
                    <a:pt x="72920" y="44970"/>
                  </a:cubicBezTo>
                  <a:cubicBezTo>
                    <a:pt x="70430" y="45954"/>
                    <a:pt x="67752" y="46247"/>
                    <a:pt x="65073" y="46351"/>
                  </a:cubicBezTo>
                  <a:cubicBezTo>
                    <a:pt x="63975" y="46394"/>
                    <a:pt x="62852" y="46443"/>
                    <a:pt x="61728" y="46443"/>
                  </a:cubicBezTo>
                  <a:cubicBezTo>
                    <a:pt x="60092" y="46443"/>
                    <a:pt x="58455" y="46338"/>
                    <a:pt x="56892" y="45954"/>
                  </a:cubicBezTo>
                  <a:cubicBezTo>
                    <a:pt x="56892" y="45933"/>
                    <a:pt x="56892" y="45870"/>
                    <a:pt x="56913" y="45849"/>
                  </a:cubicBezTo>
                  <a:cubicBezTo>
                    <a:pt x="56997" y="45493"/>
                    <a:pt x="57227" y="44866"/>
                    <a:pt x="57143" y="44510"/>
                  </a:cubicBezTo>
                  <a:cubicBezTo>
                    <a:pt x="56934" y="43715"/>
                    <a:pt x="56202" y="43464"/>
                    <a:pt x="55469" y="43255"/>
                  </a:cubicBezTo>
                  <a:cubicBezTo>
                    <a:pt x="55009" y="43108"/>
                    <a:pt x="54486" y="43045"/>
                    <a:pt x="53984" y="43004"/>
                  </a:cubicBezTo>
                  <a:cubicBezTo>
                    <a:pt x="53377" y="42920"/>
                    <a:pt x="52749" y="42794"/>
                    <a:pt x="52163" y="42794"/>
                  </a:cubicBezTo>
                  <a:cubicBezTo>
                    <a:pt x="51180" y="42794"/>
                    <a:pt x="50238" y="42669"/>
                    <a:pt x="49297" y="42439"/>
                  </a:cubicBezTo>
                  <a:cubicBezTo>
                    <a:pt x="50950" y="41874"/>
                    <a:pt x="52519" y="41141"/>
                    <a:pt x="54005" y="40200"/>
                  </a:cubicBezTo>
                  <a:cubicBezTo>
                    <a:pt x="57018" y="38254"/>
                    <a:pt x="59026" y="35387"/>
                    <a:pt x="60324" y="32060"/>
                  </a:cubicBezTo>
                  <a:cubicBezTo>
                    <a:pt x="60345" y="31998"/>
                    <a:pt x="60366" y="31893"/>
                    <a:pt x="60428" y="31809"/>
                  </a:cubicBezTo>
                  <a:cubicBezTo>
                    <a:pt x="60449" y="31935"/>
                    <a:pt x="60470" y="32060"/>
                    <a:pt x="60533" y="32207"/>
                  </a:cubicBezTo>
                  <a:cubicBezTo>
                    <a:pt x="60282" y="32981"/>
                    <a:pt x="60366" y="33692"/>
                    <a:pt x="60554" y="34488"/>
                  </a:cubicBezTo>
                  <a:cubicBezTo>
                    <a:pt x="60700" y="35157"/>
                    <a:pt x="60889" y="36015"/>
                    <a:pt x="61265" y="36622"/>
                  </a:cubicBezTo>
                  <a:cubicBezTo>
                    <a:pt x="61998" y="37940"/>
                    <a:pt x="62646" y="39300"/>
                    <a:pt x="63818" y="40263"/>
                  </a:cubicBezTo>
                  <a:cubicBezTo>
                    <a:pt x="64449" y="40780"/>
                    <a:pt x="65151" y="41000"/>
                    <a:pt x="65864" y="41000"/>
                  </a:cubicBezTo>
                  <a:cubicBezTo>
                    <a:pt x="66594" y="41000"/>
                    <a:pt x="67336" y="40769"/>
                    <a:pt x="68024" y="40388"/>
                  </a:cubicBezTo>
                  <a:cubicBezTo>
                    <a:pt x="68965" y="39865"/>
                    <a:pt x="69321" y="38986"/>
                    <a:pt x="69446" y="38045"/>
                  </a:cubicBezTo>
                  <a:cubicBezTo>
                    <a:pt x="69540" y="38057"/>
                    <a:pt x="69635" y="38063"/>
                    <a:pt x="69732" y="38063"/>
                  </a:cubicBezTo>
                  <a:cubicBezTo>
                    <a:pt x="70435" y="38063"/>
                    <a:pt x="71206" y="37751"/>
                    <a:pt x="71832" y="37438"/>
                  </a:cubicBezTo>
                  <a:cubicBezTo>
                    <a:pt x="72418" y="37124"/>
                    <a:pt x="72920" y="36685"/>
                    <a:pt x="73254" y="36078"/>
                  </a:cubicBezTo>
                  <a:cubicBezTo>
                    <a:pt x="73715" y="35262"/>
                    <a:pt x="73547" y="34320"/>
                    <a:pt x="73401" y="33483"/>
                  </a:cubicBezTo>
                  <a:cubicBezTo>
                    <a:pt x="73338" y="33232"/>
                    <a:pt x="73234" y="32939"/>
                    <a:pt x="73192" y="32667"/>
                  </a:cubicBezTo>
                  <a:cubicBezTo>
                    <a:pt x="73296" y="32667"/>
                    <a:pt x="73401" y="32709"/>
                    <a:pt x="73506" y="32730"/>
                  </a:cubicBezTo>
                  <a:cubicBezTo>
                    <a:pt x="73654" y="32745"/>
                    <a:pt x="73781" y="32760"/>
                    <a:pt x="73916" y="32760"/>
                  </a:cubicBezTo>
                  <a:cubicBezTo>
                    <a:pt x="73972" y="32760"/>
                    <a:pt x="74030" y="32757"/>
                    <a:pt x="74091" y="32751"/>
                  </a:cubicBezTo>
                  <a:cubicBezTo>
                    <a:pt x="74887" y="32709"/>
                    <a:pt x="75828" y="32332"/>
                    <a:pt x="76498" y="31935"/>
                  </a:cubicBezTo>
                  <a:cubicBezTo>
                    <a:pt x="77209" y="31496"/>
                    <a:pt x="77690" y="30784"/>
                    <a:pt x="78004" y="30031"/>
                  </a:cubicBezTo>
                  <a:cubicBezTo>
                    <a:pt x="78339" y="29194"/>
                    <a:pt x="77962" y="28273"/>
                    <a:pt x="77418" y="27625"/>
                  </a:cubicBezTo>
                  <a:cubicBezTo>
                    <a:pt x="76916" y="27081"/>
                    <a:pt x="76288" y="26641"/>
                    <a:pt x="75744" y="26139"/>
                  </a:cubicBezTo>
                  <a:cubicBezTo>
                    <a:pt x="75493" y="25909"/>
                    <a:pt x="75221" y="25658"/>
                    <a:pt x="75012" y="25344"/>
                  </a:cubicBezTo>
                  <a:cubicBezTo>
                    <a:pt x="74991" y="25302"/>
                    <a:pt x="74991" y="25281"/>
                    <a:pt x="74970" y="25239"/>
                  </a:cubicBezTo>
                  <a:cubicBezTo>
                    <a:pt x="75075" y="25177"/>
                    <a:pt x="75221" y="25135"/>
                    <a:pt x="75326" y="25093"/>
                  </a:cubicBezTo>
                  <a:cubicBezTo>
                    <a:pt x="76770" y="24549"/>
                    <a:pt x="78485" y="24151"/>
                    <a:pt x="78946" y="22415"/>
                  </a:cubicBezTo>
                  <a:cubicBezTo>
                    <a:pt x="79385" y="20636"/>
                    <a:pt x="77544" y="19569"/>
                    <a:pt x="76267" y="18900"/>
                  </a:cubicBezTo>
                  <a:cubicBezTo>
                    <a:pt x="74963" y="18213"/>
                    <a:pt x="73420" y="17991"/>
                    <a:pt x="71926" y="17991"/>
                  </a:cubicBezTo>
                  <a:cubicBezTo>
                    <a:pt x="71599" y="17991"/>
                    <a:pt x="71273" y="18002"/>
                    <a:pt x="70953" y="18021"/>
                  </a:cubicBezTo>
                  <a:cubicBezTo>
                    <a:pt x="69363" y="18125"/>
                    <a:pt x="67772" y="18104"/>
                    <a:pt x="66329" y="18711"/>
                  </a:cubicBezTo>
                  <a:cubicBezTo>
                    <a:pt x="66308" y="18607"/>
                    <a:pt x="66308" y="18502"/>
                    <a:pt x="66287" y="18376"/>
                  </a:cubicBezTo>
                  <a:cubicBezTo>
                    <a:pt x="66120" y="17665"/>
                    <a:pt x="65513" y="17037"/>
                    <a:pt x="64927" y="16703"/>
                  </a:cubicBezTo>
                  <a:cubicBezTo>
                    <a:pt x="64320" y="16347"/>
                    <a:pt x="63692" y="15887"/>
                    <a:pt x="63002" y="15803"/>
                  </a:cubicBezTo>
                  <a:cubicBezTo>
                    <a:pt x="62960" y="15301"/>
                    <a:pt x="62855" y="14840"/>
                    <a:pt x="62730" y="14338"/>
                  </a:cubicBezTo>
                  <a:cubicBezTo>
                    <a:pt x="62542" y="13669"/>
                    <a:pt x="62458" y="12978"/>
                    <a:pt x="62270" y="12309"/>
                  </a:cubicBezTo>
                  <a:cubicBezTo>
                    <a:pt x="61600" y="9609"/>
                    <a:pt x="60010" y="7182"/>
                    <a:pt x="57959" y="5299"/>
                  </a:cubicBezTo>
                  <a:cubicBezTo>
                    <a:pt x="56934" y="4358"/>
                    <a:pt x="55720" y="3542"/>
                    <a:pt x="54528" y="2788"/>
                  </a:cubicBezTo>
                  <a:cubicBezTo>
                    <a:pt x="53251" y="1972"/>
                    <a:pt x="51912" y="1638"/>
                    <a:pt x="50510" y="1177"/>
                  </a:cubicBezTo>
                  <a:cubicBezTo>
                    <a:pt x="49088" y="738"/>
                    <a:pt x="47728" y="298"/>
                    <a:pt x="46263" y="89"/>
                  </a:cubicBezTo>
                  <a:cubicBezTo>
                    <a:pt x="45866" y="25"/>
                    <a:pt x="45468" y="0"/>
                    <a:pt x="45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000;p51"/>
            <p:cNvSpPr/>
            <p:nvPr/>
          </p:nvSpPr>
          <p:spPr>
            <a:xfrm>
              <a:off x="6330675" y="3827250"/>
              <a:ext cx="284050" cy="89900"/>
            </a:xfrm>
            <a:custGeom>
              <a:avLst/>
              <a:gdLst/>
              <a:ahLst/>
              <a:cxnLst/>
              <a:rect l="l" t="t" r="r" b="b"/>
              <a:pathLst>
                <a:path w="11362" h="3596" extrusionOk="0">
                  <a:moveTo>
                    <a:pt x="2365" y="0"/>
                  </a:moveTo>
                  <a:cubicBezTo>
                    <a:pt x="1582" y="0"/>
                    <a:pt x="798" y="762"/>
                    <a:pt x="209" y="1160"/>
                  </a:cubicBezTo>
                  <a:cubicBezTo>
                    <a:pt x="0" y="1317"/>
                    <a:pt x="139" y="1619"/>
                    <a:pt x="337" y="1619"/>
                  </a:cubicBezTo>
                  <a:cubicBezTo>
                    <a:pt x="376" y="1619"/>
                    <a:pt x="418" y="1606"/>
                    <a:pt x="460" y="1578"/>
                  </a:cubicBezTo>
                  <a:cubicBezTo>
                    <a:pt x="1071" y="1126"/>
                    <a:pt x="1514" y="525"/>
                    <a:pt x="2296" y="525"/>
                  </a:cubicBezTo>
                  <a:cubicBezTo>
                    <a:pt x="2345" y="525"/>
                    <a:pt x="2396" y="527"/>
                    <a:pt x="2448" y="532"/>
                  </a:cubicBezTo>
                  <a:cubicBezTo>
                    <a:pt x="3411" y="616"/>
                    <a:pt x="2929" y="1620"/>
                    <a:pt x="3411" y="2081"/>
                  </a:cubicBezTo>
                  <a:cubicBezTo>
                    <a:pt x="3644" y="2314"/>
                    <a:pt x="3903" y="2423"/>
                    <a:pt x="4171" y="2423"/>
                  </a:cubicBezTo>
                  <a:cubicBezTo>
                    <a:pt x="4432" y="2423"/>
                    <a:pt x="4701" y="2319"/>
                    <a:pt x="4959" y="2122"/>
                  </a:cubicBezTo>
                  <a:cubicBezTo>
                    <a:pt x="5185" y="1936"/>
                    <a:pt x="5530" y="1902"/>
                    <a:pt x="5886" y="1902"/>
                  </a:cubicBezTo>
                  <a:cubicBezTo>
                    <a:pt x="6089" y="1902"/>
                    <a:pt x="6296" y="1913"/>
                    <a:pt x="6486" y="1913"/>
                  </a:cubicBezTo>
                  <a:cubicBezTo>
                    <a:pt x="6675" y="2248"/>
                    <a:pt x="6737" y="2604"/>
                    <a:pt x="7072" y="2855"/>
                  </a:cubicBezTo>
                  <a:cubicBezTo>
                    <a:pt x="7200" y="2955"/>
                    <a:pt x="7351" y="2994"/>
                    <a:pt x="7510" y="2994"/>
                  </a:cubicBezTo>
                  <a:cubicBezTo>
                    <a:pt x="7847" y="2994"/>
                    <a:pt x="8218" y="2822"/>
                    <a:pt x="8474" y="2708"/>
                  </a:cubicBezTo>
                  <a:cubicBezTo>
                    <a:pt x="8659" y="2616"/>
                    <a:pt x="8848" y="2571"/>
                    <a:pt x="9029" y="2571"/>
                  </a:cubicBezTo>
                  <a:cubicBezTo>
                    <a:pt x="9424" y="2571"/>
                    <a:pt x="9787" y="2782"/>
                    <a:pt x="10002" y="3169"/>
                  </a:cubicBezTo>
                  <a:cubicBezTo>
                    <a:pt x="10163" y="3476"/>
                    <a:pt x="10425" y="3596"/>
                    <a:pt x="10728" y="3596"/>
                  </a:cubicBezTo>
                  <a:cubicBezTo>
                    <a:pt x="10818" y="3596"/>
                    <a:pt x="10911" y="3585"/>
                    <a:pt x="11006" y="3566"/>
                  </a:cubicBezTo>
                  <a:cubicBezTo>
                    <a:pt x="11362" y="3482"/>
                    <a:pt x="11299" y="3022"/>
                    <a:pt x="11048" y="2918"/>
                  </a:cubicBezTo>
                  <a:cubicBezTo>
                    <a:pt x="10566" y="2750"/>
                    <a:pt x="10399" y="2311"/>
                    <a:pt x="9981" y="2081"/>
                  </a:cubicBezTo>
                  <a:cubicBezTo>
                    <a:pt x="9688" y="1918"/>
                    <a:pt x="9231" y="1768"/>
                    <a:pt x="8846" y="1768"/>
                  </a:cubicBezTo>
                  <a:cubicBezTo>
                    <a:pt x="8735" y="1768"/>
                    <a:pt x="8630" y="1781"/>
                    <a:pt x="8537" y="1809"/>
                  </a:cubicBezTo>
                  <a:cubicBezTo>
                    <a:pt x="8244" y="1892"/>
                    <a:pt x="7993" y="2081"/>
                    <a:pt x="7700" y="2185"/>
                  </a:cubicBezTo>
                  <a:cubicBezTo>
                    <a:pt x="7677" y="2192"/>
                    <a:pt x="7654" y="2196"/>
                    <a:pt x="7632" y="2196"/>
                  </a:cubicBezTo>
                  <a:cubicBezTo>
                    <a:pt x="7342" y="2196"/>
                    <a:pt x="7188" y="1586"/>
                    <a:pt x="7051" y="1411"/>
                  </a:cubicBezTo>
                  <a:cubicBezTo>
                    <a:pt x="6875" y="1199"/>
                    <a:pt x="6566" y="1153"/>
                    <a:pt x="6244" y="1153"/>
                  </a:cubicBezTo>
                  <a:cubicBezTo>
                    <a:pt x="5993" y="1153"/>
                    <a:pt x="5734" y="1181"/>
                    <a:pt x="5524" y="1181"/>
                  </a:cubicBezTo>
                  <a:cubicBezTo>
                    <a:pt x="5412" y="1181"/>
                    <a:pt x="5271" y="1157"/>
                    <a:pt x="5135" y="1157"/>
                  </a:cubicBezTo>
                  <a:cubicBezTo>
                    <a:pt x="5016" y="1157"/>
                    <a:pt x="4900" y="1175"/>
                    <a:pt x="4812" y="1244"/>
                  </a:cubicBezTo>
                  <a:cubicBezTo>
                    <a:pt x="4644" y="1342"/>
                    <a:pt x="4352" y="1639"/>
                    <a:pt x="4122" y="1639"/>
                  </a:cubicBezTo>
                  <a:cubicBezTo>
                    <a:pt x="4010" y="1639"/>
                    <a:pt x="3912" y="1568"/>
                    <a:pt x="3850" y="1369"/>
                  </a:cubicBezTo>
                  <a:cubicBezTo>
                    <a:pt x="3745" y="1055"/>
                    <a:pt x="3850" y="1034"/>
                    <a:pt x="3599" y="825"/>
                  </a:cubicBezTo>
                  <a:cubicBezTo>
                    <a:pt x="3411" y="658"/>
                    <a:pt x="3285" y="428"/>
                    <a:pt x="3097" y="260"/>
                  </a:cubicBezTo>
                  <a:cubicBezTo>
                    <a:pt x="2857" y="75"/>
                    <a:pt x="2611" y="0"/>
                    <a:pt x="23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01;p51"/>
            <p:cNvSpPr/>
            <p:nvPr/>
          </p:nvSpPr>
          <p:spPr>
            <a:xfrm>
              <a:off x="6431850" y="3773825"/>
              <a:ext cx="256525" cy="105025"/>
            </a:xfrm>
            <a:custGeom>
              <a:avLst/>
              <a:gdLst/>
              <a:ahLst/>
              <a:cxnLst/>
              <a:rect l="l" t="t" r="r" b="b"/>
              <a:pathLst>
                <a:path w="10261" h="4201" extrusionOk="0">
                  <a:moveTo>
                    <a:pt x="4065" y="1"/>
                  </a:moveTo>
                  <a:cubicBezTo>
                    <a:pt x="3484" y="1"/>
                    <a:pt x="2855" y="315"/>
                    <a:pt x="2314" y="409"/>
                  </a:cubicBezTo>
                  <a:cubicBezTo>
                    <a:pt x="2167" y="439"/>
                    <a:pt x="2020" y="448"/>
                    <a:pt x="1874" y="448"/>
                  </a:cubicBezTo>
                  <a:cubicBezTo>
                    <a:pt x="1610" y="448"/>
                    <a:pt x="1348" y="417"/>
                    <a:pt x="1099" y="417"/>
                  </a:cubicBezTo>
                  <a:cubicBezTo>
                    <a:pt x="699" y="417"/>
                    <a:pt x="331" y="497"/>
                    <a:pt x="33" y="912"/>
                  </a:cubicBezTo>
                  <a:cubicBezTo>
                    <a:pt x="1" y="944"/>
                    <a:pt x="57" y="1015"/>
                    <a:pt x="103" y="1015"/>
                  </a:cubicBezTo>
                  <a:cubicBezTo>
                    <a:pt x="116" y="1015"/>
                    <a:pt x="129" y="1009"/>
                    <a:pt x="138" y="995"/>
                  </a:cubicBezTo>
                  <a:cubicBezTo>
                    <a:pt x="366" y="734"/>
                    <a:pt x="571" y="640"/>
                    <a:pt x="764" y="640"/>
                  </a:cubicBezTo>
                  <a:cubicBezTo>
                    <a:pt x="1189" y="640"/>
                    <a:pt x="1560" y="1096"/>
                    <a:pt x="2021" y="1225"/>
                  </a:cubicBezTo>
                  <a:cubicBezTo>
                    <a:pt x="2153" y="1259"/>
                    <a:pt x="2278" y="1273"/>
                    <a:pt x="2399" y="1273"/>
                  </a:cubicBezTo>
                  <a:cubicBezTo>
                    <a:pt x="2660" y="1273"/>
                    <a:pt x="2907" y="1207"/>
                    <a:pt x="3193" y="1121"/>
                  </a:cubicBezTo>
                  <a:cubicBezTo>
                    <a:pt x="3444" y="1037"/>
                    <a:pt x="3695" y="953"/>
                    <a:pt x="3967" y="953"/>
                  </a:cubicBezTo>
                  <a:cubicBezTo>
                    <a:pt x="3979" y="953"/>
                    <a:pt x="3991" y="952"/>
                    <a:pt x="4002" y="952"/>
                  </a:cubicBezTo>
                  <a:cubicBezTo>
                    <a:pt x="4330" y="952"/>
                    <a:pt x="4433" y="1233"/>
                    <a:pt x="4595" y="1456"/>
                  </a:cubicBezTo>
                  <a:cubicBezTo>
                    <a:pt x="4867" y="1895"/>
                    <a:pt x="5452" y="2293"/>
                    <a:pt x="5955" y="2481"/>
                  </a:cubicBezTo>
                  <a:cubicBezTo>
                    <a:pt x="6499" y="2690"/>
                    <a:pt x="7168" y="2460"/>
                    <a:pt x="7649" y="2878"/>
                  </a:cubicBezTo>
                  <a:cubicBezTo>
                    <a:pt x="8068" y="3213"/>
                    <a:pt x="8110" y="3778"/>
                    <a:pt x="8612" y="4092"/>
                  </a:cubicBezTo>
                  <a:cubicBezTo>
                    <a:pt x="8754" y="4163"/>
                    <a:pt x="8957" y="4200"/>
                    <a:pt x="9165" y="4200"/>
                  </a:cubicBezTo>
                  <a:cubicBezTo>
                    <a:pt x="9696" y="4200"/>
                    <a:pt x="10260" y="3957"/>
                    <a:pt x="9930" y="3402"/>
                  </a:cubicBezTo>
                  <a:cubicBezTo>
                    <a:pt x="9742" y="3109"/>
                    <a:pt x="9365" y="3171"/>
                    <a:pt x="9135" y="2941"/>
                  </a:cubicBezTo>
                  <a:cubicBezTo>
                    <a:pt x="8947" y="2774"/>
                    <a:pt x="8842" y="2460"/>
                    <a:pt x="8696" y="2272"/>
                  </a:cubicBezTo>
                  <a:cubicBezTo>
                    <a:pt x="8507" y="2000"/>
                    <a:pt x="8298" y="1853"/>
                    <a:pt x="8047" y="1686"/>
                  </a:cubicBezTo>
                  <a:cubicBezTo>
                    <a:pt x="7566" y="1414"/>
                    <a:pt x="7001" y="1414"/>
                    <a:pt x="6478" y="1414"/>
                  </a:cubicBezTo>
                  <a:cubicBezTo>
                    <a:pt x="6227" y="1414"/>
                    <a:pt x="5871" y="1100"/>
                    <a:pt x="5662" y="953"/>
                  </a:cubicBezTo>
                  <a:cubicBezTo>
                    <a:pt x="5369" y="807"/>
                    <a:pt x="5180" y="598"/>
                    <a:pt x="4950" y="368"/>
                  </a:cubicBezTo>
                  <a:cubicBezTo>
                    <a:pt x="4684" y="94"/>
                    <a:pt x="4382" y="1"/>
                    <a:pt x="40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02;p51"/>
            <p:cNvSpPr/>
            <p:nvPr/>
          </p:nvSpPr>
          <p:spPr>
            <a:xfrm>
              <a:off x="6780100" y="4036475"/>
              <a:ext cx="303850" cy="113200"/>
            </a:xfrm>
            <a:custGeom>
              <a:avLst/>
              <a:gdLst/>
              <a:ahLst/>
              <a:cxnLst/>
              <a:rect l="l" t="t" r="r" b="b"/>
              <a:pathLst>
                <a:path w="12154" h="4528" extrusionOk="0">
                  <a:moveTo>
                    <a:pt x="2766" y="1"/>
                  </a:moveTo>
                  <a:cubicBezTo>
                    <a:pt x="1816" y="1"/>
                    <a:pt x="858" y="625"/>
                    <a:pt x="227" y="1202"/>
                  </a:cubicBezTo>
                  <a:cubicBezTo>
                    <a:pt x="1" y="1412"/>
                    <a:pt x="223" y="1709"/>
                    <a:pt x="452" y="1709"/>
                  </a:cubicBezTo>
                  <a:cubicBezTo>
                    <a:pt x="519" y="1709"/>
                    <a:pt x="588" y="1683"/>
                    <a:pt x="645" y="1621"/>
                  </a:cubicBezTo>
                  <a:cubicBezTo>
                    <a:pt x="1105" y="1181"/>
                    <a:pt x="1628" y="847"/>
                    <a:pt x="2214" y="658"/>
                  </a:cubicBezTo>
                  <a:cubicBezTo>
                    <a:pt x="2383" y="599"/>
                    <a:pt x="2531" y="572"/>
                    <a:pt x="2663" y="572"/>
                  </a:cubicBezTo>
                  <a:cubicBezTo>
                    <a:pt x="3189" y="572"/>
                    <a:pt x="3470" y="994"/>
                    <a:pt x="3805" y="1495"/>
                  </a:cubicBezTo>
                  <a:cubicBezTo>
                    <a:pt x="4008" y="1801"/>
                    <a:pt x="4471" y="2186"/>
                    <a:pt x="4882" y="2186"/>
                  </a:cubicBezTo>
                  <a:cubicBezTo>
                    <a:pt x="4892" y="2186"/>
                    <a:pt x="4903" y="2186"/>
                    <a:pt x="4913" y="2186"/>
                  </a:cubicBezTo>
                  <a:cubicBezTo>
                    <a:pt x="5400" y="2144"/>
                    <a:pt x="5849" y="1973"/>
                    <a:pt x="6298" y="1973"/>
                  </a:cubicBezTo>
                  <a:cubicBezTo>
                    <a:pt x="6525" y="1973"/>
                    <a:pt x="6753" y="2017"/>
                    <a:pt x="6985" y="2144"/>
                  </a:cubicBezTo>
                  <a:cubicBezTo>
                    <a:pt x="7215" y="2290"/>
                    <a:pt x="7382" y="2541"/>
                    <a:pt x="7529" y="2751"/>
                  </a:cubicBezTo>
                  <a:cubicBezTo>
                    <a:pt x="7717" y="2960"/>
                    <a:pt x="7968" y="3064"/>
                    <a:pt x="8240" y="3169"/>
                  </a:cubicBezTo>
                  <a:cubicBezTo>
                    <a:pt x="8333" y="3205"/>
                    <a:pt x="8428" y="3219"/>
                    <a:pt x="8522" y="3219"/>
                  </a:cubicBezTo>
                  <a:cubicBezTo>
                    <a:pt x="8837" y="3219"/>
                    <a:pt x="9155" y="3066"/>
                    <a:pt x="9441" y="3066"/>
                  </a:cubicBezTo>
                  <a:cubicBezTo>
                    <a:pt x="9572" y="3066"/>
                    <a:pt x="9696" y="3098"/>
                    <a:pt x="9810" y="3190"/>
                  </a:cubicBezTo>
                  <a:cubicBezTo>
                    <a:pt x="10308" y="3619"/>
                    <a:pt x="10749" y="4527"/>
                    <a:pt x="11435" y="4527"/>
                  </a:cubicBezTo>
                  <a:cubicBezTo>
                    <a:pt x="11585" y="4527"/>
                    <a:pt x="11746" y="4484"/>
                    <a:pt x="11923" y="4383"/>
                  </a:cubicBezTo>
                  <a:cubicBezTo>
                    <a:pt x="12090" y="4215"/>
                    <a:pt x="12153" y="3860"/>
                    <a:pt x="11944" y="3692"/>
                  </a:cubicBezTo>
                  <a:cubicBezTo>
                    <a:pt x="11588" y="3399"/>
                    <a:pt x="11191" y="3232"/>
                    <a:pt x="10856" y="2876"/>
                  </a:cubicBezTo>
                  <a:cubicBezTo>
                    <a:pt x="10521" y="2541"/>
                    <a:pt x="10186" y="2248"/>
                    <a:pt x="9747" y="2081"/>
                  </a:cubicBezTo>
                  <a:cubicBezTo>
                    <a:pt x="9644" y="2040"/>
                    <a:pt x="9541" y="2025"/>
                    <a:pt x="9440" y="2025"/>
                  </a:cubicBezTo>
                  <a:cubicBezTo>
                    <a:pt x="9141" y="2025"/>
                    <a:pt x="8849" y="2156"/>
                    <a:pt x="8585" y="2156"/>
                  </a:cubicBezTo>
                  <a:cubicBezTo>
                    <a:pt x="8389" y="2156"/>
                    <a:pt x="8209" y="2084"/>
                    <a:pt x="8052" y="1830"/>
                  </a:cubicBezTo>
                  <a:cubicBezTo>
                    <a:pt x="7759" y="1370"/>
                    <a:pt x="7048" y="1056"/>
                    <a:pt x="6525" y="972"/>
                  </a:cubicBezTo>
                  <a:cubicBezTo>
                    <a:pt x="6456" y="963"/>
                    <a:pt x="6386" y="960"/>
                    <a:pt x="6316" y="960"/>
                  </a:cubicBezTo>
                  <a:cubicBezTo>
                    <a:pt x="5951" y="960"/>
                    <a:pt x="5564" y="1059"/>
                    <a:pt x="5207" y="1059"/>
                  </a:cubicBezTo>
                  <a:cubicBezTo>
                    <a:pt x="4981" y="1059"/>
                    <a:pt x="4767" y="1019"/>
                    <a:pt x="4579" y="888"/>
                  </a:cubicBezTo>
                  <a:cubicBezTo>
                    <a:pt x="4097" y="575"/>
                    <a:pt x="3784" y="219"/>
                    <a:pt x="3219" y="51"/>
                  </a:cubicBezTo>
                  <a:cubicBezTo>
                    <a:pt x="3069" y="17"/>
                    <a:pt x="2917" y="1"/>
                    <a:pt x="2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003;p51"/>
            <p:cNvSpPr/>
            <p:nvPr/>
          </p:nvSpPr>
          <p:spPr>
            <a:xfrm>
              <a:off x="6885750" y="3950350"/>
              <a:ext cx="209700" cy="69775"/>
            </a:xfrm>
            <a:custGeom>
              <a:avLst/>
              <a:gdLst/>
              <a:ahLst/>
              <a:cxnLst/>
              <a:rect l="l" t="t" r="r" b="b"/>
              <a:pathLst>
                <a:path w="8388" h="2791" extrusionOk="0">
                  <a:moveTo>
                    <a:pt x="2621" y="1"/>
                  </a:moveTo>
                  <a:cubicBezTo>
                    <a:pt x="1903" y="1"/>
                    <a:pt x="1222" y="219"/>
                    <a:pt x="541" y="400"/>
                  </a:cubicBezTo>
                  <a:cubicBezTo>
                    <a:pt x="1" y="535"/>
                    <a:pt x="172" y="1274"/>
                    <a:pt x="645" y="1274"/>
                  </a:cubicBezTo>
                  <a:cubicBezTo>
                    <a:pt x="685" y="1274"/>
                    <a:pt x="727" y="1269"/>
                    <a:pt x="771" y="1258"/>
                  </a:cubicBezTo>
                  <a:cubicBezTo>
                    <a:pt x="1148" y="1153"/>
                    <a:pt x="1524" y="1027"/>
                    <a:pt x="1922" y="923"/>
                  </a:cubicBezTo>
                  <a:cubicBezTo>
                    <a:pt x="2071" y="884"/>
                    <a:pt x="2199" y="866"/>
                    <a:pt x="2312" y="866"/>
                  </a:cubicBezTo>
                  <a:cubicBezTo>
                    <a:pt x="2694" y="866"/>
                    <a:pt x="2913" y="1075"/>
                    <a:pt x="3219" y="1446"/>
                  </a:cubicBezTo>
                  <a:cubicBezTo>
                    <a:pt x="3349" y="1600"/>
                    <a:pt x="3600" y="1633"/>
                    <a:pt x="3853" y="1633"/>
                  </a:cubicBezTo>
                  <a:cubicBezTo>
                    <a:pt x="4048" y="1633"/>
                    <a:pt x="4245" y="1613"/>
                    <a:pt x="4391" y="1613"/>
                  </a:cubicBezTo>
                  <a:cubicBezTo>
                    <a:pt x="4577" y="1613"/>
                    <a:pt x="4771" y="1605"/>
                    <a:pt x="4966" y="1605"/>
                  </a:cubicBezTo>
                  <a:cubicBezTo>
                    <a:pt x="5210" y="1605"/>
                    <a:pt x="5456" y="1618"/>
                    <a:pt x="5688" y="1676"/>
                  </a:cubicBezTo>
                  <a:cubicBezTo>
                    <a:pt x="5793" y="2136"/>
                    <a:pt x="6023" y="2513"/>
                    <a:pt x="6546" y="2659"/>
                  </a:cubicBezTo>
                  <a:cubicBezTo>
                    <a:pt x="6786" y="2733"/>
                    <a:pt x="7062" y="2791"/>
                    <a:pt x="7331" y="2791"/>
                  </a:cubicBezTo>
                  <a:cubicBezTo>
                    <a:pt x="7671" y="2791"/>
                    <a:pt x="7998" y="2698"/>
                    <a:pt x="8220" y="2429"/>
                  </a:cubicBezTo>
                  <a:cubicBezTo>
                    <a:pt x="8387" y="2241"/>
                    <a:pt x="8387" y="1990"/>
                    <a:pt x="8199" y="1781"/>
                  </a:cubicBezTo>
                  <a:cubicBezTo>
                    <a:pt x="7864" y="1383"/>
                    <a:pt x="7341" y="1404"/>
                    <a:pt x="6860" y="1362"/>
                  </a:cubicBezTo>
                  <a:cubicBezTo>
                    <a:pt x="6672" y="944"/>
                    <a:pt x="6421" y="735"/>
                    <a:pt x="5897" y="567"/>
                  </a:cubicBezTo>
                  <a:cubicBezTo>
                    <a:pt x="5512" y="468"/>
                    <a:pt x="5082" y="442"/>
                    <a:pt x="4657" y="442"/>
                  </a:cubicBezTo>
                  <a:cubicBezTo>
                    <a:pt x="4366" y="442"/>
                    <a:pt x="4077" y="454"/>
                    <a:pt x="3805" y="462"/>
                  </a:cubicBezTo>
                  <a:cubicBezTo>
                    <a:pt x="3491" y="211"/>
                    <a:pt x="3198" y="23"/>
                    <a:pt x="2717" y="2"/>
                  </a:cubicBezTo>
                  <a:cubicBezTo>
                    <a:pt x="2685" y="1"/>
                    <a:pt x="2653" y="1"/>
                    <a:pt x="26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004;p51"/>
            <p:cNvSpPr/>
            <p:nvPr/>
          </p:nvSpPr>
          <p:spPr>
            <a:xfrm>
              <a:off x="6946350" y="3895950"/>
              <a:ext cx="232800" cy="48775"/>
            </a:xfrm>
            <a:custGeom>
              <a:avLst/>
              <a:gdLst/>
              <a:ahLst/>
              <a:cxnLst/>
              <a:rect l="l" t="t" r="r" b="b"/>
              <a:pathLst>
                <a:path w="9312" h="1951" extrusionOk="0">
                  <a:moveTo>
                    <a:pt x="6281" y="1"/>
                  </a:moveTo>
                  <a:cubicBezTo>
                    <a:pt x="6013" y="1"/>
                    <a:pt x="5738" y="36"/>
                    <a:pt x="5440" y="107"/>
                  </a:cubicBezTo>
                  <a:cubicBezTo>
                    <a:pt x="5262" y="150"/>
                    <a:pt x="5083" y="166"/>
                    <a:pt x="4904" y="166"/>
                  </a:cubicBezTo>
                  <a:cubicBezTo>
                    <a:pt x="4560" y="166"/>
                    <a:pt x="4215" y="106"/>
                    <a:pt x="3871" y="65"/>
                  </a:cubicBezTo>
                  <a:cubicBezTo>
                    <a:pt x="3821" y="56"/>
                    <a:pt x="3773" y="52"/>
                    <a:pt x="3726" y="52"/>
                  </a:cubicBezTo>
                  <a:cubicBezTo>
                    <a:pt x="3410" y="52"/>
                    <a:pt x="3137" y="226"/>
                    <a:pt x="2839" y="226"/>
                  </a:cubicBezTo>
                  <a:cubicBezTo>
                    <a:pt x="2766" y="226"/>
                    <a:pt x="2692" y="216"/>
                    <a:pt x="2616" y="190"/>
                  </a:cubicBezTo>
                  <a:cubicBezTo>
                    <a:pt x="2272" y="79"/>
                    <a:pt x="1940" y="45"/>
                    <a:pt x="1607" y="45"/>
                  </a:cubicBezTo>
                  <a:cubicBezTo>
                    <a:pt x="1130" y="45"/>
                    <a:pt x="653" y="115"/>
                    <a:pt x="147" y="128"/>
                  </a:cubicBezTo>
                  <a:cubicBezTo>
                    <a:pt x="0" y="128"/>
                    <a:pt x="0" y="358"/>
                    <a:pt x="147" y="358"/>
                  </a:cubicBezTo>
                  <a:cubicBezTo>
                    <a:pt x="691" y="400"/>
                    <a:pt x="1256" y="400"/>
                    <a:pt x="1779" y="462"/>
                  </a:cubicBezTo>
                  <a:cubicBezTo>
                    <a:pt x="2093" y="525"/>
                    <a:pt x="2239" y="986"/>
                    <a:pt x="2553" y="1090"/>
                  </a:cubicBezTo>
                  <a:cubicBezTo>
                    <a:pt x="2665" y="1122"/>
                    <a:pt x="2786" y="1136"/>
                    <a:pt x="2909" y="1136"/>
                  </a:cubicBezTo>
                  <a:cubicBezTo>
                    <a:pt x="3108" y="1136"/>
                    <a:pt x="3313" y="1100"/>
                    <a:pt x="3494" y="1048"/>
                  </a:cubicBezTo>
                  <a:cubicBezTo>
                    <a:pt x="4080" y="881"/>
                    <a:pt x="4561" y="755"/>
                    <a:pt x="5168" y="755"/>
                  </a:cubicBezTo>
                  <a:cubicBezTo>
                    <a:pt x="5901" y="776"/>
                    <a:pt x="6968" y="714"/>
                    <a:pt x="7449" y="1341"/>
                  </a:cubicBezTo>
                  <a:cubicBezTo>
                    <a:pt x="7743" y="1723"/>
                    <a:pt x="8088" y="1951"/>
                    <a:pt x="8485" y="1951"/>
                  </a:cubicBezTo>
                  <a:cubicBezTo>
                    <a:pt x="8654" y="1951"/>
                    <a:pt x="8831" y="1910"/>
                    <a:pt x="9018" y="1822"/>
                  </a:cubicBezTo>
                  <a:cubicBezTo>
                    <a:pt x="9311" y="1760"/>
                    <a:pt x="9248" y="1341"/>
                    <a:pt x="9039" y="1216"/>
                  </a:cubicBezTo>
                  <a:cubicBezTo>
                    <a:pt x="8579" y="923"/>
                    <a:pt x="8160" y="504"/>
                    <a:pt x="7637" y="295"/>
                  </a:cubicBezTo>
                  <a:cubicBezTo>
                    <a:pt x="7153" y="99"/>
                    <a:pt x="6727" y="1"/>
                    <a:pt x="6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005;p51"/>
            <p:cNvSpPr/>
            <p:nvPr/>
          </p:nvSpPr>
          <p:spPr>
            <a:xfrm>
              <a:off x="6399700" y="2828975"/>
              <a:ext cx="190975" cy="176125"/>
            </a:xfrm>
            <a:custGeom>
              <a:avLst/>
              <a:gdLst/>
              <a:ahLst/>
              <a:cxnLst/>
              <a:rect l="l" t="t" r="r" b="b"/>
              <a:pathLst>
                <a:path w="7639" h="7045" extrusionOk="0">
                  <a:moveTo>
                    <a:pt x="4020" y="0"/>
                  </a:moveTo>
                  <a:cubicBezTo>
                    <a:pt x="3406" y="0"/>
                    <a:pt x="2769" y="164"/>
                    <a:pt x="2156" y="478"/>
                  </a:cubicBezTo>
                  <a:cubicBezTo>
                    <a:pt x="1905" y="604"/>
                    <a:pt x="1675" y="750"/>
                    <a:pt x="1466" y="939"/>
                  </a:cubicBezTo>
                  <a:cubicBezTo>
                    <a:pt x="1194" y="1127"/>
                    <a:pt x="963" y="1357"/>
                    <a:pt x="796" y="1650"/>
                  </a:cubicBezTo>
                  <a:cubicBezTo>
                    <a:pt x="231" y="2466"/>
                    <a:pt x="1" y="3470"/>
                    <a:pt x="231" y="4475"/>
                  </a:cubicBezTo>
                  <a:cubicBezTo>
                    <a:pt x="357" y="4998"/>
                    <a:pt x="587" y="5416"/>
                    <a:pt x="880" y="5730"/>
                  </a:cubicBezTo>
                  <a:cubicBezTo>
                    <a:pt x="1005" y="5939"/>
                    <a:pt x="1194" y="6148"/>
                    <a:pt x="1403" y="6316"/>
                  </a:cubicBezTo>
                  <a:cubicBezTo>
                    <a:pt x="1997" y="6820"/>
                    <a:pt x="2699" y="7045"/>
                    <a:pt x="3416" y="7045"/>
                  </a:cubicBezTo>
                  <a:cubicBezTo>
                    <a:pt x="3533" y="7045"/>
                    <a:pt x="3650" y="7039"/>
                    <a:pt x="3767" y="7027"/>
                  </a:cubicBezTo>
                  <a:cubicBezTo>
                    <a:pt x="3835" y="7040"/>
                    <a:pt x="3904" y="7045"/>
                    <a:pt x="3975" y="7045"/>
                  </a:cubicBezTo>
                  <a:cubicBezTo>
                    <a:pt x="4146" y="7045"/>
                    <a:pt x="4328" y="7015"/>
                    <a:pt x="4520" y="6985"/>
                  </a:cubicBezTo>
                  <a:cubicBezTo>
                    <a:pt x="4960" y="6881"/>
                    <a:pt x="5336" y="6672"/>
                    <a:pt x="5671" y="6379"/>
                  </a:cubicBezTo>
                  <a:cubicBezTo>
                    <a:pt x="5881" y="6253"/>
                    <a:pt x="6090" y="6086"/>
                    <a:pt x="6278" y="5918"/>
                  </a:cubicBezTo>
                  <a:cubicBezTo>
                    <a:pt x="7450" y="4788"/>
                    <a:pt x="7638" y="2780"/>
                    <a:pt x="6697" y="1420"/>
                  </a:cubicBezTo>
                  <a:cubicBezTo>
                    <a:pt x="6004" y="453"/>
                    <a:pt x="5042" y="0"/>
                    <a:pt x="40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006;p51"/>
            <p:cNvSpPr/>
            <p:nvPr/>
          </p:nvSpPr>
          <p:spPr>
            <a:xfrm>
              <a:off x="7162900" y="2891625"/>
              <a:ext cx="258425" cy="236625"/>
            </a:xfrm>
            <a:custGeom>
              <a:avLst/>
              <a:gdLst/>
              <a:ahLst/>
              <a:cxnLst/>
              <a:rect l="l" t="t" r="r" b="b"/>
              <a:pathLst>
                <a:path w="10337" h="9465" extrusionOk="0">
                  <a:moveTo>
                    <a:pt x="5082" y="1"/>
                  </a:moveTo>
                  <a:cubicBezTo>
                    <a:pt x="2856" y="1"/>
                    <a:pt x="824" y="1622"/>
                    <a:pt x="210" y="3789"/>
                  </a:cubicBezTo>
                  <a:cubicBezTo>
                    <a:pt x="1" y="4563"/>
                    <a:pt x="42" y="5295"/>
                    <a:pt x="252" y="5986"/>
                  </a:cubicBezTo>
                  <a:cubicBezTo>
                    <a:pt x="377" y="6927"/>
                    <a:pt x="817" y="7744"/>
                    <a:pt x="1674" y="8455"/>
                  </a:cubicBezTo>
                  <a:cubicBezTo>
                    <a:pt x="2449" y="9083"/>
                    <a:pt x="3286" y="9396"/>
                    <a:pt x="4122" y="9417"/>
                  </a:cubicBezTo>
                  <a:cubicBezTo>
                    <a:pt x="4321" y="9449"/>
                    <a:pt x="4522" y="9464"/>
                    <a:pt x="4725" y="9464"/>
                  </a:cubicBezTo>
                  <a:cubicBezTo>
                    <a:pt x="5868" y="9464"/>
                    <a:pt x="7041" y="8973"/>
                    <a:pt x="7805" y="8120"/>
                  </a:cubicBezTo>
                  <a:cubicBezTo>
                    <a:pt x="7993" y="7911"/>
                    <a:pt x="8119" y="7702"/>
                    <a:pt x="8244" y="7451"/>
                  </a:cubicBezTo>
                  <a:cubicBezTo>
                    <a:pt x="8433" y="7241"/>
                    <a:pt x="8579" y="7032"/>
                    <a:pt x="8726" y="6823"/>
                  </a:cubicBezTo>
                  <a:cubicBezTo>
                    <a:pt x="10337" y="4417"/>
                    <a:pt x="9040" y="818"/>
                    <a:pt x="6152" y="127"/>
                  </a:cubicBezTo>
                  <a:cubicBezTo>
                    <a:pt x="5794" y="41"/>
                    <a:pt x="5436" y="1"/>
                    <a:pt x="50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007;p51"/>
            <p:cNvSpPr/>
            <p:nvPr/>
          </p:nvSpPr>
          <p:spPr>
            <a:xfrm rot="509414">
              <a:off x="6628090" y="2955867"/>
              <a:ext cx="479645" cy="258549"/>
            </a:xfrm>
            <a:custGeom>
              <a:avLst/>
              <a:gdLst/>
              <a:ahLst/>
              <a:cxnLst/>
              <a:rect l="l" t="t" r="r" b="b"/>
              <a:pathLst>
                <a:path w="12199" h="7952" extrusionOk="0">
                  <a:moveTo>
                    <a:pt x="12136" y="210"/>
                  </a:moveTo>
                  <a:cubicBezTo>
                    <a:pt x="12178" y="691"/>
                    <a:pt x="12199" y="1110"/>
                    <a:pt x="11990" y="1486"/>
                  </a:cubicBezTo>
                  <a:cubicBezTo>
                    <a:pt x="11906" y="1654"/>
                    <a:pt x="11906" y="1842"/>
                    <a:pt x="11864" y="2009"/>
                  </a:cubicBezTo>
                  <a:lnTo>
                    <a:pt x="11467" y="3202"/>
                  </a:lnTo>
                  <a:cubicBezTo>
                    <a:pt x="11446" y="3265"/>
                    <a:pt x="11383" y="3349"/>
                    <a:pt x="11362" y="3432"/>
                  </a:cubicBezTo>
                  <a:cubicBezTo>
                    <a:pt x="11090" y="4395"/>
                    <a:pt x="10462" y="5106"/>
                    <a:pt x="9730" y="5734"/>
                  </a:cubicBezTo>
                  <a:cubicBezTo>
                    <a:pt x="9416" y="5985"/>
                    <a:pt x="9102" y="6278"/>
                    <a:pt x="8830" y="6592"/>
                  </a:cubicBezTo>
                  <a:cubicBezTo>
                    <a:pt x="8203" y="7282"/>
                    <a:pt x="7407" y="7554"/>
                    <a:pt x="6529" y="7638"/>
                  </a:cubicBezTo>
                  <a:cubicBezTo>
                    <a:pt x="6236" y="7659"/>
                    <a:pt x="5922" y="7742"/>
                    <a:pt x="5629" y="7805"/>
                  </a:cubicBezTo>
                  <a:cubicBezTo>
                    <a:pt x="4897" y="7952"/>
                    <a:pt x="4269" y="7847"/>
                    <a:pt x="3599" y="7491"/>
                  </a:cubicBezTo>
                  <a:cubicBezTo>
                    <a:pt x="2407" y="6801"/>
                    <a:pt x="1549" y="5838"/>
                    <a:pt x="691" y="4834"/>
                  </a:cubicBezTo>
                  <a:cubicBezTo>
                    <a:pt x="210" y="4290"/>
                    <a:pt x="1" y="3579"/>
                    <a:pt x="147" y="2784"/>
                  </a:cubicBezTo>
                  <a:cubicBezTo>
                    <a:pt x="628" y="2491"/>
                    <a:pt x="1193" y="2219"/>
                    <a:pt x="1737" y="2051"/>
                  </a:cubicBezTo>
                  <a:cubicBezTo>
                    <a:pt x="2616" y="1758"/>
                    <a:pt x="3495" y="1444"/>
                    <a:pt x="4374" y="1152"/>
                  </a:cubicBezTo>
                  <a:cubicBezTo>
                    <a:pt x="4687" y="1047"/>
                    <a:pt x="5001" y="963"/>
                    <a:pt x="5336" y="963"/>
                  </a:cubicBezTo>
                  <a:cubicBezTo>
                    <a:pt x="5796" y="942"/>
                    <a:pt x="6236" y="900"/>
                    <a:pt x="6675" y="754"/>
                  </a:cubicBezTo>
                  <a:cubicBezTo>
                    <a:pt x="7261" y="608"/>
                    <a:pt x="7826" y="440"/>
                    <a:pt x="8454" y="503"/>
                  </a:cubicBezTo>
                  <a:cubicBezTo>
                    <a:pt x="8621" y="503"/>
                    <a:pt x="8768" y="482"/>
                    <a:pt x="8893" y="440"/>
                  </a:cubicBezTo>
                  <a:cubicBezTo>
                    <a:pt x="9416" y="273"/>
                    <a:pt x="9939" y="273"/>
                    <a:pt x="10504" y="294"/>
                  </a:cubicBezTo>
                  <a:cubicBezTo>
                    <a:pt x="10755" y="294"/>
                    <a:pt x="11027" y="210"/>
                    <a:pt x="11278" y="168"/>
                  </a:cubicBezTo>
                  <a:cubicBezTo>
                    <a:pt x="11508" y="84"/>
                    <a:pt x="11801" y="1"/>
                    <a:pt x="12136" y="2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008;p51"/>
            <p:cNvSpPr/>
            <p:nvPr/>
          </p:nvSpPr>
          <p:spPr>
            <a:xfrm>
              <a:off x="6588025" y="2923500"/>
              <a:ext cx="541425" cy="297525"/>
            </a:xfrm>
            <a:custGeom>
              <a:avLst/>
              <a:gdLst/>
              <a:ahLst/>
              <a:cxnLst/>
              <a:rect l="l" t="t" r="r" b="b"/>
              <a:pathLst>
                <a:path w="21657" h="11901" extrusionOk="0">
                  <a:moveTo>
                    <a:pt x="1863" y="1007"/>
                  </a:moveTo>
                  <a:cubicBezTo>
                    <a:pt x="3976" y="1332"/>
                    <a:pt x="6105" y="1436"/>
                    <a:pt x="8234" y="1436"/>
                  </a:cubicBezTo>
                  <a:cubicBezTo>
                    <a:pt x="10363" y="1436"/>
                    <a:pt x="12492" y="1332"/>
                    <a:pt x="14605" y="1238"/>
                  </a:cubicBezTo>
                  <a:cubicBezTo>
                    <a:pt x="15139" y="1217"/>
                    <a:pt x="15667" y="1206"/>
                    <a:pt x="16198" y="1206"/>
                  </a:cubicBezTo>
                  <a:cubicBezTo>
                    <a:pt x="16729" y="1206"/>
                    <a:pt x="17262" y="1217"/>
                    <a:pt x="17806" y="1238"/>
                  </a:cubicBezTo>
                  <a:cubicBezTo>
                    <a:pt x="17842" y="1239"/>
                    <a:pt x="17879" y="1239"/>
                    <a:pt x="17917" y="1239"/>
                  </a:cubicBezTo>
                  <a:cubicBezTo>
                    <a:pt x="18125" y="1239"/>
                    <a:pt x="18375" y="1226"/>
                    <a:pt x="18634" y="1226"/>
                  </a:cubicBezTo>
                  <a:cubicBezTo>
                    <a:pt x="19319" y="1226"/>
                    <a:pt x="20072" y="1314"/>
                    <a:pt x="20317" y="1949"/>
                  </a:cubicBezTo>
                  <a:cubicBezTo>
                    <a:pt x="20506" y="2326"/>
                    <a:pt x="20213" y="2912"/>
                    <a:pt x="20129" y="3330"/>
                  </a:cubicBezTo>
                  <a:cubicBezTo>
                    <a:pt x="20024" y="3832"/>
                    <a:pt x="19899" y="4292"/>
                    <a:pt x="19731" y="4774"/>
                  </a:cubicBezTo>
                  <a:cubicBezTo>
                    <a:pt x="19397" y="5820"/>
                    <a:pt x="18853" y="6782"/>
                    <a:pt x="18246" y="7682"/>
                  </a:cubicBezTo>
                  <a:cubicBezTo>
                    <a:pt x="17032" y="9419"/>
                    <a:pt x="15421" y="10339"/>
                    <a:pt x="13371" y="10528"/>
                  </a:cubicBezTo>
                  <a:cubicBezTo>
                    <a:pt x="13132" y="10550"/>
                    <a:pt x="12892" y="10559"/>
                    <a:pt x="12651" y="10559"/>
                  </a:cubicBezTo>
                  <a:cubicBezTo>
                    <a:pt x="11983" y="10559"/>
                    <a:pt x="11306" y="10490"/>
                    <a:pt x="10630" y="10444"/>
                  </a:cubicBezTo>
                  <a:cubicBezTo>
                    <a:pt x="9563" y="10423"/>
                    <a:pt x="8495" y="10256"/>
                    <a:pt x="7470" y="9984"/>
                  </a:cubicBezTo>
                  <a:cubicBezTo>
                    <a:pt x="5608" y="9461"/>
                    <a:pt x="4102" y="8121"/>
                    <a:pt x="2993" y="6448"/>
                  </a:cubicBezTo>
                  <a:cubicBezTo>
                    <a:pt x="2490" y="5694"/>
                    <a:pt x="2135" y="4878"/>
                    <a:pt x="1905" y="3979"/>
                  </a:cubicBezTo>
                  <a:cubicBezTo>
                    <a:pt x="1800" y="3560"/>
                    <a:pt x="1737" y="3142"/>
                    <a:pt x="1716" y="2702"/>
                  </a:cubicBezTo>
                  <a:cubicBezTo>
                    <a:pt x="1695" y="2200"/>
                    <a:pt x="1842" y="1740"/>
                    <a:pt x="1863" y="1259"/>
                  </a:cubicBezTo>
                  <a:lnTo>
                    <a:pt x="1863" y="1007"/>
                  </a:lnTo>
                  <a:close/>
                  <a:moveTo>
                    <a:pt x="1270" y="0"/>
                  </a:moveTo>
                  <a:cubicBezTo>
                    <a:pt x="942" y="0"/>
                    <a:pt x="739" y="393"/>
                    <a:pt x="858" y="673"/>
                  </a:cubicBezTo>
                  <a:cubicBezTo>
                    <a:pt x="0" y="1886"/>
                    <a:pt x="377" y="3916"/>
                    <a:pt x="837" y="5213"/>
                  </a:cubicBezTo>
                  <a:cubicBezTo>
                    <a:pt x="1423" y="6971"/>
                    <a:pt x="2553" y="8519"/>
                    <a:pt x="3913" y="9670"/>
                  </a:cubicBezTo>
                  <a:cubicBezTo>
                    <a:pt x="5420" y="10946"/>
                    <a:pt x="7261" y="11511"/>
                    <a:pt x="9165" y="11720"/>
                  </a:cubicBezTo>
                  <a:cubicBezTo>
                    <a:pt x="10071" y="11823"/>
                    <a:pt x="11022" y="11901"/>
                    <a:pt x="11972" y="11901"/>
                  </a:cubicBezTo>
                  <a:cubicBezTo>
                    <a:pt x="12952" y="11901"/>
                    <a:pt x="13931" y="11818"/>
                    <a:pt x="14856" y="11595"/>
                  </a:cubicBezTo>
                  <a:cubicBezTo>
                    <a:pt x="16635" y="11176"/>
                    <a:pt x="18016" y="10026"/>
                    <a:pt x="19104" y="8477"/>
                  </a:cubicBezTo>
                  <a:cubicBezTo>
                    <a:pt x="20317" y="6782"/>
                    <a:pt x="20840" y="4983"/>
                    <a:pt x="21384" y="2974"/>
                  </a:cubicBezTo>
                  <a:cubicBezTo>
                    <a:pt x="21656" y="2137"/>
                    <a:pt x="21468" y="1363"/>
                    <a:pt x="20903" y="715"/>
                  </a:cubicBezTo>
                  <a:cubicBezTo>
                    <a:pt x="20443" y="150"/>
                    <a:pt x="19501" y="108"/>
                    <a:pt x="18853" y="87"/>
                  </a:cubicBezTo>
                  <a:cubicBezTo>
                    <a:pt x="18176" y="61"/>
                    <a:pt x="17506" y="49"/>
                    <a:pt x="16839" y="49"/>
                  </a:cubicBezTo>
                  <a:cubicBezTo>
                    <a:pt x="15380" y="49"/>
                    <a:pt x="13935" y="105"/>
                    <a:pt x="12471" y="191"/>
                  </a:cubicBezTo>
                  <a:cubicBezTo>
                    <a:pt x="10630" y="307"/>
                    <a:pt x="8767" y="411"/>
                    <a:pt x="6903" y="411"/>
                  </a:cubicBezTo>
                  <a:cubicBezTo>
                    <a:pt x="5038" y="411"/>
                    <a:pt x="3170" y="307"/>
                    <a:pt x="1319" y="3"/>
                  </a:cubicBezTo>
                  <a:cubicBezTo>
                    <a:pt x="1302" y="1"/>
                    <a:pt x="1286" y="0"/>
                    <a:pt x="12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8"/>
          <p:cNvSpPr/>
          <p:nvPr/>
        </p:nvSpPr>
        <p:spPr>
          <a:xfrm flipH="1">
            <a:off x="1370845" y="3332149"/>
            <a:ext cx="1071045" cy="7022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1" name="Google Shape;391;p38"/>
          <p:cNvGrpSpPr/>
          <p:nvPr/>
        </p:nvGrpSpPr>
        <p:grpSpPr>
          <a:xfrm rot="-5400000">
            <a:off x="1733730" y="2879509"/>
            <a:ext cx="279350" cy="312825"/>
            <a:chOff x="1835200" y="3337050"/>
            <a:chExt cx="279350" cy="312825"/>
          </a:xfrm>
        </p:grpSpPr>
        <p:sp>
          <p:nvSpPr>
            <p:cNvPr id="392" name="Google Shape;392;p38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8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8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398;p38"/>
          <p:cNvGrpSpPr/>
          <p:nvPr/>
        </p:nvGrpSpPr>
        <p:grpSpPr>
          <a:xfrm flipH="1">
            <a:off x="6762612" y="393608"/>
            <a:ext cx="1653550" cy="1152165"/>
            <a:chOff x="6876425" y="1268933"/>
            <a:chExt cx="1653550" cy="1152165"/>
          </a:xfrm>
        </p:grpSpPr>
        <p:grpSp>
          <p:nvGrpSpPr>
            <p:cNvPr id="399" name="Google Shape;399;p38"/>
            <p:cNvGrpSpPr/>
            <p:nvPr/>
          </p:nvGrpSpPr>
          <p:grpSpPr>
            <a:xfrm rot="1400853">
              <a:off x="7531678" y="2028397"/>
              <a:ext cx="998956" cy="203068"/>
              <a:chOff x="10471811" y="1999263"/>
              <a:chExt cx="998976" cy="203072"/>
            </a:xfrm>
          </p:grpSpPr>
          <p:sp>
            <p:nvSpPr>
              <p:cNvPr id="400" name="Google Shape;400;p38"/>
              <p:cNvSpPr/>
              <p:nvPr/>
            </p:nvSpPr>
            <p:spPr>
              <a:xfrm rot="7998309">
                <a:off x="11406620" y="2017324"/>
                <a:ext cx="53741" cy="51851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93" extrusionOk="0">
                    <a:moveTo>
                      <a:pt x="649" y="1"/>
                    </a:moveTo>
                    <a:cubicBezTo>
                      <a:pt x="356" y="1"/>
                      <a:pt x="105" y="210"/>
                      <a:pt x="21" y="461"/>
                    </a:cubicBezTo>
                    <a:cubicBezTo>
                      <a:pt x="0" y="566"/>
                      <a:pt x="0" y="691"/>
                      <a:pt x="21" y="796"/>
                    </a:cubicBezTo>
                    <a:cubicBezTo>
                      <a:pt x="84" y="984"/>
                      <a:pt x="189" y="1089"/>
                      <a:pt x="314" y="1194"/>
                    </a:cubicBezTo>
                    <a:cubicBezTo>
                      <a:pt x="335" y="1194"/>
                      <a:pt x="335" y="1214"/>
                      <a:pt x="356" y="1214"/>
                    </a:cubicBezTo>
                    <a:cubicBezTo>
                      <a:pt x="440" y="1267"/>
                      <a:pt x="544" y="1293"/>
                      <a:pt x="649" y="1293"/>
                    </a:cubicBezTo>
                    <a:cubicBezTo>
                      <a:pt x="754" y="1293"/>
                      <a:pt x="858" y="1267"/>
                      <a:pt x="942" y="1214"/>
                    </a:cubicBezTo>
                    <a:cubicBezTo>
                      <a:pt x="963" y="1214"/>
                      <a:pt x="963" y="1194"/>
                      <a:pt x="984" y="1194"/>
                    </a:cubicBezTo>
                    <a:cubicBezTo>
                      <a:pt x="1088" y="1152"/>
                      <a:pt x="1172" y="1068"/>
                      <a:pt x="1214" y="963"/>
                    </a:cubicBezTo>
                    <a:cubicBezTo>
                      <a:pt x="1298" y="838"/>
                      <a:pt x="1339" y="649"/>
                      <a:pt x="1277" y="461"/>
                    </a:cubicBezTo>
                    <a:cubicBezTo>
                      <a:pt x="1193" y="168"/>
                      <a:pt x="942" y="1"/>
                      <a:pt x="6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38"/>
              <p:cNvSpPr/>
              <p:nvPr/>
            </p:nvSpPr>
            <p:spPr>
              <a:xfrm rot="7998309">
                <a:off x="11247320" y="2010684"/>
                <a:ext cx="54583" cy="53736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340" extrusionOk="0">
                    <a:moveTo>
                      <a:pt x="670" y="0"/>
                    </a:moveTo>
                    <a:cubicBezTo>
                      <a:pt x="273" y="0"/>
                      <a:pt x="1" y="398"/>
                      <a:pt x="63" y="795"/>
                    </a:cubicBezTo>
                    <a:cubicBezTo>
                      <a:pt x="63" y="837"/>
                      <a:pt x="105" y="900"/>
                      <a:pt x="105" y="921"/>
                    </a:cubicBezTo>
                    <a:cubicBezTo>
                      <a:pt x="147" y="1151"/>
                      <a:pt x="377" y="1339"/>
                      <a:pt x="649" y="1339"/>
                    </a:cubicBezTo>
                    <a:cubicBezTo>
                      <a:pt x="900" y="1339"/>
                      <a:pt x="1151" y="1151"/>
                      <a:pt x="1193" y="921"/>
                    </a:cubicBezTo>
                    <a:cubicBezTo>
                      <a:pt x="1193" y="879"/>
                      <a:pt x="1214" y="816"/>
                      <a:pt x="1214" y="795"/>
                    </a:cubicBezTo>
                    <a:cubicBezTo>
                      <a:pt x="1361" y="398"/>
                      <a:pt x="1068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38"/>
              <p:cNvSpPr/>
              <p:nvPr/>
            </p:nvSpPr>
            <p:spPr>
              <a:xfrm flipH="1">
                <a:off x="11055049" y="2028324"/>
                <a:ext cx="48687" cy="42749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066" extrusionOk="0">
                    <a:moveTo>
                      <a:pt x="501" y="1"/>
                    </a:moveTo>
                    <a:cubicBezTo>
                      <a:pt x="419" y="1"/>
                      <a:pt x="346" y="21"/>
                      <a:pt x="272" y="70"/>
                    </a:cubicBezTo>
                    <a:cubicBezTo>
                      <a:pt x="105" y="175"/>
                      <a:pt x="0" y="342"/>
                      <a:pt x="0" y="551"/>
                    </a:cubicBezTo>
                    <a:cubicBezTo>
                      <a:pt x="0" y="677"/>
                      <a:pt x="63" y="823"/>
                      <a:pt x="167" y="907"/>
                    </a:cubicBezTo>
                    <a:cubicBezTo>
                      <a:pt x="265" y="1019"/>
                      <a:pt x="372" y="1065"/>
                      <a:pt x="494" y="1065"/>
                    </a:cubicBezTo>
                    <a:cubicBezTo>
                      <a:pt x="556" y="1065"/>
                      <a:pt x="621" y="1054"/>
                      <a:pt x="691" y="1033"/>
                    </a:cubicBezTo>
                    <a:cubicBezTo>
                      <a:pt x="732" y="1033"/>
                      <a:pt x="795" y="1012"/>
                      <a:pt x="837" y="1012"/>
                    </a:cubicBezTo>
                    <a:cubicBezTo>
                      <a:pt x="1046" y="991"/>
                      <a:pt x="1214" y="719"/>
                      <a:pt x="1214" y="510"/>
                    </a:cubicBezTo>
                    <a:cubicBezTo>
                      <a:pt x="1214" y="300"/>
                      <a:pt x="1046" y="70"/>
                      <a:pt x="837" y="49"/>
                    </a:cubicBezTo>
                    <a:cubicBezTo>
                      <a:pt x="795" y="49"/>
                      <a:pt x="732" y="28"/>
                      <a:pt x="691" y="28"/>
                    </a:cubicBezTo>
                    <a:cubicBezTo>
                      <a:pt x="621" y="11"/>
                      <a:pt x="559" y="1"/>
                      <a:pt x="5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38"/>
              <p:cNvSpPr/>
              <p:nvPr/>
            </p:nvSpPr>
            <p:spPr>
              <a:xfrm flipH="1">
                <a:off x="10860369" y="2063014"/>
                <a:ext cx="57912" cy="40303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005" extrusionOk="0">
                    <a:moveTo>
                      <a:pt x="586" y="0"/>
                    </a:moveTo>
                    <a:cubicBezTo>
                      <a:pt x="398" y="21"/>
                      <a:pt x="188" y="105"/>
                      <a:pt x="105" y="272"/>
                    </a:cubicBezTo>
                    <a:cubicBezTo>
                      <a:pt x="0" y="419"/>
                      <a:pt x="0" y="586"/>
                      <a:pt x="105" y="733"/>
                    </a:cubicBezTo>
                    <a:cubicBezTo>
                      <a:pt x="188" y="900"/>
                      <a:pt x="398" y="984"/>
                      <a:pt x="586" y="1005"/>
                    </a:cubicBezTo>
                    <a:cubicBezTo>
                      <a:pt x="712" y="1005"/>
                      <a:pt x="879" y="1005"/>
                      <a:pt x="1005" y="963"/>
                    </a:cubicBezTo>
                    <a:cubicBezTo>
                      <a:pt x="1444" y="774"/>
                      <a:pt x="1444" y="230"/>
                      <a:pt x="1005" y="42"/>
                    </a:cubicBezTo>
                    <a:cubicBezTo>
                      <a:pt x="879" y="0"/>
                      <a:pt x="712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38"/>
              <p:cNvSpPr/>
              <p:nvPr/>
            </p:nvSpPr>
            <p:spPr>
              <a:xfrm flipH="1">
                <a:off x="10651412" y="2055435"/>
                <a:ext cx="78887" cy="55542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1385" extrusionOk="0">
                    <a:moveTo>
                      <a:pt x="1088" y="1"/>
                    </a:moveTo>
                    <a:cubicBezTo>
                      <a:pt x="1004" y="1"/>
                      <a:pt x="879" y="1"/>
                      <a:pt x="795" y="22"/>
                    </a:cubicBezTo>
                    <a:cubicBezTo>
                      <a:pt x="711" y="43"/>
                      <a:pt x="628" y="85"/>
                      <a:pt x="565" y="127"/>
                    </a:cubicBezTo>
                    <a:cubicBezTo>
                      <a:pt x="0" y="294"/>
                      <a:pt x="42" y="1089"/>
                      <a:pt x="586" y="1256"/>
                    </a:cubicBezTo>
                    <a:cubicBezTo>
                      <a:pt x="607" y="1256"/>
                      <a:pt x="607" y="1277"/>
                      <a:pt x="628" y="1277"/>
                    </a:cubicBezTo>
                    <a:cubicBezTo>
                      <a:pt x="774" y="1361"/>
                      <a:pt x="900" y="1361"/>
                      <a:pt x="1025" y="1382"/>
                    </a:cubicBezTo>
                    <a:cubicBezTo>
                      <a:pt x="1040" y="1384"/>
                      <a:pt x="1056" y="1385"/>
                      <a:pt x="1072" y="1385"/>
                    </a:cubicBezTo>
                    <a:cubicBezTo>
                      <a:pt x="1236" y="1385"/>
                      <a:pt x="1455" y="1293"/>
                      <a:pt x="1569" y="1235"/>
                    </a:cubicBezTo>
                    <a:cubicBezTo>
                      <a:pt x="1967" y="963"/>
                      <a:pt x="1967" y="419"/>
                      <a:pt x="1569" y="147"/>
                    </a:cubicBezTo>
                    <a:cubicBezTo>
                      <a:pt x="1444" y="43"/>
                      <a:pt x="1235" y="1"/>
                      <a:pt x="1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38"/>
              <p:cNvSpPr/>
              <p:nvPr/>
            </p:nvSpPr>
            <p:spPr>
              <a:xfrm flipH="1">
                <a:off x="10471811" y="2149440"/>
                <a:ext cx="69702" cy="5289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1319" extrusionOk="0">
                    <a:moveTo>
                      <a:pt x="880" y="0"/>
                    </a:moveTo>
                    <a:cubicBezTo>
                      <a:pt x="1" y="0"/>
                      <a:pt x="1" y="1319"/>
                      <a:pt x="880" y="1319"/>
                    </a:cubicBezTo>
                    <a:cubicBezTo>
                      <a:pt x="886" y="1319"/>
                      <a:pt x="893" y="1319"/>
                      <a:pt x="899" y="1319"/>
                    </a:cubicBezTo>
                    <a:cubicBezTo>
                      <a:pt x="1737" y="1319"/>
                      <a:pt x="1731" y="0"/>
                      <a:pt x="8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6" name="Google Shape;406;p38"/>
            <p:cNvGrpSpPr/>
            <p:nvPr/>
          </p:nvGrpSpPr>
          <p:grpSpPr>
            <a:xfrm>
              <a:off x="6907063" y="1389007"/>
              <a:ext cx="626852" cy="654662"/>
              <a:chOff x="6907063" y="1389007"/>
              <a:chExt cx="626852" cy="654662"/>
            </a:xfrm>
          </p:grpSpPr>
          <p:sp>
            <p:nvSpPr>
              <p:cNvPr id="407" name="Google Shape;407;p38"/>
              <p:cNvSpPr/>
              <p:nvPr/>
            </p:nvSpPr>
            <p:spPr>
              <a:xfrm>
                <a:off x="7008200" y="1636200"/>
                <a:ext cx="336322" cy="287712"/>
              </a:xfrm>
              <a:custGeom>
                <a:avLst/>
                <a:gdLst/>
                <a:ahLst/>
                <a:cxnLst/>
                <a:rect l="l" t="t" r="r" b="b"/>
                <a:pathLst>
                  <a:path w="16907" h="14004" extrusionOk="0">
                    <a:moveTo>
                      <a:pt x="4184" y="1"/>
                    </a:moveTo>
                    <a:cubicBezTo>
                      <a:pt x="2780" y="1"/>
                      <a:pt x="1460" y="547"/>
                      <a:pt x="733" y="1960"/>
                    </a:cubicBezTo>
                    <a:cubicBezTo>
                      <a:pt x="440" y="2525"/>
                      <a:pt x="356" y="3278"/>
                      <a:pt x="419" y="4052"/>
                    </a:cubicBezTo>
                    <a:lnTo>
                      <a:pt x="335" y="4283"/>
                    </a:lnTo>
                    <a:cubicBezTo>
                      <a:pt x="126" y="4806"/>
                      <a:pt x="1" y="5371"/>
                      <a:pt x="1" y="5956"/>
                    </a:cubicBezTo>
                    <a:cubicBezTo>
                      <a:pt x="1" y="6375"/>
                      <a:pt x="168" y="6835"/>
                      <a:pt x="440" y="7170"/>
                    </a:cubicBezTo>
                    <a:cubicBezTo>
                      <a:pt x="524" y="7316"/>
                      <a:pt x="587" y="7505"/>
                      <a:pt x="670" y="7672"/>
                    </a:cubicBezTo>
                    <a:cubicBezTo>
                      <a:pt x="1214" y="8656"/>
                      <a:pt x="2470" y="9283"/>
                      <a:pt x="3495" y="9765"/>
                    </a:cubicBezTo>
                    <a:cubicBezTo>
                      <a:pt x="6069" y="11773"/>
                      <a:pt x="9730" y="12694"/>
                      <a:pt x="12806" y="13740"/>
                    </a:cubicBezTo>
                    <a:cubicBezTo>
                      <a:pt x="13274" y="13899"/>
                      <a:pt x="13794" y="14003"/>
                      <a:pt x="14300" y="14003"/>
                    </a:cubicBezTo>
                    <a:cubicBezTo>
                      <a:pt x="15127" y="14003"/>
                      <a:pt x="15916" y="13724"/>
                      <a:pt x="16384" y="12945"/>
                    </a:cubicBezTo>
                    <a:cubicBezTo>
                      <a:pt x="16907" y="12066"/>
                      <a:pt x="16698" y="11062"/>
                      <a:pt x="16258" y="10225"/>
                    </a:cubicBezTo>
                    <a:cubicBezTo>
                      <a:pt x="15965" y="9534"/>
                      <a:pt x="15484" y="8886"/>
                      <a:pt x="14856" y="8321"/>
                    </a:cubicBezTo>
                    <a:cubicBezTo>
                      <a:pt x="14229" y="7568"/>
                      <a:pt x="13601" y="6793"/>
                      <a:pt x="12931" y="6103"/>
                    </a:cubicBezTo>
                    <a:cubicBezTo>
                      <a:pt x="11927" y="4136"/>
                      <a:pt x="9835" y="2588"/>
                      <a:pt x="8182" y="1353"/>
                    </a:cubicBezTo>
                    <a:cubicBezTo>
                      <a:pt x="7118" y="563"/>
                      <a:pt x="5608" y="1"/>
                      <a:pt x="41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38"/>
              <p:cNvSpPr/>
              <p:nvPr/>
            </p:nvSpPr>
            <p:spPr>
              <a:xfrm>
                <a:off x="7200974" y="1405675"/>
                <a:ext cx="305423" cy="400854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0151" extrusionOk="0">
                    <a:moveTo>
                      <a:pt x="2073" y="1"/>
                    </a:moveTo>
                    <a:cubicBezTo>
                      <a:pt x="1829" y="1"/>
                      <a:pt x="1581" y="149"/>
                      <a:pt x="1525" y="429"/>
                    </a:cubicBezTo>
                    <a:cubicBezTo>
                      <a:pt x="1127" y="2751"/>
                      <a:pt x="709" y="5116"/>
                      <a:pt x="374" y="7459"/>
                    </a:cubicBezTo>
                    <a:cubicBezTo>
                      <a:pt x="60" y="9677"/>
                      <a:pt x="39" y="11874"/>
                      <a:pt x="39" y="14113"/>
                    </a:cubicBezTo>
                    <a:cubicBezTo>
                      <a:pt x="1" y="14976"/>
                      <a:pt x="613" y="15400"/>
                      <a:pt x="1280" y="15400"/>
                    </a:cubicBezTo>
                    <a:cubicBezTo>
                      <a:pt x="1340" y="15400"/>
                      <a:pt x="1401" y="15396"/>
                      <a:pt x="1462" y="15389"/>
                    </a:cubicBezTo>
                    <a:cubicBezTo>
                      <a:pt x="1629" y="15536"/>
                      <a:pt x="1859" y="15682"/>
                      <a:pt x="2090" y="15724"/>
                    </a:cubicBezTo>
                    <a:cubicBezTo>
                      <a:pt x="2571" y="16247"/>
                      <a:pt x="3115" y="16645"/>
                      <a:pt x="3743" y="16979"/>
                    </a:cubicBezTo>
                    <a:cubicBezTo>
                      <a:pt x="4328" y="17314"/>
                      <a:pt x="4893" y="17712"/>
                      <a:pt x="5500" y="18005"/>
                    </a:cubicBezTo>
                    <a:cubicBezTo>
                      <a:pt x="5751" y="18298"/>
                      <a:pt x="6065" y="18570"/>
                      <a:pt x="6316" y="18842"/>
                    </a:cubicBezTo>
                    <a:cubicBezTo>
                      <a:pt x="6860" y="19490"/>
                      <a:pt x="7488" y="20034"/>
                      <a:pt x="8367" y="20139"/>
                    </a:cubicBezTo>
                    <a:cubicBezTo>
                      <a:pt x="8430" y="20147"/>
                      <a:pt x="8494" y="20151"/>
                      <a:pt x="8558" y="20151"/>
                    </a:cubicBezTo>
                    <a:cubicBezTo>
                      <a:pt x="9322" y="20151"/>
                      <a:pt x="10115" y="19587"/>
                      <a:pt x="9999" y="18737"/>
                    </a:cubicBezTo>
                    <a:cubicBezTo>
                      <a:pt x="9915" y="18130"/>
                      <a:pt x="9664" y="17795"/>
                      <a:pt x="9308" y="17314"/>
                    </a:cubicBezTo>
                    <a:cubicBezTo>
                      <a:pt x="9162" y="17147"/>
                      <a:pt x="8974" y="17063"/>
                      <a:pt x="8869" y="16854"/>
                    </a:cubicBezTo>
                    <a:lnTo>
                      <a:pt x="8869" y="16854"/>
                    </a:lnTo>
                    <a:cubicBezTo>
                      <a:pt x="9831" y="17377"/>
                      <a:pt x="10710" y="17942"/>
                      <a:pt x="11903" y="17984"/>
                    </a:cubicBezTo>
                    <a:cubicBezTo>
                      <a:pt x="11912" y="17984"/>
                      <a:pt x="11922" y="17984"/>
                      <a:pt x="11931" y="17984"/>
                    </a:cubicBezTo>
                    <a:cubicBezTo>
                      <a:pt x="12671" y="17984"/>
                      <a:pt x="13262" y="17180"/>
                      <a:pt x="13221" y="16477"/>
                    </a:cubicBezTo>
                    <a:cubicBezTo>
                      <a:pt x="13221" y="16415"/>
                      <a:pt x="13221" y="16331"/>
                      <a:pt x="13179" y="16226"/>
                    </a:cubicBezTo>
                    <a:cubicBezTo>
                      <a:pt x="13101" y="15368"/>
                      <a:pt x="12465" y="14952"/>
                      <a:pt x="11808" y="14952"/>
                    </a:cubicBezTo>
                    <a:cubicBezTo>
                      <a:pt x="11584" y="14952"/>
                      <a:pt x="11357" y="15001"/>
                      <a:pt x="11150" y="15096"/>
                    </a:cubicBezTo>
                    <a:cubicBezTo>
                      <a:pt x="10668" y="15013"/>
                      <a:pt x="10250" y="14845"/>
                      <a:pt x="9831" y="14741"/>
                    </a:cubicBezTo>
                    <a:cubicBezTo>
                      <a:pt x="10564" y="14280"/>
                      <a:pt x="11254" y="13841"/>
                      <a:pt x="11903" y="13234"/>
                    </a:cubicBezTo>
                    <a:cubicBezTo>
                      <a:pt x="12970" y="12230"/>
                      <a:pt x="14811" y="10137"/>
                      <a:pt x="13535" y="8631"/>
                    </a:cubicBezTo>
                    <a:cubicBezTo>
                      <a:pt x="13079" y="8096"/>
                      <a:pt x="12516" y="7892"/>
                      <a:pt x="11914" y="7892"/>
                    </a:cubicBezTo>
                    <a:cubicBezTo>
                      <a:pt x="10611" y="7892"/>
                      <a:pt x="9124" y="8846"/>
                      <a:pt x="8137" y="9447"/>
                    </a:cubicBezTo>
                    <a:cubicBezTo>
                      <a:pt x="7090" y="10096"/>
                      <a:pt x="6379" y="11309"/>
                      <a:pt x="5396" y="11979"/>
                    </a:cubicBezTo>
                    <a:cubicBezTo>
                      <a:pt x="5877" y="11016"/>
                      <a:pt x="6337" y="10033"/>
                      <a:pt x="6588" y="8987"/>
                    </a:cubicBezTo>
                    <a:cubicBezTo>
                      <a:pt x="6797" y="8108"/>
                      <a:pt x="6274" y="7543"/>
                      <a:pt x="5605" y="7355"/>
                    </a:cubicBezTo>
                    <a:cubicBezTo>
                      <a:pt x="5605" y="7334"/>
                      <a:pt x="5626" y="7271"/>
                      <a:pt x="5626" y="7250"/>
                    </a:cubicBezTo>
                    <a:cubicBezTo>
                      <a:pt x="5919" y="6162"/>
                      <a:pt x="6379" y="4446"/>
                      <a:pt x="5312" y="3609"/>
                    </a:cubicBezTo>
                    <a:cubicBezTo>
                      <a:pt x="5015" y="3389"/>
                      <a:pt x="4695" y="3282"/>
                      <a:pt x="4386" y="3282"/>
                    </a:cubicBezTo>
                    <a:cubicBezTo>
                      <a:pt x="4021" y="3282"/>
                      <a:pt x="3670" y="3431"/>
                      <a:pt x="3387" y="3714"/>
                    </a:cubicBezTo>
                    <a:lnTo>
                      <a:pt x="3387" y="3651"/>
                    </a:lnTo>
                    <a:cubicBezTo>
                      <a:pt x="3387" y="2438"/>
                      <a:pt x="2927" y="1475"/>
                      <a:pt x="2571" y="345"/>
                    </a:cubicBezTo>
                    <a:cubicBezTo>
                      <a:pt x="2493" y="112"/>
                      <a:pt x="2285" y="1"/>
                      <a:pt x="20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38"/>
              <p:cNvSpPr/>
              <p:nvPr/>
            </p:nvSpPr>
            <p:spPr>
              <a:xfrm>
                <a:off x="7315391" y="1878639"/>
                <a:ext cx="193733" cy="151342"/>
              </a:xfrm>
              <a:custGeom>
                <a:avLst/>
                <a:gdLst/>
                <a:ahLst/>
                <a:cxnLst/>
                <a:rect l="l" t="t" r="r" b="b"/>
                <a:pathLst>
                  <a:path w="9739" h="7608" extrusionOk="0">
                    <a:moveTo>
                      <a:pt x="6299" y="1"/>
                    </a:moveTo>
                    <a:cubicBezTo>
                      <a:pt x="5625" y="1"/>
                      <a:pt x="4947" y="50"/>
                      <a:pt x="4269" y="130"/>
                    </a:cubicBezTo>
                    <a:cubicBezTo>
                      <a:pt x="3934" y="193"/>
                      <a:pt x="3662" y="298"/>
                      <a:pt x="3453" y="486"/>
                    </a:cubicBezTo>
                    <a:cubicBezTo>
                      <a:pt x="3243" y="486"/>
                      <a:pt x="3013" y="528"/>
                      <a:pt x="2804" y="611"/>
                    </a:cubicBezTo>
                    <a:cubicBezTo>
                      <a:pt x="2093" y="863"/>
                      <a:pt x="1758" y="1365"/>
                      <a:pt x="1632" y="1992"/>
                    </a:cubicBezTo>
                    <a:cubicBezTo>
                      <a:pt x="733" y="2013"/>
                      <a:pt x="0" y="2955"/>
                      <a:pt x="607" y="3959"/>
                    </a:cubicBezTo>
                    <a:cubicBezTo>
                      <a:pt x="1214" y="4901"/>
                      <a:pt x="1235" y="6052"/>
                      <a:pt x="1925" y="6993"/>
                    </a:cubicBezTo>
                    <a:cubicBezTo>
                      <a:pt x="2214" y="7405"/>
                      <a:pt x="2690" y="7607"/>
                      <a:pt x="3161" y="7607"/>
                    </a:cubicBezTo>
                    <a:cubicBezTo>
                      <a:pt x="3815" y="7607"/>
                      <a:pt x="4461" y="7216"/>
                      <a:pt x="4583" y="6449"/>
                    </a:cubicBezTo>
                    <a:cubicBezTo>
                      <a:pt x="4687" y="5717"/>
                      <a:pt x="4603" y="4984"/>
                      <a:pt x="4478" y="4252"/>
                    </a:cubicBezTo>
                    <a:lnTo>
                      <a:pt x="4478" y="4252"/>
                    </a:lnTo>
                    <a:cubicBezTo>
                      <a:pt x="4750" y="4500"/>
                      <a:pt x="5088" y="4617"/>
                      <a:pt x="5426" y="4617"/>
                    </a:cubicBezTo>
                    <a:cubicBezTo>
                      <a:pt x="5946" y="4617"/>
                      <a:pt x="6467" y="4340"/>
                      <a:pt x="6759" y="3834"/>
                    </a:cubicBezTo>
                    <a:cubicBezTo>
                      <a:pt x="6947" y="3520"/>
                      <a:pt x="6989" y="3227"/>
                      <a:pt x="6968" y="2913"/>
                    </a:cubicBezTo>
                    <a:cubicBezTo>
                      <a:pt x="7093" y="2913"/>
                      <a:pt x="7198" y="2934"/>
                      <a:pt x="7324" y="2955"/>
                    </a:cubicBezTo>
                    <a:cubicBezTo>
                      <a:pt x="7421" y="2971"/>
                      <a:pt x="7515" y="2978"/>
                      <a:pt x="7606" y="2978"/>
                    </a:cubicBezTo>
                    <a:cubicBezTo>
                      <a:pt x="9302" y="2978"/>
                      <a:pt x="9739" y="328"/>
                      <a:pt x="7951" y="109"/>
                    </a:cubicBezTo>
                    <a:cubicBezTo>
                      <a:pt x="7404" y="34"/>
                      <a:pt x="6853" y="1"/>
                      <a:pt x="62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38"/>
              <p:cNvSpPr/>
              <p:nvPr/>
            </p:nvSpPr>
            <p:spPr>
              <a:xfrm>
                <a:off x="6941597" y="1650822"/>
                <a:ext cx="89835" cy="78695"/>
              </a:xfrm>
              <a:custGeom>
                <a:avLst/>
                <a:gdLst/>
                <a:ahLst/>
                <a:cxnLst/>
                <a:rect l="l" t="t" r="r" b="b"/>
                <a:pathLst>
                  <a:path w="4516" h="3956" extrusionOk="0">
                    <a:moveTo>
                      <a:pt x="3951" y="2157"/>
                    </a:moveTo>
                    <a:cubicBezTo>
                      <a:pt x="3952" y="2157"/>
                      <a:pt x="3943" y="2184"/>
                      <a:pt x="3932" y="2205"/>
                    </a:cubicBezTo>
                    <a:lnTo>
                      <a:pt x="3932" y="2205"/>
                    </a:lnTo>
                    <a:cubicBezTo>
                      <a:pt x="3945" y="2169"/>
                      <a:pt x="3951" y="2157"/>
                      <a:pt x="3951" y="2157"/>
                    </a:cubicBezTo>
                    <a:close/>
                    <a:moveTo>
                      <a:pt x="3920" y="2225"/>
                    </a:moveTo>
                    <a:lnTo>
                      <a:pt x="3920" y="2225"/>
                    </a:lnTo>
                    <a:cubicBezTo>
                      <a:pt x="3918" y="2228"/>
                      <a:pt x="3915" y="2229"/>
                      <a:pt x="3914" y="2229"/>
                    </a:cubicBezTo>
                    <a:cubicBezTo>
                      <a:pt x="3916" y="2228"/>
                      <a:pt x="3918" y="2226"/>
                      <a:pt x="3920" y="2225"/>
                    </a:cubicBezTo>
                    <a:close/>
                    <a:moveTo>
                      <a:pt x="1714" y="0"/>
                    </a:moveTo>
                    <a:cubicBezTo>
                      <a:pt x="1668" y="0"/>
                      <a:pt x="1620" y="4"/>
                      <a:pt x="1570" y="11"/>
                    </a:cubicBezTo>
                    <a:cubicBezTo>
                      <a:pt x="1382" y="11"/>
                      <a:pt x="1194" y="53"/>
                      <a:pt x="1005" y="74"/>
                    </a:cubicBezTo>
                    <a:cubicBezTo>
                      <a:pt x="231" y="179"/>
                      <a:pt x="1" y="890"/>
                      <a:pt x="189" y="1434"/>
                    </a:cubicBezTo>
                    <a:cubicBezTo>
                      <a:pt x="168" y="1434"/>
                      <a:pt x="168" y="1413"/>
                      <a:pt x="147" y="1413"/>
                    </a:cubicBezTo>
                    <a:cubicBezTo>
                      <a:pt x="189" y="1623"/>
                      <a:pt x="336" y="1769"/>
                      <a:pt x="482" y="1874"/>
                    </a:cubicBezTo>
                    <a:cubicBezTo>
                      <a:pt x="608" y="2146"/>
                      <a:pt x="754" y="2397"/>
                      <a:pt x="901" y="2669"/>
                    </a:cubicBezTo>
                    <a:cubicBezTo>
                      <a:pt x="1194" y="3171"/>
                      <a:pt x="1717" y="3694"/>
                      <a:pt x="2261" y="3882"/>
                    </a:cubicBezTo>
                    <a:cubicBezTo>
                      <a:pt x="2398" y="3930"/>
                      <a:pt x="2548" y="3956"/>
                      <a:pt x="2696" y="3956"/>
                    </a:cubicBezTo>
                    <a:cubicBezTo>
                      <a:pt x="3066" y="3956"/>
                      <a:pt x="3429" y="3796"/>
                      <a:pt x="3579" y="3422"/>
                    </a:cubicBezTo>
                    <a:cubicBezTo>
                      <a:pt x="3683" y="3150"/>
                      <a:pt x="3746" y="2878"/>
                      <a:pt x="3830" y="2564"/>
                    </a:cubicBezTo>
                    <a:cubicBezTo>
                      <a:pt x="3830" y="2565"/>
                      <a:pt x="3830" y="2565"/>
                      <a:pt x="3830" y="2565"/>
                    </a:cubicBezTo>
                    <a:cubicBezTo>
                      <a:pt x="3834" y="2565"/>
                      <a:pt x="3900" y="2305"/>
                      <a:pt x="3896" y="2305"/>
                    </a:cubicBezTo>
                    <a:lnTo>
                      <a:pt x="3896" y="2305"/>
                    </a:lnTo>
                    <a:cubicBezTo>
                      <a:pt x="3896" y="2305"/>
                      <a:pt x="3895" y="2306"/>
                      <a:pt x="3895" y="2307"/>
                    </a:cubicBezTo>
                    <a:lnTo>
                      <a:pt x="3895" y="2307"/>
                    </a:lnTo>
                    <a:cubicBezTo>
                      <a:pt x="3908" y="2271"/>
                      <a:pt x="3918" y="2242"/>
                      <a:pt x="3926" y="2221"/>
                    </a:cubicBezTo>
                    <a:lnTo>
                      <a:pt x="3926" y="2221"/>
                    </a:lnTo>
                    <a:cubicBezTo>
                      <a:pt x="4500" y="1817"/>
                      <a:pt x="4515" y="784"/>
                      <a:pt x="3788" y="535"/>
                    </a:cubicBezTo>
                    <a:cubicBezTo>
                      <a:pt x="3307" y="346"/>
                      <a:pt x="2846" y="242"/>
                      <a:pt x="2344" y="137"/>
                    </a:cubicBezTo>
                    <a:cubicBezTo>
                      <a:pt x="2105" y="69"/>
                      <a:pt x="1922" y="0"/>
                      <a:pt x="1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38"/>
              <p:cNvSpPr/>
              <p:nvPr/>
            </p:nvSpPr>
            <p:spPr>
              <a:xfrm>
                <a:off x="7071480" y="1725083"/>
                <a:ext cx="66600" cy="70738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56" extrusionOk="0">
                    <a:moveTo>
                      <a:pt x="1642" y="1"/>
                    </a:moveTo>
                    <a:cubicBezTo>
                      <a:pt x="1611" y="1"/>
                      <a:pt x="1580" y="1"/>
                      <a:pt x="1548" y="3"/>
                    </a:cubicBezTo>
                    <a:cubicBezTo>
                      <a:pt x="1109" y="45"/>
                      <a:pt x="711" y="233"/>
                      <a:pt x="419" y="568"/>
                    </a:cubicBezTo>
                    <a:cubicBezTo>
                      <a:pt x="126" y="882"/>
                      <a:pt x="21" y="1237"/>
                      <a:pt x="21" y="1656"/>
                    </a:cubicBezTo>
                    <a:cubicBezTo>
                      <a:pt x="0" y="1760"/>
                      <a:pt x="0" y="1886"/>
                      <a:pt x="21" y="1991"/>
                    </a:cubicBezTo>
                    <a:cubicBezTo>
                      <a:pt x="84" y="2597"/>
                      <a:pt x="419" y="3100"/>
                      <a:pt x="942" y="3392"/>
                    </a:cubicBezTo>
                    <a:cubicBezTo>
                      <a:pt x="1169" y="3502"/>
                      <a:pt x="1429" y="3556"/>
                      <a:pt x="1687" y="3556"/>
                    </a:cubicBezTo>
                    <a:cubicBezTo>
                      <a:pt x="2022" y="3556"/>
                      <a:pt x="2356" y="3465"/>
                      <a:pt x="2615" y="3288"/>
                    </a:cubicBezTo>
                    <a:cubicBezTo>
                      <a:pt x="2971" y="3016"/>
                      <a:pt x="3222" y="2660"/>
                      <a:pt x="3327" y="2242"/>
                    </a:cubicBezTo>
                    <a:cubicBezTo>
                      <a:pt x="3348" y="1970"/>
                      <a:pt x="3348" y="1719"/>
                      <a:pt x="3306" y="1467"/>
                    </a:cubicBezTo>
                    <a:cubicBezTo>
                      <a:pt x="3222" y="1049"/>
                      <a:pt x="3097" y="693"/>
                      <a:pt x="2741" y="400"/>
                    </a:cubicBezTo>
                    <a:cubicBezTo>
                      <a:pt x="2449" y="128"/>
                      <a:pt x="2050" y="1"/>
                      <a:pt x="16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38"/>
              <p:cNvSpPr/>
              <p:nvPr/>
            </p:nvSpPr>
            <p:spPr>
              <a:xfrm>
                <a:off x="6907063" y="1389007"/>
                <a:ext cx="626852" cy="654662"/>
              </a:xfrm>
              <a:custGeom>
                <a:avLst/>
                <a:gdLst/>
                <a:ahLst/>
                <a:cxnLst/>
                <a:rect l="l" t="t" r="r" b="b"/>
                <a:pathLst>
                  <a:path w="31512" h="32910" extrusionOk="0">
                    <a:moveTo>
                      <a:pt x="17370" y="1026"/>
                    </a:moveTo>
                    <a:cubicBezTo>
                      <a:pt x="17881" y="1026"/>
                      <a:pt x="18254" y="2077"/>
                      <a:pt x="18308" y="2460"/>
                    </a:cubicBezTo>
                    <a:cubicBezTo>
                      <a:pt x="18392" y="3192"/>
                      <a:pt x="18308" y="3924"/>
                      <a:pt x="18225" y="4657"/>
                    </a:cubicBezTo>
                    <a:cubicBezTo>
                      <a:pt x="18195" y="5026"/>
                      <a:pt x="18489" y="5343"/>
                      <a:pt x="18797" y="5343"/>
                    </a:cubicBezTo>
                    <a:cubicBezTo>
                      <a:pt x="18925" y="5343"/>
                      <a:pt x="19055" y="5288"/>
                      <a:pt x="19166" y="5159"/>
                    </a:cubicBezTo>
                    <a:cubicBezTo>
                      <a:pt x="19283" y="5029"/>
                      <a:pt x="19404" y="4976"/>
                      <a:pt x="19519" y="4976"/>
                    </a:cubicBezTo>
                    <a:cubicBezTo>
                      <a:pt x="19793" y="4976"/>
                      <a:pt x="20034" y="5282"/>
                      <a:pt x="20108" y="5577"/>
                    </a:cubicBezTo>
                    <a:cubicBezTo>
                      <a:pt x="20275" y="6079"/>
                      <a:pt x="20192" y="6477"/>
                      <a:pt x="19752" y="6812"/>
                    </a:cubicBezTo>
                    <a:cubicBezTo>
                      <a:pt x="19355" y="7126"/>
                      <a:pt x="19480" y="7628"/>
                      <a:pt x="19940" y="7774"/>
                    </a:cubicBezTo>
                    <a:cubicBezTo>
                      <a:pt x="20673" y="8025"/>
                      <a:pt x="21363" y="8716"/>
                      <a:pt x="20945" y="9553"/>
                    </a:cubicBezTo>
                    <a:cubicBezTo>
                      <a:pt x="20610" y="10243"/>
                      <a:pt x="20003" y="10724"/>
                      <a:pt x="19857" y="11478"/>
                    </a:cubicBezTo>
                    <a:cubicBezTo>
                      <a:pt x="19836" y="11645"/>
                      <a:pt x="19857" y="11750"/>
                      <a:pt x="19940" y="11854"/>
                    </a:cubicBezTo>
                    <a:cubicBezTo>
                      <a:pt x="18831" y="13110"/>
                      <a:pt x="17911" y="14512"/>
                      <a:pt x="16760" y="15725"/>
                    </a:cubicBezTo>
                    <a:cubicBezTo>
                      <a:pt x="16509" y="15495"/>
                      <a:pt x="16237" y="15244"/>
                      <a:pt x="15944" y="15014"/>
                    </a:cubicBezTo>
                    <a:cubicBezTo>
                      <a:pt x="16216" y="13633"/>
                      <a:pt x="16216" y="12189"/>
                      <a:pt x="16174" y="10787"/>
                    </a:cubicBezTo>
                    <a:cubicBezTo>
                      <a:pt x="16090" y="9030"/>
                      <a:pt x="16132" y="7230"/>
                      <a:pt x="16216" y="5473"/>
                    </a:cubicBezTo>
                    <a:cubicBezTo>
                      <a:pt x="16258" y="4573"/>
                      <a:pt x="16237" y="3673"/>
                      <a:pt x="16425" y="2794"/>
                    </a:cubicBezTo>
                    <a:cubicBezTo>
                      <a:pt x="16530" y="2313"/>
                      <a:pt x="16655" y="1392"/>
                      <a:pt x="17137" y="1100"/>
                    </a:cubicBezTo>
                    <a:cubicBezTo>
                      <a:pt x="17217" y="1048"/>
                      <a:pt x="17295" y="1026"/>
                      <a:pt x="17370" y="1026"/>
                    </a:cubicBezTo>
                    <a:close/>
                    <a:moveTo>
                      <a:pt x="2090" y="14127"/>
                    </a:moveTo>
                    <a:cubicBezTo>
                      <a:pt x="3094" y="14127"/>
                      <a:pt x="4137" y="14377"/>
                      <a:pt x="5106" y="14553"/>
                    </a:cubicBezTo>
                    <a:cubicBezTo>
                      <a:pt x="4478" y="15390"/>
                      <a:pt x="4038" y="16374"/>
                      <a:pt x="3850" y="17420"/>
                    </a:cubicBezTo>
                    <a:cubicBezTo>
                      <a:pt x="3348" y="16792"/>
                      <a:pt x="2825" y="16206"/>
                      <a:pt x="2323" y="15600"/>
                    </a:cubicBezTo>
                    <a:cubicBezTo>
                      <a:pt x="2072" y="15286"/>
                      <a:pt x="1800" y="14867"/>
                      <a:pt x="1486" y="14574"/>
                    </a:cubicBezTo>
                    <a:cubicBezTo>
                      <a:pt x="1256" y="14365"/>
                      <a:pt x="1130" y="14219"/>
                      <a:pt x="1528" y="14156"/>
                    </a:cubicBezTo>
                    <a:cubicBezTo>
                      <a:pt x="1713" y="14136"/>
                      <a:pt x="1901" y="14127"/>
                      <a:pt x="2090" y="14127"/>
                    </a:cubicBezTo>
                    <a:close/>
                    <a:moveTo>
                      <a:pt x="27722" y="9224"/>
                    </a:moveTo>
                    <a:cubicBezTo>
                      <a:pt x="28300" y="9224"/>
                      <a:pt x="28877" y="9308"/>
                      <a:pt x="29335" y="9574"/>
                    </a:cubicBezTo>
                    <a:cubicBezTo>
                      <a:pt x="30214" y="10076"/>
                      <a:pt x="29586" y="11080"/>
                      <a:pt x="29126" y="11666"/>
                    </a:cubicBezTo>
                    <a:cubicBezTo>
                      <a:pt x="27933" y="13298"/>
                      <a:pt x="26469" y="14763"/>
                      <a:pt x="24397" y="15118"/>
                    </a:cubicBezTo>
                    <a:cubicBezTo>
                      <a:pt x="23686" y="15265"/>
                      <a:pt x="23539" y="16227"/>
                      <a:pt x="24293" y="16437"/>
                    </a:cubicBezTo>
                    <a:cubicBezTo>
                      <a:pt x="25088" y="16646"/>
                      <a:pt x="26050" y="16771"/>
                      <a:pt x="26615" y="17399"/>
                    </a:cubicBezTo>
                    <a:cubicBezTo>
                      <a:pt x="26782" y="17566"/>
                      <a:pt x="27034" y="17817"/>
                      <a:pt x="27013" y="18089"/>
                    </a:cubicBezTo>
                    <a:cubicBezTo>
                      <a:pt x="26992" y="18257"/>
                      <a:pt x="26406" y="18257"/>
                      <a:pt x="26301" y="18257"/>
                    </a:cubicBezTo>
                    <a:cubicBezTo>
                      <a:pt x="26067" y="18257"/>
                      <a:pt x="25802" y="18239"/>
                      <a:pt x="25534" y="18239"/>
                    </a:cubicBezTo>
                    <a:cubicBezTo>
                      <a:pt x="25036" y="18239"/>
                      <a:pt x="24528" y="18301"/>
                      <a:pt x="24188" y="18654"/>
                    </a:cubicBezTo>
                    <a:cubicBezTo>
                      <a:pt x="23749" y="19136"/>
                      <a:pt x="23853" y="19742"/>
                      <a:pt x="24041" y="20328"/>
                    </a:cubicBezTo>
                    <a:cubicBezTo>
                      <a:pt x="24083" y="20517"/>
                      <a:pt x="24167" y="20684"/>
                      <a:pt x="24209" y="20872"/>
                    </a:cubicBezTo>
                    <a:cubicBezTo>
                      <a:pt x="23539" y="20663"/>
                      <a:pt x="22932" y="20245"/>
                      <a:pt x="22388" y="19868"/>
                    </a:cubicBezTo>
                    <a:cubicBezTo>
                      <a:pt x="21677" y="19282"/>
                      <a:pt x="20924" y="18780"/>
                      <a:pt x="20192" y="18236"/>
                    </a:cubicBezTo>
                    <a:cubicBezTo>
                      <a:pt x="19438" y="17692"/>
                      <a:pt x="18727" y="17064"/>
                      <a:pt x="17890" y="16667"/>
                    </a:cubicBezTo>
                    <a:cubicBezTo>
                      <a:pt x="17869" y="16646"/>
                      <a:pt x="17806" y="16646"/>
                      <a:pt x="17785" y="16646"/>
                    </a:cubicBezTo>
                    <a:lnTo>
                      <a:pt x="17534" y="16374"/>
                    </a:lnTo>
                    <a:cubicBezTo>
                      <a:pt x="18162" y="15892"/>
                      <a:pt x="18727" y="15328"/>
                      <a:pt x="19229" y="14700"/>
                    </a:cubicBezTo>
                    <a:cubicBezTo>
                      <a:pt x="19899" y="13905"/>
                      <a:pt x="20568" y="13068"/>
                      <a:pt x="21280" y="12273"/>
                    </a:cubicBezTo>
                    <a:cubicBezTo>
                      <a:pt x="22660" y="10871"/>
                      <a:pt x="24523" y="9615"/>
                      <a:pt x="26490" y="9322"/>
                    </a:cubicBezTo>
                    <a:cubicBezTo>
                      <a:pt x="26871" y="9269"/>
                      <a:pt x="27297" y="9224"/>
                      <a:pt x="27722" y="9224"/>
                    </a:cubicBezTo>
                    <a:close/>
                    <a:moveTo>
                      <a:pt x="9450" y="13192"/>
                    </a:moveTo>
                    <a:cubicBezTo>
                      <a:pt x="12032" y="13192"/>
                      <a:pt x="14387" y="14899"/>
                      <a:pt x="16237" y="16646"/>
                    </a:cubicBezTo>
                    <a:cubicBezTo>
                      <a:pt x="16300" y="16771"/>
                      <a:pt x="16404" y="16876"/>
                      <a:pt x="16530" y="16897"/>
                    </a:cubicBezTo>
                    <a:lnTo>
                      <a:pt x="16760" y="17127"/>
                    </a:lnTo>
                    <a:cubicBezTo>
                      <a:pt x="17974" y="18320"/>
                      <a:pt x="19083" y="19596"/>
                      <a:pt x="20066" y="21019"/>
                    </a:cubicBezTo>
                    <a:cubicBezTo>
                      <a:pt x="20945" y="22316"/>
                      <a:pt x="22075" y="23927"/>
                      <a:pt x="21740" y="25580"/>
                    </a:cubicBezTo>
                    <a:lnTo>
                      <a:pt x="21740" y="25727"/>
                    </a:lnTo>
                    <a:cubicBezTo>
                      <a:pt x="21426" y="25727"/>
                      <a:pt x="21091" y="25685"/>
                      <a:pt x="20756" y="25664"/>
                    </a:cubicBezTo>
                    <a:cubicBezTo>
                      <a:pt x="20736" y="25653"/>
                      <a:pt x="20709" y="25648"/>
                      <a:pt x="20683" y="25648"/>
                    </a:cubicBezTo>
                    <a:cubicBezTo>
                      <a:pt x="20657" y="25648"/>
                      <a:pt x="20631" y="25653"/>
                      <a:pt x="20610" y="25664"/>
                    </a:cubicBezTo>
                    <a:cubicBezTo>
                      <a:pt x="17974" y="25538"/>
                      <a:pt x="15295" y="25266"/>
                      <a:pt x="12764" y="24576"/>
                    </a:cubicBezTo>
                    <a:cubicBezTo>
                      <a:pt x="11320" y="24157"/>
                      <a:pt x="9918" y="23592"/>
                      <a:pt x="8600" y="22839"/>
                    </a:cubicBezTo>
                    <a:cubicBezTo>
                      <a:pt x="7344" y="22107"/>
                      <a:pt x="5963" y="21270"/>
                      <a:pt x="5252" y="19973"/>
                    </a:cubicBezTo>
                    <a:cubicBezTo>
                      <a:pt x="3850" y="17273"/>
                      <a:pt x="6298" y="13277"/>
                      <a:pt x="9311" y="13193"/>
                    </a:cubicBezTo>
                    <a:cubicBezTo>
                      <a:pt x="9358" y="13192"/>
                      <a:pt x="9404" y="13192"/>
                      <a:pt x="9450" y="13192"/>
                    </a:cubicBezTo>
                    <a:close/>
                    <a:moveTo>
                      <a:pt x="24188" y="26040"/>
                    </a:moveTo>
                    <a:cubicBezTo>
                      <a:pt x="24878" y="26040"/>
                      <a:pt x="25527" y="26061"/>
                      <a:pt x="26176" y="26103"/>
                    </a:cubicBezTo>
                    <a:cubicBezTo>
                      <a:pt x="26866" y="26166"/>
                      <a:pt x="27578" y="26145"/>
                      <a:pt x="28247" y="26166"/>
                    </a:cubicBezTo>
                    <a:lnTo>
                      <a:pt x="28310" y="26166"/>
                    </a:lnTo>
                    <a:cubicBezTo>
                      <a:pt x="27598" y="26877"/>
                      <a:pt x="26322" y="27108"/>
                      <a:pt x="26448" y="28363"/>
                    </a:cubicBezTo>
                    <a:cubicBezTo>
                      <a:pt x="26469" y="28656"/>
                      <a:pt x="26573" y="28907"/>
                      <a:pt x="26678" y="29137"/>
                    </a:cubicBezTo>
                    <a:cubicBezTo>
                      <a:pt x="26699" y="29179"/>
                      <a:pt x="26699" y="29221"/>
                      <a:pt x="26741" y="29263"/>
                    </a:cubicBezTo>
                    <a:cubicBezTo>
                      <a:pt x="26678" y="29263"/>
                      <a:pt x="26594" y="29242"/>
                      <a:pt x="26552" y="29242"/>
                    </a:cubicBezTo>
                    <a:lnTo>
                      <a:pt x="26448" y="29200"/>
                    </a:lnTo>
                    <a:cubicBezTo>
                      <a:pt x="26218" y="29116"/>
                      <a:pt x="25966" y="29012"/>
                      <a:pt x="25736" y="28991"/>
                    </a:cubicBezTo>
                    <a:cubicBezTo>
                      <a:pt x="25672" y="28985"/>
                      <a:pt x="25610" y="28982"/>
                      <a:pt x="25549" y="28982"/>
                    </a:cubicBezTo>
                    <a:cubicBezTo>
                      <a:pt x="24545" y="28982"/>
                      <a:pt x="24062" y="29782"/>
                      <a:pt x="24397" y="30769"/>
                    </a:cubicBezTo>
                    <a:cubicBezTo>
                      <a:pt x="24460" y="30916"/>
                      <a:pt x="24544" y="31104"/>
                      <a:pt x="24585" y="31250"/>
                    </a:cubicBezTo>
                    <a:cubicBezTo>
                      <a:pt x="24447" y="31236"/>
                      <a:pt x="24311" y="31226"/>
                      <a:pt x="24177" y="31226"/>
                    </a:cubicBezTo>
                    <a:cubicBezTo>
                      <a:pt x="23926" y="31226"/>
                      <a:pt x="23680" y="31260"/>
                      <a:pt x="23435" y="31355"/>
                    </a:cubicBezTo>
                    <a:cubicBezTo>
                      <a:pt x="23330" y="31418"/>
                      <a:pt x="23205" y="31460"/>
                      <a:pt x="23100" y="31522"/>
                    </a:cubicBezTo>
                    <a:cubicBezTo>
                      <a:pt x="23026" y="31555"/>
                      <a:pt x="23000" y="31579"/>
                      <a:pt x="22993" y="31588"/>
                    </a:cubicBezTo>
                    <a:lnTo>
                      <a:pt x="22993" y="31588"/>
                    </a:lnTo>
                    <a:cubicBezTo>
                      <a:pt x="22995" y="31579"/>
                      <a:pt x="22996" y="31558"/>
                      <a:pt x="22974" y="31522"/>
                    </a:cubicBezTo>
                    <a:cubicBezTo>
                      <a:pt x="22786" y="31292"/>
                      <a:pt x="22619" y="31083"/>
                      <a:pt x="22493" y="30811"/>
                    </a:cubicBezTo>
                    <a:cubicBezTo>
                      <a:pt x="22179" y="30267"/>
                      <a:pt x="21928" y="29681"/>
                      <a:pt x="21719" y="29116"/>
                    </a:cubicBezTo>
                    <a:cubicBezTo>
                      <a:pt x="21468" y="28551"/>
                      <a:pt x="21300" y="27944"/>
                      <a:pt x="21112" y="27338"/>
                    </a:cubicBezTo>
                    <a:cubicBezTo>
                      <a:pt x="21091" y="27233"/>
                      <a:pt x="21049" y="27149"/>
                      <a:pt x="21028" y="27045"/>
                    </a:cubicBezTo>
                    <a:lnTo>
                      <a:pt x="21028" y="27045"/>
                    </a:lnTo>
                    <a:cubicBezTo>
                      <a:pt x="21245" y="27062"/>
                      <a:pt x="21458" y="27072"/>
                      <a:pt x="21671" y="27072"/>
                    </a:cubicBezTo>
                    <a:cubicBezTo>
                      <a:pt x="21971" y="27072"/>
                      <a:pt x="22270" y="27052"/>
                      <a:pt x="22577" y="27003"/>
                    </a:cubicBezTo>
                    <a:cubicBezTo>
                      <a:pt x="23079" y="26919"/>
                      <a:pt x="23246" y="26480"/>
                      <a:pt x="23121" y="26124"/>
                    </a:cubicBezTo>
                    <a:cubicBezTo>
                      <a:pt x="23497" y="26103"/>
                      <a:pt x="23853" y="26040"/>
                      <a:pt x="24188" y="26040"/>
                    </a:cubicBezTo>
                    <a:close/>
                    <a:moveTo>
                      <a:pt x="17332" y="1"/>
                    </a:moveTo>
                    <a:cubicBezTo>
                      <a:pt x="16052" y="1"/>
                      <a:pt x="15467" y="2188"/>
                      <a:pt x="15358" y="3171"/>
                    </a:cubicBezTo>
                    <a:cubicBezTo>
                      <a:pt x="15086" y="5305"/>
                      <a:pt x="15191" y="7460"/>
                      <a:pt x="15128" y="9636"/>
                    </a:cubicBezTo>
                    <a:cubicBezTo>
                      <a:pt x="15086" y="10703"/>
                      <a:pt x="15233" y="11791"/>
                      <a:pt x="15274" y="12900"/>
                    </a:cubicBezTo>
                    <a:cubicBezTo>
                      <a:pt x="15295" y="13444"/>
                      <a:pt x="15358" y="14030"/>
                      <a:pt x="15400" y="14595"/>
                    </a:cubicBezTo>
                    <a:cubicBezTo>
                      <a:pt x="14626" y="13988"/>
                      <a:pt x="13789" y="13465"/>
                      <a:pt x="12868" y="13047"/>
                    </a:cubicBezTo>
                    <a:cubicBezTo>
                      <a:pt x="11885" y="12590"/>
                      <a:pt x="10710" y="12207"/>
                      <a:pt x="9591" y="12207"/>
                    </a:cubicBezTo>
                    <a:cubicBezTo>
                      <a:pt x="9376" y="12207"/>
                      <a:pt x="9164" y="12222"/>
                      <a:pt x="8956" y="12252"/>
                    </a:cubicBezTo>
                    <a:cubicBezTo>
                      <a:pt x="7595" y="12461"/>
                      <a:pt x="6340" y="13131"/>
                      <a:pt x="5440" y="14177"/>
                    </a:cubicBezTo>
                    <a:cubicBezTo>
                      <a:pt x="4771" y="13612"/>
                      <a:pt x="3787" y="13612"/>
                      <a:pt x="2950" y="13507"/>
                    </a:cubicBezTo>
                    <a:cubicBezTo>
                      <a:pt x="2623" y="13464"/>
                      <a:pt x="2232" y="13397"/>
                      <a:pt x="1857" y="13397"/>
                    </a:cubicBezTo>
                    <a:cubicBezTo>
                      <a:pt x="1513" y="13397"/>
                      <a:pt x="1181" y="13453"/>
                      <a:pt x="921" y="13633"/>
                    </a:cubicBezTo>
                    <a:cubicBezTo>
                      <a:pt x="0" y="14177"/>
                      <a:pt x="733" y="14993"/>
                      <a:pt x="1172" y="15600"/>
                    </a:cubicBezTo>
                    <a:cubicBezTo>
                      <a:pt x="1904" y="16604"/>
                      <a:pt x="2616" y="17629"/>
                      <a:pt x="3453" y="18613"/>
                    </a:cubicBezTo>
                    <a:cubicBezTo>
                      <a:pt x="3557" y="18696"/>
                      <a:pt x="3662" y="18759"/>
                      <a:pt x="3766" y="18759"/>
                    </a:cubicBezTo>
                    <a:cubicBezTo>
                      <a:pt x="3850" y="20077"/>
                      <a:pt x="4499" y="21228"/>
                      <a:pt x="5461" y="22128"/>
                    </a:cubicBezTo>
                    <a:cubicBezTo>
                      <a:pt x="7616" y="24178"/>
                      <a:pt x="10525" y="25434"/>
                      <a:pt x="13370" y="26103"/>
                    </a:cubicBezTo>
                    <a:cubicBezTo>
                      <a:pt x="14835" y="26480"/>
                      <a:pt x="16321" y="26668"/>
                      <a:pt x="17806" y="26815"/>
                    </a:cubicBezTo>
                    <a:cubicBezTo>
                      <a:pt x="18518" y="26898"/>
                      <a:pt x="19229" y="26940"/>
                      <a:pt x="19940" y="27003"/>
                    </a:cubicBezTo>
                    <a:cubicBezTo>
                      <a:pt x="19857" y="28154"/>
                      <a:pt x="20401" y="29388"/>
                      <a:pt x="20819" y="30393"/>
                    </a:cubicBezTo>
                    <a:cubicBezTo>
                      <a:pt x="21185" y="31235"/>
                      <a:pt x="21888" y="32909"/>
                      <a:pt x="23010" y="32909"/>
                    </a:cubicBezTo>
                    <a:cubicBezTo>
                      <a:pt x="23171" y="32909"/>
                      <a:pt x="23340" y="32875"/>
                      <a:pt x="23518" y="32799"/>
                    </a:cubicBezTo>
                    <a:cubicBezTo>
                      <a:pt x="23734" y="32701"/>
                      <a:pt x="23967" y="32567"/>
                      <a:pt x="24219" y="32567"/>
                    </a:cubicBezTo>
                    <a:cubicBezTo>
                      <a:pt x="24236" y="32567"/>
                      <a:pt x="24254" y="32567"/>
                      <a:pt x="24272" y="32569"/>
                    </a:cubicBezTo>
                    <a:cubicBezTo>
                      <a:pt x="24523" y="32631"/>
                      <a:pt x="24816" y="32652"/>
                      <a:pt x="25109" y="32652"/>
                    </a:cubicBezTo>
                    <a:cubicBezTo>
                      <a:pt x="25736" y="32631"/>
                      <a:pt x="26134" y="32066"/>
                      <a:pt x="26071" y="31481"/>
                    </a:cubicBezTo>
                    <a:cubicBezTo>
                      <a:pt x="26050" y="31104"/>
                      <a:pt x="25799" y="30748"/>
                      <a:pt x="25715" y="30372"/>
                    </a:cubicBezTo>
                    <a:lnTo>
                      <a:pt x="25715" y="30372"/>
                    </a:lnTo>
                    <a:cubicBezTo>
                      <a:pt x="25820" y="30393"/>
                      <a:pt x="25925" y="30434"/>
                      <a:pt x="26008" y="30476"/>
                    </a:cubicBezTo>
                    <a:cubicBezTo>
                      <a:pt x="26238" y="30581"/>
                      <a:pt x="26531" y="30644"/>
                      <a:pt x="26782" y="30665"/>
                    </a:cubicBezTo>
                    <a:cubicBezTo>
                      <a:pt x="26830" y="30667"/>
                      <a:pt x="26878" y="30669"/>
                      <a:pt x="26926" y="30669"/>
                    </a:cubicBezTo>
                    <a:cubicBezTo>
                      <a:pt x="27571" y="30669"/>
                      <a:pt x="28205" y="30399"/>
                      <a:pt x="28205" y="29639"/>
                    </a:cubicBezTo>
                    <a:cubicBezTo>
                      <a:pt x="28205" y="29346"/>
                      <a:pt x="28122" y="29033"/>
                      <a:pt x="28017" y="28781"/>
                    </a:cubicBezTo>
                    <a:cubicBezTo>
                      <a:pt x="27954" y="28677"/>
                      <a:pt x="27808" y="28300"/>
                      <a:pt x="27829" y="28258"/>
                    </a:cubicBezTo>
                    <a:cubicBezTo>
                      <a:pt x="28017" y="27965"/>
                      <a:pt x="28582" y="27819"/>
                      <a:pt x="28854" y="27610"/>
                    </a:cubicBezTo>
                    <a:cubicBezTo>
                      <a:pt x="29021" y="27463"/>
                      <a:pt x="29231" y="27296"/>
                      <a:pt x="29398" y="27108"/>
                    </a:cubicBezTo>
                    <a:cubicBezTo>
                      <a:pt x="29712" y="26773"/>
                      <a:pt x="30109" y="26166"/>
                      <a:pt x="29900" y="25664"/>
                    </a:cubicBezTo>
                    <a:cubicBezTo>
                      <a:pt x="29628" y="25057"/>
                      <a:pt x="29189" y="24890"/>
                      <a:pt x="28561" y="24848"/>
                    </a:cubicBezTo>
                    <a:cubicBezTo>
                      <a:pt x="28129" y="24848"/>
                      <a:pt x="27687" y="24866"/>
                      <a:pt x="27248" y="24866"/>
                    </a:cubicBezTo>
                    <a:cubicBezTo>
                      <a:pt x="27029" y="24866"/>
                      <a:pt x="26810" y="24862"/>
                      <a:pt x="26594" y="24848"/>
                    </a:cubicBezTo>
                    <a:cubicBezTo>
                      <a:pt x="26136" y="24837"/>
                      <a:pt x="25678" y="24814"/>
                      <a:pt x="25217" y="24814"/>
                    </a:cubicBezTo>
                    <a:cubicBezTo>
                      <a:pt x="24814" y="24814"/>
                      <a:pt x="24409" y="24831"/>
                      <a:pt x="24000" y="24890"/>
                    </a:cubicBezTo>
                    <a:cubicBezTo>
                      <a:pt x="23644" y="24931"/>
                      <a:pt x="23205" y="24973"/>
                      <a:pt x="22807" y="25120"/>
                    </a:cubicBezTo>
                    <a:cubicBezTo>
                      <a:pt x="22849" y="23927"/>
                      <a:pt x="22409" y="22839"/>
                      <a:pt x="21803" y="21814"/>
                    </a:cubicBezTo>
                    <a:cubicBezTo>
                      <a:pt x="21552" y="21374"/>
                      <a:pt x="21280" y="20956"/>
                      <a:pt x="21008" y="20538"/>
                    </a:cubicBezTo>
                    <a:lnTo>
                      <a:pt x="21008" y="20538"/>
                    </a:lnTo>
                    <a:cubicBezTo>
                      <a:pt x="21552" y="20935"/>
                      <a:pt x="22116" y="21312"/>
                      <a:pt x="22702" y="21626"/>
                    </a:cubicBezTo>
                    <a:cubicBezTo>
                      <a:pt x="23179" y="21902"/>
                      <a:pt x="23927" y="22315"/>
                      <a:pt x="24580" y="22315"/>
                    </a:cubicBezTo>
                    <a:cubicBezTo>
                      <a:pt x="24816" y="22315"/>
                      <a:pt x="25040" y="22261"/>
                      <a:pt x="25234" y="22128"/>
                    </a:cubicBezTo>
                    <a:cubicBezTo>
                      <a:pt x="25841" y="21730"/>
                      <a:pt x="25694" y="20935"/>
                      <a:pt x="25506" y="20349"/>
                    </a:cubicBezTo>
                    <a:cubicBezTo>
                      <a:pt x="25422" y="20119"/>
                      <a:pt x="25297" y="19826"/>
                      <a:pt x="25276" y="19575"/>
                    </a:cubicBezTo>
                    <a:lnTo>
                      <a:pt x="25297" y="19575"/>
                    </a:lnTo>
                    <a:cubicBezTo>
                      <a:pt x="25360" y="19575"/>
                      <a:pt x="25443" y="19533"/>
                      <a:pt x="25548" y="19533"/>
                    </a:cubicBezTo>
                    <a:lnTo>
                      <a:pt x="26134" y="19533"/>
                    </a:lnTo>
                    <a:cubicBezTo>
                      <a:pt x="26204" y="19537"/>
                      <a:pt x="26277" y="19539"/>
                      <a:pt x="26350" y="19539"/>
                    </a:cubicBezTo>
                    <a:cubicBezTo>
                      <a:pt x="27168" y="19539"/>
                      <a:pt x="28121" y="19304"/>
                      <a:pt x="28352" y="18382"/>
                    </a:cubicBezTo>
                    <a:cubicBezTo>
                      <a:pt x="28561" y="17525"/>
                      <a:pt x="27996" y="16750"/>
                      <a:pt x="27389" y="16227"/>
                    </a:cubicBezTo>
                    <a:cubicBezTo>
                      <a:pt x="27159" y="16018"/>
                      <a:pt x="26908" y="15851"/>
                      <a:pt x="26636" y="15746"/>
                    </a:cubicBezTo>
                    <a:cubicBezTo>
                      <a:pt x="28142" y="14993"/>
                      <a:pt x="29377" y="13758"/>
                      <a:pt x="30339" y="12294"/>
                    </a:cubicBezTo>
                    <a:cubicBezTo>
                      <a:pt x="30883" y="11457"/>
                      <a:pt x="31511" y="10201"/>
                      <a:pt x="30863" y="9260"/>
                    </a:cubicBezTo>
                    <a:cubicBezTo>
                      <a:pt x="30256" y="8339"/>
                      <a:pt x="29168" y="8067"/>
                      <a:pt x="28142" y="7983"/>
                    </a:cubicBezTo>
                    <a:cubicBezTo>
                      <a:pt x="27935" y="7966"/>
                      <a:pt x="27729" y="7957"/>
                      <a:pt x="27523" y="7957"/>
                    </a:cubicBezTo>
                    <a:cubicBezTo>
                      <a:pt x="25554" y="7957"/>
                      <a:pt x="23687" y="8752"/>
                      <a:pt x="22096" y="9908"/>
                    </a:cubicBezTo>
                    <a:cubicBezTo>
                      <a:pt x="22242" y="9594"/>
                      <a:pt x="22284" y="9260"/>
                      <a:pt x="22263" y="8946"/>
                    </a:cubicBezTo>
                    <a:cubicBezTo>
                      <a:pt x="22158" y="8088"/>
                      <a:pt x="21656" y="7460"/>
                      <a:pt x="20945" y="7063"/>
                    </a:cubicBezTo>
                    <a:cubicBezTo>
                      <a:pt x="21363" y="6393"/>
                      <a:pt x="21447" y="5556"/>
                      <a:pt x="20987" y="4824"/>
                    </a:cubicBezTo>
                    <a:cubicBezTo>
                      <a:pt x="20610" y="4259"/>
                      <a:pt x="20045" y="3903"/>
                      <a:pt x="19459" y="3903"/>
                    </a:cubicBezTo>
                    <a:cubicBezTo>
                      <a:pt x="19543" y="2439"/>
                      <a:pt x="19375" y="869"/>
                      <a:pt x="17953" y="158"/>
                    </a:cubicBezTo>
                    <a:cubicBezTo>
                      <a:pt x="17730" y="49"/>
                      <a:pt x="17523" y="1"/>
                      <a:pt x="1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38"/>
              <p:cNvSpPr/>
              <p:nvPr/>
            </p:nvSpPr>
            <p:spPr>
              <a:xfrm>
                <a:off x="7063980" y="1667910"/>
                <a:ext cx="67853" cy="75631"/>
              </a:xfrm>
              <a:custGeom>
                <a:avLst/>
                <a:gdLst/>
                <a:ahLst/>
                <a:cxnLst/>
                <a:rect l="l" t="t" r="r" b="b"/>
                <a:pathLst>
                  <a:path w="3411" h="3802" extrusionOk="0">
                    <a:moveTo>
                      <a:pt x="1899" y="1"/>
                    </a:moveTo>
                    <a:cubicBezTo>
                      <a:pt x="1390" y="1"/>
                      <a:pt x="887" y="245"/>
                      <a:pt x="586" y="659"/>
                    </a:cubicBezTo>
                    <a:cubicBezTo>
                      <a:pt x="461" y="868"/>
                      <a:pt x="293" y="1056"/>
                      <a:pt x="189" y="1266"/>
                    </a:cubicBezTo>
                    <a:cubicBezTo>
                      <a:pt x="126" y="1454"/>
                      <a:pt x="126" y="1684"/>
                      <a:pt x="63" y="1872"/>
                    </a:cubicBezTo>
                    <a:cubicBezTo>
                      <a:pt x="0" y="2087"/>
                      <a:pt x="172" y="2233"/>
                      <a:pt x="356" y="2233"/>
                    </a:cubicBezTo>
                    <a:cubicBezTo>
                      <a:pt x="477" y="2233"/>
                      <a:pt x="603" y="2169"/>
                      <a:pt x="670" y="2019"/>
                    </a:cubicBezTo>
                    <a:cubicBezTo>
                      <a:pt x="816" y="1726"/>
                      <a:pt x="921" y="1517"/>
                      <a:pt x="1214" y="1328"/>
                    </a:cubicBezTo>
                    <a:cubicBezTo>
                      <a:pt x="1324" y="1266"/>
                      <a:pt x="1565" y="1096"/>
                      <a:pt x="1757" y="1096"/>
                    </a:cubicBezTo>
                    <a:cubicBezTo>
                      <a:pt x="1820" y="1096"/>
                      <a:pt x="1879" y="1114"/>
                      <a:pt x="1925" y="1161"/>
                    </a:cubicBezTo>
                    <a:cubicBezTo>
                      <a:pt x="2365" y="1600"/>
                      <a:pt x="1946" y="2312"/>
                      <a:pt x="1737" y="2751"/>
                    </a:cubicBezTo>
                    <a:cubicBezTo>
                      <a:pt x="1549" y="3107"/>
                      <a:pt x="1528" y="3756"/>
                      <a:pt x="2051" y="3797"/>
                    </a:cubicBezTo>
                    <a:cubicBezTo>
                      <a:pt x="2071" y="3800"/>
                      <a:pt x="2091" y="3801"/>
                      <a:pt x="2111" y="3801"/>
                    </a:cubicBezTo>
                    <a:cubicBezTo>
                      <a:pt x="2598" y="3801"/>
                      <a:pt x="2894" y="3072"/>
                      <a:pt x="3055" y="2709"/>
                    </a:cubicBezTo>
                    <a:cubicBezTo>
                      <a:pt x="3411" y="1831"/>
                      <a:pt x="3327" y="136"/>
                      <a:pt x="2072" y="10"/>
                    </a:cubicBezTo>
                    <a:cubicBezTo>
                      <a:pt x="2014" y="4"/>
                      <a:pt x="1957" y="1"/>
                      <a:pt x="18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4" name="Google Shape;414;p38"/>
            <p:cNvSpPr/>
            <p:nvPr/>
          </p:nvSpPr>
          <p:spPr>
            <a:xfrm flipH="1">
              <a:off x="6876425" y="1268933"/>
              <a:ext cx="119223" cy="209809"/>
            </a:xfrm>
            <a:custGeom>
              <a:avLst/>
              <a:gdLst/>
              <a:ahLst/>
              <a:cxnLst/>
              <a:rect l="l" t="t" r="r" b="b"/>
              <a:pathLst>
                <a:path w="7931" h="13957" extrusionOk="0">
                  <a:moveTo>
                    <a:pt x="7868" y="4185"/>
                  </a:moveTo>
                  <a:cubicBezTo>
                    <a:pt x="7826" y="3913"/>
                    <a:pt x="7742" y="3662"/>
                    <a:pt x="7721" y="3390"/>
                  </a:cubicBezTo>
                  <a:cubicBezTo>
                    <a:pt x="7575" y="2700"/>
                    <a:pt x="7219" y="2323"/>
                    <a:pt x="6487" y="2281"/>
                  </a:cubicBezTo>
                  <a:cubicBezTo>
                    <a:pt x="6047" y="2239"/>
                    <a:pt x="5587" y="2302"/>
                    <a:pt x="5169" y="2281"/>
                  </a:cubicBezTo>
                  <a:cubicBezTo>
                    <a:pt x="3746" y="2114"/>
                    <a:pt x="3034" y="1821"/>
                    <a:pt x="2930" y="607"/>
                  </a:cubicBezTo>
                  <a:cubicBezTo>
                    <a:pt x="2930" y="566"/>
                    <a:pt x="2909" y="524"/>
                    <a:pt x="2909" y="503"/>
                  </a:cubicBezTo>
                  <a:cubicBezTo>
                    <a:pt x="2742" y="22"/>
                    <a:pt x="2511" y="1"/>
                    <a:pt x="1967" y="335"/>
                  </a:cubicBezTo>
                  <a:cubicBezTo>
                    <a:pt x="2072" y="942"/>
                    <a:pt x="1905" y="1591"/>
                    <a:pt x="2218" y="2198"/>
                  </a:cubicBezTo>
                  <a:cubicBezTo>
                    <a:pt x="2281" y="2302"/>
                    <a:pt x="2281" y="2449"/>
                    <a:pt x="2281" y="2595"/>
                  </a:cubicBezTo>
                  <a:cubicBezTo>
                    <a:pt x="2218" y="3139"/>
                    <a:pt x="2407" y="3662"/>
                    <a:pt x="2532" y="4185"/>
                  </a:cubicBezTo>
                  <a:cubicBezTo>
                    <a:pt x="2658" y="4708"/>
                    <a:pt x="2804" y="5231"/>
                    <a:pt x="2825" y="5776"/>
                  </a:cubicBezTo>
                  <a:cubicBezTo>
                    <a:pt x="2846" y="6466"/>
                    <a:pt x="3014" y="7115"/>
                    <a:pt x="3223" y="7763"/>
                  </a:cubicBezTo>
                  <a:cubicBezTo>
                    <a:pt x="3265" y="7952"/>
                    <a:pt x="3453" y="8098"/>
                    <a:pt x="3265" y="8391"/>
                  </a:cubicBezTo>
                  <a:cubicBezTo>
                    <a:pt x="2616" y="8265"/>
                    <a:pt x="2030" y="8475"/>
                    <a:pt x="1695" y="9123"/>
                  </a:cubicBezTo>
                  <a:cubicBezTo>
                    <a:pt x="1674" y="9144"/>
                    <a:pt x="1654" y="9186"/>
                    <a:pt x="1612" y="9186"/>
                  </a:cubicBezTo>
                  <a:cubicBezTo>
                    <a:pt x="1089" y="9416"/>
                    <a:pt x="858" y="9939"/>
                    <a:pt x="565" y="10379"/>
                  </a:cubicBezTo>
                  <a:cubicBezTo>
                    <a:pt x="126" y="11111"/>
                    <a:pt x="1" y="11948"/>
                    <a:pt x="42" y="12806"/>
                  </a:cubicBezTo>
                  <a:cubicBezTo>
                    <a:pt x="84" y="13099"/>
                    <a:pt x="210" y="13308"/>
                    <a:pt x="461" y="13475"/>
                  </a:cubicBezTo>
                  <a:cubicBezTo>
                    <a:pt x="1256" y="13957"/>
                    <a:pt x="1779" y="13957"/>
                    <a:pt x="2511" y="13413"/>
                  </a:cubicBezTo>
                  <a:cubicBezTo>
                    <a:pt x="3265" y="12848"/>
                    <a:pt x="4102" y="12262"/>
                    <a:pt x="4395" y="11278"/>
                  </a:cubicBezTo>
                  <a:cubicBezTo>
                    <a:pt x="4395" y="11237"/>
                    <a:pt x="4436" y="11216"/>
                    <a:pt x="4436" y="11195"/>
                  </a:cubicBezTo>
                  <a:cubicBezTo>
                    <a:pt x="4499" y="10923"/>
                    <a:pt x="4625" y="10672"/>
                    <a:pt x="4583" y="10400"/>
                  </a:cubicBezTo>
                  <a:cubicBezTo>
                    <a:pt x="4520" y="9981"/>
                    <a:pt x="4520" y="9625"/>
                    <a:pt x="4750" y="9249"/>
                  </a:cubicBezTo>
                  <a:cubicBezTo>
                    <a:pt x="4939" y="8998"/>
                    <a:pt x="4897" y="8663"/>
                    <a:pt x="4792" y="8370"/>
                  </a:cubicBezTo>
                  <a:cubicBezTo>
                    <a:pt x="4687" y="8098"/>
                    <a:pt x="4520" y="7889"/>
                    <a:pt x="4436" y="7638"/>
                  </a:cubicBezTo>
                  <a:cubicBezTo>
                    <a:pt x="4290" y="7115"/>
                    <a:pt x="4060" y="6612"/>
                    <a:pt x="4018" y="6089"/>
                  </a:cubicBezTo>
                  <a:cubicBezTo>
                    <a:pt x="3976" y="5273"/>
                    <a:pt x="3788" y="4499"/>
                    <a:pt x="3558" y="3704"/>
                  </a:cubicBezTo>
                  <a:cubicBezTo>
                    <a:pt x="3537" y="3599"/>
                    <a:pt x="3495" y="3474"/>
                    <a:pt x="3474" y="3327"/>
                  </a:cubicBezTo>
                  <a:cubicBezTo>
                    <a:pt x="3997" y="3369"/>
                    <a:pt x="4436" y="3453"/>
                    <a:pt x="4897" y="3495"/>
                  </a:cubicBezTo>
                  <a:cubicBezTo>
                    <a:pt x="5378" y="3558"/>
                    <a:pt x="5901" y="3432"/>
                    <a:pt x="6382" y="3641"/>
                  </a:cubicBezTo>
                  <a:cubicBezTo>
                    <a:pt x="6403" y="3788"/>
                    <a:pt x="6424" y="3913"/>
                    <a:pt x="6424" y="4060"/>
                  </a:cubicBezTo>
                  <a:cubicBezTo>
                    <a:pt x="6466" y="4478"/>
                    <a:pt x="6717" y="4729"/>
                    <a:pt x="7031" y="4939"/>
                  </a:cubicBezTo>
                  <a:cubicBezTo>
                    <a:pt x="7366" y="5148"/>
                    <a:pt x="7826" y="4918"/>
                    <a:pt x="7847" y="4520"/>
                  </a:cubicBezTo>
                  <a:cubicBezTo>
                    <a:pt x="7931" y="4374"/>
                    <a:pt x="7889" y="4269"/>
                    <a:pt x="7868" y="41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38"/>
          <p:cNvGrpSpPr/>
          <p:nvPr/>
        </p:nvGrpSpPr>
        <p:grpSpPr>
          <a:xfrm>
            <a:off x="478125" y="325325"/>
            <a:ext cx="741250" cy="792000"/>
            <a:chOff x="-3118700" y="2365900"/>
            <a:chExt cx="741250" cy="792000"/>
          </a:xfrm>
        </p:grpSpPr>
        <p:sp>
          <p:nvSpPr>
            <p:cNvPr id="416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6" name="Google Shape;426;p38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427" name="Google Shape;427;p38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8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Rectangle 40"/>
          <p:cNvSpPr/>
          <p:nvPr/>
        </p:nvSpPr>
        <p:spPr>
          <a:xfrm>
            <a:off x="3415261" y="461859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27344" y="807953"/>
            <a:ext cx="53892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</a:rPr>
              <a:t>1. Ổn định tổ chức: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rgbClr val="00B0F0"/>
                </a:solidFill>
              </a:rPr>
              <a:t>- </a:t>
            </a:r>
            <a:r>
              <a:rPr lang="en-US" dirty="0" err="1">
                <a:solidFill>
                  <a:srgbClr val="00B0F0"/>
                </a:solidFill>
              </a:rPr>
              <a:t>Cô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và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trẻ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hát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bài</a:t>
            </a:r>
            <a:r>
              <a:rPr lang="en-US" dirty="0">
                <a:solidFill>
                  <a:srgbClr val="00B0F0"/>
                </a:solidFill>
              </a:rPr>
              <a:t> “ </a:t>
            </a:r>
            <a:r>
              <a:rPr lang="en-US" dirty="0" err="1">
                <a:solidFill>
                  <a:srgbClr val="00B0F0"/>
                </a:solidFill>
              </a:rPr>
              <a:t>Đi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cầu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đi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quán</a:t>
            </a:r>
            <a:r>
              <a:rPr lang="en-US" dirty="0">
                <a:solidFill>
                  <a:srgbClr val="00B0F0"/>
                </a:solidFill>
              </a:rPr>
              <a:t>”, </a:t>
            </a:r>
            <a:r>
              <a:rPr lang="en-US" dirty="0" err="1">
                <a:solidFill>
                  <a:srgbClr val="00B0F0"/>
                </a:solidFill>
              </a:rPr>
              <a:t>trò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chuyện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dẫn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dắt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vào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bài</a:t>
            </a:r>
            <a:r>
              <a:rPr lang="en-US" dirty="0">
                <a:solidFill>
                  <a:srgbClr val="00B0F0"/>
                </a:solidFill>
              </a:rPr>
              <a:t>.</a:t>
            </a:r>
            <a:endParaRPr lang="vi-VN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Đi Cầu Đi Quán - Đồng Dao Cho B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0630" y="1528607"/>
            <a:ext cx="4862716" cy="2735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41"/>
          <p:cNvGrpSpPr/>
          <p:nvPr/>
        </p:nvGrpSpPr>
        <p:grpSpPr>
          <a:xfrm>
            <a:off x="248991" y="2193521"/>
            <a:ext cx="643950" cy="195675"/>
            <a:chOff x="806663" y="3241275"/>
            <a:chExt cx="643950" cy="195675"/>
          </a:xfrm>
        </p:grpSpPr>
        <p:sp>
          <p:nvSpPr>
            <p:cNvPr id="511" name="Google Shape;511;p41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41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3" name="Google Shape;513;p41"/>
          <p:cNvGrpSpPr/>
          <p:nvPr/>
        </p:nvGrpSpPr>
        <p:grpSpPr>
          <a:xfrm>
            <a:off x="248991" y="1168993"/>
            <a:ext cx="381375" cy="358350"/>
            <a:chOff x="7723450" y="2617900"/>
            <a:chExt cx="381375" cy="358350"/>
          </a:xfrm>
        </p:grpSpPr>
        <p:sp>
          <p:nvSpPr>
            <p:cNvPr id="514" name="Google Shape;514;p41"/>
            <p:cNvSpPr/>
            <p:nvPr/>
          </p:nvSpPr>
          <p:spPr>
            <a:xfrm>
              <a:off x="7751700" y="2646150"/>
              <a:ext cx="333750" cy="302375"/>
            </a:xfrm>
            <a:custGeom>
              <a:avLst/>
              <a:gdLst/>
              <a:ahLst/>
              <a:cxnLst/>
              <a:rect l="l" t="t" r="r" b="b"/>
              <a:pathLst>
                <a:path w="13350" h="12095" extrusionOk="0">
                  <a:moveTo>
                    <a:pt x="9584" y="2553"/>
                  </a:moveTo>
                  <a:cubicBezTo>
                    <a:pt x="10483" y="2448"/>
                    <a:pt x="11237" y="2804"/>
                    <a:pt x="12032" y="3118"/>
                  </a:cubicBezTo>
                  <a:cubicBezTo>
                    <a:pt x="12157" y="3181"/>
                    <a:pt x="12283" y="3327"/>
                    <a:pt x="12366" y="3474"/>
                  </a:cubicBezTo>
                  <a:cubicBezTo>
                    <a:pt x="12555" y="3746"/>
                    <a:pt x="12680" y="4039"/>
                    <a:pt x="12827" y="4331"/>
                  </a:cubicBezTo>
                  <a:cubicBezTo>
                    <a:pt x="13350" y="5273"/>
                    <a:pt x="12931" y="6403"/>
                    <a:pt x="11781" y="6759"/>
                  </a:cubicBezTo>
                  <a:cubicBezTo>
                    <a:pt x="11153" y="6947"/>
                    <a:pt x="10504" y="7072"/>
                    <a:pt x="9877" y="7198"/>
                  </a:cubicBezTo>
                  <a:cubicBezTo>
                    <a:pt x="9688" y="7261"/>
                    <a:pt x="9479" y="7303"/>
                    <a:pt x="9333" y="7386"/>
                  </a:cubicBezTo>
                  <a:cubicBezTo>
                    <a:pt x="9123" y="7491"/>
                    <a:pt x="9060" y="7868"/>
                    <a:pt x="9270" y="7972"/>
                  </a:cubicBezTo>
                  <a:cubicBezTo>
                    <a:pt x="9625" y="8140"/>
                    <a:pt x="9981" y="8328"/>
                    <a:pt x="10358" y="8433"/>
                  </a:cubicBezTo>
                  <a:cubicBezTo>
                    <a:pt x="11048" y="8642"/>
                    <a:pt x="11320" y="8956"/>
                    <a:pt x="11341" y="9667"/>
                  </a:cubicBezTo>
                  <a:cubicBezTo>
                    <a:pt x="11341" y="10420"/>
                    <a:pt x="11111" y="10943"/>
                    <a:pt x="10400" y="11676"/>
                  </a:cubicBezTo>
                  <a:cubicBezTo>
                    <a:pt x="9960" y="11634"/>
                    <a:pt x="9458" y="11592"/>
                    <a:pt x="8998" y="11508"/>
                  </a:cubicBezTo>
                  <a:cubicBezTo>
                    <a:pt x="8726" y="11487"/>
                    <a:pt x="8496" y="11362"/>
                    <a:pt x="8328" y="11132"/>
                  </a:cubicBezTo>
                  <a:cubicBezTo>
                    <a:pt x="8119" y="10755"/>
                    <a:pt x="7910" y="10399"/>
                    <a:pt x="7763" y="10002"/>
                  </a:cubicBezTo>
                  <a:cubicBezTo>
                    <a:pt x="7575" y="9562"/>
                    <a:pt x="7449" y="9081"/>
                    <a:pt x="7324" y="8642"/>
                  </a:cubicBezTo>
                  <a:cubicBezTo>
                    <a:pt x="7073" y="8537"/>
                    <a:pt x="6968" y="8663"/>
                    <a:pt x="6905" y="8809"/>
                  </a:cubicBezTo>
                  <a:cubicBezTo>
                    <a:pt x="6550" y="9458"/>
                    <a:pt x="6508" y="9772"/>
                    <a:pt x="6696" y="10629"/>
                  </a:cubicBezTo>
                  <a:cubicBezTo>
                    <a:pt x="6529" y="10943"/>
                    <a:pt x="6382" y="11320"/>
                    <a:pt x="6173" y="11634"/>
                  </a:cubicBezTo>
                  <a:cubicBezTo>
                    <a:pt x="5901" y="12010"/>
                    <a:pt x="5566" y="12094"/>
                    <a:pt x="5148" y="11948"/>
                  </a:cubicBezTo>
                  <a:cubicBezTo>
                    <a:pt x="5022" y="11885"/>
                    <a:pt x="4918" y="11780"/>
                    <a:pt x="4813" y="11759"/>
                  </a:cubicBezTo>
                  <a:cubicBezTo>
                    <a:pt x="4248" y="11592"/>
                    <a:pt x="3913" y="11257"/>
                    <a:pt x="3725" y="10734"/>
                  </a:cubicBezTo>
                  <a:cubicBezTo>
                    <a:pt x="3516" y="10211"/>
                    <a:pt x="3411" y="9667"/>
                    <a:pt x="3620" y="9123"/>
                  </a:cubicBezTo>
                  <a:cubicBezTo>
                    <a:pt x="3809" y="8600"/>
                    <a:pt x="3871" y="8014"/>
                    <a:pt x="4353" y="7658"/>
                  </a:cubicBezTo>
                  <a:cubicBezTo>
                    <a:pt x="4499" y="7575"/>
                    <a:pt x="4499" y="7282"/>
                    <a:pt x="4499" y="7093"/>
                  </a:cubicBezTo>
                  <a:cubicBezTo>
                    <a:pt x="4499" y="6863"/>
                    <a:pt x="4227" y="6675"/>
                    <a:pt x="3997" y="6759"/>
                  </a:cubicBezTo>
                  <a:cubicBezTo>
                    <a:pt x="3892" y="6780"/>
                    <a:pt x="3809" y="6842"/>
                    <a:pt x="3725" y="6884"/>
                  </a:cubicBezTo>
                  <a:cubicBezTo>
                    <a:pt x="3244" y="7177"/>
                    <a:pt x="2679" y="7240"/>
                    <a:pt x="2114" y="7177"/>
                  </a:cubicBezTo>
                  <a:cubicBezTo>
                    <a:pt x="1737" y="7156"/>
                    <a:pt x="1402" y="7072"/>
                    <a:pt x="1047" y="7031"/>
                  </a:cubicBezTo>
                  <a:cubicBezTo>
                    <a:pt x="670" y="6989"/>
                    <a:pt x="419" y="6800"/>
                    <a:pt x="210" y="6549"/>
                  </a:cubicBezTo>
                  <a:cubicBezTo>
                    <a:pt x="1" y="6277"/>
                    <a:pt x="63" y="6005"/>
                    <a:pt x="147" y="5671"/>
                  </a:cubicBezTo>
                  <a:lnTo>
                    <a:pt x="733" y="5378"/>
                  </a:lnTo>
                  <a:cubicBezTo>
                    <a:pt x="900" y="5294"/>
                    <a:pt x="1089" y="5231"/>
                    <a:pt x="1277" y="5148"/>
                  </a:cubicBezTo>
                  <a:cubicBezTo>
                    <a:pt x="2407" y="4541"/>
                    <a:pt x="3599" y="4311"/>
                    <a:pt x="4855" y="4373"/>
                  </a:cubicBezTo>
                  <a:lnTo>
                    <a:pt x="5252" y="4373"/>
                  </a:lnTo>
                  <a:cubicBezTo>
                    <a:pt x="5462" y="4352"/>
                    <a:pt x="5650" y="4269"/>
                    <a:pt x="5692" y="4039"/>
                  </a:cubicBezTo>
                  <a:cubicBezTo>
                    <a:pt x="5755" y="3829"/>
                    <a:pt x="5671" y="3620"/>
                    <a:pt x="5462" y="3578"/>
                  </a:cubicBezTo>
                  <a:cubicBezTo>
                    <a:pt x="5043" y="3432"/>
                    <a:pt x="4855" y="3118"/>
                    <a:pt x="4646" y="2762"/>
                  </a:cubicBezTo>
                  <a:cubicBezTo>
                    <a:pt x="4290" y="2135"/>
                    <a:pt x="4395" y="1507"/>
                    <a:pt x="4499" y="837"/>
                  </a:cubicBezTo>
                  <a:cubicBezTo>
                    <a:pt x="4562" y="398"/>
                    <a:pt x="4939" y="84"/>
                    <a:pt x="5378" y="63"/>
                  </a:cubicBezTo>
                  <a:cubicBezTo>
                    <a:pt x="6236" y="0"/>
                    <a:pt x="7010" y="272"/>
                    <a:pt x="7638" y="837"/>
                  </a:cubicBezTo>
                  <a:cubicBezTo>
                    <a:pt x="7910" y="1109"/>
                    <a:pt x="8119" y="1444"/>
                    <a:pt x="8098" y="1883"/>
                  </a:cubicBezTo>
                  <a:cubicBezTo>
                    <a:pt x="8077" y="2469"/>
                    <a:pt x="8307" y="3034"/>
                    <a:pt x="8203" y="3641"/>
                  </a:cubicBezTo>
                  <a:cubicBezTo>
                    <a:pt x="8182" y="3850"/>
                    <a:pt x="8307" y="4018"/>
                    <a:pt x="8516" y="4080"/>
                  </a:cubicBezTo>
                  <a:cubicBezTo>
                    <a:pt x="8747" y="4143"/>
                    <a:pt x="8998" y="4039"/>
                    <a:pt x="9060" y="3808"/>
                  </a:cubicBezTo>
                  <a:cubicBezTo>
                    <a:pt x="9123" y="3620"/>
                    <a:pt x="9144" y="3411"/>
                    <a:pt x="9165" y="3223"/>
                  </a:cubicBezTo>
                  <a:cubicBezTo>
                    <a:pt x="9249" y="2909"/>
                    <a:pt x="9353" y="2679"/>
                    <a:pt x="9584" y="2553"/>
                  </a:cubicBezTo>
                  <a:close/>
                  <a:moveTo>
                    <a:pt x="4918" y="7721"/>
                  </a:moveTo>
                  <a:cubicBezTo>
                    <a:pt x="5252" y="7889"/>
                    <a:pt x="5566" y="8119"/>
                    <a:pt x="5922" y="8223"/>
                  </a:cubicBezTo>
                  <a:cubicBezTo>
                    <a:pt x="6320" y="8328"/>
                    <a:pt x="6801" y="8412"/>
                    <a:pt x="7177" y="8328"/>
                  </a:cubicBezTo>
                  <a:cubicBezTo>
                    <a:pt x="8809" y="8077"/>
                    <a:pt x="9374" y="7324"/>
                    <a:pt x="9228" y="5692"/>
                  </a:cubicBezTo>
                  <a:cubicBezTo>
                    <a:pt x="9123" y="4562"/>
                    <a:pt x="8935" y="4562"/>
                    <a:pt x="7910" y="4603"/>
                  </a:cubicBezTo>
                  <a:cubicBezTo>
                    <a:pt x="7763" y="4603"/>
                    <a:pt x="7575" y="4645"/>
                    <a:pt x="7449" y="4687"/>
                  </a:cubicBezTo>
                  <a:cubicBezTo>
                    <a:pt x="6801" y="4896"/>
                    <a:pt x="6173" y="5106"/>
                    <a:pt x="5503" y="5336"/>
                  </a:cubicBezTo>
                  <a:cubicBezTo>
                    <a:pt x="5231" y="5440"/>
                    <a:pt x="5022" y="5692"/>
                    <a:pt x="4959" y="6005"/>
                  </a:cubicBezTo>
                  <a:cubicBezTo>
                    <a:pt x="4876" y="6570"/>
                    <a:pt x="4771" y="7135"/>
                    <a:pt x="4918" y="77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41"/>
            <p:cNvSpPr/>
            <p:nvPr/>
          </p:nvSpPr>
          <p:spPr>
            <a:xfrm>
              <a:off x="7897125" y="2778475"/>
              <a:ext cx="75875" cy="57050"/>
            </a:xfrm>
            <a:custGeom>
              <a:avLst/>
              <a:gdLst/>
              <a:ahLst/>
              <a:cxnLst/>
              <a:rect l="l" t="t" r="r" b="b"/>
              <a:pathLst>
                <a:path w="3035" h="2282" extrusionOk="0">
                  <a:moveTo>
                    <a:pt x="105" y="943"/>
                  </a:moveTo>
                  <a:cubicBezTo>
                    <a:pt x="1088" y="838"/>
                    <a:pt x="1758" y="1"/>
                    <a:pt x="2783" y="127"/>
                  </a:cubicBezTo>
                  <a:cubicBezTo>
                    <a:pt x="3034" y="629"/>
                    <a:pt x="2867" y="1110"/>
                    <a:pt x="2720" y="1570"/>
                  </a:cubicBezTo>
                  <a:cubicBezTo>
                    <a:pt x="2679" y="1738"/>
                    <a:pt x="2490" y="1905"/>
                    <a:pt x="2344" y="1968"/>
                  </a:cubicBezTo>
                  <a:cubicBezTo>
                    <a:pt x="1842" y="2114"/>
                    <a:pt x="1339" y="2282"/>
                    <a:pt x="816" y="2156"/>
                  </a:cubicBezTo>
                  <a:cubicBezTo>
                    <a:pt x="105" y="2010"/>
                    <a:pt x="0" y="1863"/>
                    <a:pt x="105" y="9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41"/>
            <p:cNvSpPr/>
            <p:nvPr/>
          </p:nvSpPr>
          <p:spPr>
            <a:xfrm>
              <a:off x="7723450" y="2617900"/>
              <a:ext cx="381375" cy="358350"/>
            </a:xfrm>
            <a:custGeom>
              <a:avLst/>
              <a:gdLst/>
              <a:ahLst/>
              <a:cxnLst/>
              <a:rect l="l" t="t" r="r" b="b"/>
              <a:pathLst>
                <a:path w="15255" h="14334" extrusionOk="0">
                  <a:moveTo>
                    <a:pt x="4918" y="4708"/>
                  </a:moveTo>
                  <a:cubicBezTo>
                    <a:pt x="4813" y="4436"/>
                    <a:pt x="4792" y="4185"/>
                    <a:pt x="4646" y="3997"/>
                  </a:cubicBezTo>
                  <a:cubicBezTo>
                    <a:pt x="4416" y="3620"/>
                    <a:pt x="4395" y="3265"/>
                    <a:pt x="4437" y="2867"/>
                  </a:cubicBezTo>
                  <a:cubicBezTo>
                    <a:pt x="4499" y="2469"/>
                    <a:pt x="4520" y="2093"/>
                    <a:pt x="4604" y="1695"/>
                  </a:cubicBezTo>
                  <a:cubicBezTo>
                    <a:pt x="4834" y="649"/>
                    <a:pt x="5797" y="0"/>
                    <a:pt x="6885" y="126"/>
                  </a:cubicBezTo>
                  <a:cubicBezTo>
                    <a:pt x="8056" y="272"/>
                    <a:pt x="9082" y="733"/>
                    <a:pt x="9751" y="1737"/>
                  </a:cubicBezTo>
                  <a:cubicBezTo>
                    <a:pt x="9939" y="2030"/>
                    <a:pt x="10065" y="2365"/>
                    <a:pt x="10232" y="2679"/>
                  </a:cubicBezTo>
                  <a:cubicBezTo>
                    <a:pt x="10776" y="2741"/>
                    <a:pt x="11320" y="2783"/>
                    <a:pt x="11864" y="2825"/>
                  </a:cubicBezTo>
                  <a:cubicBezTo>
                    <a:pt x="12555" y="2867"/>
                    <a:pt x="13078" y="3285"/>
                    <a:pt x="13706" y="3453"/>
                  </a:cubicBezTo>
                  <a:cubicBezTo>
                    <a:pt x="13789" y="3474"/>
                    <a:pt x="13852" y="3578"/>
                    <a:pt x="13915" y="3620"/>
                  </a:cubicBezTo>
                  <a:cubicBezTo>
                    <a:pt x="14459" y="4248"/>
                    <a:pt x="14940" y="4959"/>
                    <a:pt x="15045" y="5775"/>
                  </a:cubicBezTo>
                  <a:cubicBezTo>
                    <a:pt x="15254" y="7156"/>
                    <a:pt x="14940" y="8077"/>
                    <a:pt x="13476" y="8809"/>
                  </a:cubicBezTo>
                  <a:cubicBezTo>
                    <a:pt x="13371" y="8851"/>
                    <a:pt x="13203" y="8893"/>
                    <a:pt x="13099" y="8935"/>
                  </a:cubicBezTo>
                  <a:cubicBezTo>
                    <a:pt x="12994" y="8977"/>
                    <a:pt x="12869" y="9039"/>
                    <a:pt x="12701" y="9144"/>
                  </a:cubicBezTo>
                  <a:cubicBezTo>
                    <a:pt x="13371" y="10002"/>
                    <a:pt x="13434" y="10943"/>
                    <a:pt x="13308" y="11948"/>
                  </a:cubicBezTo>
                  <a:cubicBezTo>
                    <a:pt x="13266" y="12283"/>
                    <a:pt x="13183" y="12555"/>
                    <a:pt x="12952" y="12827"/>
                  </a:cubicBezTo>
                  <a:cubicBezTo>
                    <a:pt x="12074" y="13915"/>
                    <a:pt x="12220" y="13936"/>
                    <a:pt x="10714" y="13768"/>
                  </a:cubicBezTo>
                  <a:cubicBezTo>
                    <a:pt x="9521" y="13664"/>
                    <a:pt x="9521" y="13643"/>
                    <a:pt x="8475" y="12931"/>
                  </a:cubicBezTo>
                  <a:lnTo>
                    <a:pt x="7763" y="13726"/>
                  </a:lnTo>
                  <a:cubicBezTo>
                    <a:pt x="7303" y="14249"/>
                    <a:pt x="6696" y="14333"/>
                    <a:pt x="6069" y="14082"/>
                  </a:cubicBezTo>
                  <a:cubicBezTo>
                    <a:pt x="5587" y="13936"/>
                    <a:pt x="5169" y="13684"/>
                    <a:pt x="4729" y="13475"/>
                  </a:cubicBezTo>
                  <a:cubicBezTo>
                    <a:pt x="4478" y="13350"/>
                    <a:pt x="4290" y="13120"/>
                    <a:pt x="4164" y="12868"/>
                  </a:cubicBezTo>
                  <a:cubicBezTo>
                    <a:pt x="3558" y="11780"/>
                    <a:pt x="3432" y="10713"/>
                    <a:pt x="3955" y="9542"/>
                  </a:cubicBezTo>
                  <a:cubicBezTo>
                    <a:pt x="3348" y="9416"/>
                    <a:pt x="2763" y="9332"/>
                    <a:pt x="2198" y="9311"/>
                  </a:cubicBezTo>
                  <a:cubicBezTo>
                    <a:pt x="1382" y="9270"/>
                    <a:pt x="775" y="8893"/>
                    <a:pt x="315" y="8223"/>
                  </a:cubicBezTo>
                  <a:cubicBezTo>
                    <a:pt x="105" y="7930"/>
                    <a:pt x="1" y="7658"/>
                    <a:pt x="43" y="7324"/>
                  </a:cubicBezTo>
                  <a:cubicBezTo>
                    <a:pt x="84" y="7177"/>
                    <a:pt x="105" y="7052"/>
                    <a:pt x="105" y="6926"/>
                  </a:cubicBezTo>
                  <a:cubicBezTo>
                    <a:pt x="84" y="6215"/>
                    <a:pt x="461" y="5817"/>
                    <a:pt x="1068" y="5608"/>
                  </a:cubicBezTo>
                  <a:cubicBezTo>
                    <a:pt x="1926" y="5315"/>
                    <a:pt x="2804" y="5043"/>
                    <a:pt x="3683" y="4792"/>
                  </a:cubicBezTo>
                  <a:cubicBezTo>
                    <a:pt x="4081" y="4708"/>
                    <a:pt x="4478" y="4729"/>
                    <a:pt x="4918" y="4708"/>
                  </a:cubicBezTo>
                  <a:close/>
                  <a:moveTo>
                    <a:pt x="10714" y="3683"/>
                  </a:moveTo>
                  <a:cubicBezTo>
                    <a:pt x="10483" y="3829"/>
                    <a:pt x="10358" y="4039"/>
                    <a:pt x="10337" y="4311"/>
                  </a:cubicBezTo>
                  <a:cubicBezTo>
                    <a:pt x="10295" y="4499"/>
                    <a:pt x="10274" y="4708"/>
                    <a:pt x="10232" y="4876"/>
                  </a:cubicBezTo>
                  <a:cubicBezTo>
                    <a:pt x="10149" y="5106"/>
                    <a:pt x="9918" y="5252"/>
                    <a:pt x="9667" y="5169"/>
                  </a:cubicBezTo>
                  <a:cubicBezTo>
                    <a:pt x="9458" y="5127"/>
                    <a:pt x="9312" y="4938"/>
                    <a:pt x="9354" y="4729"/>
                  </a:cubicBezTo>
                  <a:cubicBezTo>
                    <a:pt x="9458" y="4122"/>
                    <a:pt x="9228" y="3557"/>
                    <a:pt x="9249" y="2972"/>
                  </a:cubicBezTo>
                  <a:cubicBezTo>
                    <a:pt x="9249" y="2553"/>
                    <a:pt x="9082" y="2218"/>
                    <a:pt x="8789" y="1925"/>
                  </a:cubicBezTo>
                  <a:cubicBezTo>
                    <a:pt x="8161" y="1360"/>
                    <a:pt x="7408" y="1088"/>
                    <a:pt x="6529" y="1151"/>
                  </a:cubicBezTo>
                  <a:cubicBezTo>
                    <a:pt x="6089" y="1172"/>
                    <a:pt x="5734" y="1486"/>
                    <a:pt x="5650" y="1925"/>
                  </a:cubicBezTo>
                  <a:cubicBezTo>
                    <a:pt x="5545" y="2574"/>
                    <a:pt x="5441" y="3202"/>
                    <a:pt x="5797" y="3829"/>
                  </a:cubicBezTo>
                  <a:cubicBezTo>
                    <a:pt x="6006" y="4185"/>
                    <a:pt x="6194" y="4499"/>
                    <a:pt x="6613" y="4645"/>
                  </a:cubicBezTo>
                  <a:cubicBezTo>
                    <a:pt x="6822" y="4708"/>
                    <a:pt x="6905" y="4917"/>
                    <a:pt x="6843" y="5127"/>
                  </a:cubicBezTo>
                  <a:cubicBezTo>
                    <a:pt x="6801" y="5336"/>
                    <a:pt x="6613" y="5441"/>
                    <a:pt x="6403" y="5461"/>
                  </a:cubicBezTo>
                  <a:cubicBezTo>
                    <a:pt x="6278" y="5482"/>
                    <a:pt x="6152" y="5482"/>
                    <a:pt x="6006" y="5461"/>
                  </a:cubicBezTo>
                  <a:cubicBezTo>
                    <a:pt x="4750" y="5378"/>
                    <a:pt x="3558" y="5608"/>
                    <a:pt x="2428" y="6215"/>
                  </a:cubicBezTo>
                  <a:cubicBezTo>
                    <a:pt x="2240" y="6319"/>
                    <a:pt x="2051" y="6382"/>
                    <a:pt x="1884" y="6445"/>
                  </a:cubicBezTo>
                  <a:cubicBezTo>
                    <a:pt x="1675" y="6550"/>
                    <a:pt x="1486" y="6654"/>
                    <a:pt x="1298" y="6738"/>
                  </a:cubicBezTo>
                  <a:cubicBezTo>
                    <a:pt x="1235" y="7073"/>
                    <a:pt x="1110" y="7366"/>
                    <a:pt x="1361" y="7638"/>
                  </a:cubicBezTo>
                  <a:cubicBezTo>
                    <a:pt x="1570" y="7889"/>
                    <a:pt x="1821" y="8077"/>
                    <a:pt x="2198" y="8098"/>
                  </a:cubicBezTo>
                  <a:cubicBezTo>
                    <a:pt x="2553" y="8119"/>
                    <a:pt x="2909" y="8202"/>
                    <a:pt x="3265" y="8265"/>
                  </a:cubicBezTo>
                  <a:cubicBezTo>
                    <a:pt x="3851" y="8307"/>
                    <a:pt x="4374" y="8265"/>
                    <a:pt x="4897" y="7972"/>
                  </a:cubicBezTo>
                  <a:cubicBezTo>
                    <a:pt x="4960" y="7910"/>
                    <a:pt x="5064" y="7868"/>
                    <a:pt x="5148" y="7847"/>
                  </a:cubicBezTo>
                  <a:cubicBezTo>
                    <a:pt x="5357" y="7763"/>
                    <a:pt x="5650" y="7951"/>
                    <a:pt x="5650" y="8182"/>
                  </a:cubicBezTo>
                  <a:cubicBezTo>
                    <a:pt x="5650" y="8370"/>
                    <a:pt x="5629" y="8642"/>
                    <a:pt x="5525" y="8726"/>
                  </a:cubicBezTo>
                  <a:cubicBezTo>
                    <a:pt x="5001" y="9102"/>
                    <a:pt x="4960" y="9667"/>
                    <a:pt x="4792" y="10190"/>
                  </a:cubicBezTo>
                  <a:cubicBezTo>
                    <a:pt x="4604" y="10734"/>
                    <a:pt x="4688" y="11299"/>
                    <a:pt x="4897" y="11822"/>
                  </a:cubicBezTo>
                  <a:cubicBezTo>
                    <a:pt x="5106" y="12345"/>
                    <a:pt x="5420" y="12701"/>
                    <a:pt x="5964" y="12827"/>
                  </a:cubicBezTo>
                  <a:cubicBezTo>
                    <a:pt x="6089" y="12868"/>
                    <a:pt x="6194" y="12973"/>
                    <a:pt x="6299" y="13015"/>
                  </a:cubicBezTo>
                  <a:cubicBezTo>
                    <a:pt x="6738" y="13182"/>
                    <a:pt x="7052" y="13099"/>
                    <a:pt x="7324" y="12701"/>
                  </a:cubicBezTo>
                  <a:cubicBezTo>
                    <a:pt x="7533" y="12387"/>
                    <a:pt x="7680" y="12032"/>
                    <a:pt x="7847" y="11718"/>
                  </a:cubicBezTo>
                  <a:cubicBezTo>
                    <a:pt x="7659" y="10839"/>
                    <a:pt x="7722" y="10525"/>
                    <a:pt x="8056" y="9876"/>
                  </a:cubicBezTo>
                  <a:cubicBezTo>
                    <a:pt x="8140" y="9730"/>
                    <a:pt x="8245" y="9583"/>
                    <a:pt x="8475" y="9730"/>
                  </a:cubicBezTo>
                  <a:cubicBezTo>
                    <a:pt x="8600" y="10148"/>
                    <a:pt x="8726" y="10609"/>
                    <a:pt x="8914" y="11090"/>
                  </a:cubicBezTo>
                  <a:cubicBezTo>
                    <a:pt x="9082" y="11467"/>
                    <a:pt x="9291" y="11843"/>
                    <a:pt x="9500" y="12199"/>
                  </a:cubicBezTo>
                  <a:cubicBezTo>
                    <a:pt x="9626" y="12450"/>
                    <a:pt x="9856" y="12576"/>
                    <a:pt x="10149" y="12596"/>
                  </a:cubicBezTo>
                  <a:cubicBezTo>
                    <a:pt x="10651" y="12659"/>
                    <a:pt x="11111" y="12701"/>
                    <a:pt x="11551" y="12764"/>
                  </a:cubicBezTo>
                  <a:cubicBezTo>
                    <a:pt x="12262" y="12032"/>
                    <a:pt x="12492" y="11508"/>
                    <a:pt x="12492" y="10734"/>
                  </a:cubicBezTo>
                  <a:cubicBezTo>
                    <a:pt x="12492" y="10044"/>
                    <a:pt x="12220" y="9730"/>
                    <a:pt x="11509" y="9521"/>
                  </a:cubicBezTo>
                  <a:cubicBezTo>
                    <a:pt x="11132" y="9416"/>
                    <a:pt x="10776" y="9228"/>
                    <a:pt x="10442" y="9039"/>
                  </a:cubicBezTo>
                  <a:cubicBezTo>
                    <a:pt x="10232" y="8935"/>
                    <a:pt x="10274" y="8579"/>
                    <a:pt x="10483" y="8474"/>
                  </a:cubicBezTo>
                  <a:cubicBezTo>
                    <a:pt x="10672" y="8391"/>
                    <a:pt x="10860" y="8328"/>
                    <a:pt x="11027" y="8286"/>
                  </a:cubicBezTo>
                  <a:cubicBezTo>
                    <a:pt x="11655" y="8119"/>
                    <a:pt x="12325" y="8014"/>
                    <a:pt x="12952" y="7847"/>
                  </a:cubicBezTo>
                  <a:cubicBezTo>
                    <a:pt x="14061" y="7491"/>
                    <a:pt x="14480" y="6382"/>
                    <a:pt x="13999" y="5399"/>
                  </a:cubicBezTo>
                  <a:lnTo>
                    <a:pt x="13517" y="4541"/>
                  </a:lnTo>
                  <a:cubicBezTo>
                    <a:pt x="13434" y="4415"/>
                    <a:pt x="13308" y="4248"/>
                    <a:pt x="13183" y="4206"/>
                  </a:cubicBezTo>
                  <a:cubicBezTo>
                    <a:pt x="12387" y="3934"/>
                    <a:pt x="11613" y="3557"/>
                    <a:pt x="10714" y="36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41"/>
            <p:cNvSpPr/>
            <p:nvPr/>
          </p:nvSpPr>
          <p:spPr>
            <a:xfrm>
              <a:off x="7870450" y="2760175"/>
              <a:ext cx="115625" cy="96275"/>
            </a:xfrm>
            <a:custGeom>
              <a:avLst/>
              <a:gdLst/>
              <a:ahLst/>
              <a:cxnLst/>
              <a:rect l="l" t="t" r="r" b="b"/>
              <a:pathLst>
                <a:path w="4625" h="3851" extrusionOk="0">
                  <a:moveTo>
                    <a:pt x="168" y="3160"/>
                  </a:moveTo>
                  <a:cubicBezTo>
                    <a:pt x="0" y="2574"/>
                    <a:pt x="126" y="2009"/>
                    <a:pt x="209" y="1465"/>
                  </a:cubicBezTo>
                  <a:cubicBezTo>
                    <a:pt x="272" y="1151"/>
                    <a:pt x="440" y="921"/>
                    <a:pt x="753" y="817"/>
                  </a:cubicBezTo>
                  <a:cubicBezTo>
                    <a:pt x="1381" y="587"/>
                    <a:pt x="2051" y="377"/>
                    <a:pt x="2699" y="168"/>
                  </a:cubicBezTo>
                  <a:cubicBezTo>
                    <a:pt x="2846" y="105"/>
                    <a:pt x="3013" y="84"/>
                    <a:pt x="3160" y="84"/>
                  </a:cubicBezTo>
                  <a:cubicBezTo>
                    <a:pt x="4185" y="1"/>
                    <a:pt x="4373" y="22"/>
                    <a:pt x="4478" y="1151"/>
                  </a:cubicBezTo>
                  <a:cubicBezTo>
                    <a:pt x="4624" y="2804"/>
                    <a:pt x="4080" y="3537"/>
                    <a:pt x="2427" y="3788"/>
                  </a:cubicBezTo>
                  <a:cubicBezTo>
                    <a:pt x="2051" y="3851"/>
                    <a:pt x="1570" y="3788"/>
                    <a:pt x="1172" y="3683"/>
                  </a:cubicBezTo>
                  <a:cubicBezTo>
                    <a:pt x="837" y="3558"/>
                    <a:pt x="502" y="3328"/>
                    <a:pt x="168" y="3160"/>
                  </a:cubicBezTo>
                  <a:close/>
                  <a:moveTo>
                    <a:pt x="1172" y="1675"/>
                  </a:moveTo>
                  <a:cubicBezTo>
                    <a:pt x="1109" y="2595"/>
                    <a:pt x="1214" y="2721"/>
                    <a:pt x="1883" y="2909"/>
                  </a:cubicBezTo>
                  <a:cubicBezTo>
                    <a:pt x="2406" y="3035"/>
                    <a:pt x="2909" y="2888"/>
                    <a:pt x="3411" y="2721"/>
                  </a:cubicBezTo>
                  <a:cubicBezTo>
                    <a:pt x="3557" y="2679"/>
                    <a:pt x="3746" y="2491"/>
                    <a:pt x="3787" y="2323"/>
                  </a:cubicBezTo>
                  <a:cubicBezTo>
                    <a:pt x="3934" y="1884"/>
                    <a:pt x="4101" y="1382"/>
                    <a:pt x="3850" y="900"/>
                  </a:cubicBezTo>
                  <a:cubicBezTo>
                    <a:pt x="2825" y="733"/>
                    <a:pt x="2114" y="1591"/>
                    <a:pt x="1172" y="16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Rectangle 47"/>
          <p:cNvSpPr/>
          <p:nvPr/>
        </p:nvSpPr>
        <p:spPr>
          <a:xfrm>
            <a:off x="630366" y="448995"/>
            <a:ext cx="33191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6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2. Phương pháp, hình thức tổ chức</a:t>
            </a:r>
            <a:r>
              <a:rPr lang="vi-VN" sz="16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6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29741" y="1124758"/>
            <a:ext cx="4119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1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119254" y="2062657"/>
            <a:ext cx="33078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B0F0"/>
                </a:solidFill>
              </a:rPr>
              <a:t>Bây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giờ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chúng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mình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cùng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lắng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nghe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cô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đọc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bài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thơ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nhé</a:t>
            </a:r>
            <a:r>
              <a:rPr lang="en-US" dirty="0">
                <a:solidFill>
                  <a:srgbClr val="00B0F0"/>
                </a:solidFill>
              </a:rPr>
              <a:t>!</a:t>
            </a:r>
          </a:p>
        </p:txBody>
      </p:sp>
      <p:grpSp>
        <p:nvGrpSpPr>
          <p:cNvPr id="45" name="Google Shape;2006;p71"/>
          <p:cNvGrpSpPr/>
          <p:nvPr/>
        </p:nvGrpSpPr>
        <p:grpSpPr>
          <a:xfrm>
            <a:off x="5911912" y="970691"/>
            <a:ext cx="2243396" cy="3230371"/>
            <a:chOff x="1331225" y="1409500"/>
            <a:chExt cx="1830400" cy="2324500"/>
          </a:xfrm>
        </p:grpSpPr>
        <p:sp>
          <p:nvSpPr>
            <p:cNvPr id="46" name="Google Shape;2007;p71"/>
            <p:cNvSpPr/>
            <p:nvPr/>
          </p:nvSpPr>
          <p:spPr>
            <a:xfrm>
              <a:off x="2215200" y="3487600"/>
              <a:ext cx="81050" cy="59525"/>
            </a:xfrm>
            <a:custGeom>
              <a:avLst/>
              <a:gdLst/>
              <a:ahLst/>
              <a:cxnLst/>
              <a:rect l="l" t="t" r="r" b="b"/>
              <a:pathLst>
                <a:path w="3242" h="2381" extrusionOk="0">
                  <a:moveTo>
                    <a:pt x="1504" y="0"/>
                  </a:moveTo>
                  <a:cubicBezTo>
                    <a:pt x="1283" y="0"/>
                    <a:pt x="1055" y="27"/>
                    <a:pt x="830" y="62"/>
                  </a:cubicBezTo>
                  <a:cubicBezTo>
                    <a:pt x="806" y="68"/>
                    <a:pt x="782" y="71"/>
                    <a:pt x="758" y="71"/>
                  </a:cubicBezTo>
                  <a:cubicBezTo>
                    <a:pt x="702" y="71"/>
                    <a:pt x="648" y="56"/>
                    <a:pt x="605" y="42"/>
                  </a:cubicBezTo>
                  <a:lnTo>
                    <a:pt x="605" y="42"/>
                  </a:lnTo>
                  <a:cubicBezTo>
                    <a:pt x="1" y="967"/>
                    <a:pt x="251" y="2381"/>
                    <a:pt x="1502" y="2381"/>
                  </a:cubicBezTo>
                  <a:cubicBezTo>
                    <a:pt x="1605" y="2381"/>
                    <a:pt x="1715" y="2371"/>
                    <a:pt x="1831" y="2351"/>
                  </a:cubicBezTo>
                  <a:cubicBezTo>
                    <a:pt x="2587" y="2208"/>
                    <a:pt x="3241" y="1513"/>
                    <a:pt x="2832" y="757"/>
                  </a:cubicBezTo>
                  <a:cubicBezTo>
                    <a:pt x="2542" y="162"/>
                    <a:pt x="2045" y="0"/>
                    <a:pt x="15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08;p71"/>
            <p:cNvSpPr/>
            <p:nvPr/>
          </p:nvSpPr>
          <p:spPr>
            <a:xfrm>
              <a:off x="1358800" y="1436975"/>
              <a:ext cx="1801800" cy="2259325"/>
            </a:xfrm>
            <a:custGeom>
              <a:avLst/>
              <a:gdLst/>
              <a:ahLst/>
              <a:cxnLst/>
              <a:rect l="l" t="t" r="r" b="b"/>
              <a:pathLst>
                <a:path w="72072" h="90373" extrusionOk="0">
                  <a:moveTo>
                    <a:pt x="60278" y="5018"/>
                  </a:moveTo>
                  <a:cubicBezTo>
                    <a:pt x="60532" y="5018"/>
                    <a:pt x="60802" y="5182"/>
                    <a:pt x="60833" y="5501"/>
                  </a:cubicBezTo>
                  <a:cubicBezTo>
                    <a:pt x="62570" y="28939"/>
                    <a:pt x="64470" y="52458"/>
                    <a:pt x="65594" y="75957"/>
                  </a:cubicBezTo>
                  <a:cubicBezTo>
                    <a:pt x="65594" y="75978"/>
                    <a:pt x="65594" y="76019"/>
                    <a:pt x="65594" y="76059"/>
                  </a:cubicBezTo>
                  <a:cubicBezTo>
                    <a:pt x="65860" y="76346"/>
                    <a:pt x="65655" y="76836"/>
                    <a:pt x="65267" y="76856"/>
                  </a:cubicBezTo>
                  <a:cubicBezTo>
                    <a:pt x="56092" y="76979"/>
                    <a:pt x="46917" y="77020"/>
                    <a:pt x="37742" y="77081"/>
                  </a:cubicBezTo>
                  <a:cubicBezTo>
                    <a:pt x="31864" y="77121"/>
                    <a:pt x="25961" y="77286"/>
                    <a:pt x="20071" y="77286"/>
                  </a:cubicBezTo>
                  <a:cubicBezTo>
                    <a:pt x="16787" y="77286"/>
                    <a:pt x="13507" y="77235"/>
                    <a:pt x="10238" y="77081"/>
                  </a:cubicBezTo>
                  <a:cubicBezTo>
                    <a:pt x="10228" y="77091"/>
                    <a:pt x="10218" y="77096"/>
                    <a:pt x="10207" y="77096"/>
                  </a:cubicBezTo>
                  <a:cubicBezTo>
                    <a:pt x="10197" y="77096"/>
                    <a:pt x="10187" y="77091"/>
                    <a:pt x="10177" y="77081"/>
                  </a:cubicBezTo>
                  <a:cubicBezTo>
                    <a:pt x="10115" y="77061"/>
                    <a:pt x="10054" y="77020"/>
                    <a:pt x="10054" y="76959"/>
                  </a:cubicBezTo>
                  <a:cubicBezTo>
                    <a:pt x="10021" y="76981"/>
                    <a:pt x="9982" y="76991"/>
                    <a:pt x="9944" y="76991"/>
                  </a:cubicBezTo>
                  <a:cubicBezTo>
                    <a:pt x="9843" y="76991"/>
                    <a:pt x="9742" y="76919"/>
                    <a:pt x="9727" y="76816"/>
                  </a:cubicBezTo>
                  <a:cubicBezTo>
                    <a:pt x="8133" y="65679"/>
                    <a:pt x="7847" y="54216"/>
                    <a:pt x="7398" y="42977"/>
                  </a:cubicBezTo>
                  <a:cubicBezTo>
                    <a:pt x="6928" y="31330"/>
                    <a:pt x="6580" y="19621"/>
                    <a:pt x="6825" y="7953"/>
                  </a:cubicBezTo>
                  <a:cubicBezTo>
                    <a:pt x="6825" y="7712"/>
                    <a:pt x="7010" y="7539"/>
                    <a:pt x="7227" y="7539"/>
                  </a:cubicBezTo>
                  <a:cubicBezTo>
                    <a:pt x="7250" y="7539"/>
                    <a:pt x="7272" y="7541"/>
                    <a:pt x="7295" y="7545"/>
                  </a:cubicBezTo>
                  <a:lnTo>
                    <a:pt x="7295" y="7463"/>
                  </a:lnTo>
                  <a:cubicBezTo>
                    <a:pt x="6969" y="7381"/>
                    <a:pt x="7030" y="6891"/>
                    <a:pt x="7357" y="6891"/>
                  </a:cubicBezTo>
                  <a:cubicBezTo>
                    <a:pt x="9426" y="6828"/>
                    <a:pt x="11494" y="6805"/>
                    <a:pt x="13563" y="6805"/>
                  </a:cubicBezTo>
                  <a:cubicBezTo>
                    <a:pt x="19392" y="6805"/>
                    <a:pt x="25221" y="6988"/>
                    <a:pt x="31050" y="6988"/>
                  </a:cubicBezTo>
                  <a:cubicBezTo>
                    <a:pt x="31980" y="6988"/>
                    <a:pt x="32910" y="6983"/>
                    <a:pt x="33839" y="6972"/>
                  </a:cubicBezTo>
                  <a:cubicBezTo>
                    <a:pt x="42524" y="6870"/>
                    <a:pt x="51167" y="6339"/>
                    <a:pt x="59811" y="5501"/>
                  </a:cubicBezTo>
                  <a:cubicBezTo>
                    <a:pt x="59791" y="5177"/>
                    <a:pt x="60027" y="5018"/>
                    <a:pt x="60278" y="5018"/>
                  </a:cubicBezTo>
                  <a:close/>
                  <a:moveTo>
                    <a:pt x="35732" y="80808"/>
                  </a:moveTo>
                  <a:cubicBezTo>
                    <a:pt x="35821" y="80808"/>
                    <a:pt x="35891" y="80867"/>
                    <a:pt x="35924" y="80964"/>
                  </a:cubicBezTo>
                  <a:cubicBezTo>
                    <a:pt x="36761" y="81066"/>
                    <a:pt x="37517" y="81536"/>
                    <a:pt x="37967" y="82271"/>
                  </a:cubicBezTo>
                  <a:cubicBezTo>
                    <a:pt x="38662" y="83559"/>
                    <a:pt x="37824" y="84948"/>
                    <a:pt x="36496" y="85316"/>
                  </a:cubicBezTo>
                  <a:cubicBezTo>
                    <a:pt x="36285" y="85369"/>
                    <a:pt x="36071" y="85394"/>
                    <a:pt x="35860" y="85394"/>
                  </a:cubicBezTo>
                  <a:cubicBezTo>
                    <a:pt x="34765" y="85394"/>
                    <a:pt x="33748" y="84703"/>
                    <a:pt x="33594" y="83538"/>
                  </a:cubicBezTo>
                  <a:cubicBezTo>
                    <a:pt x="33451" y="82230"/>
                    <a:pt x="34350" y="80964"/>
                    <a:pt x="35658" y="80821"/>
                  </a:cubicBezTo>
                  <a:cubicBezTo>
                    <a:pt x="35684" y="80812"/>
                    <a:pt x="35708" y="80808"/>
                    <a:pt x="35732" y="80808"/>
                  </a:cubicBezTo>
                  <a:close/>
                  <a:moveTo>
                    <a:pt x="56451" y="1"/>
                  </a:moveTo>
                  <a:cubicBezTo>
                    <a:pt x="53556" y="1"/>
                    <a:pt x="50543" y="375"/>
                    <a:pt x="47898" y="413"/>
                  </a:cubicBezTo>
                  <a:cubicBezTo>
                    <a:pt x="38335" y="577"/>
                    <a:pt x="28751" y="720"/>
                    <a:pt x="19188" y="842"/>
                  </a:cubicBezTo>
                  <a:cubicBezTo>
                    <a:pt x="18416" y="851"/>
                    <a:pt x="17641" y="855"/>
                    <a:pt x="16865" y="855"/>
                  </a:cubicBezTo>
                  <a:cubicBezTo>
                    <a:pt x="15053" y="855"/>
                    <a:pt x="13233" y="837"/>
                    <a:pt x="11413" y="837"/>
                  </a:cubicBezTo>
                  <a:cubicBezTo>
                    <a:pt x="8813" y="837"/>
                    <a:pt x="6212" y="873"/>
                    <a:pt x="3638" y="1047"/>
                  </a:cubicBezTo>
                  <a:cubicBezTo>
                    <a:pt x="82" y="1292"/>
                    <a:pt x="21" y="3642"/>
                    <a:pt x="82" y="6543"/>
                  </a:cubicBezTo>
                  <a:cubicBezTo>
                    <a:pt x="123" y="8893"/>
                    <a:pt x="184" y="11243"/>
                    <a:pt x="225" y="13593"/>
                  </a:cubicBezTo>
                  <a:cubicBezTo>
                    <a:pt x="246" y="13756"/>
                    <a:pt x="144" y="13899"/>
                    <a:pt x="1" y="13981"/>
                  </a:cubicBezTo>
                  <a:cubicBezTo>
                    <a:pt x="1513" y="35866"/>
                    <a:pt x="2493" y="57792"/>
                    <a:pt x="3679" y="79697"/>
                  </a:cubicBezTo>
                  <a:cubicBezTo>
                    <a:pt x="3801" y="82169"/>
                    <a:pt x="3679" y="85071"/>
                    <a:pt x="4823" y="87339"/>
                  </a:cubicBezTo>
                  <a:cubicBezTo>
                    <a:pt x="6233" y="90118"/>
                    <a:pt x="9196" y="90281"/>
                    <a:pt x="11934" y="90322"/>
                  </a:cubicBezTo>
                  <a:cubicBezTo>
                    <a:pt x="13687" y="90360"/>
                    <a:pt x="15442" y="90373"/>
                    <a:pt x="17198" y="90373"/>
                  </a:cubicBezTo>
                  <a:cubicBezTo>
                    <a:pt x="20213" y="90373"/>
                    <a:pt x="23229" y="90335"/>
                    <a:pt x="26238" y="90322"/>
                  </a:cubicBezTo>
                  <a:cubicBezTo>
                    <a:pt x="35781" y="90281"/>
                    <a:pt x="45303" y="90138"/>
                    <a:pt x="54846" y="89914"/>
                  </a:cubicBezTo>
                  <a:cubicBezTo>
                    <a:pt x="55040" y="89909"/>
                    <a:pt x="55241" y="89907"/>
                    <a:pt x="55450" y="89907"/>
                  </a:cubicBezTo>
                  <a:cubicBezTo>
                    <a:pt x="56887" y="89907"/>
                    <a:pt x="58647" y="90008"/>
                    <a:pt x="60455" y="90008"/>
                  </a:cubicBezTo>
                  <a:cubicBezTo>
                    <a:pt x="63880" y="90008"/>
                    <a:pt x="67476" y="89645"/>
                    <a:pt x="69374" y="87543"/>
                  </a:cubicBezTo>
                  <a:cubicBezTo>
                    <a:pt x="72071" y="84560"/>
                    <a:pt x="70416" y="77837"/>
                    <a:pt x="70212" y="74159"/>
                  </a:cubicBezTo>
                  <a:cubicBezTo>
                    <a:pt x="69640" y="64146"/>
                    <a:pt x="69047" y="54134"/>
                    <a:pt x="68434" y="44121"/>
                  </a:cubicBezTo>
                  <a:cubicBezTo>
                    <a:pt x="67862" y="34640"/>
                    <a:pt x="67453" y="25138"/>
                    <a:pt x="66656" y="15677"/>
                  </a:cubicBezTo>
                  <a:cubicBezTo>
                    <a:pt x="66289" y="11427"/>
                    <a:pt x="66656" y="1966"/>
                    <a:pt x="61425" y="556"/>
                  </a:cubicBezTo>
                  <a:cubicBezTo>
                    <a:pt x="59879" y="135"/>
                    <a:pt x="58186" y="1"/>
                    <a:pt x="564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09;p71"/>
            <p:cNvSpPr/>
            <p:nvPr/>
          </p:nvSpPr>
          <p:spPr>
            <a:xfrm>
              <a:off x="2195575" y="3456875"/>
              <a:ext cx="129775" cy="115150"/>
            </a:xfrm>
            <a:custGeom>
              <a:avLst/>
              <a:gdLst/>
              <a:ahLst/>
              <a:cxnLst/>
              <a:rect l="l" t="t" r="r" b="b"/>
              <a:pathLst>
                <a:path w="5191" h="4606" extrusionOk="0">
                  <a:moveTo>
                    <a:pt x="2295" y="1220"/>
                  </a:moveTo>
                  <a:cubicBezTo>
                    <a:pt x="2834" y="1220"/>
                    <a:pt x="3328" y="1393"/>
                    <a:pt x="3617" y="1986"/>
                  </a:cubicBezTo>
                  <a:cubicBezTo>
                    <a:pt x="4026" y="2763"/>
                    <a:pt x="3372" y="3437"/>
                    <a:pt x="2616" y="3580"/>
                  </a:cubicBezTo>
                  <a:cubicBezTo>
                    <a:pt x="2500" y="3600"/>
                    <a:pt x="2390" y="3610"/>
                    <a:pt x="2287" y="3610"/>
                  </a:cubicBezTo>
                  <a:cubicBezTo>
                    <a:pt x="1036" y="3610"/>
                    <a:pt x="786" y="2196"/>
                    <a:pt x="1390" y="1271"/>
                  </a:cubicBezTo>
                  <a:lnTo>
                    <a:pt x="1390" y="1271"/>
                  </a:lnTo>
                  <a:cubicBezTo>
                    <a:pt x="1433" y="1285"/>
                    <a:pt x="1487" y="1300"/>
                    <a:pt x="1543" y="1300"/>
                  </a:cubicBezTo>
                  <a:cubicBezTo>
                    <a:pt x="1567" y="1300"/>
                    <a:pt x="1591" y="1297"/>
                    <a:pt x="1615" y="1291"/>
                  </a:cubicBezTo>
                  <a:cubicBezTo>
                    <a:pt x="1842" y="1250"/>
                    <a:pt x="2072" y="1220"/>
                    <a:pt x="2295" y="1220"/>
                  </a:cubicBezTo>
                  <a:close/>
                  <a:moveTo>
                    <a:pt x="2254" y="0"/>
                  </a:moveTo>
                  <a:cubicBezTo>
                    <a:pt x="2239" y="0"/>
                    <a:pt x="2223" y="1"/>
                    <a:pt x="2207" y="4"/>
                  </a:cubicBezTo>
                  <a:cubicBezTo>
                    <a:pt x="900" y="147"/>
                    <a:pt x="1" y="1414"/>
                    <a:pt x="144" y="2722"/>
                  </a:cubicBezTo>
                  <a:cubicBezTo>
                    <a:pt x="280" y="3898"/>
                    <a:pt x="1270" y="4605"/>
                    <a:pt x="2366" y="4605"/>
                  </a:cubicBezTo>
                  <a:cubicBezTo>
                    <a:pt x="2583" y="4605"/>
                    <a:pt x="2805" y="4578"/>
                    <a:pt x="3025" y="4520"/>
                  </a:cubicBezTo>
                  <a:cubicBezTo>
                    <a:pt x="4353" y="4152"/>
                    <a:pt x="5191" y="2763"/>
                    <a:pt x="4496" y="1475"/>
                  </a:cubicBezTo>
                  <a:cubicBezTo>
                    <a:pt x="4067" y="740"/>
                    <a:pt x="3311" y="249"/>
                    <a:pt x="2473" y="147"/>
                  </a:cubicBezTo>
                  <a:cubicBezTo>
                    <a:pt x="2437" y="58"/>
                    <a:pt x="2355" y="0"/>
                    <a:pt x="2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10;p71"/>
            <p:cNvSpPr/>
            <p:nvPr/>
          </p:nvSpPr>
          <p:spPr>
            <a:xfrm>
              <a:off x="1532500" y="1562425"/>
              <a:ext cx="1472300" cy="1806200"/>
            </a:xfrm>
            <a:custGeom>
              <a:avLst/>
              <a:gdLst/>
              <a:ahLst/>
              <a:cxnLst/>
              <a:rect l="l" t="t" r="r" b="b"/>
              <a:pathLst>
                <a:path w="58892" h="72248" extrusionOk="0">
                  <a:moveTo>
                    <a:pt x="53324" y="0"/>
                  </a:moveTo>
                  <a:cubicBezTo>
                    <a:pt x="53074" y="0"/>
                    <a:pt x="52832" y="159"/>
                    <a:pt x="52843" y="483"/>
                  </a:cubicBezTo>
                  <a:cubicBezTo>
                    <a:pt x="44199" y="1321"/>
                    <a:pt x="35576" y="1852"/>
                    <a:pt x="26891" y="1934"/>
                  </a:cubicBezTo>
                  <a:cubicBezTo>
                    <a:pt x="25962" y="1945"/>
                    <a:pt x="25032" y="1949"/>
                    <a:pt x="24102" y="1949"/>
                  </a:cubicBezTo>
                  <a:cubicBezTo>
                    <a:pt x="18273" y="1949"/>
                    <a:pt x="12443" y="1767"/>
                    <a:pt x="6606" y="1767"/>
                  </a:cubicBezTo>
                  <a:cubicBezTo>
                    <a:pt x="4534" y="1767"/>
                    <a:pt x="2462" y="1790"/>
                    <a:pt x="388" y="1852"/>
                  </a:cubicBezTo>
                  <a:cubicBezTo>
                    <a:pt x="61" y="1852"/>
                    <a:pt x="0" y="2343"/>
                    <a:pt x="327" y="2424"/>
                  </a:cubicBezTo>
                  <a:cubicBezTo>
                    <a:pt x="347" y="2445"/>
                    <a:pt x="368" y="2445"/>
                    <a:pt x="388" y="2445"/>
                  </a:cubicBezTo>
                  <a:cubicBezTo>
                    <a:pt x="5965" y="2860"/>
                    <a:pt x="11582" y="2978"/>
                    <a:pt x="17194" y="2978"/>
                  </a:cubicBezTo>
                  <a:cubicBezTo>
                    <a:pt x="20424" y="2978"/>
                    <a:pt x="23653" y="2939"/>
                    <a:pt x="26871" y="2894"/>
                  </a:cubicBezTo>
                  <a:cubicBezTo>
                    <a:pt x="35555" y="2772"/>
                    <a:pt x="44281" y="2465"/>
                    <a:pt x="52904" y="1403"/>
                  </a:cubicBezTo>
                  <a:cubicBezTo>
                    <a:pt x="54396" y="24554"/>
                    <a:pt x="55765" y="47788"/>
                    <a:pt x="57869" y="70898"/>
                  </a:cubicBezTo>
                  <a:cubicBezTo>
                    <a:pt x="48838" y="70939"/>
                    <a:pt x="39806" y="71041"/>
                    <a:pt x="30794" y="71144"/>
                  </a:cubicBezTo>
                  <a:cubicBezTo>
                    <a:pt x="21640" y="71246"/>
                    <a:pt x="12404" y="71041"/>
                    <a:pt x="3270" y="71634"/>
                  </a:cubicBezTo>
                  <a:lnTo>
                    <a:pt x="3208" y="72043"/>
                  </a:lnTo>
                  <a:cubicBezTo>
                    <a:pt x="3218" y="72053"/>
                    <a:pt x="3229" y="72058"/>
                    <a:pt x="3239" y="72058"/>
                  </a:cubicBezTo>
                  <a:cubicBezTo>
                    <a:pt x="3249" y="72058"/>
                    <a:pt x="3259" y="72053"/>
                    <a:pt x="3270" y="72043"/>
                  </a:cubicBezTo>
                  <a:cubicBezTo>
                    <a:pt x="6539" y="72196"/>
                    <a:pt x="9819" y="72248"/>
                    <a:pt x="13103" y="72248"/>
                  </a:cubicBezTo>
                  <a:cubicBezTo>
                    <a:pt x="18995" y="72248"/>
                    <a:pt x="24903" y="72082"/>
                    <a:pt x="30794" y="72043"/>
                  </a:cubicBezTo>
                  <a:cubicBezTo>
                    <a:pt x="39949" y="72002"/>
                    <a:pt x="49124" y="71961"/>
                    <a:pt x="58298" y="71818"/>
                  </a:cubicBezTo>
                  <a:cubicBezTo>
                    <a:pt x="58707" y="71798"/>
                    <a:pt x="58891" y="71328"/>
                    <a:pt x="58625" y="71021"/>
                  </a:cubicBezTo>
                  <a:cubicBezTo>
                    <a:pt x="58646" y="71001"/>
                    <a:pt x="58646" y="70960"/>
                    <a:pt x="58646" y="70919"/>
                  </a:cubicBezTo>
                  <a:cubicBezTo>
                    <a:pt x="57502" y="47440"/>
                    <a:pt x="55622" y="23921"/>
                    <a:pt x="53864" y="483"/>
                  </a:cubicBezTo>
                  <a:cubicBezTo>
                    <a:pt x="53844" y="164"/>
                    <a:pt x="53579" y="0"/>
                    <a:pt x="53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11;p71"/>
            <p:cNvSpPr/>
            <p:nvPr/>
          </p:nvSpPr>
          <p:spPr>
            <a:xfrm>
              <a:off x="1523300" y="1625300"/>
              <a:ext cx="91450" cy="1738725"/>
            </a:xfrm>
            <a:custGeom>
              <a:avLst/>
              <a:gdLst/>
              <a:ahLst/>
              <a:cxnLst/>
              <a:rect l="l" t="t" r="r" b="b"/>
              <a:pathLst>
                <a:path w="3658" h="69549" extrusionOk="0">
                  <a:moveTo>
                    <a:pt x="607" y="1"/>
                  </a:moveTo>
                  <a:cubicBezTo>
                    <a:pt x="398" y="1"/>
                    <a:pt x="225" y="184"/>
                    <a:pt x="225" y="400"/>
                  </a:cubicBezTo>
                  <a:cubicBezTo>
                    <a:pt x="0" y="12068"/>
                    <a:pt x="348" y="23776"/>
                    <a:pt x="797" y="35444"/>
                  </a:cubicBezTo>
                  <a:cubicBezTo>
                    <a:pt x="1267" y="46683"/>
                    <a:pt x="1533" y="58126"/>
                    <a:pt x="3127" y="69283"/>
                  </a:cubicBezTo>
                  <a:cubicBezTo>
                    <a:pt x="3155" y="69382"/>
                    <a:pt x="3243" y="69442"/>
                    <a:pt x="3334" y="69442"/>
                  </a:cubicBezTo>
                  <a:cubicBezTo>
                    <a:pt x="3375" y="69442"/>
                    <a:pt x="3416" y="69430"/>
                    <a:pt x="3454" y="69405"/>
                  </a:cubicBezTo>
                  <a:cubicBezTo>
                    <a:pt x="3474" y="69466"/>
                    <a:pt x="3515" y="69528"/>
                    <a:pt x="3597" y="69548"/>
                  </a:cubicBezTo>
                  <a:lnTo>
                    <a:pt x="3658" y="69119"/>
                  </a:lnTo>
                  <a:cubicBezTo>
                    <a:pt x="3617" y="69119"/>
                    <a:pt x="3597" y="69119"/>
                    <a:pt x="3576" y="69139"/>
                  </a:cubicBezTo>
                  <a:cubicBezTo>
                    <a:pt x="3290" y="57717"/>
                    <a:pt x="2105" y="46274"/>
                    <a:pt x="1655" y="34851"/>
                  </a:cubicBezTo>
                  <a:cubicBezTo>
                    <a:pt x="1206" y="23368"/>
                    <a:pt x="1165" y="11904"/>
                    <a:pt x="1042" y="400"/>
                  </a:cubicBezTo>
                  <a:cubicBezTo>
                    <a:pt x="1042" y="195"/>
                    <a:pt x="899" y="32"/>
                    <a:pt x="695" y="12"/>
                  </a:cubicBezTo>
                  <a:cubicBezTo>
                    <a:pt x="665" y="4"/>
                    <a:pt x="636" y="1"/>
                    <a:pt x="60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012;p71"/>
            <p:cNvSpPr/>
            <p:nvPr/>
          </p:nvSpPr>
          <p:spPr>
            <a:xfrm>
              <a:off x="1331225" y="1409500"/>
              <a:ext cx="1830400" cy="2324500"/>
            </a:xfrm>
            <a:custGeom>
              <a:avLst/>
              <a:gdLst/>
              <a:ahLst/>
              <a:cxnLst/>
              <a:rect l="l" t="t" r="r" b="b"/>
              <a:pathLst>
                <a:path w="73216" h="92980" extrusionOk="0">
                  <a:moveTo>
                    <a:pt x="57632" y="1095"/>
                  </a:moveTo>
                  <a:cubicBezTo>
                    <a:pt x="59347" y="1095"/>
                    <a:pt x="61020" y="1226"/>
                    <a:pt x="62549" y="1635"/>
                  </a:cubicBezTo>
                  <a:cubicBezTo>
                    <a:pt x="67759" y="3065"/>
                    <a:pt x="67392" y="12506"/>
                    <a:pt x="67759" y="16776"/>
                  </a:cubicBezTo>
                  <a:cubicBezTo>
                    <a:pt x="68577" y="26237"/>
                    <a:pt x="68985" y="35739"/>
                    <a:pt x="69558" y="45220"/>
                  </a:cubicBezTo>
                  <a:cubicBezTo>
                    <a:pt x="70171" y="55233"/>
                    <a:pt x="70743" y="65245"/>
                    <a:pt x="71315" y="75258"/>
                  </a:cubicBezTo>
                  <a:cubicBezTo>
                    <a:pt x="71540" y="78936"/>
                    <a:pt x="73195" y="85659"/>
                    <a:pt x="70498" y="88642"/>
                  </a:cubicBezTo>
                  <a:cubicBezTo>
                    <a:pt x="68600" y="90744"/>
                    <a:pt x="64995" y="91107"/>
                    <a:pt x="61569" y="91107"/>
                  </a:cubicBezTo>
                  <a:cubicBezTo>
                    <a:pt x="59761" y="91107"/>
                    <a:pt x="58003" y="91006"/>
                    <a:pt x="56571" y="91006"/>
                  </a:cubicBezTo>
                  <a:cubicBezTo>
                    <a:pt x="56363" y="91006"/>
                    <a:pt x="56162" y="91008"/>
                    <a:pt x="55969" y="91013"/>
                  </a:cubicBezTo>
                  <a:cubicBezTo>
                    <a:pt x="46426" y="91237"/>
                    <a:pt x="36884" y="91380"/>
                    <a:pt x="27361" y="91421"/>
                  </a:cubicBezTo>
                  <a:cubicBezTo>
                    <a:pt x="24383" y="91434"/>
                    <a:pt x="21413" y="91463"/>
                    <a:pt x="18446" y="91463"/>
                  </a:cubicBezTo>
                  <a:cubicBezTo>
                    <a:pt x="16649" y="91463"/>
                    <a:pt x="14853" y="91452"/>
                    <a:pt x="13057" y="91421"/>
                  </a:cubicBezTo>
                  <a:lnTo>
                    <a:pt x="13057" y="91442"/>
                  </a:lnTo>
                  <a:cubicBezTo>
                    <a:pt x="10319" y="91380"/>
                    <a:pt x="7356" y="91217"/>
                    <a:pt x="5946" y="88458"/>
                  </a:cubicBezTo>
                  <a:cubicBezTo>
                    <a:pt x="4802" y="86170"/>
                    <a:pt x="4945" y="83289"/>
                    <a:pt x="4802" y="80796"/>
                  </a:cubicBezTo>
                  <a:cubicBezTo>
                    <a:pt x="3617" y="58891"/>
                    <a:pt x="2616" y="36965"/>
                    <a:pt x="1124" y="15060"/>
                  </a:cubicBezTo>
                  <a:cubicBezTo>
                    <a:pt x="1267" y="14998"/>
                    <a:pt x="1349" y="14855"/>
                    <a:pt x="1349" y="14692"/>
                  </a:cubicBezTo>
                  <a:cubicBezTo>
                    <a:pt x="1287" y="12342"/>
                    <a:pt x="1247" y="9992"/>
                    <a:pt x="1185" y="7642"/>
                  </a:cubicBezTo>
                  <a:cubicBezTo>
                    <a:pt x="1124" y="4741"/>
                    <a:pt x="1185" y="2370"/>
                    <a:pt x="4761" y="2146"/>
                  </a:cubicBezTo>
                  <a:cubicBezTo>
                    <a:pt x="7326" y="1972"/>
                    <a:pt x="9921" y="1936"/>
                    <a:pt x="12521" y="1936"/>
                  </a:cubicBezTo>
                  <a:cubicBezTo>
                    <a:pt x="14341" y="1936"/>
                    <a:pt x="16164" y="1954"/>
                    <a:pt x="17980" y="1954"/>
                  </a:cubicBezTo>
                  <a:cubicBezTo>
                    <a:pt x="18759" y="1954"/>
                    <a:pt x="19536" y="1950"/>
                    <a:pt x="20312" y="1941"/>
                  </a:cubicBezTo>
                  <a:cubicBezTo>
                    <a:pt x="29875" y="1819"/>
                    <a:pt x="39438" y="1676"/>
                    <a:pt x="49001" y="1512"/>
                  </a:cubicBezTo>
                  <a:cubicBezTo>
                    <a:pt x="51677" y="1474"/>
                    <a:pt x="54717" y="1095"/>
                    <a:pt x="57632" y="1095"/>
                  </a:cubicBezTo>
                  <a:close/>
                  <a:moveTo>
                    <a:pt x="59237" y="1"/>
                  </a:moveTo>
                  <a:cubicBezTo>
                    <a:pt x="57954" y="1"/>
                    <a:pt x="56689" y="88"/>
                    <a:pt x="55581" y="102"/>
                  </a:cubicBezTo>
                  <a:cubicBezTo>
                    <a:pt x="42626" y="307"/>
                    <a:pt x="29670" y="552"/>
                    <a:pt x="16715" y="817"/>
                  </a:cubicBezTo>
                  <a:cubicBezTo>
                    <a:pt x="13527" y="879"/>
                    <a:pt x="10319" y="940"/>
                    <a:pt x="7132" y="1001"/>
                  </a:cubicBezTo>
                  <a:cubicBezTo>
                    <a:pt x="6997" y="1005"/>
                    <a:pt x="6857" y="1006"/>
                    <a:pt x="6714" y="1006"/>
                  </a:cubicBezTo>
                  <a:cubicBezTo>
                    <a:pt x="6259" y="1006"/>
                    <a:pt x="5767" y="993"/>
                    <a:pt x="5265" y="993"/>
                  </a:cubicBezTo>
                  <a:cubicBezTo>
                    <a:pt x="4018" y="993"/>
                    <a:pt x="2705" y="1073"/>
                    <a:pt x="1717" y="1635"/>
                  </a:cubicBezTo>
                  <a:cubicBezTo>
                    <a:pt x="409" y="2350"/>
                    <a:pt x="123" y="3494"/>
                    <a:pt x="82" y="4904"/>
                  </a:cubicBezTo>
                  <a:cubicBezTo>
                    <a:pt x="0" y="7867"/>
                    <a:pt x="286" y="10912"/>
                    <a:pt x="429" y="13875"/>
                  </a:cubicBezTo>
                  <a:cubicBezTo>
                    <a:pt x="245" y="13936"/>
                    <a:pt x="123" y="14120"/>
                    <a:pt x="143" y="14304"/>
                  </a:cubicBezTo>
                  <a:cubicBezTo>
                    <a:pt x="593" y="25992"/>
                    <a:pt x="1287" y="37680"/>
                    <a:pt x="1900" y="49368"/>
                  </a:cubicBezTo>
                  <a:cubicBezTo>
                    <a:pt x="2513" y="60913"/>
                    <a:pt x="2861" y="72500"/>
                    <a:pt x="3760" y="84045"/>
                  </a:cubicBezTo>
                  <a:cubicBezTo>
                    <a:pt x="3985" y="87110"/>
                    <a:pt x="4659" y="90379"/>
                    <a:pt x="7704" y="91850"/>
                  </a:cubicBezTo>
                  <a:cubicBezTo>
                    <a:pt x="9613" y="92750"/>
                    <a:pt x="11932" y="92980"/>
                    <a:pt x="14292" y="92980"/>
                  </a:cubicBezTo>
                  <a:cubicBezTo>
                    <a:pt x="16757" y="92980"/>
                    <a:pt x="19265" y="92729"/>
                    <a:pt x="21395" y="92729"/>
                  </a:cubicBezTo>
                  <a:cubicBezTo>
                    <a:pt x="32919" y="92729"/>
                    <a:pt x="44424" y="92606"/>
                    <a:pt x="55949" y="92361"/>
                  </a:cubicBezTo>
                  <a:cubicBezTo>
                    <a:pt x="56290" y="92353"/>
                    <a:pt x="56640" y="92350"/>
                    <a:pt x="56996" y="92350"/>
                  </a:cubicBezTo>
                  <a:cubicBezTo>
                    <a:pt x="58302" y="92350"/>
                    <a:pt x="59692" y="92394"/>
                    <a:pt x="61097" y="92394"/>
                  </a:cubicBezTo>
                  <a:cubicBezTo>
                    <a:pt x="63971" y="92394"/>
                    <a:pt x="66906" y="92208"/>
                    <a:pt x="69312" y="91074"/>
                  </a:cubicBezTo>
                  <a:cubicBezTo>
                    <a:pt x="72664" y="89521"/>
                    <a:pt x="73215" y="86292"/>
                    <a:pt x="73072" y="82921"/>
                  </a:cubicBezTo>
                  <a:cubicBezTo>
                    <a:pt x="72541" y="71355"/>
                    <a:pt x="71642" y="59790"/>
                    <a:pt x="70947" y="48244"/>
                  </a:cubicBezTo>
                  <a:cubicBezTo>
                    <a:pt x="70273" y="36822"/>
                    <a:pt x="69987" y="25297"/>
                    <a:pt x="68740" y="13936"/>
                  </a:cubicBezTo>
                  <a:cubicBezTo>
                    <a:pt x="68352" y="10340"/>
                    <a:pt x="68413" y="4986"/>
                    <a:pt x="65880" y="2146"/>
                  </a:cubicBezTo>
                  <a:cubicBezTo>
                    <a:pt x="64264" y="328"/>
                    <a:pt x="61716" y="1"/>
                    <a:pt x="59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83105" y="1348168"/>
            <a:ext cx="16386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B0F0"/>
                </a:solidFill>
              </a:rPr>
              <a:t>Bắp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cải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xanh</a:t>
            </a:r>
            <a:endParaRPr lang="en-US" dirty="0" smtClean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Bắp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cải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xanh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Xanh</a:t>
            </a:r>
            <a:r>
              <a:rPr lang="en-US" dirty="0" smtClean="0">
                <a:solidFill>
                  <a:srgbClr val="00B0F0"/>
                </a:solidFill>
              </a:rPr>
              <a:t> man </a:t>
            </a:r>
            <a:r>
              <a:rPr lang="en-US" dirty="0" err="1" smtClean="0">
                <a:solidFill>
                  <a:srgbClr val="00B0F0"/>
                </a:solidFill>
              </a:rPr>
              <a:t>mát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Lá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cải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sắp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Sắp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vòng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tròn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Búp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cải</a:t>
            </a:r>
            <a:r>
              <a:rPr lang="en-US" dirty="0" smtClean="0">
                <a:solidFill>
                  <a:srgbClr val="00B0F0"/>
                </a:solidFill>
              </a:rPr>
              <a:t> non</a:t>
            </a:r>
          </a:p>
          <a:p>
            <a:r>
              <a:rPr lang="en-US" dirty="0" err="1" smtClean="0">
                <a:solidFill>
                  <a:srgbClr val="00B0F0"/>
                </a:solidFill>
              </a:rPr>
              <a:t>Nằm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ngủ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giữa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Em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thích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nhất</a:t>
            </a:r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err="1" smtClean="0">
                <a:solidFill>
                  <a:srgbClr val="00B0F0"/>
                </a:solidFill>
              </a:rPr>
              <a:t>Cây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bắp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cải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xanh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55" name="Google Shape;912;p50"/>
          <p:cNvGrpSpPr/>
          <p:nvPr/>
        </p:nvGrpSpPr>
        <p:grpSpPr>
          <a:xfrm>
            <a:off x="4101408" y="2813667"/>
            <a:ext cx="1619550" cy="1746475"/>
            <a:chOff x="9829325" y="3168150"/>
            <a:chExt cx="1619550" cy="1746475"/>
          </a:xfrm>
        </p:grpSpPr>
        <p:sp>
          <p:nvSpPr>
            <p:cNvPr id="56" name="Google Shape;913;p50"/>
            <p:cNvSpPr/>
            <p:nvPr/>
          </p:nvSpPr>
          <p:spPr>
            <a:xfrm>
              <a:off x="10167325" y="3507350"/>
              <a:ext cx="887775" cy="620925"/>
            </a:xfrm>
            <a:custGeom>
              <a:avLst/>
              <a:gdLst/>
              <a:ahLst/>
              <a:cxnLst/>
              <a:rect l="l" t="t" r="r" b="b"/>
              <a:pathLst>
                <a:path w="35511" h="24837" extrusionOk="0">
                  <a:moveTo>
                    <a:pt x="262" y="9845"/>
                  </a:moveTo>
                  <a:lnTo>
                    <a:pt x="404" y="9797"/>
                  </a:lnTo>
                  <a:cubicBezTo>
                    <a:pt x="879" y="9608"/>
                    <a:pt x="950" y="9465"/>
                    <a:pt x="689" y="9038"/>
                  </a:cubicBezTo>
                  <a:cubicBezTo>
                    <a:pt x="475" y="8730"/>
                    <a:pt x="452" y="8327"/>
                    <a:pt x="594" y="7971"/>
                  </a:cubicBezTo>
                  <a:cubicBezTo>
                    <a:pt x="831" y="7236"/>
                    <a:pt x="997" y="6476"/>
                    <a:pt x="1234" y="5765"/>
                  </a:cubicBezTo>
                  <a:cubicBezTo>
                    <a:pt x="1732" y="4436"/>
                    <a:pt x="2444" y="3203"/>
                    <a:pt x="3322" y="2088"/>
                  </a:cubicBezTo>
                  <a:cubicBezTo>
                    <a:pt x="3583" y="1709"/>
                    <a:pt x="3962" y="1471"/>
                    <a:pt x="4413" y="1376"/>
                  </a:cubicBezTo>
                  <a:cubicBezTo>
                    <a:pt x="4650" y="1376"/>
                    <a:pt x="4840" y="1210"/>
                    <a:pt x="4864" y="973"/>
                  </a:cubicBezTo>
                  <a:lnTo>
                    <a:pt x="7283" y="1"/>
                  </a:lnTo>
                  <a:cubicBezTo>
                    <a:pt x="6809" y="831"/>
                    <a:pt x="6358" y="1590"/>
                    <a:pt x="5955" y="2373"/>
                  </a:cubicBezTo>
                  <a:cubicBezTo>
                    <a:pt x="5718" y="2776"/>
                    <a:pt x="5528" y="3203"/>
                    <a:pt x="5362" y="3654"/>
                  </a:cubicBezTo>
                  <a:cubicBezTo>
                    <a:pt x="5291" y="3843"/>
                    <a:pt x="5243" y="4057"/>
                    <a:pt x="5243" y="4270"/>
                  </a:cubicBezTo>
                  <a:cubicBezTo>
                    <a:pt x="5219" y="4697"/>
                    <a:pt x="5480" y="5101"/>
                    <a:pt x="5884" y="5267"/>
                  </a:cubicBezTo>
                  <a:cubicBezTo>
                    <a:pt x="6311" y="5480"/>
                    <a:pt x="6785" y="5409"/>
                    <a:pt x="7259" y="5433"/>
                  </a:cubicBezTo>
                  <a:cubicBezTo>
                    <a:pt x="8564" y="5456"/>
                    <a:pt x="9560" y="4792"/>
                    <a:pt x="10485" y="3986"/>
                  </a:cubicBezTo>
                  <a:cubicBezTo>
                    <a:pt x="11007" y="3559"/>
                    <a:pt x="11482" y="3061"/>
                    <a:pt x="11885" y="2491"/>
                  </a:cubicBezTo>
                  <a:cubicBezTo>
                    <a:pt x="11932" y="2444"/>
                    <a:pt x="11980" y="2396"/>
                    <a:pt x="12027" y="2373"/>
                  </a:cubicBezTo>
                  <a:cubicBezTo>
                    <a:pt x="12193" y="2468"/>
                    <a:pt x="12170" y="2634"/>
                    <a:pt x="12193" y="2752"/>
                  </a:cubicBezTo>
                  <a:cubicBezTo>
                    <a:pt x="12336" y="3322"/>
                    <a:pt x="12620" y="3820"/>
                    <a:pt x="13024" y="4223"/>
                  </a:cubicBezTo>
                  <a:cubicBezTo>
                    <a:pt x="13356" y="4531"/>
                    <a:pt x="13759" y="4721"/>
                    <a:pt x="14210" y="4816"/>
                  </a:cubicBezTo>
                  <a:cubicBezTo>
                    <a:pt x="14542" y="4911"/>
                    <a:pt x="14921" y="4863"/>
                    <a:pt x="15253" y="4697"/>
                  </a:cubicBezTo>
                  <a:cubicBezTo>
                    <a:pt x="16250" y="4199"/>
                    <a:pt x="17032" y="3369"/>
                    <a:pt x="17483" y="2349"/>
                  </a:cubicBezTo>
                  <a:cubicBezTo>
                    <a:pt x="17578" y="2064"/>
                    <a:pt x="17720" y="1803"/>
                    <a:pt x="17863" y="1543"/>
                  </a:cubicBezTo>
                  <a:cubicBezTo>
                    <a:pt x="17934" y="1424"/>
                    <a:pt x="18005" y="1329"/>
                    <a:pt x="18100" y="1234"/>
                  </a:cubicBezTo>
                  <a:cubicBezTo>
                    <a:pt x="18242" y="1353"/>
                    <a:pt x="18361" y="1448"/>
                    <a:pt x="18456" y="1543"/>
                  </a:cubicBezTo>
                  <a:cubicBezTo>
                    <a:pt x="18859" y="1922"/>
                    <a:pt x="19262" y="2349"/>
                    <a:pt x="19689" y="2729"/>
                  </a:cubicBezTo>
                  <a:cubicBezTo>
                    <a:pt x="20211" y="3203"/>
                    <a:pt x="20851" y="3488"/>
                    <a:pt x="21563" y="3583"/>
                  </a:cubicBezTo>
                  <a:cubicBezTo>
                    <a:pt x="22631" y="3725"/>
                    <a:pt x="23176" y="3156"/>
                    <a:pt x="23366" y="2159"/>
                  </a:cubicBezTo>
                  <a:cubicBezTo>
                    <a:pt x="23390" y="1946"/>
                    <a:pt x="23390" y="1732"/>
                    <a:pt x="23390" y="1519"/>
                  </a:cubicBezTo>
                  <a:lnTo>
                    <a:pt x="23390" y="926"/>
                  </a:lnTo>
                  <a:cubicBezTo>
                    <a:pt x="23484" y="855"/>
                    <a:pt x="23627" y="878"/>
                    <a:pt x="23722" y="949"/>
                  </a:cubicBezTo>
                  <a:cubicBezTo>
                    <a:pt x="24172" y="1234"/>
                    <a:pt x="24599" y="1543"/>
                    <a:pt x="25003" y="1898"/>
                  </a:cubicBezTo>
                  <a:cubicBezTo>
                    <a:pt x="25406" y="2254"/>
                    <a:pt x="25951" y="2396"/>
                    <a:pt x="26473" y="2302"/>
                  </a:cubicBezTo>
                  <a:cubicBezTo>
                    <a:pt x="26948" y="2278"/>
                    <a:pt x="27327" y="1946"/>
                    <a:pt x="27422" y="1495"/>
                  </a:cubicBezTo>
                  <a:cubicBezTo>
                    <a:pt x="27541" y="1139"/>
                    <a:pt x="27588" y="760"/>
                    <a:pt x="27683" y="380"/>
                  </a:cubicBezTo>
                  <a:cubicBezTo>
                    <a:pt x="27707" y="262"/>
                    <a:pt x="27754" y="167"/>
                    <a:pt x="27778" y="1"/>
                  </a:cubicBezTo>
                  <a:cubicBezTo>
                    <a:pt x="28086" y="96"/>
                    <a:pt x="28395" y="214"/>
                    <a:pt x="28703" y="333"/>
                  </a:cubicBezTo>
                  <a:cubicBezTo>
                    <a:pt x="29130" y="523"/>
                    <a:pt x="29581" y="712"/>
                    <a:pt x="30031" y="902"/>
                  </a:cubicBezTo>
                  <a:cubicBezTo>
                    <a:pt x="30340" y="1044"/>
                    <a:pt x="30672" y="1068"/>
                    <a:pt x="30957" y="949"/>
                  </a:cubicBezTo>
                  <a:cubicBezTo>
                    <a:pt x="31004" y="949"/>
                    <a:pt x="31051" y="926"/>
                    <a:pt x="31099" y="926"/>
                  </a:cubicBezTo>
                  <a:cubicBezTo>
                    <a:pt x="31407" y="973"/>
                    <a:pt x="31692" y="783"/>
                    <a:pt x="31763" y="475"/>
                  </a:cubicBezTo>
                  <a:cubicBezTo>
                    <a:pt x="31834" y="499"/>
                    <a:pt x="31905" y="523"/>
                    <a:pt x="31953" y="546"/>
                  </a:cubicBezTo>
                  <a:cubicBezTo>
                    <a:pt x="32380" y="1092"/>
                    <a:pt x="32830" y="1637"/>
                    <a:pt x="33257" y="2183"/>
                  </a:cubicBezTo>
                  <a:cubicBezTo>
                    <a:pt x="33850" y="3013"/>
                    <a:pt x="34325" y="3891"/>
                    <a:pt x="34657" y="4816"/>
                  </a:cubicBezTo>
                  <a:cubicBezTo>
                    <a:pt x="34894" y="5433"/>
                    <a:pt x="35084" y="6073"/>
                    <a:pt x="35274" y="6690"/>
                  </a:cubicBezTo>
                  <a:cubicBezTo>
                    <a:pt x="35463" y="7568"/>
                    <a:pt x="35511" y="8469"/>
                    <a:pt x="35416" y="9347"/>
                  </a:cubicBezTo>
                  <a:cubicBezTo>
                    <a:pt x="35392" y="10248"/>
                    <a:pt x="35274" y="11126"/>
                    <a:pt x="35037" y="11980"/>
                  </a:cubicBezTo>
                  <a:cubicBezTo>
                    <a:pt x="34965" y="12217"/>
                    <a:pt x="34870" y="12454"/>
                    <a:pt x="34752" y="12691"/>
                  </a:cubicBezTo>
                  <a:cubicBezTo>
                    <a:pt x="34254" y="13640"/>
                    <a:pt x="33684" y="14565"/>
                    <a:pt x="33091" y="15467"/>
                  </a:cubicBezTo>
                  <a:cubicBezTo>
                    <a:pt x="32878" y="15751"/>
                    <a:pt x="32688" y="16060"/>
                    <a:pt x="32498" y="16368"/>
                  </a:cubicBezTo>
                  <a:cubicBezTo>
                    <a:pt x="31668" y="17720"/>
                    <a:pt x="30577" y="18930"/>
                    <a:pt x="29320" y="19902"/>
                  </a:cubicBezTo>
                  <a:cubicBezTo>
                    <a:pt x="29106" y="20092"/>
                    <a:pt x="28869" y="20282"/>
                    <a:pt x="28632" y="20472"/>
                  </a:cubicBezTo>
                  <a:cubicBezTo>
                    <a:pt x="28063" y="20994"/>
                    <a:pt x="27422" y="21444"/>
                    <a:pt x="26734" y="21824"/>
                  </a:cubicBezTo>
                  <a:cubicBezTo>
                    <a:pt x="25999" y="22298"/>
                    <a:pt x="25216" y="22725"/>
                    <a:pt x="24410" y="23105"/>
                  </a:cubicBezTo>
                  <a:cubicBezTo>
                    <a:pt x="23983" y="23271"/>
                    <a:pt x="23556" y="23413"/>
                    <a:pt x="23105" y="23555"/>
                  </a:cubicBezTo>
                  <a:cubicBezTo>
                    <a:pt x="22441" y="23769"/>
                    <a:pt x="21753" y="23935"/>
                    <a:pt x="21089" y="24148"/>
                  </a:cubicBezTo>
                  <a:cubicBezTo>
                    <a:pt x="19642" y="24599"/>
                    <a:pt x="18124" y="24836"/>
                    <a:pt x="16582" y="24813"/>
                  </a:cubicBezTo>
                  <a:cubicBezTo>
                    <a:pt x="15775" y="24813"/>
                    <a:pt x="14945" y="24789"/>
                    <a:pt x="14115" y="24718"/>
                  </a:cubicBezTo>
                  <a:cubicBezTo>
                    <a:pt x="12929" y="24575"/>
                    <a:pt x="11766" y="24315"/>
                    <a:pt x="10675" y="23888"/>
                  </a:cubicBezTo>
                  <a:cubicBezTo>
                    <a:pt x="9038" y="23271"/>
                    <a:pt x="7402" y="22583"/>
                    <a:pt x="5789" y="21919"/>
                  </a:cubicBezTo>
                  <a:cubicBezTo>
                    <a:pt x="4959" y="21563"/>
                    <a:pt x="4199" y="21112"/>
                    <a:pt x="3488" y="20567"/>
                  </a:cubicBezTo>
                  <a:cubicBezTo>
                    <a:pt x="2824" y="20140"/>
                    <a:pt x="2207" y="19618"/>
                    <a:pt x="1661" y="19025"/>
                  </a:cubicBezTo>
                  <a:cubicBezTo>
                    <a:pt x="997" y="18266"/>
                    <a:pt x="523" y="17364"/>
                    <a:pt x="262" y="16392"/>
                  </a:cubicBezTo>
                  <a:cubicBezTo>
                    <a:pt x="143" y="15751"/>
                    <a:pt x="72" y="15087"/>
                    <a:pt x="72" y="14447"/>
                  </a:cubicBezTo>
                  <a:cubicBezTo>
                    <a:pt x="48" y="13806"/>
                    <a:pt x="96" y="13166"/>
                    <a:pt x="119" y="12549"/>
                  </a:cubicBezTo>
                  <a:cubicBezTo>
                    <a:pt x="119" y="12478"/>
                    <a:pt x="119" y="12407"/>
                    <a:pt x="119" y="12359"/>
                  </a:cubicBezTo>
                  <a:cubicBezTo>
                    <a:pt x="1" y="11505"/>
                    <a:pt x="48" y="10675"/>
                    <a:pt x="262" y="9845"/>
                  </a:cubicBezTo>
                  <a:close/>
                  <a:moveTo>
                    <a:pt x="17910" y="19618"/>
                  </a:moveTo>
                  <a:cubicBezTo>
                    <a:pt x="17910" y="19618"/>
                    <a:pt x="17910" y="19618"/>
                    <a:pt x="17910" y="19642"/>
                  </a:cubicBezTo>
                  <a:cubicBezTo>
                    <a:pt x="18479" y="19594"/>
                    <a:pt x="19049" y="19570"/>
                    <a:pt x="19618" y="19523"/>
                  </a:cubicBezTo>
                  <a:cubicBezTo>
                    <a:pt x="20164" y="19499"/>
                    <a:pt x="20685" y="19357"/>
                    <a:pt x="21160" y="19167"/>
                  </a:cubicBezTo>
                  <a:cubicBezTo>
                    <a:pt x="22678" y="18527"/>
                    <a:pt x="24149" y="17744"/>
                    <a:pt x="25501" y="16795"/>
                  </a:cubicBezTo>
                  <a:cubicBezTo>
                    <a:pt x="25762" y="16605"/>
                    <a:pt x="25975" y="16392"/>
                    <a:pt x="26189" y="16131"/>
                  </a:cubicBezTo>
                  <a:cubicBezTo>
                    <a:pt x="26378" y="15917"/>
                    <a:pt x="26544" y="15680"/>
                    <a:pt x="26734" y="15443"/>
                  </a:cubicBezTo>
                  <a:cubicBezTo>
                    <a:pt x="26900" y="15277"/>
                    <a:pt x="26995" y="15040"/>
                    <a:pt x="26995" y="14826"/>
                  </a:cubicBezTo>
                  <a:cubicBezTo>
                    <a:pt x="27019" y="14542"/>
                    <a:pt x="26734" y="14352"/>
                    <a:pt x="26473" y="14470"/>
                  </a:cubicBezTo>
                  <a:cubicBezTo>
                    <a:pt x="26070" y="14684"/>
                    <a:pt x="25691" y="14992"/>
                    <a:pt x="25406" y="15348"/>
                  </a:cubicBezTo>
                  <a:cubicBezTo>
                    <a:pt x="25264" y="15585"/>
                    <a:pt x="25050" y="15775"/>
                    <a:pt x="24813" y="15917"/>
                  </a:cubicBezTo>
                  <a:cubicBezTo>
                    <a:pt x="23745" y="16653"/>
                    <a:pt x="22583" y="17317"/>
                    <a:pt x="21397" y="17862"/>
                  </a:cubicBezTo>
                  <a:cubicBezTo>
                    <a:pt x="20970" y="18052"/>
                    <a:pt x="20543" y="18218"/>
                    <a:pt x="20092" y="18337"/>
                  </a:cubicBezTo>
                  <a:cubicBezTo>
                    <a:pt x="19428" y="18550"/>
                    <a:pt x="18717" y="18479"/>
                    <a:pt x="18029" y="18527"/>
                  </a:cubicBezTo>
                  <a:cubicBezTo>
                    <a:pt x="16938" y="18598"/>
                    <a:pt x="15870" y="18337"/>
                    <a:pt x="14921" y="17815"/>
                  </a:cubicBezTo>
                  <a:cubicBezTo>
                    <a:pt x="14044" y="17364"/>
                    <a:pt x="13308" y="16724"/>
                    <a:pt x="12715" y="15941"/>
                  </a:cubicBezTo>
                  <a:cubicBezTo>
                    <a:pt x="12620" y="15775"/>
                    <a:pt x="12478" y="15633"/>
                    <a:pt x="12383" y="15490"/>
                  </a:cubicBezTo>
                  <a:cubicBezTo>
                    <a:pt x="12217" y="15229"/>
                    <a:pt x="12051" y="14992"/>
                    <a:pt x="11885" y="14755"/>
                  </a:cubicBezTo>
                  <a:cubicBezTo>
                    <a:pt x="11814" y="14613"/>
                    <a:pt x="11695" y="14470"/>
                    <a:pt x="11600" y="14328"/>
                  </a:cubicBezTo>
                  <a:cubicBezTo>
                    <a:pt x="11482" y="14233"/>
                    <a:pt x="11316" y="14257"/>
                    <a:pt x="11197" y="14352"/>
                  </a:cubicBezTo>
                  <a:cubicBezTo>
                    <a:pt x="11031" y="14542"/>
                    <a:pt x="10984" y="14779"/>
                    <a:pt x="11078" y="15016"/>
                  </a:cubicBezTo>
                  <a:cubicBezTo>
                    <a:pt x="11173" y="15277"/>
                    <a:pt x="11292" y="15514"/>
                    <a:pt x="11434" y="15751"/>
                  </a:cubicBezTo>
                  <a:cubicBezTo>
                    <a:pt x="11600" y="16060"/>
                    <a:pt x="11814" y="16344"/>
                    <a:pt x="12027" y="16653"/>
                  </a:cubicBezTo>
                  <a:cubicBezTo>
                    <a:pt x="12170" y="16842"/>
                    <a:pt x="12336" y="17056"/>
                    <a:pt x="12502" y="17246"/>
                  </a:cubicBezTo>
                  <a:cubicBezTo>
                    <a:pt x="13118" y="17934"/>
                    <a:pt x="13878" y="18479"/>
                    <a:pt x="14708" y="18906"/>
                  </a:cubicBezTo>
                  <a:cubicBezTo>
                    <a:pt x="15633" y="19404"/>
                    <a:pt x="16700" y="19665"/>
                    <a:pt x="17768" y="19594"/>
                  </a:cubicBezTo>
                  <a:close/>
                  <a:moveTo>
                    <a:pt x="25216" y="9181"/>
                  </a:moveTo>
                  <a:cubicBezTo>
                    <a:pt x="24671" y="9157"/>
                    <a:pt x="24623" y="9204"/>
                    <a:pt x="24433" y="9631"/>
                  </a:cubicBezTo>
                  <a:cubicBezTo>
                    <a:pt x="24386" y="9774"/>
                    <a:pt x="24291" y="9892"/>
                    <a:pt x="24220" y="10011"/>
                  </a:cubicBezTo>
                  <a:cubicBezTo>
                    <a:pt x="24054" y="10414"/>
                    <a:pt x="24291" y="10865"/>
                    <a:pt x="24718" y="10912"/>
                  </a:cubicBezTo>
                  <a:cubicBezTo>
                    <a:pt x="25097" y="10960"/>
                    <a:pt x="25501" y="10794"/>
                    <a:pt x="25762" y="10509"/>
                  </a:cubicBezTo>
                  <a:cubicBezTo>
                    <a:pt x="25999" y="10153"/>
                    <a:pt x="25975" y="9679"/>
                    <a:pt x="25738" y="9323"/>
                  </a:cubicBezTo>
                  <a:cubicBezTo>
                    <a:pt x="25643" y="9252"/>
                    <a:pt x="25548" y="9204"/>
                    <a:pt x="25453" y="9181"/>
                  </a:cubicBezTo>
                  <a:cubicBezTo>
                    <a:pt x="25382" y="9181"/>
                    <a:pt x="25287" y="9181"/>
                    <a:pt x="25216" y="9181"/>
                  </a:cubicBezTo>
                  <a:close/>
                  <a:moveTo>
                    <a:pt x="12170" y="11363"/>
                  </a:moveTo>
                  <a:cubicBezTo>
                    <a:pt x="12241" y="11363"/>
                    <a:pt x="12336" y="11363"/>
                    <a:pt x="12407" y="11363"/>
                  </a:cubicBezTo>
                  <a:cubicBezTo>
                    <a:pt x="12763" y="11316"/>
                    <a:pt x="13071" y="11055"/>
                    <a:pt x="13142" y="10699"/>
                  </a:cubicBezTo>
                  <a:cubicBezTo>
                    <a:pt x="13237" y="10390"/>
                    <a:pt x="13118" y="10035"/>
                    <a:pt x="12858" y="9869"/>
                  </a:cubicBezTo>
                  <a:cubicBezTo>
                    <a:pt x="12620" y="9702"/>
                    <a:pt x="12336" y="9655"/>
                    <a:pt x="12075" y="9726"/>
                  </a:cubicBezTo>
                  <a:cubicBezTo>
                    <a:pt x="11861" y="9726"/>
                    <a:pt x="11672" y="9869"/>
                    <a:pt x="11600" y="10058"/>
                  </a:cubicBezTo>
                  <a:cubicBezTo>
                    <a:pt x="11505" y="10248"/>
                    <a:pt x="11458" y="10414"/>
                    <a:pt x="11458" y="10604"/>
                  </a:cubicBezTo>
                  <a:cubicBezTo>
                    <a:pt x="11387" y="11031"/>
                    <a:pt x="11743" y="11387"/>
                    <a:pt x="12170" y="113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14;p50"/>
            <p:cNvSpPr/>
            <p:nvPr/>
          </p:nvSpPr>
          <p:spPr>
            <a:xfrm>
              <a:off x="10180375" y="3196025"/>
              <a:ext cx="858725" cy="417500"/>
            </a:xfrm>
            <a:custGeom>
              <a:avLst/>
              <a:gdLst/>
              <a:ahLst/>
              <a:cxnLst/>
              <a:rect l="l" t="t" r="r" b="b"/>
              <a:pathLst>
                <a:path w="34349" h="16700" extrusionOk="0">
                  <a:moveTo>
                    <a:pt x="29272" y="9821"/>
                  </a:moveTo>
                  <a:cubicBezTo>
                    <a:pt x="29367" y="10082"/>
                    <a:pt x="29581" y="10176"/>
                    <a:pt x="29747" y="10343"/>
                  </a:cubicBezTo>
                  <a:cubicBezTo>
                    <a:pt x="29913" y="10485"/>
                    <a:pt x="30126" y="10675"/>
                    <a:pt x="30316" y="10864"/>
                  </a:cubicBezTo>
                  <a:cubicBezTo>
                    <a:pt x="30672" y="11220"/>
                    <a:pt x="30767" y="11789"/>
                    <a:pt x="30529" y="12264"/>
                  </a:cubicBezTo>
                  <a:cubicBezTo>
                    <a:pt x="29936" y="12454"/>
                    <a:pt x="29462" y="12216"/>
                    <a:pt x="29011" y="11932"/>
                  </a:cubicBezTo>
                  <a:cubicBezTo>
                    <a:pt x="28750" y="11718"/>
                    <a:pt x="28418" y="11600"/>
                    <a:pt x="28086" y="11552"/>
                  </a:cubicBezTo>
                  <a:cubicBezTo>
                    <a:pt x="27754" y="11481"/>
                    <a:pt x="27446" y="11386"/>
                    <a:pt x="27137" y="11268"/>
                  </a:cubicBezTo>
                  <a:cubicBezTo>
                    <a:pt x="26710" y="11149"/>
                    <a:pt x="26402" y="11268"/>
                    <a:pt x="26283" y="11671"/>
                  </a:cubicBezTo>
                  <a:cubicBezTo>
                    <a:pt x="26189" y="12027"/>
                    <a:pt x="26094" y="12406"/>
                    <a:pt x="26046" y="12786"/>
                  </a:cubicBezTo>
                  <a:cubicBezTo>
                    <a:pt x="26046" y="13070"/>
                    <a:pt x="25951" y="13355"/>
                    <a:pt x="25809" y="13616"/>
                  </a:cubicBezTo>
                  <a:cubicBezTo>
                    <a:pt x="25595" y="13663"/>
                    <a:pt x="25358" y="13616"/>
                    <a:pt x="25216" y="13450"/>
                  </a:cubicBezTo>
                  <a:cubicBezTo>
                    <a:pt x="24647" y="13023"/>
                    <a:pt x="24077" y="12596"/>
                    <a:pt x="23484" y="12169"/>
                  </a:cubicBezTo>
                  <a:cubicBezTo>
                    <a:pt x="23295" y="12027"/>
                    <a:pt x="23105" y="11932"/>
                    <a:pt x="22891" y="11837"/>
                  </a:cubicBezTo>
                  <a:cubicBezTo>
                    <a:pt x="22464" y="11600"/>
                    <a:pt x="21942" y="11861"/>
                    <a:pt x="21871" y="12335"/>
                  </a:cubicBezTo>
                  <a:cubicBezTo>
                    <a:pt x="21824" y="12525"/>
                    <a:pt x="21800" y="12738"/>
                    <a:pt x="21800" y="12952"/>
                  </a:cubicBezTo>
                  <a:cubicBezTo>
                    <a:pt x="21776" y="13402"/>
                    <a:pt x="21800" y="13829"/>
                    <a:pt x="21776" y="14280"/>
                  </a:cubicBezTo>
                  <a:cubicBezTo>
                    <a:pt x="21729" y="14873"/>
                    <a:pt x="21516" y="15039"/>
                    <a:pt x="20946" y="14849"/>
                  </a:cubicBezTo>
                  <a:cubicBezTo>
                    <a:pt x="20448" y="14707"/>
                    <a:pt x="20021" y="14422"/>
                    <a:pt x="19665" y="14043"/>
                  </a:cubicBezTo>
                  <a:cubicBezTo>
                    <a:pt x="19238" y="13616"/>
                    <a:pt x="18788" y="13165"/>
                    <a:pt x="18361" y="12762"/>
                  </a:cubicBezTo>
                  <a:cubicBezTo>
                    <a:pt x="18100" y="12477"/>
                    <a:pt x="17744" y="12359"/>
                    <a:pt x="17364" y="12430"/>
                  </a:cubicBezTo>
                  <a:cubicBezTo>
                    <a:pt x="17151" y="12454"/>
                    <a:pt x="16937" y="12596"/>
                    <a:pt x="16819" y="12786"/>
                  </a:cubicBezTo>
                  <a:cubicBezTo>
                    <a:pt x="16463" y="13308"/>
                    <a:pt x="16155" y="13877"/>
                    <a:pt x="15894" y="14446"/>
                  </a:cubicBezTo>
                  <a:cubicBezTo>
                    <a:pt x="15562" y="15158"/>
                    <a:pt x="15016" y="15727"/>
                    <a:pt x="14328" y="16059"/>
                  </a:cubicBezTo>
                  <a:cubicBezTo>
                    <a:pt x="14186" y="16154"/>
                    <a:pt x="13996" y="16154"/>
                    <a:pt x="13854" y="16083"/>
                  </a:cubicBezTo>
                  <a:cubicBezTo>
                    <a:pt x="13403" y="15964"/>
                    <a:pt x="13071" y="15609"/>
                    <a:pt x="12952" y="15182"/>
                  </a:cubicBezTo>
                  <a:cubicBezTo>
                    <a:pt x="12857" y="14778"/>
                    <a:pt x="12810" y="14399"/>
                    <a:pt x="12786" y="13996"/>
                  </a:cubicBezTo>
                  <a:cubicBezTo>
                    <a:pt x="12763" y="13735"/>
                    <a:pt x="12763" y="13497"/>
                    <a:pt x="12786" y="13236"/>
                  </a:cubicBezTo>
                  <a:cubicBezTo>
                    <a:pt x="12763" y="12857"/>
                    <a:pt x="12525" y="12525"/>
                    <a:pt x="12193" y="12406"/>
                  </a:cubicBezTo>
                  <a:cubicBezTo>
                    <a:pt x="11932" y="12311"/>
                    <a:pt x="11648" y="12406"/>
                    <a:pt x="11505" y="12620"/>
                  </a:cubicBezTo>
                  <a:cubicBezTo>
                    <a:pt x="11458" y="12715"/>
                    <a:pt x="11434" y="12809"/>
                    <a:pt x="11387" y="12928"/>
                  </a:cubicBezTo>
                  <a:cubicBezTo>
                    <a:pt x="11339" y="13047"/>
                    <a:pt x="11268" y="13189"/>
                    <a:pt x="11197" y="13308"/>
                  </a:cubicBezTo>
                  <a:cubicBezTo>
                    <a:pt x="10817" y="13853"/>
                    <a:pt x="10414" y="14375"/>
                    <a:pt x="9987" y="14849"/>
                  </a:cubicBezTo>
                  <a:cubicBezTo>
                    <a:pt x="9489" y="15395"/>
                    <a:pt x="8943" y="15869"/>
                    <a:pt x="8327" y="16249"/>
                  </a:cubicBezTo>
                  <a:cubicBezTo>
                    <a:pt x="7852" y="16534"/>
                    <a:pt x="7330" y="16700"/>
                    <a:pt x="6761" y="16700"/>
                  </a:cubicBezTo>
                  <a:cubicBezTo>
                    <a:pt x="6524" y="16700"/>
                    <a:pt x="6263" y="16700"/>
                    <a:pt x="5978" y="16676"/>
                  </a:cubicBezTo>
                  <a:cubicBezTo>
                    <a:pt x="6002" y="16557"/>
                    <a:pt x="6026" y="16462"/>
                    <a:pt x="6050" y="16344"/>
                  </a:cubicBezTo>
                  <a:cubicBezTo>
                    <a:pt x="6477" y="15276"/>
                    <a:pt x="7022" y="14280"/>
                    <a:pt x="7686" y="13331"/>
                  </a:cubicBezTo>
                  <a:cubicBezTo>
                    <a:pt x="8137" y="12691"/>
                    <a:pt x="8659" y="12098"/>
                    <a:pt x="9157" y="11505"/>
                  </a:cubicBezTo>
                  <a:cubicBezTo>
                    <a:pt x="9204" y="11457"/>
                    <a:pt x="9252" y="11410"/>
                    <a:pt x="9299" y="11363"/>
                  </a:cubicBezTo>
                  <a:cubicBezTo>
                    <a:pt x="9560" y="11007"/>
                    <a:pt x="9370" y="10509"/>
                    <a:pt x="8920" y="10437"/>
                  </a:cubicBezTo>
                  <a:cubicBezTo>
                    <a:pt x="8730" y="10414"/>
                    <a:pt x="8516" y="10437"/>
                    <a:pt x="8327" y="10532"/>
                  </a:cubicBezTo>
                  <a:cubicBezTo>
                    <a:pt x="7402" y="10936"/>
                    <a:pt x="6477" y="11291"/>
                    <a:pt x="5575" y="11718"/>
                  </a:cubicBezTo>
                  <a:cubicBezTo>
                    <a:pt x="4887" y="12027"/>
                    <a:pt x="4176" y="12288"/>
                    <a:pt x="3440" y="12477"/>
                  </a:cubicBezTo>
                  <a:cubicBezTo>
                    <a:pt x="2610" y="12691"/>
                    <a:pt x="1780" y="12881"/>
                    <a:pt x="973" y="13070"/>
                  </a:cubicBezTo>
                  <a:cubicBezTo>
                    <a:pt x="665" y="13118"/>
                    <a:pt x="380" y="13142"/>
                    <a:pt x="96" y="13142"/>
                  </a:cubicBezTo>
                  <a:cubicBezTo>
                    <a:pt x="1" y="12976"/>
                    <a:pt x="96" y="12928"/>
                    <a:pt x="167" y="12833"/>
                  </a:cubicBezTo>
                  <a:cubicBezTo>
                    <a:pt x="689" y="12383"/>
                    <a:pt x="1210" y="11908"/>
                    <a:pt x="1756" y="11481"/>
                  </a:cubicBezTo>
                  <a:cubicBezTo>
                    <a:pt x="3132" y="10390"/>
                    <a:pt x="4531" y="9323"/>
                    <a:pt x="5931" y="8255"/>
                  </a:cubicBezTo>
                  <a:cubicBezTo>
                    <a:pt x="6524" y="7804"/>
                    <a:pt x="7164" y="7449"/>
                    <a:pt x="7852" y="7164"/>
                  </a:cubicBezTo>
                  <a:cubicBezTo>
                    <a:pt x="7995" y="7116"/>
                    <a:pt x="8113" y="7045"/>
                    <a:pt x="8256" y="6950"/>
                  </a:cubicBezTo>
                  <a:cubicBezTo>
                    <a:pt x="8350" y="6856"/>
                    <a:pt x="8422" y="6737"/>
                    <a:pt x="8469" y="6595"/>
                  </a:cubicBezTo>
                  <a:cubicBezTo>
                    <a:pt x="8493" y="6547"/>
                    <a:pt x="8445" y="6452"/>
                    <a:pt x="8469" y="6405"/>
                  </a:cubicBezTo>
                  <a:cubicBezTo>
                    <a:pt x="8516" y="6286"/>
                    <a:pt x="8635" y="6168"/>
                    <a:pt x="8611" y="6096"/>
                  </a:cubicBezTo>
                  <a:cubicBezTo>
                    <a:pt x="8564" y="5954"/>
                    <a:pt x="8469" y="5836"/>
                    <a:pt x="8350" y="5764"/>
                  </a:cubicBezTo>
                  <a:cubicBezTo>
                    <a:pt x="8042" y="5503"/>
                    <a:pt x="7710" y="5266"/>
                    <a:pt x="7402" y="5029"/>
                  </a:cubicBezTo>
                  <a:cubicBezTo>
                    <a:pt x="7330" y="4982"/>
                    <a:pt x="7283" y="4910"/>
                    <a:pt x="7236" y="4839"/>
                  </a:cubicBezTo>
                  <a:cubicBezTo>
                    <a:pt x="6951" y="4389"/>
                    <a:pt x="6690" y="3938"/>
                    <a:pt x="6429" y="3463"/>
                  </a:cubicBezTo>
                  <a:cubicBezTo>
                    <a:pt x="6382" y="3345"/>
                    <a:pt x="6358" y="3250"/>
                    <a:pt x="6358" y="3131"/>
                  </a:cubicBezTo>
                  <a:cubicBezTo>
                    <a:pt x="6477" y="3108"/>
                    <a:pt x="6619" y="3084"/>
                    <a:pt x="6737" y="3084"/>
                  </a:cubicBezTo>
                  <a:cubicBezTo>
                    <a:pt x="7330" y="3084"/>
                    <a:pt x="7923" y="3036"/>
                    <a:pt x="8516" y="3084"/>
                  </a:cubicBezTo>
                  <a:cubicBezTo>
                    <a:pt x="8967" y="3131"/>
                    <a:pt x="9394" y="3203"/>
                    <a:pt x="9821" y="3321"/>
                  </a:cubicBezTo>
                  <a:cubicBezTo>
                    <a:pt x="9963" y="3369"/>
                    <a:pt x="10082" y="3463"/>
                    <a:pt x="10201" y="3558"/>
                  </a:cubicBezTo>
                  <a:cubicBezTo>
                    <a:pt x="10533" y="3867"/>
                    <a:pt x="10960" y="4104"/>
                    <a:pt x="11410" y="4246"/>
                  </a:cubicBezTo>
                  <a:cubicBezTo>
                    <a:pt x="11576" y="4294"/>
                    <a:pt x="11766" y="4341"/>
                    <a:pt x="11956" y="4365"/>
                  </a:cubicBezTo>
                  <a:cubicBezTo>
                    <a:pt x="12312" y="4412"/>
                    <a:pt x="12691" y="4199"/>
                    <a:pt x="12810" y="3843"/>
                  </a:cubicBezTo>
                  <a:cubicBezTo>
                    <a:pt x="13142" y="3155"/>
                    <a:pt x="13522" y="2443"/>
                    <a:pt x="13877" y="1756"/>
                  </a:cubicBezTo>
                  <a:cubicBezTo>
                    <a:pt x="13901" y="1732"/>
                    <a:pt x="13901" y="1661"/>
                    <a:pt x="13925" y="1637"/>
                  </a:cubicBezTo>
                  <a:cubicBezTo>
                    <a:pt x="14352" y="1234"/>
                    <a:pt x="14755" y="807"/>
                    <a:pt x="15182" y="403"/>
                  </a:cubicBezTo>
                  <a:cubicBezTo>
                    <a:pt x="15324" y="261"/>
                    <a:pt x="15562" y="261"/>
                    <a:pt x="15728" y="380"/>
                  </a:cubicBezTo>
                  <a:cubicBezTo>
                    <a:pt x="15917" y="475"/>
                    <a:pt x="16083" y="593"/>
                    <a:pt x="16226" y="759"/>
                  </a:cubicBezTo>
                  <a:cubicBezTo>
                    <a:pt x="16582" y="1210"/>
                    <a:pt x="16890" y="1684"/>
                    <a:pt x="17246" y="2135"/>
                  </a:cubicBezTo>
                  <a:cubicBezTo>
                    <a:pt x="17364" y="2325"/>
                    <a:pt x="17507" y="2515"/>
                    <a:pt x="17649" y="2681"/>
                  </a:cubicBezTo>
                  <a:cubicBezTo>
                    <a:pt x="18218" y="3226"/>
                    <a:pt x="19096" y="3250"/>
                    <a:pt x="19665" y="2728"/>
                  </a:cubicBezTo>
                  <a:cubicBezTo>
                    <a:pt x="19902" y="2491"/>
                    <a:pt x="20140" y="2230"/>
                    <a:pt x="20401" y="2016"/>
                  </a:cubicBezTo>
                  <a:cubicBezTo>
                    <a:pt x="20804" y="1613"/>
                    <a:pt x="21255" y="1257"/>
                    <a:pt x="21658" y="854"/>
                  </a:cubicBezTo>
                  <a:cubicBezTo>
                    <a:pt x="22132" y="427"/>
                    <a:pt x="22749" y="309"/>
                    <a:pt x="23318" y="71"/>
                  </a:cubicBezTo>
                  <a:cubicBezTo>
                    <a:pt x="23437" y="48"/>
                    <a:pt x="23555" y="24"/>
                    <a:pt x="23698" y="48"/>
                  </a:cubicBezTo>
                  <a:cubicBezTo>
                    <a:pt x="23911" y="0"/>
                    <a:pt x="24125" y="143"/>
                    <a:pt x="24196" y="332"/>
                  </a:cubicBezTo>
                  <a:cubicBezTo>
                    <a:pt x="24386" y="688"/>
                    <a:pt x="24504" y="1068"/>
                    <a:pt x="24599" y="1471"/>
                  </a:cubicBezTo>
                  <a:cubicBezTo>
                    <a:pt x="24670" y="1969"/>
                    <a:pt x="24813" y="2443"/>
                    <a:pt x="24884" y="2942"/>
                  </a:cubicBezTo>
                  <a:cubicBezTo>
                    <a:pt x="24884" y="3487"/>
                    <a:pt x="25335" y="3890"/>
                    <a:pt x="25856" y="3843"/>
                  </a:cubicBezTo>
                  <a:cubicBezTo>
                    <a:pt x="26283" y="3843"/>
                    <a:pt x="26710" y="3796"/>
                    <a:pt x="27114" y="3724"/>
                  </a:cubicBezTo>
                  <a:cubicBezTo>
                    <a:pt x="27754" y="3558"/>
                    <a:pt x="28418" y="3463"/>
                    <a:pt x="29059" y="3345"/>
                  </a:cubicBezTo>
                  <a:cubicBezTo>
                    <a:pt x="29367" y="3297"/>
                    <a:pt x="29438" y="3416"/>
                    <a:pt x="29438" y="3701"/>
                  </a:cubicBezTo>
                  <a:cubicBezTo>
                    <a:pt x="29415" y="4175"/>
                    <a:pt x="29296" y="4626"/>
                    <a:pt x="29082" y="5053"/>
                  </a:cubicBezTo>
                  <a:cubicBezTo>
                    <a:pt x="28988" y="5219"/>
                    <a:pt x="28940" y="5409"/>
                    <a:pt x="28988" y="5598"/>
                  </a:cubicBezTo>
                  <a:cubicBezTo>
                    <a:pt x="29035" y="5883"/>
                    <a:pt x="29248" y="6096"/>
                    <a:pt x="29533" y="6144"/>
                  </a:cubicBezTo>
                  <a:cubicBezTo>
                    <a:pt x="29699" y="6168"/>
                    <a:pt x="29865" y="6215"/>
                    <a:pt x="30031" y="6239"/>
                  </a:cubicBezTo>
                  <a:cubicBezTo>
                    <a:pt x="30245" y="6286"/>
                    <a:pt x="30482" y="6357"/>
                    <a:pt x="30695" y="6381"/>
                  </a:cubicBezTo>
                  <a:cubicBezTo>
                    <a:pt x="30909" y="6405"/>
                    <a:pt x="31122" y="6405"/>
                    <a:pt x="31336" y="6381"/>
                  </a:cubicBezTo>
                  <a:cubicBezTo>
                    <a:pt x="32048" y="6381"/>
                    <a:pt x="32735" y="6476"/>
                    <a:pt x="33423" y="6666"/>
                  </a:cubicBezTo>
                  <a:cubicBezTo>
                    <a:pt x="33732" y="6689"/>
                    <a:pt x="34016" y="6879"/>
                    <a:pt x="34159" y="7164"/>
                  </a:cubicBezTo>
                  <a:cubicBezTo>
                    <a:pt x="34348" y="7543"/>
                    <a:pt x="34301" y="7994"/>
                    <a:pt x="34040" y="8326"/>
                  </a:cubicBezTo>
                  <a:cubicBezTo>
                    <a:pt x="33495" y="8990"/>
                    <a:pt x="32854" y="9607"/>
                    <a:pt x="31953" y="9773"/>
                  </a:cubicBezTo>
                  <a:cubicBezTo>
                    <a:pt x="31383" y="9844"/>
                    <a:pt x="30814" y="9939"/>
                    <a:pt x="30268" y="9655"/>
                  </a:cubicBezTo>
                  <a:cubicBezTo>
                    <a:pt x="29936" y="9489"/>
                    <a:pt x="29533" y="9560"/>
                    <a:pt x="29272" y="98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15;p50"/>
            <p:cNvSpPr/>
            <p:nvPr/>
          </p:nvSpPr>
          <p:spPr>
            <a:xfrm>
              <a:off x="10397425" y="4108675"/>
              <a:ext cx="514175" cy="388450"/>
            </a:xfrm>
            <a:custGeom>
              <a:avLst/>
              <a:gdLst/>
              <a:ahLst/>
              <a:cxnLst/>
              <a:rect l="l" t="t" r="r" b="b"/>
              <a:pathLst>
                <a:path w="20567" h="15538" extrusionOk="0">
                  <a:moveTo>
                    <a:pt x="1" y="15514"/>
                  </a:moveTo>
                  <a:cubicBezTo>
                    <a:pt x="48" y="15040"/>
                    <a:pt x="119" y="14565"/>
                    <a:pt x="261" y="14115"/>
                  </a:cubicBezTo>
                  <a:cubicBezTo>
                    <a:pt x="570" y="12928"/>
                    <a:pt x="1044" y="11790"/>
                    <a:pt x="1471" y="10628"/>
                  </a:cubicBezTo>
                  <a:cubicBezTo>
                    <a:pt x="1732" y="9916"/>
                    <a:pt x="1969" y="9157"/>
                    <a:pt x="2135" y="8398"/>
                  </a:cubicBezTo>
                  <a:cubicBezTo>
                    <a:pt x="2254" y="7828"/>
                    <a:pt x="2420" y="7283"/>
                    <a:pt x="2586" y="6737"/>
                  </a:cubicBezTo>
                  <a:cubicBezTo>
                    <a:pt x="2942" y="5433"/>
                    <a:pt x="3227" y="4104"/>
                    <a:pt x="3464" y="2776"/>
                  </a:cubicBezTo>
                  <a:cubicBezTo>
                    <a:pt x="3511" y="2444"/>
                    <a:pt x="3535" y="2112"/>
                    <a:pt x="3559" y="1732"/>
                  </a:cubicBezTo>
                  <a:cubicBezTo>
                    <a:pt x="3677" y="1709"/>
                    <a:pt x="3772" y="1709"/>
                    <a:pt x="3891" y="1709"/>
                  </a:cubicBezTo>
                  <a:cubicBezTo>
                    <a:pt x="5006" y="1922"/>
                    <a:pt x="6121" y="1993"/>
                    <a:pt x="7235" y="1946"/>
                  </a:cubicBezTo>
                  <a:cubicBezTo>
                    <a:pt x="7330" y="1946"/>
                    <a:pt x="7401" y="1946"/>
                    <a:pt x="7544" y="1969"/>
                  </a:cubicBezTo>
                  <a:cubicBezTo>
                    <a:pt x="7591" y="2088"/>
                    <a:pt x="7662" y="2207"/>
                    <a:pt x="7734" y="2349"/>
                  </a:cubicBezTo>
                  <a:cubicBezTo>
                    <a:pt x="7971" y="2847"/>
                    <a:pt x="8327" y="3274"/>
                    <a:pt x="8777" y="3582"/>
                  </a:cubicBezTo>
                  <a:cubicBezTo>
                    <a:pt x="8991" y="3749"/>
                    <a:pt x="9252" y="3867"/>
                    <a:pt x="9513" y="3915"/>
                  </a:cubicBezTo>
                  <a:cubicBezTo>
                    <a:pt x="10082" y="4033"/>
                    <a:pt x="10580" y="3938"/>
                    <a:pt x="10912" y="3416"/>
                  </a:cubicBezTo>
                  <a:cubicBezTo>
                    <a:pt x="11031" y="3250"/>
                    <a:pt x="11173" y="3084"/>
                    <a:pt x="11339" y="2942"/>
                  </a:cubicBezTo>
                  <a:cubicBezTo>
                    <a:pt x="11814" y="2539"/>
                    <a:pt x="12193" y="2041"/>
                    <a:pt x="12430" y="1495"/>
                  </a:cubicBezTo>
                  <a:cubicBezTo>
                    <a:pt x="12525" y="1258"/>
                    <a:pt x="12715" y="1092"/>
                    <a:pt x="12952" y="1044"/>
                  </a:cubicBezTo>
                  <a:cubicBezTo>
                    <a:pt x="13332" y="973"/>
                    <a:pt x="13711" y="855"/>
                    <a:pt x="14114" y="736"/>
                  </a:cubicBezTo>
                  <a:cubicBezTo>
                    <a:pt x="14660" y="570"/>
                    <a:pt x="15182" y="356"/>
                    <a:pt x="15727" y="167"/>
                  </a:cubicBezTo>
                  <a:cubicBezTo>
                    <a:pt x="15870" y="119"/>
                    <a:pt x="16036" y="48"/>
                    <a:pt x="16202" y="1"/>
                  </a:cubicBezTo>
                  <a:cubicBezTo>
                    <a:pt x="16226" y="1"/>
                    <a:pt x="16273" y="24"/>
                    <a:pt x="16344" y="48"/>
                  </a:cubicBezTo>
                  <a:cubicBezTo>
                    <a:pt x="16534" y="736"/>
                    <a:pt x="16913" y="1376"/>
                    <a:pt x="16961" y="2135"/>
                  </a:cubicBezTo>
                  <a:cubicBezTo>
                    <a:pt x="16985" y="2302"/>
                    <a:pt x="17032" y="2468"/>
                    <a:pt x="17103" y="2610"/>
                  </a:cubicBezTo>
                  <a:cubicBezTo>
                    <a:pt x="17388" y="3488"/>
                    <a:pt x="17696" y="4342"/>
                    <a:pt x="17957" y="5219"/>
                  </a:cubicBezTo>
                  <a:cubicBezTo>
                    <a:pt x="18242" y="6026"/>
                    <a:pt x="18550" y="6832"/>
                    <a:pt x="18930" y="7615"/>
                  </a:cubicBezTo>
                  <a:cubicBezTo>
                    <a:pt x="19333" y="8422"/>
                    <a:pt x="19618" y="9275"/>
                    <a:pt x="19831" y="10129"/>
                  </a:cubicBezTo>
                  <a:cubicBezTo>
                    <a:pt x="19879" y="10390"/>
                    <a:pt x="19902" y="10675"/>
                    <a:pt x="19926" y="10936"/>
                  </a:cubicBezTo>
                  <a:cubicBezTo>
                    <a:pt x="19950" y="11197"/>
                    <a:pt x="19926" y="11458"/>
                    <a:pt x="20140" y="11648"/>
                  </a:cubicBezTo>
                  <a:cubicBezTo>
                    <a:pt x="20258" y="11790"/>
                    <a:pt x="20306" y="11956"/>
                    <a:pt x="20282" y="12122"/>
                  </a:cubicBezTo>
                  <a:cubicBezTo>
                    <a:pt x="20282" y="12383"/>
                    <a:pt x="20329" y="12620"/>
                    <a:pt x="20424" y="12857"/>
                  </a:cubicBezTo>
                  <a:cubicBezTo>
                    <a:pt x="20566" y="13118"/>
                    <a:pt x="20543" y="13427"/>
                    <a:pt x="20377" y="13664"/>
                  </a:cubicBezTo>
                  <a:lnTo>
                    <a:pt x="19072" y="14162"/>
                  </a:lnTo>
                  <a:cubicBezTo>
                    <a:pt x="19025" y="14186"/>
                    <a:pt x="18953" y="14209"/>
                    <a:pt x="18906" y="14209"/>
                  </a:cubicBezTo>
                  <a:cubicBezTo>
                    <a:pt x="18052" y="14162"/>
                    <a:pt x="17246" y="14447"/>
                    <a:pt x="16415" y="14589"/>
                  </a:cubicBezTo>
                  <a:cubicBezTo>
                    <a:pt x="15965" y="14684"/>
                    <a:pt x="15490" y="14731"/>
                    <a:pt x="15040" y="14779"/>
                  </a:cubicBezTo>
                  <a:cubicBezTo>
                    <a:pt x="14328" y="14874"/>
                    <a:pt x="13640" y="14968"/>
                    <a:pt x="12952" y="15087"/>
                  </a:cubicBezTo>
                  <a:cubicBezTo>
                    <a:pt x="12359" y="15206"/>
                    <a:pt x="11742" y="15277"/>
                    <a:pt x="11126" y="15301"/>
                  </a:cubicBezTo>
                  <a:cubicBezTo>
                    <a:pt x="10770" y="15301"/>
                    <a:pt x="10414" y="15348"/>
                    <a:pt x="10058" y="15395"/>
                  </a:cubicBezTo>
                  <a:cubicBezTo>
                    <a:pt x="9133" y="15490"/>
                    <a:pt x="8184" y="15538"/>
                    <a:pt x="7259" y="15538"/>
                  </a:cubicBezTo>
                  <a:lnTo>
                    <a:pt x="641" y="15538"/>
                  </a:lnTo>
                  <a:cubicBezTo>
                    <a:pt x="451" y="15538"/>
                    <a:pt x="238" y="15514"/>
                    <a:pt x="1" y="155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16;p50"/>
            <p:cNvSpPr/>
            <p:nvPr/>
          </p:nvSpPr>
          <p:spPr>
            <a:xfrm>
              <a:off x="10384375" y="4490575"/>
              <a:ext cx="525450" cy="198700"/>
            </a:xfrm>
            <a:custGeom>
              <a:avLst/>
              <a:gdLst/>
              <a:ahLst/>
              <a:cxnLst/>
              <a:rect l="l" t="t" r="r" b="b"/>
              <a:pathLst>
                <a:path w="21018" h="7948" extrusionOk="0">
                  <a:moveTo>
                    <a:pt x="19926" y="1"/>
                  </a:moveTo>
                  <a:cubicBezTo>
                    <a:pt x="19997" y="333"/>
                    <a:pt x="20092" y="618"/>
                    <a:pt x="20140" y="926"/>
                  </a:cubicBezTo>
                  <a:cubicBezTo>
                    <a:pt x="20282" y="1661"/>
                    <a:pt x="20495" y="2373"/>
                    <a:pt x="20756" y="3061"/>
                  </a:cubicBezTo>
                  <a:cubicBezTo>
                    <a:pt x="20899" y="3345"/>
                    <a:pt x="20946" y="3678"/>
                    <a:pt x="20946" y="3986"/>
                  </a:cubicBezTo>
                  <a:cubicBezTo>
                    <a:pt x="20946" y="4626"/>
                    <a:pt x="20946" y="5267"/>
                    <a:pt x="20970" y="5884"/>
                  </a:cubicBezTo>
                  <a:cubicBezTo>
                    <a:pt x="21017" y="6216"/>
                    <a:pt x="20828" y="6548"/>
                    <a:pt x="20519" y="6643"/>
                  </a:cubicBezTo>
                  <a:cubicBezTo>
                    <a:pt x="20116" y="6832"/>
                    <a:pt x="19689" y="6975"/>
                    <a:pt x="19262" y="7117"/>
                  </a:cubicBezTo>
                  <a:cubicBezTo>
                    <a:pt x="18598" y="7307"/>
                    <a:pt x="17886" y="7402"/>
                    <a:pt x="17198" y="7402"/>
                  </a:cubicBezTo>
                  <a:cubicBezTo>
                    <a:pt x="16321" y="7354"/>
                    <a:pt x="15467" y="7402"/>
                    <a:pt x="14589" y="7402"/>
                  </a:cubicBezTo>
                  <a:cubicBezTo>
                    <a:pt x="14399" y="7402"/>
                    <a:pt x="14209" y="7402"/>
                    <a:pt x="14043" y="7378"/>
                  </a:cubicBezTo>
                  <a:cubicBezTo>
                    <a:pt x="13782" y="6975"/>
                    <a:pt x="13664" y="6500"/>
                    <a:pt x="13711" y="6002"/>
                  </a:cubicBezTo>
                  <a:lnTo>
                    <a:pt x="13711" y="4626"/>
                  </a:lnTo>
                  <a:cubicBezTo>
                    <a:pt x="13711" y="4152"/>
                    <a:pt x="13569" y="4033"/>
                    <a:pt x="13118" y="3891"/>
                  </a:cubicBezTo>
                  <a:cubicBezTo>
                    <a:pt x="12976" y="3867"/>
                    <a:pt x="12786" y="3844"/>
                    <a:pt x="12620" y="3844"/>
                  </a:cubicBezTo>
                  <a:lnTo>
                    <a:pt x="7923" y="3844"/>
                  </a:lnTo>
                  <a:cubicBezTo>
                    <a:pt x="7449" y="3820"/>
                    <a:pt x="6998" y="4105"/>
                    <a:pt x="6856" y="4555"/>
                  </a:cubicBezTo>
                  <a:cubicBezTo>
                    <a:pt x="6809" y="4650"/>
                    <a:pt x="6785" y="4769"/>
                    <a:pt x="6761" y="4864"/>
                  </a:cubicBezTo>
                  <a:cubicBezTo>
                    <a:pt x="6453" y="5741"/>
                    <a:pt x="6263" y="6666"/>
                    <a:pt x="6239" y="7592"/>
                  </a:cubicBezTo>
                  <a:cubicBezTo>
                    <a:pt x="6239" y="7663"/>
                    <a:pt x="6216" y="7758"/>
                    <a:pt x="6216" y="7829"/>
                  </a:cubicBezTo>
                  <a:cubicBezTo>
                    <a:pt x="5812" y="7924"/>
                    <a:pt x="5409" y="7947"/>
                    <a:pt x="5029" y="7852"/>
                  </a:cubicBezTo>
                  <a:cubicBezTo>
                    <a:pt x="4935" y="7829"/>
                    <a:pt x="4863" y="7805"/>
                    <a:pt x="4769" y="7805"/>
                  </a:cubicBezTo>
                  <a:cubicBezTo>
                    <a:pt x="3535" y="7734"/>
                    <a:pt x="2396" y="7212"/>
                    <a:pt x="1187" y="6998"/>
                  </a:cubicBezTo>
                  <a:cubicBezTo>
                    <a:pt x="855" y="6927"/>
                    <a:pt x="523" y="6832"/>
                    <a:pt x="214" y="6738"/>
                  </a:cubicBezTo>
                  <a:cubicBezTo>
                    <a:pt x="143" y="6690"/>
                    <a:pt x="48" y="6643"/>
                    <a:pt x="1" y="6595"/>
                  </a:cubicBezTo>
                  <a:cubicBezTo>
                    <a:pt x="24" y="6477"/>
                    <a:pt x="48" y="6382"/>
                    <a:pt x="96" y="6287"/>
                  </a:cubicBezTo>
                  <a:cubicBezTo>
                    <a:pt x="333" y="5812"/>
                    <a:pt x="594" y="5314"/>
                    <a:pt x="878" y="4840"/>
                  </a:cubicBezTo>
                  <a:cubicBezTo>
                    <a:pt x="1068" y="4484"/>
                    <a:pt x="1234" y="4128"/>
                    <a:pt x="1376" y="3749"/>
                  </a:cubicBezTo>
                  <a:cubicBezTo>
                    <a:pt x="1590" y="3156"/>
                    <a:pt x="1851" y="2563"/>
                    <a:pt x="2136" y="1993"/>
                  </a:cubicBezTo>
                  <a:cubicBezTo>
                    <a:pt x="2254" y="1804"/>
                    <a:pt x="2420" y="1614"/>
                    <a:pt x="2586" y="1424"/>
                  </a:cubicBezTo>
                  <a:lnTo>
                    <a:pt x="3203" y="1424"/>
                  </a:lnTo>
                  <a:cubicBezTo>
                    <a:pt x="5219" y="1424"/>
                    <a:pt x="7212" y="1424"/>
                    <a:pt x="9228" y="1400"/>
                  </a:cubicBezTo>
                  <a:cubicBezTo>
                    <a:pt x="9892" y="1400"/>
                    <a:pt x="10533" y="1305"/>
                    <a:pt x="11197" y="1258"/>
                  </a:cubicBezTo>
                  <a:cubicBezTo>
                    <a:pt x="11292" y="1258"/>
                    <a:pt x="11363" y="1234"/>
                    <a:pt x="11458" y="1234"/>
                  </a:cubicBezTo>
                  <a:cubicBezTo>
                    <a:pt x="12739" y="1234"/>
                    <a:pt x="13972" y="902"/>
                    <a:pt x="15229" y="760"/>
                  </a:cubicBezTo>
                  <a:cubicBezTo>
                    <a:pt x="15324" y="736"/>
                    <a:pt x="15443" y="736"/>
                    <a:pt x="15538" y="712"/>
                  </a:cubicBezTo>
                  <a:cubicBezTo>
                    <a:pt x="16273" y="689"/>
                    <a:pt x="17009" y="570"/>
                    <a:pt x="17720" y="380"/>
                  </a:cubicBezTo>
                  <a:cubicBezTo>
                    <a:pt x="18384" y="262"/>
                    <a:pt x="19025" y="143"/>
                    <a:pt x="19665" y="25"/>
                  </a:cubicBezTo>
                  <a:cubicBezTo>
                    <a:pt x="19760" y="1"/>
                    <a:pt x="19831" y="1"/>
                    <a:pt x="199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17;p50"/>
            <p:cNvSpPr/>
            <p:nvPr/>
          </p:nvSpPr>
          <p:spPr>
            <a:xfrm>
              <a:off x="11071100" y="3619425"/>
              <a:ext cx="77125" cy="145325"/>
            </a:xfrm>
            <a:custGeom>
              <a:avLst/>
              <a:gdLst/>
              <a:ahLst/>
              <a:cxnLst/>
              <a:rect l="l" t="t" r="r" b="b"/>
              <a:pathLst>
                <a:path w="3085" h="5813" extrusionOk="0">
                  <a:moveTo>
                    <a:pt x="0" y="760"/>
                  </a:moveTo>
                  <a:cubicBezTo>
                    <a:pt x="546" y="1"/>
                    <a:pt x="1281" y="1"/>
                    <a:pt x="2017" y="167"/>
                  </a:cubicBezTo>
                  <a:cubicBezTo>
                    <a:pt x="2349" y="262"/>
                    <a:pt x="2586" y="475"/>
                    <a:pt x="2705" y="784"/>
                  </a:cubicBezTo>
                  <a:cubicBezTo>
                    <a:pt x="3013" y="1614"/>
                    <a:pt x="3084" y="2492"/>
                    <a:pt x="2894" y="3346"/>
                  </a:cubicBezTo>
                  <a:cubicBezTo>
                    <a:pt x="2681" y="3820"/>
                    <a:pt x="2396" y="4271"/>
                    <a:pt x="2040" y="4674"/>
                  </a:cubicBezTo>
                  <a:cubicBezTo>
                    <a:pt x="1613" y="5148"/>
                    <a:pt x="1115" y="5528"/>
                    <a:pt x="570" y="5813"/>
                  </a:cubicBezTo>
                  <a:cubicBezTo>
                    <a:pt x="404" y="5741"/>
                    <a:pt x="451" y="5623"/>
                    <a:pt x="451" y="5504"/>
                  </a:cubicBezTo>
                  <a:cubicBezTo>
                    <a:pt x="451" y="5409"/>
                    <a:pt x="475" y="5314"/>
                    <a:pt x="475" y="5196"/>
                  </a:cubicBezTo>
                  <a:cubicBezTo>
                    <a:pt x="546" y="4579"/>
                    <a:pt x="546" y="3986"/>
                    <a:pt x="499" y="3369"/>
                  </a:cubicBezTo>
                  <a:cubicBezTo>
                    <a:pt x="451" y="2563"/>
                    <a:pt x="309" y="1780"/>
                    <a:pt x="72" y="1021"/>
                  </a:cubicBezTo>
                  <a:cubicBezTo>
                    <a:pt x="48" y="926"/>
                    <a:pt x="24" y="855"/>
                    <a:pt x="0" y="7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18;p50"/>
            <p:cNvSpPr/>
            <p:nvPr/>
          </p:nvSpPr>
          <p:spPr>
            <a:xfrm>
              <a:off x="10071275" y="3690000"/>
              <a:ext cx="76525" cy="112100"/>
            </a:xfrm>
            <a:custGeom>
              <a:avLst/>
              <a:gdLst/>
              <a:ahLst/>
              <a:cxnLst/>
              <a:rect l="l" t="t" r="r" b="b"/>
              <a:pathLst>
                <a:path w="3061" h="4484" extrusionOk="0">
                  <a:moveTo>
                    <a:pt x="2704" y="4484"/>
                  </a:moveTo>
                  <a:cubicBezTo>
                    <a:pt x="1993" y="4389"/>
                    <a:pt x="1305" y="4128"/>
                    <a:pt x="688" y="3749"/>
                  </a:cubicBezTo>
                  <a:cubicBezTo>
                    <a:pt x="261" y="3488"/>
                    <a:pt x="0" y="3037"/>
                    <a:pt x="24" y="2563"/>
                  </a:cubicBezTo>
                  <a:cubicBezTo>
                    <a:pt x="0" y="2112"/>
                    <a:pt x="95" y="1661"/>
                    <a:pt x="285" y="1258"/>
                  </a:cubicBezTo>
                  <a:cubicBezTo>
                    <a:pt x="356" y="1092"/>
                    <a:pt x="427" y="926"/>
                    <a:pt x="522" y="760"/>
                  </a:cubicBezTo>
                  <a:cubicBezTo>
                    <a:pt x="854" y="143"/>
                    <a:pt x="1328" y="1"/>
                    <a:pt x="1945" y="356"/>
                  </a:cubicBezTo>
                  <a:cubicBezTo>
                    <a:pt x="2372" y="617"/>
                    <a:pt x="2752" y="950"/>
                    <a:pt x="3060" y="1329"/>
                  </a:cubicBezTo>
                  <a:cubicBezTo>
                    <a:pt x="3036" y="1875"/>
                    <a:pt x="2965" y="2396"/>
                    <a:pt x="2847" y="2918"/>
                  </a:cubicBezTo>
                  <a:cubicBezTo>
                    <a:pt x="2799" y="3440"/>
                    <a:pt x="2752" y="3962"/>
                    <a:pt x="2704" y="4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19;p50"/>
            <p:cNvSpPr/>
            <p:nvPr/>
          </p:nvSpPr>
          <p:spPr>
            <a:xfrm>
              <a:off x="10329825" y="4842850"/>
              <a:ext cx="129300" cy="43300"/>
            </a:xfrm>
            <a:custGeom>
              <a:avLst/>
              <a:gdLst/>
              <a:ahLst/>
              <a:cxnLst/>
              <a:rect l="l" t="t" r="r" b="b"/>
              <a:pathLst>
                <a:path w="5172" h="1732" extrusionOk="0">
                  <a:moveTo>
                    <a:pt x="5172" y="830"/>
                  </a:moveTo>
                  <a:cubicBezTo>
                    <a:pt x="4958" y="1020"/>
                    <a:pt x="4768" y="1210"/>
                    <a:pt x="4555" y="1376"/>
                  </a:cubicBezTo>
                  <a:cubicBezTo>
                    <a:pt x="4436" y="1447"/>
                    <a:pt x="4318" y="1494"/>
                    <a:pt x="4199" y="1518"/>
                  </a:cubicBezTo>
                  <a:cubicBezTo>
                    <a:pt x="3985" y="1566"/>
                    <a:pt x="3748" y="1613"/>
                    <a:pt x="3511" y="1637"/>
                  </a:cubicBezTo>
                  <a:cubicBezTo>
                    <a:pt x="2491" y="1732"/>
                    <a:pt x="1447" y="1732"/>
                    <a:pt x="427" y="1613"/>
                  </a:cubicBezTo>
                  <a:cubicBezTo>
                    <a:pt x="285" y="1589"/>
                    <a:pt x="143" y="1542"/>
                    <a:pt x="0" y="1494"/>
                  </a:cubicBezTo>
                  <a:cubicBezTo>
                    <a:pt x="72" y="1234"/>
                    <a:pt x="214" y="996"/>
                    <a:pt x="427" y="830"/>
                  </a:cubicBezTo>
                  <a:cubicBezTo>
                    <a:pt x="546" y="759"/>
                    <a:pt x="665" y="664"/>
                    <a:pt x="759" y="546"/>
                  </a:cubicBezTo>
                  <a:cubicBezTo>
                    <a:pt x="1139" y="47"/>
                    <a:pt x="1661" y="0"/>
                    <a:pt x="2230" y="24"/>
                  </a:cubicBezTo>
                  <a:cubicBezTo>
                    <a:pt x="2681" y="24"/>
                    <a:pt x="3108" y="95"/>
                    <a:pt x="3535" y="237"/>
                  </a:cubicBezTo>
                  <a:cubicBezTo>
                    <a:pt x="3891" y="356"/>
                    <a:pt x="4270" y="427"/>
                    <a:pt x="4626" y="522"/>
                  </a:cubicBezTo>
                  <a:cubicBezTo>
                    <a:pt x="4839" y="569"/>
                    <a:pt x="5029" y="664"/>
                    <a:pt x="5172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20;p50"/>
            <p:cNvSpPr/>
            <p:nvPr/>
          </p:nvSpPr>
          <p:spPr>
            <a:xfrm>
              <a:off x="10852275" y="4817350"/>
              <a:ext cx="153625" cy="37975"/>
            </a:xfrm>
            <a:custGeom>
              <a:avLst/>
              <a:gdLst/>
              <a:ahLst/>
              <a:cxnLst/>
              <a:rect l="l" t="t" r="r" b="b"/>
              <a:pathLst>
                <a:path w="6145" h="1519" extrusionOk="0">
                  <a:moveTo>
                    <a:pt x="0" y="830"/>
                  </a:moveTo>
                  <a:cubicBezTo>
                    <a:pt x="570" y="735"/>
                    <a:pt x="973" y="664"/>
                    <a:pt x="1376" y="569"/>
                  </a:cubicBezTo>
                  <a:cubicBezTo>
                    <a:pt x="1969" y="451"/>
                    <a:pt x="2562" y="332"/>
                    <a:pt x="3155" y="190"/>
                  </a:cubicBezTo>
                  <a:cubicBezTo>
                    <a:pt x="3630" y="71"/>
                    <a:pt x="4128" y="0"/>
                    <a:pt x="4602" y="0"/>
                  </a:cubicBezTo>
                  <a:lnTo>
                    <a:pt x="5812" y="0"/>
                  </a:lnTo>
                  <a:cubicBezTo>
                    <a:pt x="5907" y="0"/>
                    <a:pt x="6002" y="24"/>
                    <a:pt x="6073" y="47"/>
                  </a:cubicBezTo>
                  <a:cubicBezTo>
                    <a:pt x="6144" y="190"/>
                    <a:pt x="6073" y="237"/>
                    <a:pt x="6025" y="285"/>
                  </a:cubicBezTo>
                  <a:cubicBezTo>
                    <a:pt x="5622" y="664"/>
                    <a:pt x="5124" y="949"/>
                    <a:pt x="4579" y="1044"/>
                  </a:cubicBezTo>
                  <a:cubicBezTo>
                    <a:pt x="3796" y="1234"/>
                    <a:pt x="2989" y="1328"/>
                    <a:pt x="2206" y="1423"/>
                  </a:cubicBezTo>
                  <a:cubicBezTo>
                    <a:pt x="1661" y="1518"/>
                    <a:pt x="1092" y="1400"/>
                    <a:pt x="617" y="1139"/>
                  </a:cubicBezTo>
                  <a:cubicBezTo>
                    <a:pt x="451" y="1067"/>
                    <a:pt x="285" y="973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21;p50"/>
            <p:cNvSpPr/>
            <p:nvPr/>
          </p:nvSpPr>
          <p:spPr>
            <a:xfrm>
              <a:off x="10613875" y="4149000"/>
              <a:ext cx="59325" cy="33825"/>
            </a:xfrm>
            <a:custGeom>
              <a:avLst/>
              <a:gdLst/>
              <a:ahLst/>
              <a:cxnLst/>
              <a:rect l="l" t="t" r="r" b="b"/>
              <a:pathLst>
                <a:path w="2373" h="1353" extrusionOk="0">
                  <a:moveTo>
                    <a:pt x="1" y="356"/>
                  </a:moveTo>
                  <a:lnTo>
                    <a:pt x="2373" y="1"/>
                  </a:lnTo>
                  <a:cubicBezTo>
                    <a:pt x="2325" y="72"/>
                    <a:pt x="2302" y="143"/>
                    <a:pt x="2254" y="214"/>
                  </a:cubicBezTo>
                  <a:cubicBezTo>
                    <a:pt x="1946" y="522"/>
                    <a:pt x="1661" y="831"/>
                    <a:pt x="1376" y="1139"/>
                  </a:cubicBezTo>
                  <a:cubicBezTo>
                    <a:pt x="1234" y="1305"/>
                    <a:pt x="973" y="1353"/>
                    <a:pt x="783" y="1210"/>
                  </a:cubicBezTo>
                  <a:cubicBezTo>
                    <a:pt x="451" y="1021"/>
                    <a:pt x="167" y="736"/>
                    <a:pt x="1" y="3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22;p50"/>
            <p:cNvSpPr/>
            <p:nvPr/>
          </p:nvSpPr>
          <p:spPr>
            <a:xfrm>
              <a:off x="10191650" y="3739225"/>
              <a:ext cx="239600" cy="265100"/>
            </a:xfrm>
            <a:custGeom>
              <a:avLst/>
              <a:gdLst/>
              <a:ahLst/>
              <a:cxnLst/>
              <a:rect l="l" t="t" r="r" b="b"/>
              <a:pathLst>
                <a:path w="9584" h="10604" extrusionOk="0">
                  <a:moveTo>
                    <a:pt x="7733" y="2515"/>
                  </a:moveTo>
                  <a:cubicBezTo>
                    <a:pt x="7283" y="997"/>
                    <a:pt x="5859" y="1"/>
                    <a:pt x="4294" y="48"/>
                  </a:cubicBezTo>
                  <a:cubicBezTo>
                    <a:pt x="1258" y="48"/>
                    <a:pt x="0" y="3084"/>
                    <a:pt x="759" y="5646"/>
                  </a:cubicBezTo>
                  <a:cubicBezTo>
                    <a:pt x="1566" y="8350"/>
                    <a:pt x="4579" y="10604"/>
                    <a:pt x="7212" y="8706"/>
                  </a:cubicBezTo>
                  <a:cubicBezTo>
                    <a:pt x="9133" y="7307"/>
                    <a:pt x="9584" y="4104"/>
                    <a:pt x="7733" y="25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23;p50"/>
            <p:cNvSpPr/>
            <p:nvPr/>
          </p:nvSpPr>
          <p:spPr>
            <a:xfrm>
              <a:off x="10820850" y="3685250"/>
              <a:ext cx="215275" cy="225375"/>
            </a:xfrm>
            <a:custGeom>
              <a:avLst/>
              <a:gdLst/>
              <a:ahLst/>
              <a:cxnLst/>
              <a:rect l="l" t="t" r="r" b="b"/>
              <a:pathLst>
                <a:path w="8611" h="9015" extrusionOk="0">
                  <a:moveTo>
                    <a:pt x="7923" y="2658"/>
                  </a:moveTo>
                  <a:cubicBezTo>
                    <a:pt x="7543" y="1851"/>
                    <a:pt x="6808" y="1282"/>
                    <a:pt x="5930" y="1163"/>
                  </a:cubicBezTo>
                  <a:cubicBezTo>
                    <a:pt x="5646" y="950"/>
                    <a:pt x="5337" y="784"/>
                    <a:pt x="5005" y="665"/>
                  </a:cubicBezTo>
                  <a:cubicBezTo>
                    <a:pt x="3179" y="1"/>
                    <a:pt x="1068" y="1353"/>
                    <a:pt x="546" y="3108"/>
                  </a:cubicBezTo>
                  <a:cubicBezTo>
                    <a:pt x="0" y="4864"/>
                    <a:pt x="641" y="6975"/>
                    <a:pt x="2254" y="7971"/>
                  </a:cubicBezTo>
                  <a:cubicBezTo>
                    <a:pt x="3938" y="9015"/>
                    <a:pt x="5812" y="8683"/>
                    <a:pt x="7259" y="7402"/>
                  </a:cubicBezTo>
                  <a:cubicBezTo>
                    <a:pt x="8611" y="6192"/>
                    <a:pt x="8611" y="4176"/>
                    <a:pt x="7923" y="26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4;p50"/>
            <p:cNvSpPr/>
            <p:nvPr/>
          </p:nvSpPr>
          <p:spPr>
            <a:xfrm>
              <a:off x="9829325" y="3168150"/>
              <a:ext cx="1619550" cy="1746475"/>
            </a:xfrm>
            <a:custGeom>
              <a:avLst/>
              <a:gdLst/>
              <a:ahLst/>
              <a:cxnLst/>
              <a:rect l="l" t="t" r="r" b="b"/>
              <a:pathLst>
                <a:path w="64782" h="69859" extrusionOk="0">
                  <a:moveTo>
                    <a:pt x="61627" y="25026"/>
                  </a:moveTo>
                  <a:cubicBezTo>
                    <a:pt x="61508" y="25524"/>
                    <a:pt x="61318" y="25998"/>
                    <a:pt x="61105" y="26449"/>
                  </a:cubicBezTo>
                  <a:cubicBezTo>
                    <a:pt x="60417" y="27777"/>
                    <a:pt x="59682" y="29058"/>
                    <a:pt x="58899" y="30316"/>
                  </a:cubicBezTo>
                  <a:cubicBezTo>
                    <a:pt x="58353" y="31193"/>
                    <a:pt x="57689" y="32000"/>
                    <a:pt x="57072" y="32830"/>
                  </a:cubicBezTo>
                  <a:cubicBezTo>
                    <a:pt x="56883" y="33091"/>
                    <a:pt x="56693" y="33328"/>
                    <a:pt x="56503" y="33589"/>
                  </a:cubicBezTo>
                  <a:cubicBezTo>
                    <a:pt x="56029" y="34301"/>
                    <a:pt x="55459" y="34941"/>
                    <a:pt x="54843" y="35510"/>
                  </a:cubicBezTo>
                  <a:cubicBezTo>
                    <a:pt x="54439" y="35866"/>
                    <a:pt x="54012" y="36175"/>
                    <a:pt x="53562" y="36459"/>
                  </a:cubicBezTo>
                  <a:cubicBezTo>
                    <a:pt x="52945" y="36815"/>
                    <a:pt x="52304" y="37171"/>
                    <a:pt x="51664" y="37479"/>
                  </a:cubicBezTo>
                  <a:cubicBezTo>
                    <a:pt x="51284" y="37622"/>
                    <a:pt x="50905" y="37764"/>
                    <a:pt x="50502" y="37835"/>
                  </a:cubicBezTo>
                  <a:cubicBezTo>
                    <a:pt x="49719" y="38096"/>
                    <a:pt x="48912" y="38238"/>
                    <a:pt x="48082" y="38238"/>
                  </a:cubicBezTo>
                  <a:cubicBezTo>
                    <a:pt x="47157" y="38215"/>
                    <a:pt x="46256" y="38238"/>
                    <a:pt x="45330" y="38238"/>
                  </a:cubicBezTo>
                  <a:cubicBezTo>
                    <a:pt x="45236" y="38215"/>
                    <a:pt x="45141" y="38215"/>
                    <a:pt x="45022" y="38191"/>
                  </a:cubicBezTo>
                  <a:cubicBezTo>
                    <a:pt x="44405" y="38120"/>
                    <a:pt x="43765" y="38072"/>
                    <a:pt x="43124" y="37954"/>
                  </a:cubicBezTo>
                  <a:cubicBezTo>
                    <a:pt x="42508" y="37859"/>
                    <a:pt x="41891" y="37669"/>
                    <a:pt x="41274" y="37550"/>
                  </a:cubicBezTo>
                  <a:cubicBezTo>
                    <a:pt x="40990" y="37432"/>
                    <a:pt x="40657" y="37361"/>
                    <a:pt x="40349" y="37361"/>
                  </a:cubicBezTo>
                  <a:cubicBezTo>
                    <a:pt x="40278" y="37574"/>
                    <a:pt x="40302" y="37788"/>
                    <a:pt x="40420" y="37977"/>
                  </a:cubicBezTo>
                  <a:cubicBezTo>
                    <a:pt x="40634" y="38452"/>
                    <a:pt x="40776" y="38974"/>
                    <a:pt x="40847" y="39496"/>
                  </a:cubicBezTo>
                  <a:cubicBezTo>
                    <a:pt x="40871" y="39638"/>
                    <a:pt x="40895" y="39780"/>
                    <a:pt x="40942" y="39923"/>
                  </a:cubicBezTo>
                  <a:cubicBezTo>
                    <a:pt x="41250" y="40776"/>
                    <a:pt x="41535" y="41654"/>
                    <a:pt x="41796" y="42508"/>
                  </a:cubicBezTo>
                  <a:cubicBezTo>
                    <a:pt x="42033" y="43243"/>
                    <a:pt x="42342" y="43955"/>
                    <a:pt x="42674" y="44643"/>
                  </a:cubicBezTo>
                  <a:cubicBezTo>
                    <a:pt x="43219" y="45758"/>
                    <a:pt x="43599" y="46944"/>
                    <a:pt x="43836" y="48201"/>
                  </a:cubicBezTo>
                  <a:cubicBezTo>
                    <a:pt x="43955" y="48699"/>
                    <a:pt x="44026" y="49221"/>
                    <a:pt x="44050" y="49767"/>
                  </a:cubicBezTo>
                  <a:cubicBezTo>
                    <a:pt x="44026" y="49862"/>
                    <a:pt x="44050" y="49956"/>
                    <a:pt x="44097" y="50051"/>
                  </a:cubicBezTo>
                  <a:cubicBezTo>
                    <a:pt x="44358" y="50526"/>
                    <a:pt x="44287" y="51048"/>
                    <a:pt x="44287" y="51546"/>
                  </a:cubicBezTo>
                  <a:cubicBezTo>
                    <a:pt x="44310" y="51925"/>
                    <a:pt x="44050" y="52281"/>
                    <a:pt x="43694" y="52352"/>
                  </a:cubicBezTo>
                  <a:cubicBezTo>
                    <a:pt x="43575" y="52376"/>
                    <a:pt x="43457" y="52423"/>
                    <a:pt x="43314" y="52495"/>
                  </a:cubicBezTo>
                  <a:cubicBezTo>
                    <a:pt x="43290" y="52613"/>
                    <a:pt x="43290" y="52732"/>
                    <a:pt x="43314" y="52850"/>
                  </a:cubicBezTo>
                  <a:cubicBezTo>
                    <a:pt x="43457" y="53728"/>
                    <a:pt x="43670" y="54606"/>
                    <a:pt x="44002" y="55436"/>
                  </a:cubicBezTo>
                  <a:cubicBezTo>
                    <a:pt x="44216" y="55982"/>
                    <a:pt x="44310" y="56575"/>
                    <a:pt x="44310" y="57168"/>
                  </a:cubicBezTo>
                  <a:lnTo>
                    <a:pt x="44310" y="58947"/>
                  </a:lnTo>
                  <a:cubicBezTo>
                    <a:pt x="44310" y="59540"/>
                    <a:pt x="44026" y="60085"/>
                    <a:pt x="43528" y="60394"/>
                  </a:cubicBezTo>
                  <a:cubicBezTo>
                    <a:pt x="42911" y="60773"/>
                    <a:pt x="42247" y="61034"/>
                    <a:pt x="41535" y="61176"/>
                  </a:cubicBezTo>
                  <a:cubicBezTo>
                    <a:pt x="41132" y="61271"/>
                    <a:pt x="40752" y="61366"/>
                    <a:pt x="40373" y="61437"/>
                  </a:cubicBezTo>
                  <a:cubicBezTo>
                    <a:pt x="40420" y="62837"/>
                    <a:pt x="40444" y="64189"/>
                    <a:pt x="40491" y="65565"/>
                  </a:cubicBezTo>
                  <a:cubicBezTo>
                    <a:pt x="40847" y="65683"/>
                    <a:pt x="41227" y="65707"/>
                    <a:pt x="41606" y="65588"/>
                  </a:cubicBezTo>
                  <a:cubicBezTo>
                    <a:pt x="42247" y="65494"/>
                    <a:pt x="42887" y="65351"/>
                    <a:pt x="43528" y="65185"/>
                  </a:cubicBezTo>
                  <a:cubicBezTo>
                    <a:pt x="44310" y="64972"/>
                    <a:pt x="45141" y="64877"/>
                    <a:pt x="45971" y="64877"/>
                  </a:cubicBezTo>
                  <a:lnTo>
                    <a:pt x="47181" y="64877"/>
                  </a:lnTo>
                  <a:cubicBezTo>
                    <a:pt x="47347" y="64877"/>
                    <a:pt x="47513" y="64901"/>
                    <a:pt x="47679" y="64924"/>
                  </a:cubicBezTo>
                  <a:cubicBezTo>
                    <a:pt x="48058" y="64972"/>
                    <a:pt x="48343" y="65304"/>
                    <a:pt x="48343" y="65660"/>
                  </a:cubicBezTo>
                  <a:cubicBezTo>
                    <a:pt x="48367" y="65992"/>
                    <a:pt x="48296" y="66300"/>
                    <a:pt x="48106" y="66561"/>
                  </a:cubicBezTo>
                  <a:cubicBezTo>
                    <a:pt x="47845" y="66941"/>
                    <a:pt x="47513" y="67273"/>
                    <a:pt x="47110" y="67510"/>
                  </a:cubicBezTo>
                  <a:cubicBezTo>
                    <a:pt x="46517" y="67866"/>
                    <a:pt x="45876" y="68127"/>
                    <a:pt x="45212" y="68222"/>
                  </a:cubicBezTo>
                  <a:cubicBezTo>
                    <a:pt x="44358" y="68411"/>
                    <a:pt x="43504" y="68506"/>
                    <a:pt x="42626" y="68530"/>
                  </a:cubicBezTo>
                  <a:cubicBezTo>
                    <a:pt x="42294" y="68530"/>
                    <a:pt x="41962" y="68459"/>
                    <a:pt x="41630" y="68340"/>
                  </a:cubicBezTo>
                  <a:cubicBezTo>
                    <a:pt x="41132" y="68103"/>
                    <a:pt x="40634" y="67889"/>
                    <a:pt x="40136" y="67652"/>
                  </a:cubicBezTo>
                  <a:cubicBezTo>
                    <a:pt x="39661" y="67439"/>
                    <a:pt x="39353" y="66941"/>
                    <a:pt x="39400" y="66419"/>
                  </a:cubicBezTo>
                  <a:cubicBezTo>
                    <a:pt x="39448" y="64948"/>
                    <a:pt x="39448" y="63454"/>
                    <a:pt x="39471" y="61983"/>
                  </a:cubicBezTo>
                  <a:cubicBezTo>
                    <a:pt x="39471" y="61793"/>
                    <a:pt x="39543" y="61603"/>
                    <a:pt x="39305" y="61414"/>
                  </a:cubicBezTo>
                  <a:cubicBezTo>
                    <a:pt x="39139" y="61414"/>
                    <a:pt x="38950" y="61390"/>
                    <a:pt x="38736" y="61390"/>
                  </a:cubicBezTo>
                  <a:lnTo>
                    <a:pt x="36506" y="61390"/>
                  </a:lnTo>
                  <a:cubicBezTo>
                    <a:pt x="36340" y="61414"/>
                    <a:pt x="36174" y="61390"/>
                    <a:pt x="35984" y="61390"/>
                  </a:cubicBezTo>
                  <a:cubicBezTo>
                    <a:pt x="35652" y="61342"/>
                    <a:pt x="35344" y="61129"/>
                    <a:pt x="35202" y="60821"/>
                  </a:cubicBezTo>
                  <a:cubicBezTo>
                    <a:pt x="34941" y="60299"/>
                    <a:pt x="34798" y="59706"/>
                    <a:pt x="34775" y="59113"/>
                  </a:cubicBezTo>
                  <a:lnTo>
                    <a:pt x="34775" y="57950"/>
                  </a:lnTo>
                  <a:cubicBezTo>
                    <a:pt x="34727" y="57903"/>
                    <a:pt x="34704" y="57879"/>
                    <a:pt x="34680" y="57879"/>
                  </a:cubicBezTo>
                  <a:cubicBezTo>
                    <a:pt x="34680" y="57855"/>
                    <a:pt x="34656" y="57855"/>
                    <a:pt x="34632" y="57855"/>
                  </a:cubicBezTo>
                  <a:lnTo>
                    <a:pt x="30315" y="57855"/>
                  </a:lnTo>
                  <a:cubicBezTo>
                    <a:pt x="30244" y="57855"/>
                    <a:pt x="30173" y="57879"/>
                    <a:pt x="30102" y="57903"/>
                  </a:cubicBezTo>
                  <a:cubicBezTo>
                    <a:pt x="29912" y="58259"/>
                    <a:pt x="29793" y="58662"/>
                    <a:pt x="29770" y="59089"/>
                  </a:cubicBezTo>
                  <a:cubicBezTo>
                    <a:pt x="29770" y="59113"/>
                    <a:pt x="29770" y="59136"/>
                    <a:pt x="29770" y="59160"/>
                  </a:cubicBezTo>
                  <a:cubicBezTo>
                    <a:pt x="29580" y="59801"/>
                    <a:pt x="29509" y="60489"/>
                    <a:pt x="29532" y="61153"/>
                  </a:cubicBezTo>
                  <a:cubicBezTo>
                    <a:pt x="29509" y="61580"/>
                    <a:pt x="29153" y="61888"/>
                    <a:pt x="28726" y="61912"/>
                  </a:cubicBezTo>
                  <a:lnTo>
                    <a:pt x="28228" y="61912"/>
                  </a:lnTo>
                  <a:lnTo>
                    <a:pt x="27516" y="61912"/>
                  </a:lnTo>
                  <a:cubicBezTo>
                    <a:pt x="27421" y="62291"/>
                    <a:pt x="27326" y="62671"/>
                    <a:pt x="27255" y="63027"/>
                  </a:cubicBezTo>
                  <a:cubicBezTo>
                    <a:pt x="27113" y="63738"/>
                    <a:pt x="26947" y="64450"/>
                    <a:pt x="26852" y="65162"/>
                  </a:cubicBezTo>
                  <a:cubicBezTo>
                    <a:pt x="26757" y="65873"/>
                    <a:pt x="26781" y="66537"/>
                    <a:pt x="26757" y="67249"/>
                  </a:cubicBezTo>
                  <a:cubicBezTo>
                    <a:pt x="26757" y="67344"/>
                    <a:pt x="26781" y="67439"/>
                    <a:pt x="26828" y="67534"/>
                  </a:cubicBezTo>
                  <a:cubicBezTo>
                    <a:pt x="26971" y="67818"/>
                    <a:pt x="26828" y="68150"/>
                    <a:pt x="26544" y="68269"/>
                  </a:cubicBezTo>
                  <a:cubicBezTo>
                    <a:pt x="26235" y="68364"/>
                    <a:pt x="25927" y="68530"/>
                    <a:pt x="25690" y="68743"/>
                  </a:cubicBezTo>
                  <a:cubicBezTo>
                    <a:pt x="25618" y="69336"/>
                    <a:pt x="25286" y="69597"/>
                    <a:pt x="24670" y="69574"/>
                  </a:cubicBezTo>
                  <a:cubicBezTo>
                    <a:pt x="24290" y="69597"/>
                    <a:pt x="23934" y="69645"/>
                    <a:pt x="23602" y="69716"/>
                  </a:cubicBezTo>
                  <a:cubicBezTo>
                    <a:pt x="22487" y="69858"/>
                    <a:pt x="21349" y="69835"/>
                    <a:pt x="20234" y="69692"/>
                  </a:cubicBezTo>
                  <a:cubicBezTo>
                    <a:pt x="19973" y="69645"/>
                    <a:pt x="19712" y="69574"/>
                    <a:pt x="19451" y="69455"/>
                  </a:cubicBezTo>
                  <a:cubicBezTo>
                    <a:pt x="18811" y="69170"/>
                    <a:pt x="18573" y="68364"/>
                    <a:pt x="19000" y="67795"/>
                  </a:cubicBezTo>
                  <a:cubicBezTo>
                    <a:pt x="19261" y="67391"/>
                    <a:pt x="19593" y="67012"/>
                    <a:pt x="19997" y="66727"/>
                  </a:cubicBezTo>
                  <a:cubicBezTo>
                    <a:pt x="20163" y="66585"/>
                    <a:pt x="20352" y="66442"/>
                    <a:pt x="20519" y="66276"/>
                  </a:cubicBezTo>
                  <a:cubicBezTo>
                    <a:pt x="20756" y="66015"/>
                    <a:pt x="21064" y="65873"/>
                    <a:pt x="21420" y="65873"/>
                  </a:cubicBezTo>
                  <a:cubicBezTo>
                    <a:pt x="22298" y="65778"/>
                    <a:pt x="23199" y="65897"/>
                    <a:pt x="24053" y="66158"/>
                  </a:cubicBezTo>
                  <a:cubicBezTo>
                    <a:pt x="24551" y="66348"/>
                    <a:pt x="25049" y="66466"/>
                    <a:pt x="25571" y="66608"/>
                  </a:cubicBezTo>
                  <a:cubicBezTo>
                    <a:pt x="25595" y="66514"/>
                    <a:pt x="25618" y="66442"/>
                    <a:pt x="25642" y="66348"/>
                  </a:cubicBezTo>
                  <a:cubicBezTo>
                    <a:pt x="25690" y="65090"/>
                    <a:pt x="25903" y="63857"/>
                    <a:pt x="26283" y="62671"/>
                  </a:cubicBezTo>
                  <a:cubicBezTo>
                    <a:pt x="26378" y="62386"/>
                    <a:pt x="26425" y="62078"/>
                    <a:pt x="26425" y="61769"/>
                  </a:cubicBezTo>
                  <a:cubicBezTo>
                    <a:pt x="26283" y="61746"/>
                    <a:pt x="26140" y="61698"/>
                    <a:pt x="25998" y="61675"/>
                  </a:cubicBezTo>
                  <a:cubicBezTo>
                    <a:pt x="25690" y="61651"/>
                    <a:pt x="25381" y="61580"/>
                    <a:pt x="25073" y="61509"/>
                  </a:cubicBezTo>
                  <a:cubicBezTo>
                    <a:pt x="24527" y="61295"/>
                    <a:pt x="23934" y="61153"/>
                    <a:pt x="23365" y="61034"/>
                  </a:cubicBezTo>
                  <a:cubicBezTo>
                    <a:pt x="22914" y="60939"/>
                    <a:pt x="22464" y="60797"/>
                    <a:pt x="22013" y="60678"/>
                  </a:cubicBezTo>
                  <a:cubicBezTo>
                    <a:pt x="21254" y="60512"/>
                    <a:pt x="20851" y="59706"/>
                    <a:pt x="21112" y="58994"/>
                  </a:cubicBezTo>
                  <a:cubicBezTo>
                    <a:pt x="21159" y="58899"/>
                    <a:pt x="21183" y="58781"/>
                    <a:pt x="21230" y="58686"/>
                  </a:cubicBezTo>
                  <a:cubicBezTo>
                    <a:pt x="21467" y="58259"/>
                    <a:pt x="21705" y="57784"/>
                    <a:pt x="21965" y="57357"/>
                  </a:cubicBezTo>
                  <a:cubicBezTo>
                    <a:pt x="22179" y="56978"/>
                    <a:pt x="22392" y="56575"/>
                    <a:pt x="22535" y="56171"/>
                  </a:cubicBezTo>
                  <a:cubicBezTo>
                    <a:pt x="22677" y="55744"/>
                    <a:pt x="22891" y="55365"/>
                    <a:pt x="23057" y="54962"/>
                  </a:cubicBezTo>
                  <a:cubicBezTo>
                    <a:pt x="23199" y="54772"/>
                    <a:pt x="23246" y="54535"/>
                    <a:pt x="23223" y="54321"/>
                  </a:cubicBezTo>
                  <a:lnTo>
                    <a:pt x="22535" y="54321"/>
                  </a:lnTo>
                  <a:cubicBezTo>
                    <a:pt x="22392" y="54321"/>
                    <a:pt x="22250" y="54321"/>
                    <a:pt x="22084" y="54321"/>
                  </a:cubicBezTo>
                  <a:cubicBezTo>
                    <a:pt x="21396" y="54155"/>
                    <a:pt x="21278" y="53870"/>
                    <a:pt x="21396" y="53277"/>
                  </a:cubicBezTo>
                  <a:cubicBezTo>
                    <a:pt x="21799" y="51451"/>
                    <a:pt x="22345" y="49672"/>
                    <a:pt x="23057" y="47940"/>
                  </a:cubicBezTo>
                  <a:cubicBezTo>
                    <a:pt x="23318" y="47276"/>
                    <a:pt x="23484" y="46588"/>
                    <a:pt x="23697" y="45876"/>
                  </a:cubicBezTo>
                  <a:cubicBezTo>
                    <a:pt x="23887" y="45189"/>
                    <a:pt x="24100" y="44453"/>
                    <a:pt x="24290" y="43742"/>
                  </a:cubicBezTo>
                  <a:cubicBezTo>
                    <a:pt x="24504" y="42864"/>
                    <a:pt x="24693" y="41963"/>
                    <a:pt x="24931" y="41037"/>
                  </a:cubicBezTo>
                  <a:cubicBezTo>
                    <a:pt x="24598" y="41061"/>
                    <a:pt x="24338" y="41085"/>
                    <a:pt x="24053" y="41085"/>
                  </a:cubicBezTo>
                  <a:cubicBezTo>
                    <a:pt x="23341" y="41085"/>
                    <a:pt x="22606" y="41132"/>
                    <a:pt x="21894" y="41085"/>
                  </a:cubicBezTo>
                  <a:cubicBezTo>
                    <a:pt x="20685" y="41014"/>
                    <a:pt x="19499" y="40800"/>
                    <a:pt x="18336" y="40421"/>
                  </a:cubicBezTo>
                  <a:cubicBezTo>
                    <a:pt x="16510" y="39780"/>
                    <a:pt x="14778" y="38950"/>
                    <a:pt x="13118" y="37954"/>
                  </a:cubicBezTo>
                  <a:cubicBezTo>
                    <a:pt x="12453" y="37550"/>
                    <a:pt x="11789" y="37147"/>
                    <a:pt x="11125" y="36696"/>
                  </a:cubicBezTo>
                  <a:cubicBezTo>
                    <a:pt x="10793" y="36459"/>
                    <a:pt x="10461" y="36175"/>
                    <a:pt x="10129" y="35914"/>
                  </a:cubicBezTo>
                  <a:cubicBezTo>
                    <a:pt x="9702" y="35558"/>
                    <a:pt x="9251" y="35178"/>
                    <a:pt x="8777" y="34870"/>
                  </a:cubicBezTo>
                  <a:cubicBezTo>
                    <a:pt x="7425" y="33850"/>
                    <a:pt x="6167" y="32735"/>
                    <a:pt x="4958" y="31525"/>
                  </a:cubicBezTo>
                  <a:cubicBezTo>
                    <a:pt x="4270" y="30837"/>
                    <a:pt x="3606" y="30126"/>
                    <a:pt x="2918" y="29438"/>
                  </a:cubicBezTo>
                  <a:cubicBezTo>
                    <a:pt x="2396" y="28892"/>
                    <a:pt x="1969" y="28252"/>
                    <a:pt x="1660" y="27540"/>
                  </a:cubicBezTo>
                  <a:cubicBezTo>
                    <a:pt x="1589" y="27398"/>
                    <a:pt x="1518" y="27232"/>
                    <a:pt x="1447" y="27090"/>
                  </a:cubicBezTo>
                  <a:cubicBezTo>
                    <a:pt x="1352" y="26805"/>
                    <a:pt x="1162" y="26568"/>
                    <a:pt x="925" y="26425"/>
                  </a:cubicBezTo>
                  <a:cubicBezTo>
                    <a:pt x="712" y="26307"/>
                    <a:pt x="569" y="26093"/>
                    <a:pt x="522" y="25880"/>
                  </a:cubicBezTo>
                  <a:cubicBezTo>
                    <a:pt x="451" y="25619"/>
                    <a:pt x="356" y="25382"/>
                    <a:pt x="308" y="25144"/>
                  </a:cubicBezTo>
                  <a:cubicBezTo>
                    <a:pt x="237" y="24884"/>
                    <a:pt x="166" y="24551"/>
                    <a:pt x="95" y="24290"/>
                  </a:cubicBezTo>
                  <a:cubicBezTo>
                    <a:pt x="0" y="24030"/>
                    <a:pt x="0" y="23769"/>
                    <a:pt x="47" y="23531"/>
                  </a:cubicBezTo>
                  <a:cubicBezTo>
                    <a:pt x="71" y="23270"/>
                    <a:pt x="308" y="23057"/>
                    <a:pt x="569" y="23057"/>
                  </a:cubicBezTo>
                  <a:cubicBezTo>
                    <a:pt x="807" y="23057"/>
                    <a:pt x="973" y="23223"/>
                    <a:pt x="1020" y="23508"/>
                  </a:cubicBezTo>
                  <a:cubicBezTo>
                    <a:pt x="1139" y="23982"/>
                    <a:pt x="1257" y="24457"/>
                    <a:pt x="1352" y="24931"/>
                  </a:cubicBezTo>
                  <a:cubicBezTo>
                    <a:pt x="1400" y="25050"/>
                    <a:pt x="1423" y="25168"/>
                    <a:pt x="1471" y="25287"/>
                  </a:cubicBezTo>
                  <a:cubicBezTo>
                    <a:pt x="1471" y="25334"/>
                    <a:pt x="1542" y="25358"/>
                    <a:pt x="1589" y="25382"/>
                  </a:cubicBezTo>
                  <a:cubicBezTo>
                    <a:pt x="1779" y="25192"/>
                    <a:pt x="1945" y="24955"/>
                    <a:pt x="1993" y="24694"/>
                  </a:cubicBezTo>
                  <a:cubicBezTo>
                    <a:pt x="2135" y="24409"/>
                    <a:pt x="2277" y="24124"/>
                    <a:pt x="2420" y="23840"/>
                  </a:cubicBezTo>
                  <a:cubicBezTo>
                    <a:pt x="2514" y="23650"/>
                    <a:pt x="2752" y="23555"/>
                    <a:pt x="2965" y="23626"/>
                  </a:cubicBezTo>
                  <a:cubicBezTo>
                    <a:pt x="3179" y="23697"/>
                    <a:pt x="3297" y="23911"/>
                    <a:pt x="3273" y="24124"/>
                  </a:cubicBezTo>
                  <a:cubicBezTo>
                    <a:pt x="3250" y="24314"/>
                    <a:pt x="3226" y="24504"/>
                    <a:pt x="3155" y="24670"/>
                  </a:cubicBezTo>
                  <a:cubicBezTo>
                    <a:pt x="3107" y="24884"/>
                    <a:pt x="3013" y="25073"/>
                    <a:pt x="2894" y="25382"/>
                  </a:cubicBezTo>
                  <a:cubicBezTo>
                    <a:pt x="3226" y="25192"/>
                    <a:pt x="3558" y="24955"/>
                    <a:pt x="3843" y="24694"/>
                  </a:cubicBezTo>
                  <a:cubicBezTo>
                    <a:pt x="4033" y="24528"/>
                    <a:pt x="4222" y="24338"/>
                    <a:pt x="4412" y="24172"/>
                  </a:cubicBezTo>
                  <a:cubicBezTo>
                    <a:pt x="4673" y="23982"/>
                    <a:pt x="4886" y="23958"/>
                    <a:pt x="5053" y="24101"/>
                  </a:cubicBezTo>
                  <a:cubicBezTo>
                    <a:pt x="5242" y="24290"/>
                    <a:pt x="5266" y="24575"/>
                    <a:pt x="5100" y="24789"/>
                  </a:cubicBezTo>
                  <a:cubicBezTo>
                    <a:pt x="4839" y="25216"/>
                    <a:pt x="4507" y="25571"/>
                    <a:pt x="4127" y="25856"/>
                  </a:cubicBezTo>
                  <a:cubicBezTo>
                    <a:pt x="3938" y="25975"/>
                    <a:pt x="3772" y="26117"/>
                    <a:pt x="3606" y="26259"/>
                  </a:cubicBezTo>
                  <a:cubicBezTo>
                    <a:pt x="3321" y="26497"/>
                    <a:pt x="3084" y="26805"/>
                    <a:pt x="2633" y="26829"/>
                  </a:cubicBezTo>
                  <a:cubicBezTo>
                    <a:pt x="2704" y="27018"/>
                    <a:pt x="2752" y="27161"/>
                    <a:pt x="2823" y="27279"/>
                  </a:cubicBezTo>
                  <a:cubicBezTo>
                    <a:pt x="3155" y="27943"/>
                    <a:pt x="3582" y="28513"/>
                    <a:pt x="4080" y="29035"/>
                  </a:cubicBezTo>
                  <a:cubicBezTo>
                    <a:pt x="5432" y="30410"/>
                    <a:pt x="6832" y="31739"/>
                    <a:pt x="8279" y="33020"/>
                  </a:cubicBezTo>
                  <a:cubicBezTo>
                    <a:pt x="8397" y="33115"/>
                    <a:pt x="8539" y="33210"/>
                    <a:pt x="8682" y="33328"/>
                  </a:cubicBezTo>
                  <a:cubicBezTo>
                    <a:pt x="9465" y="33921"/>
                    <a:pt x="10295" y="34514"/>
                    <a:pt x="11054" y="35131"/>
                  </a:cubicBezTo>
                  <a:cubicBezTo>
                    <a:pt x="11908" y="35819"/>
                    <a:pt x="12833" y="36436"/>
                    <a:pt x="13782" y="36981"/>
                  </a:cubicBezTo>
                  <a:cubicBezTo>
                    <a:pt x="14707" y="37550"/>
                    <a:pt x="15656" y="38072"/>
                    <a:pt x="16652" y="38499"/>
                  </a:cubicBezTo>
                  <a:cubicBezTo>
                    <a:pt x="17672" y="38997"/>
                    <a:pt x="18763" y="39377"/>
                    <a:pt x="19878" y="39638"/>
                  </a:cubicBezTo>
                  <a:cubicBezTo>
                    <a:pt x="20685" y="39804"/>
                    <a:pt x="21515" y="39899"/>
                    <a:pt x="22321" y="39946"/>
                  </a:cubicBezTo>
                  <a:cubicBezTo>
                    <a:pt x="22867" y="39994"/>
                    <a:pt x="23436" y="39946"/>
                    <a:pt x="23982" y="39946"/>
                  </a:cubicBezTo>
                  <a:cubicBezTo>
                    <a:pt x="24598" y="39970"/>
                    <a:pt x="24883" y="39543"/>
                    <a:pt x="25215" y="39116"/>
                  </a:cubicBezTo>
                  <a:cubicBezTo>
                    <a:pt x="25097" y="39045"/>
                    <a:pt x="25049" y="38997"/>
                    <a:pt x="25002" y="38974"/>
                  </a:cubicBezTo>
                  <a:cubicBezTo>
                    <a:pt x="24005" y="38689"/>
                    <a:pt x="23033" y="38333"/>
                    <a:pt x="22084" y="37930"/>
                  </a:cubicBezTo>
                  <a:cubicBezTo>
                    <a:pt x="21017" y="37503"/>
                    <a:pt x="19973" y="37052"/>
                    <a:pt x="18905" y="36602"/>
                  </a:cubicBezTo>
                  <a:cubicBezTo>
                    <a:pt x="18099" y="36293"/>
                    <a:pt x="17340" y="35866"/>
                    <a:pt x="16628" y="35344"/>
                  </a:cubicBezTo>
                  <a:cubicBezTo>
                    <a:pt x="15822" y="34751"/>
                    <a:pt x="14968" y="34182"/>
                    <a:pt x="14304" y="33399"/>
                  </a:cubicBezTo>
                  <a:cubicBezTo>
                    <a:pt x="13426" y="32403"/>
                    <a:pt x="12833" y="31193"/>
                    <a:pt x="12572" y="29912"/>
                  </a:cubicBezTo>
                  <a:cubicBezTo>
                    <a:pt x="12477" y="29201"/>
                    <a:pt x="12430" y="28489"/>
                    <a:pt x="12406" y="27754"/>
                  </a:cubicBezTo>
                  <a:cubicBezTo>
                    <a:pt x="12406" y="27374"/>
                    <a:pt x="12406" y="26995"/>
                    <a:pt x="12406" y="26615"/>
                  </a:cubicBezTo>
                  <a:cubicBezTo>
                    <a:pt x="12121" y="26497"/>
                    <a:pt x="11813" y="26378"/>
                    <a:pt x="11552" y="26307"/>
                  </a:cubicBezTo>
                  <a:cubicBezTo>
                    <a:pt x="11006" y="26164"/>
                    <a:pt x="10461" y="25927"/>
                    <a:pt x="9963" y="25643"/>
                  </a:cubicBezTo>
                  <a:cubicBezTo>
                    <a:pt x="9441" y="25382"/>
                    <a:pt x="9014" y="24931"/>
                    <a:pt x="8777" y="24385"/>
                  </a:cubicBezTo>
                  <a:cubicBezTo>
                    <a:pt x="8682" y="24101"/>
                    <a:pt x="8634" y="23816"/>
                    <a:pt x="8634" y="23508"/>
                  </a:cubicBezTo>
                  <a:cubicBezTo>
                    <a:pt x="8587" y="22772"/>
                    <a:pt x="8753" y="22013"/>
                    <a:pt x="9133" y="21373"/>
                  </a:cubicBezTo>
                  <a:cubicBezTo>
                    <a:pt x="9251" y="21112"/>
                    <a:pt x="9393" y="20851"/>
                    <a:pt x="9583" y="20614"/>
                  </a:cubicBezTo>
                  <a:cubicBezTo>
                    <a:pt x="10105" y="19926"/>
                    <a:pt x="11054" y="19736"/>
                    <a:pt x="11813" y="20187"/>
                  </a:cubicBezTo>
                  <a:cubicBezTo>
                    <a:pt x="12169" y="20400"/>
                    <a:pt x="12525" y="20637"/>
                    <a:pt x="12857" y="20898"/>
                  </a:cubicBezTo>
                  <a:cubicBezTo>
                    <a:pt x="12904" y="20946"/>
                    <a:pt x="12952" y="20970"/>
                    <a:pt x="13023" y="21017"/>
                  </a:cubicBezTo>
                  <a:cubicBezTo>
                    <a:pt x="13260" y="20305"/>
                    <a:pt x="13473" y="19594"/>
                    <a:pt x="13734" y="18930"/>
                  </a:cubicBezTo>
                  <a:cubicBezTo>
                    <a:pt x="13995" y="18242"/>
                    <a:pt x="14327" y="17601"/>
                    <a:pt x="14683" y="16984"/>
                  </a:cubicBezTo>
                  <a:cubicBezTo>
                    <a:pt x="15063" y="16344"/>
                    <a:pt x="15513" y="15751"/>
                    <a:pt x="16012" y="15205"/>
                  </a:cubicBezTo>
                  <a:cubicBezTo>
                    <a:pt x="15940" y="15182"/>
                    <a:pt x="15917" y="15158"/>
                    <a:pt x="15917" y="15182"/>
                  </a:cubicBezTo>
                  <a:cubicBezTo>
                    <a:pt x="15086" y="15348"/>
                    <a:pt x="14232" y="15419"/>
                    <a:pt x="13379" y="15419"/>
                  </a:cubicBezTo>
                  <a:cubicBezTo>
                    <a:pt x="12999" y="15466"/>
                    <a:pt x="12619" y="15253"/>
                    <a:pt x="12477" y="14897"/>
                  </a:cubicBezTo>
                  <a:cubicBezTo>
                    <a:pt x="12359" y="14707"/>
                    <a:pt x="12359" y="14470"/>
                    <a:pt x="12477" y="14304"/>
                  </a:cubicBezTo>
                  <a:cubicBezTo>
                    <a:pt x="12643" y="13996"/>
                    <a:pt x="12857" y="13711"/>
                    <a:pt x="13094" y="13426"/>
                  </a:cubicBezTo>
                  <a:cubicBezTo>
                    <a:pt x="13711" y="12786"/>
                    <a:pt x="14375" y="12193"/>
                    <a:pt x="15110" y="11671"/>
                  </a:cubicBezTo>
                  <a:cubicBezTo>
                    <a:pt x="16178" y="10841"/>
                    <a:pt x="17245" y="10011"/>
                    <a:pt x="18336" y="9204"/>
                  </a:cubicBezTo>
                  <a:cubicBezTo>
                    <a:pt x="18882" y="8801"/>
                    <a:pt x="19451" y="8421"/>
                    <a:pt x="19997" y="8042"/>
                  </a:cubicBezTo>
                  <a:cubicBezTo>
                    <a:pt x="20258" y="7899"/>
                    <a:pt x="20542" y="7781"/>
                    <a:pt x="20803" y="7662"/>
                  </a:cubicBezTo>
                  <a:lnTo>
                    <a:pt x="21230" y="7449"/>
                  </a:lnTo>
                  <a:cubicBezTo>
                    <a:pt x="21183" y="7283"/>
                    <a:pt x="21017" y="7140"/>
                    <a:pt x="20851" y="7093"/>
                  </a:cubicBezTo>
                  <a:cubicBezTo>
                    <a:pt x="20637" y="6998"/>
                    <a:pt x="20447" y="6832"/>
                    <a:pt x="20352" y="6642"/>
                  </a:cubicBezTo>
                  <a:cubicBezTo>
                    <a:pt x="20068" y="6191"/>
                    <a:pt x="19831" y="5717"/>
                    <a:pt x="19522" y="5266"/>
                  </a:cubicBezTo>
                  <a:cubicBezTo>
                    <a:pt x="19261" y="4816"/>
                    <a:pt x="19190" y="4294"/>
                    <a:pt x="19332" y="3796"/>
                  </a:cubicBezTo>
                  <a:cubicBezTo>
                    <a:pt x="19380" y="3464"/>
                    <a:pt x="19688" y="3298"/>
                    <a:pt x="19997" y="3179"/>
                  </a:cubicBezTo>
                  <a:cubicBezTo>
                    <a:pt x="20044" y="3155"/>
                    <a:pt x="20092" y="3155"/>
                    <a:pt x="20139" y="3179"/>
                  </a:cubicBezTo>
                  <a:cubicBezTo>
                    <a:pt x="21349" y="3179"/>
                    <a:pt x="22582" y="3037"/>
                    <a:pt x="23792" y="3298"/>
                  </a:cubicBezTo>
                  <a:cubicBezTo>
                    <a:pt x="24195" y="3345"/>
                    <a:pt x="24575" y="3535"/>
                    <a:pt x="24859" y="3819"/>
                  </a:cubicBezTo>
                  <a:cubicBezTo>
                    <a:pt x="25120" y="4080"/>
                    <a:pt x="25452" y="4246"/>
                    <a:pt x="25785" y="4341"/>
                  </a:cubicBezTo>
                  <a:cubicBezTo>
                    <a:pt x="25856" y="4294"/>
                    <a:pt x="25927" y="4270"/>
                    <a:pt x="25951" y="4223"/>
                  </a:cubicBezTo>
                  <a:cubicBezTo>
                    <a:pt x="26235" y="3558"/>
                    <a:pt x="26710" y="2989"/>
                    <a:pt x="26923" y="2301"/>
                  </a:cubicBezTo>
                  <a:cubicBezTo>
                    <a:pt x="26971" y="2183"/>
                    <a:pt x="27042" y="2064"/>
                    <a:pt x="27113" y="1969"/>
                  </a:cubicBezTo>
                  <a:cubicBezTo>
                    <a:pt x="27492" y="1590"/>
                    <a:pt x="27848" y="1210"/>
                    <a:pt x="28251" y="854"/>
                  </a:cubicBezTo>
                  <a:cubicBezTo>
                    <a:pt x="28868" y="166"/>
                    <a:pt x="29936" y="119"/>
                    <a:pt x="30624" y="759"/>
                  </a:cubicBezTo>
                  <a:cubicBezTo>
                    <a:pt x="30979" y="1044"/>
                    <a:pt x="31288" y="1400"/>
                    <a:pt x="31572" y="1756"/>
                  </a:cubicBezTo>
                  <a:cubicBezTo>
                    <a:pt x="31810" y="2064"/>
                    <a:pt x="32023" y="2420"/>
                    <a:pt x="32237" y="2752"/>
                  </a:cubicBezTo>
                  <a:cubicBezTo>
                    <a:pt x="32284" y="2823"/>
                    <a:pt x="32308" y="2871"/>
                    <a:pt x="32355" y="2918"/>
                  </a:cubicBezTo>
                  <a:cubicBezTo>
                    <a:pt x="32498" y="3155"/>
                    <a:pt x="32830" y="3155"/>
                    <a:pt x="32996" y="2942"/>
                  </a:cubicBezTo>
                  <a:cubicBezTo>
                    <a:pt x="33257" y="2705"/>
                    <a:pt x="33518" y="2444"/>
                    <a:pt x="33778" y="2183"/>
                  </a:cubicBezTo>
                  <a:cubicBezTo>
                    <a:pt x="34300" y="1661"/>
                    <a:pt x="34870" y="1186"/>
                    <a:pt x="35463" y="736"/>
                  </a:cubicBezTo>
                  <a:cubicBezTo>
                    <a:pt x="35558" y="665"/>
                    <a:pt x="35676" y="617"/>
                    <a:pt x="35795" y="570"/>
                  </a:cubicBezTo>
                  <a:cubicBezTo>
                    <a:pt x="36127" y="451"/>
                    <a:pt x="36459" y="309"/>
                    <a:pt x="36815" y="190"/>
                  </a:cubicBezTo>
                  <a:cubicBezTo>
                    <a:pt x="37313" y="0"/>
                    <a:pt x="37858" y="0"/>
                    <a:pt x="38357" y="166"/>
                  </a:cubicBezTo>
                  <a:cubicBezTo>
                    <a:pt x="38736" y="285"/>
                    <a:pt x="39044" y="570"/>
                    <a:pt x="39187" y="925"/>
                  </a:cubicBezTo>
                  <a:cubicBezTo>
                    <a:pt x="39448" y="1400"/>
                    <a:pt x="39637" y="1922"/>
                    <a:pt x="39732" y="2467"/>
                  </a:cubicBezTo>
                  <a:cubicBezTo>
                    <a:pt x="39804" y="2918"/>
                    <a:pt x="39922" y="3369"/>
                    <a:pt x="40041" y="3796"/>
                  </a:cubicBezTo>
                  <a:cubicBezTo>
                    <a:pt x="40302" y="3867"/>
                    <a:pt x="40586" y="3843"/>
                    <a:pt x="40824" y="3772"/>
                  </a:cubicBezTo>
                  <a:cubicBezTo>
                    <a:pt x="41511" y="3630"/>
                    <a:pt x="42199" y="3511"/>
                    <a:pt x="42887" y="3392"/>
                  </a:cubicBezTo>
                  <a:cubicBezTo>
                    <a:pt x="43053" y="3369"/>
                    <a:pt x="43219" y="3369"/>
                    <a:pt x="43385" y="3369"/>
                  </a:cubicBezTo>
                  <a:cubicBezTo>
                    <a:pt x="44002" y="3345"/>
                    <a:pt x="44500" y="3796"/>
                    <a:pt x="44548" y="4389"/>
                  </a:cubicBezTo>
                  <a:cubicBezTo>
                    <a:pt x="44619" y="4887"/>
                    <a:pt x="44571" y="5361"/>
                    <a:pt x="44429" y="5836"/>
                  </a:cubicBezTo>
                  <a:cubicBezTo>
                    <a:pt x="44405" y="5954"/>
                    <a:pt x="44358" y="6073"/>
                    <a:pt x="44334" y="6168"/>
                  </a:cubicBezTo>
                  <a:cubicBezTo>
                    <a:pt x="44453" y="6358"/>
                    <a:pt x="44643" y="6452"/>
                    <a:pt x="44856" y="6429"/>
                  </a:cubicBezTo>
                  <a:lnTo>
                    <a:pt x="45876" y="6429"/>
                  </a:lnTo>
                  <a:cubicBezTo>
                    <a:pt x="46706" y="6452"/>
                    <a:pt x="47560" y="6642"/>
                    <a:pt x="48343" y="6951"/>
                  </a:cubicBezTo>
                  <a:cubicBezTo>
                    <a:pt x="48841" y="7140"/>
                    <a:pt x="49197" y="7591"/>
                    <a:pt x="49316" y="8113"/>
                  </a:cubicBezTo>
                  <a:cubicBezTo>
                    <a:pt x="49553" y="8919"/>
                    <a:pt x="49339" y="9797"/>
                    <a:pt x="48770" y="10414"/>
                  </a:cubicBezTo>
                  <a:cubicBezTo>
                    <a:pt x="48106" y="11315"/>
                    <a:pt x="47110" y="11908"/>
                    <a:pt x="46018" y="12098"/>
                  </a:cubicBezTo>
                  <a:cubicBezTo>
                    <a:pt x="45829" y="12145"/>
                    <a:pt x="45663" y="12169"/>
                    <a:pt x="45473" y="12169"/>
                  </a:cubicBezTo>
                  <a:cubicBezTo>
                    <a:pt x="45330" y="12501"/>
                    <a:pt x="45330" y="12572"/>
                    <a:pt x="45497" y="12691"/>
                  </a:cubicBezTo>
                  <a:cubicBezTo>
                    <a:pt x="46706" y="13426"/>
                    <a:pt x="47442" y="14612"/>
                    <a:pt x="48224" y="15727"/>
                  </a:cubicBezTo>
                  <a:cubicBezTo>
                    <a:pt x="48509" y="16202"/>
                    <a:pt x="48770" y="16700"/>
                    <a:pt x="48983" y="17198"/>
                  </a:cubicBezTo>
                  <a:lnTo>
                    <a:pt x="49292" y="17791"/>
                  </a:lnTo>
                  <a:lnTo>
                    <a:pt x="49577" y="17601"/>
                  </a:lnTo>
                  <a:cubicBezTo>
                    <a:pt x="50478" y="16984"/>
                    <a:pt x="51427" y="17056"/>
                    <a:pt x="52376" y="17435"/>
                  </a:cubicBezTo>
                  <a:cubicBezTo>
                    <a:pt x="53016" y="17720"/>
                    <a:pt x="53348" y="18289"/>
                    <a:pt x="53562" y="18930"/>
                  </a:cubicBezTo>
                  <a:cubicBezTo>
                    <a:pt x="53775" y="19784"/>
                    <a:pt x="53823" y="20661"/>
                    <a:pt x="53680" y="21515"/>
                  </a:cubicBezTo>
                  <a:cubicBezTo>
                    <a:pt x="53656" y="21657"/>
                    <a:pt x="53609" y="21824"/>
                    <a:pt x="53538" y="21942"/>
                  </a:cubicBezTo>
                  <a:cubicBezTo>
                    <a:pt x="52992" y="23152"/>
                    <a:pt x="52067" y="24148"/>
                    <a:pt x="50929" y="24789"/>
                  </a:cubicBezTo>
                  <a:cubicBezTo>
                    <a:pt x="50620" y="24931"/>
                    <a:pt x="50312" y="25050"/>
                    <a:pt x="50003" y="25121"/>
                  </a:cubicBezTo>
                  <a:cubicBezTo>
                    <a:pt x="49932" y="25358"/>
                    <a:pt x="49837" y="25619"/>
                    <a:pt x="49790" y="25880"/>
                  </a:cubicBezTo>
                  <a:cubicBezTo>
                    <a:pt x="49719" y="26236"/>
                    <a:pt x="49600" y="26591"/>
                    <a:pt x="49410" y="26900"/>
                  </a:cubicBezTo>
                  <a:cubicBezTo>
                    <a:pt x="48865" y="27801"/>
                    <a:pt x="48319" y="28703"/>
                    <a:pt x="47774" y="29628"/>
                  </a:cubicBezTo>
                  <a:cubicBezTo>
                    <a:pt x="47513" y="30031"/>
                    <a:pt x="47228" y="30434"/>
                    <a:pt x="46991" y="30861"/>
                  </a:cubicBezTo>
                  <a:cubicBezTo>
                    <a:pt x="46303" y="31952"/>
                    <a:pt x="45473" y="32949"/>
                    <a:pt x="44477" y="33803"/>
                  </a:cubicBezTo>
                  <a:cubicBezTo>
                    <a:pt x="43457" y="34751"/>
                    <a:pt x="42365" y="35605"/>
                    <a:pt x="41179" y="36388"/>
                  </a:cubicBezTo>
                  <a:cubicBezTo>
                    <a:pt x="41156" y="36412"/>
                    <a:pt x="41132" y="36459"/>
                    <a:pt x="41084" y="36483"/>
                  </a:cubicBezTo>
                  <a:cubicBezTo>
                    <a:pt x="41369" y="36649"/>
                    <a:pt x="41677" y="36744"/>
                    <a:pt x="41986" y="36768"/>
                  </a:cubicBezTo>
                  <a:cubicBezTo>
                    <a:pt x="42864" y="36957"/>
                    <a:pt x="43741" y="37076"/>
                    <a:pt x="44619" y="37147"/>
                  </a:cubicBezTo>
                  <a:cubicBezTo>
                    <a:pt x="45686" y="37218"/>
                    <a:pt x="46730" y="37218"/>
                    <a:pt x="47797" y="37218"/>
                  </a:cubicBezTo>
                  <a:cubicBezTo>
                    <a:pt x="48936" y="37171"/>
                    <a:pt x="50075" y="36934"/>
                    <a:pt x="51142" y="36530"/>
                  </a:cubicBezTo>
                  <a:cubicBezTo>
                    <a:pt x="51830" y="36246"/>
                    <a:pt x="52470" y="35890"/>
                    <a:pt x="53087" y="35487"/>
                  </a:cubicBezTo>
                  <a:cubicBezTo>
                    <a:pt x="54060" y="34846"/>
                    <a:pt x="54890" y="34040"/>
                    <a:pt x="55530" y="33115"/>
                  </a:cubicBezTo>
                  <a:cubicBezTo>
                    <a:pt x="56076" y="32356"/>
                    <a:pt x="56669" y="31620"/>
                    <a:pt x="57215" y="30861"/>
                  </a:cubicBezTo>
                  <a:cubicBezTo>
                    <a:pt x="57499" y="30434"/>
                    <a:pt x="57808" y="29983"/>
                    <a:pt x="58092" y="29533"/>
                  </a:cubicBezTo>
                  <a:cubicBezTo>
                    <a:pt x="58780" y="28442"/>
                    <a:pt x="59444" y="27350"/>
                    <a:pt x="60037" y="26188"/>
                  </a:cubicBezTo>
                  <a:cubicBezTo>
                    <a:pt x="60441" y="25453"/>
                    <a:pt x="60583" y="24623"/>
                    <a:pt x="60417" y="23792"/>
                  </a:cubicBezTo>
                  <a:cubicBezTo>
                    <a:pt x="59919" y="23555"/>
                    <a:pt x="59776" y="23010"/>
                    <a:pt x="59468" y="22606"/>
                  </a:cubicBezTo>
                  <a:cubicBezTo>
                    <a:pt x="59444" y="22559"/>
                    <a:pt x="59444" y="22535"/>
                    <a:pt x="59421" y="22488"/>
                  </a:cubicBezTo>
                  <a:cubicBezTo>
                    <a:pt x="59326" y="22298"/>
                    <a:pt x="59349" y="22061"/>
                    <a:pt x="59516" y="21895"/>
                  </a:cubicBezTo>
                  <a:cubicBezTo>
                    <a:pt x="59682" y="21729"/>
                    <a:pt x="59871" y="21776"/>
                    <a:pt x="60109" y="21871"/>
                  </a:cubicBezTo>
                  <a:cubicBezTo>
                    <a:pt x="60369" y="21990"/>
                    <a:pt x="60607" y="22203"/>
                    <a:pt x="60749" y="22464"/>
                  </a:cubicBezTo>
                  <a:cubicBezTo>
                    <a:pt x="60796" y="22654"/>
                    <a:pt x="60986" y="22820"/>
                    <a:pt x="61176" y="22867"/>
                  </a:cubicBezTo>
                  <a:cubicBezTo>
                    <a:pt x="61318" y="22820"/>
                    <a:pt x="61366" y="22654"/>
                    <a:pt x="61295" y="22535"/>
                  </a:cubicBezTo>
                  <a:cubicBezTo>
                    <a:pt x="61152" y="22322"/>
                    <a:pt x="61081" y="22084"/>
                    <a:pt x="61057" y="21824"/>
                  </a:cubicBezTo>
                  <a:cubicBezTo>
                    <a:pt x="61034" y="21586"/>
                    <a:pt x="61176" y="21373"/>
                    <a:pt x="61413" y="21302"/>
                  </a:cubicBezTo>
                  <a:cubicBezTo>
                    <a:pt x="61627" y="21207"/>
                    <a:pt x="61888" y="21325"/>
                    <a:pt x="62006" y="21539"/>
                  </a:cubicBezTo>
                  <a:cubicBezTo>
                    <a:pt x="62267" y="22179"/>
                    <a:pt x="62528" y="22796"/>
                    <a:pt x="62243" y="23508"/>
                  </a:cubicBezTo>
                  <a:cubicBezTo>
                    <a:pt x="62243" y="23531"/>
                    <a:pt x="62243" y="23579"/>
                    <a:pt x="62291" y="23650"/>
                  </a:cubicBezTo>
                  <a:cubicBezTo>
                    <a:pt x="62362" y="23650"/>
                    <a:pt x="62457" y="23626"/>
                    <a:pt x="62552" y="23603"/>
                  </a:cubicBezTo>
                  <a:cubicBezTo>
                    <a:pt x="62931" y="23437"/>
                    <a:pt x="63311" y="23318"/>
                    <a:pt x="63667" y="23104"/>
                  </a:cubicBezTo>
                  <a:cubicBezTo>
                    <a:pt x="63880" y="23010"/>
                    <a:pt x="64117" y="22986"/>
                    <a:pt x="64331" y="23081"/>
                  </a:cubicBezTo>
                  <a:cubicBezTo>
                    <a:pt x="64710" y="23176"/>
                    <a:pt x="64782" y="23650"/>
                    <a:pt x="64497" y="23887"/>
                  </a:cubicBezTo>
                  <a:cubicBezTo>
                    <a:pt x="64355" y="24006"/>
                    <a:pt x="64212" y="24101"/>
                    <a:pt x="64046" y="24172"/>
                  </a:cubicBezTo>
                  <a:cubicBezTo>
                    <a:pt x="63477" y="24409"/>
                    <a:pt x="62884" y="24670"/>
                    <a:pt x="62315" y="24907"/>
                  </a:cubicBezTo>
                  <a:cubicBezTo>
                    <a:pt x="62077" y="24978"/>
                    <a:pt x="61864" y="25002"/>
                    <a:pt x="61627" y="25026"/>
                  </a:cubicBezTo>
                  <a:close/>
                  <a:moveTo>
                    <a:pt x="13782" y="23413"/>
                  </a:moveTo>
                  <a:cubicBezTo>
                    <a:pt x="13568" y="24243"/>
                    <a:pt x="13521" y="25073"/>
                    <a:pt x="13639" y="25927"/>
                  </a:cubicBezTo>
                  <a:cubicBezTo>
                    <a:pt x="13639" y="25975"/>
                    <a:pt x="13639" y="26046"/>
                    <a:pt x="13639" y="26117"/>
                  </a:cubicBezTo>
                  <a:cubicBezTo>
                    <a:pt x="13639" y="26734"/>
                    <a:pt x="13568" y="27374"/>
                    <a:pt x="13592" y="28015"/>
                  </a:cubicBezTo>
                  <a:cubicBezTo>
                    <a:pt x="13592" y="28655"/>
                    <a:pt x="13663" y="29319"/>
                    <a:pt x="13782" y="29960"/>
                  </a:cubicBezTo>
                  <a:cubicBezTo>
                    <a:pt x="14019" y="30932"/>
                    <a:pt x="14517" y="31834"/>
                    <a:pt x="15158" y="32569"/>
                  </a:cubicBezTo>
                  <a:cubicBezTo>
                    <a:pt x="15703" y="33162"/>
                    <a:pt x="16320" y="33708"/>
                    <a:pt x="17008" y="34135"/>
                  </a:cubicBezTo>
                  <a:cubicBezTo>
                    <a:pt x="17696" y="34680"/>
                    <a:pt x="18479" y="35131"/>
                    <a:pt x="19309" y="35487"/>
                  </a:cubicBezTo>
                  <a:cubicBezTo>
                    <a:pt x="20922" y="36151"/>
                    <a:pt x="22535" y="36815"/>
                    <a:pt x="24172" y="37456"/>
                  </a:cubicBezTo>
                  <a:cubicBezTo>
                    <a:pt x="25286" y="37883"/>
                    <a:pt x="26449" y="38143"/>
                    <a:pt x="27635" y="38262"/>
                  </a:cubicBezTo>
                  <a:cubicBezTo>
                    <a:pt x="28465" y="38357"/>
                    <a:pt x="29271" y="38381"/>
                    <a:pt x="30102" y="38381"/>
                  </a:cubicBezTo>
                  <a:cubicBezTo>
                    <a:pt x="31644" y="38404"/>
                    <a:pt x="33162" y="38167"/>
                    <a:pt x="34632" y="37716"/>
                  </a:cubicBezTo>
                  <a:cubicBezTo>
                    <a:pt x="35297" y="37527"/>
                    <a:pt x="35961" y="37337"/>
                    <a:pt x="36625" y="37123"/>
                  </a:cubicBezTo>
                  <a:cubicBezTo>
                    <a:pt x="37076" y="36981"/>
                    <a:pt x="37526" y="36815"/>
                    <a:pt x="37953" y="36649"/>
                  </a:cubicBezTo>
                  <a:cubicBezTo>
                    <a:pt x="38760" y="36293"/>
                    <a:pt x="39543" y="35866"/>
                    <a:pt x="40302" y="35392"/>
                  </a:cubicBezTo>
                  <a:cubicBezTo>
                    <a:pt x="40990" y="35012"/>
                    <a:pt x="41630" y="34562"/>
                    <a:pt x="42223" y="34040"/>
                  </a:cubicBezTo>
                  <a:cubicBezTo>
                    <a:pt x="42437" y="33850"/>
                    <a:pt x="42674" y="33660"/>
                    <a:pt x="42887" y="33470"/>
                  </a:cubicBezTo>
                  <a:cubicBezTo>
                    <a:pt x="44168" y="32498"/>
                    <a:pt x="45236" y="31312"/>
                    <a:pt x="46066" y="29936"/>
                  </a:cubicBezTo>
                  <a:cubicBezTo>
                    <a:pt x="46232" y="29651"/>
                    <a:pt x="46445" y="29343"/>
                    <a:pt x="46659" y="29035"/>
                  </a:cubicBezTo>
                  <a:cubicBezTo>
                    <a:pt x="47252" y="28133"/>
                    <a:pt x="47821" y="27208"/>
                    <a:pt x="48319" y="26259"/>
                  </a:cubicBezTo>
                  <a:cubicBezTo>
                    <a:pt x="48438" y="26046"/>
                    <a:pt x="48533" y="25809"/>
                    <a:pt x="48604" y="25548"/>
                  </a:cubicBezTo>
                  <a:cubicBezTo>
                    <a:pt x="48841" y="24694"/>
                    <a:pt x="48960" y="23816"/>
                    <a:pt x="49007" y="22915"/>
                  </a:cubicBezTo>
                  <a:cubicBezTo>
                    <a:pt x="49102" y="22037"/>
                    <a:pt x="49031" y="21136"/>
                    <a:pt x="48841" y="20258"/>
                  </a:cubicBezTo>
                  <a:cubicBezTo>
                    <a:pt x="48675" y="19641"/>
                    <a:pt x="48462" y="19024"/>
                    <a:pt x="48224" y="18408"/>
                  </a:cubicBezTo>
                  <a:cubicBezTo>
                    <a:pt x="47892" y="17459"/>
                    <a:pt x="47418" y="16581"/>
                    <a:pt x="46825" y="15775"/>
                  </a:cubicBezTo>
                  <a:cubicBezTo>
                    <a:pt x="46398" y="15205"/>
                    <a:pt x="45971" y="14660"/>
                    <a:pt x="45520" y="14138"/>
                  </a:cubicBezTo>
                  <a:cubicBezTo>
                    <a:pt x="45497" y="14091"/>
                    <a:pt x="45425" y="14091"/>
                    <a:pt x="45330" y="14043"/>
                  </a:cubicBezTo>
                  <a:cubicBezTo>
                    <a:pt x="45259" y="14351"/>
                    <a:pt x="44975" y="14541"/>
                    <a:pt x="44666" y="14494"/>
                  </a:cubicBezTo>
                  <a:cubicBezTo>
                    <a:pt x="44619" y="14494"/>
                    <a:pt x="44571" y="14517"/>
                    <a:pt x="44548" y="14541"/>
                  </a:cubicBezTo>
                  <a:cubicBezTo>
                    <a:pt x="44239" y="14636"/>
                    <a:pt x="43907" y="14612"/>
                    <a:pt x="43623" y="14470"/>
                  </a:cubicBezTo>
                  <a:cubicBezTo>
                    <a:pt x="43172" y="14280"/>
                    <a:pt x="42721" y="14114"/>
                    <a:pt x="42270" y="13924"/>
                  </a:cubicBezTo>
                  <a:cubicBezTo>
                    <a:pt x="41962" y="13782"/>
                    <a:pt x="41677" y="13664"/>
                    <a:pt x="41345" y="13569"/>
                  </a:cubicBezTo>
                  <a:cubicBezTo>
                    <a:pt x="41322" y="13735"/>
                    <a:pt x="41274" y="13853"/>
                    <a:pt x="41250" y="13972"/>
                  </a:cubicBezTo>
                  <a:cubicBezTo>
                    <a:pt x="41179" y="14328"/>
                    <a:pt x="41108" y="14707"/>
                    <a:pt x="41013" y="15087"/>
                  </a:cubicBezTo>
                  <a:cubicBezTo>
                    <a:pt x="40895" y="15514"/>
                    <a:pt x="40515" y="15846"/>
                    <a:pt x="40041" y="15870"/>
                  </a:cubicBezTo>
                  <a:cubicBezTo>
                    <a:pt x="39519" y="15964"/>
                    <a:pt x="38973" y="15822"/>
                    <a:pt x="38570" y="15466"/>
                  </a:cubicBezTo>
                  <a:cubicBezTo>
                    <a:pt x="38167" y="15111"/>
                    <a:pt x="37740" y="14802"/>
                    <a:pt x="37289" y="14541"/>
                  </a:cubicBezTo>
                  <a:cubicBezTo>
                    <a:pt x="37194" y="14446"/>
                    <a:pt x="37052" y="14446"/>
                    <a:pt x="36957" y="14517"/>
                  </a:cubicBezTo>
                  <a:lnTo>
                    <a:pt x="36957" y="15111"/>
                  </a:lnTo>
                  <a:cubicBezTo>
                    <a:pt x="36957" y="15324"/>
                    <a:pt x="36957" y="15537"/>
                    <a:pt x="36933" y="15751"/>
                  </a:cubicBezTo>
                  <a:cubicBezTo>
                    <a:pt x="36744" y="16747"/>
                    <a:pt x="36198" y="17293"/>
                    <a:pt x="35131" y="17174"/>
                  </a:cubicBezTo>
                  <a:cubicBezTo>
                    <a:pt x="34443" y="17079"/>
                    <a:pt x="33778" y="16771"/>
                    <a:pt x="33257" y="16297"/>
                  </a:cubicBezTo>
                  <a:cubicBezTo>
                    <a:pt x="32830" y="15917"/>
                    <a:pt x="32426" y="15490"/>
                    <a:pt x="32023" y="15111"/>
                  </a:cubicBezTo>
                  <a:cubicBezTo>
                    <a:pt x="31928" y="15016"/>
                    <a:pt x="31810" y="14921"/>
                    <a:pt x="31667" y="14802"/>
                  </a:cubicBezTo>
                  <a:cubicBezTo>
                    <a:pt x="31572" y="14897"/>
                    <a:pt x="31501" y="15016"/>
                    <a:pt x="31430" y="15111"/>
                  </a:cubicBezTo>
                  <a:cubicBezTo>
                    <a:pt x="31288" y="15395"/>
                    <a:pt x="31169" y="15656"/>
                    <a:pt x="31051" y="15917"/>
                  </a:cubicBezTo>
                  <a:cubicBezTo>
                    <a:pt x="30600" y="16937"/>
                    <a:pt x="29817" y="17767"/>
                    <a:pt x="28821" y="18265"/>
                  </a:cubicBezTo>
                  <a:cubicBezTo>
                    <a:pt x="28489" y="18431"/>
                    <a:pt x="28133" y="18479"/>
                    <a:pt x="27777" y="18384"/>
                  </a:cubicBezTo>
                  <a:cubicBezTo>
                    <a:pt x="27326" y="18289"/>
                    <a:pt x="26923" y="18099"/>
                    <a:pt x="26615" y="17791"/>
                  </a:cubicBezTo>
                  <a:cubicBezTo>
                    <a:pt x="26188" y="17388"/>
                    <a:pt x="25903" y="16890"/>
                    <a:pt x="25761" y="16320"/>
                  </a:cubicBezTo>
                  <a:cubicBezTo>
                    <a:pt x="25737" y="16202"/>
                    <a:pt x="25761" y="16036"/>
                    <a:pt x="25618" y="15941"/>
                  </a:cubicBezTo>
                  <a:cubicBezTo>
                    <a:pt x="25547" y="15988"/>
                    <a:pt x="25500" y="16036"/>
                    <a:pt x="25452" y="16083"/>
                  </a:cubicBezTo>
                  <a:cubicBezTo>
                    <a:pt x="25049" y="16629"/>
                    <a:pt x="24575" y="17127"/>
                    <a:pt x="24053" y="17554"/>
                  </a:cubicBezTo>
                  <a:cubicBezTo>
                    <a:pt x="23128" y="18360"/>
                    <a:pt x="22132" y="19024"/>
                    <a:pt x="20827" y="19001"/>
                  </a:cubicBezTo>
                  <a:cubicBezTo>
                    <a:pt x="20376" y="19001"/>
                    <a:pt x="19902" y="19048"/>
                    <a:pt x="19451" y="18835"/>
                  </a:cubicBezTo>
                  <a:cubicBezTo>
                    <a:pt x="19048" y="18692"/>
                    <a:pt x="18787" y="18265"/>
                    <a:pt x="18811" y="17838"/>
                  </a:cubicBezTo>
                  <a:cubicBezTo>
                    <a:pt x="18811" y="17625"/>
                    <a:pt x="18858" y="17411"/>
                    <a:pt x="18929" y="17222"/>
                  </a:cubicBezTo>
                  <a:cubicBezTo>
                    <a:pt x="19095" y="16795"/>
                    <a:pt x="19285" y="16368"/>
                    <a:pt x="19522" y="15941"/>
                  </a:cubicBezTo>
                  <a:cubicBezTo>
                    <a:pt x="19925" y="15182"/>
                    <a:pt x="20376" y="14423"/>
                    <a:pt x="20851" y="13569"/>
                  </a:cubicBezTo>
                  <a:lnTo>
                    <a:pt x="18431" y="14565"/>
                  </a:lnTo>
                  <a:cubicBezTo>
                    <a:pt x="18407" y="14778"/>
                    <a:pt x="18218" y="14944"/>
                    <a:pt x="17980" y="14968"/>
                  </a:cubicBezTo>
                  <a:cubicBezTo>
                    <a:pt x="17553" y="15039"/>
                    <a:pt x="17150" y="15300"/>
                    <a:pt x="16889" y="15656"/>
                  </a:cubicBezTo>
                  <a:cubicBezTo>
                    <a:pt x="16012" y="16771"/>
                    <a:pt x="15300" y="18004"/>
                    <a:pt x="14826" y="19357"/>
                  </a:cubicBezTo>
                  <a:cubicBezTo>
                    <a:pt x="14565" y="20068"/>
                    <a:pt x="14399" y="20804"/>
                    <a:pt x="14161" y="21539"/>
                  </a:cubicBezTo>
                  <a:cubicBezTo>
                    <a:pt x="14019" y="21895"/>
                    <a:pt x="14043" y="22298"/>
                    <a:pt x="14256" y="22630"/>
                  </a:cubicBezTo>
                  <a:cubicBezTo>
                    <a:pt x="14517" y="23033"/>
                    <a:pt x="14446" y="23176"/>
                    <a:pt x="13972" y="23365"/>
                  </a:cubicBezTo>
                  <a:close/>
                  <a:moveTo>
                    <a:pt x="43314" y="10936"/>
                  </a:moveTo>
                  <a:cubicBezTo>
                    <a:pt x="43575" y="10698"/>
                    <a:pt x="43955" y="10651"/>
                    <a:pt x="44263" y="10793"/>
                  </a:cubicBezTo>
                  <a:cubicBezTo>
                    <a:pt x="44809" y="11078"/>
                    <a:pt x="45378" y="10983"/>
                    <a:pt x="45947" y="10912"/>
                  </a:cubicBezTo>
                  <a:cubicBezTo>
                    <a:pt x="46849" y="10746"/>
                    <a:pt x="47489" y="10129"/>
                    <a:pt x="48035" y="9465"/>
                  </a:cubicBezTo>
                  <a:cubicBezTo>
                    <a:pt x="48296" y="9133"/>
                    <a:pt x="48343" y="8682"/>
                    <a:pt x="48177" y="8303"/>
                  </a:cubicBezTo>
                  <a:cubicBezTo>
                    <a:pt x="48035" y="8018"/>
                    <a:pt x="47750" y="7828"/>
                    <a:pt x="47418" y="7804"/>
                  </a:cubicBezTo>
                  <a:cubicBezTo>
                    <a:pt x="46754" y="7591"/>
                    <a:pt x="46042" y="7496"/>
                    <a:pt x="45330" y="7520"/>
                  </a:cubicBezTo>
                  <a:cubicBezTo>
                    <a:pt x="45117" y="7544"/>
                    <a:pt x="44927" y="7544"/>
                    <a:pt x="44714" y="7520"/>
                  </a:cubicBezTo>
                  <a:cubicBezTo>
                    <a:pt x="44477" y="7496"/>
                    <a:pt x="44263" y="7425"/>
                    <a:pt x="44026" y="7378"/>
                  </a:cubicBezTo>
                  <a:cubicBezTo>
                    <a:pt x="43860" y="7354"/>
                    <a:pt x="43694" y="7283"/>
                    <a:pt x="43528" y="7283"/>
                  </a:cubicBezTo>
                  <a:cubicBezTo>
                    <a:pt x="43243" y="7235"/>
                    <a:pt x="43030" y="7022"/>
                    <a:pt x="42982" y="6737"/>
                  </a:cubicBezTo>
                  <a:cubicBezTo>
                    <a:pt x="42958" y="6547"/>
                    <a:pt x="42982" y="6358"/>
                    <a:pt x="43077" y="6191"/>
                  </a:cubicBezTo>
                  <a:cubicBezTo>
                    <a:pt x="43290" y="5765"/>
                    <a:pt x="43409" y="5314"/>
                    <a:pt x="43433" y="4839"/>
                  </a:cubicBezTo>
                  <a:cubicBezTo>
                    <a:pt x="43433" y="4555"/>
                    <a:pt x="43338" y="4436"/>
                    <a:pt x="43053" y="4484"/>
                  </a:cubicBezTo>
                  <a:cubicBezTo>
                    <a:pt x="42413" y="4602"/>
                    <a:pt x="41772" y="4697"/>
                    <a:pt x="41132" y="4839"/>
                  </a:cubicBezTo>
                  <a:cubicBezTo>
                    <a:pt x="40705" y="4934"/>
                    <a:pt x="40278" y="4982"/>
                    <a:pt x="39875" y="4982"/>
                  </a:cubicBezTo>
                  <a:cubicBezTo>
                    <a:pt x="39353" y="5029"/>
                    <a:pt x="38902" y="4602"/>
                    <a:pt x="38878" y="4080"/>
                  </a:cubicBezTo>
                  <a:cubicBezTo>
                    <a:pt x="38831" y="3582"/>
                    <a:pt x="38665" y="3084"/>
                    <a:pt x="38594" y="2610"/>
                  </a:cubicBezTo>
                  <a:cubicBezTo>
                    <a:pt x="38523" y="2206"/>
                    <a:pt x="38380" y="1827"/>
                    <a:pt x="38191" y="1471"/>
                  </a:cubicBezTo>
                  <a:cubicBezTo>
                    <a:pt x="38119" y="1281"/>
                    <a:pt x="37906" y="1139"/>
                    <a:pt x="37692" y="1186"/>
                  </a:cubicBezTo>
                  <a:cubicBezTo>
                    <a:pt x="37574" y="1163"/>
                    <a:pt x="37431" y="1186"/>
                    <a:pt x="37313" y="1210"/>
                  </a:cubicBezTo>
                  <a:cubicBezTo>
                    <a:pt x="36744" y="1424"/>
                    <a:pt x="36127" y="1566"/>
                    <a:pt x="35676" y="1993"/>
                  </a:cubicBezTo>
                  <a:cubicBezTo>
                    <a:pt x="35249" y="2396"/>
                    <a:pt x="34822" y="2752"/>
                    <a:pt x="34395" y="3155"/>
                  </a:cubicBezTo>
                  <a:cubicBezTo>
                    <a:pt x="34134" y="3369"/>
                    <a:pt x="33921" y="3630"/>
                    <a:pt x="33660" y="3867"/>
                  </a:cubicBezTo>
                  <a:cubicBezTo>
                    <a:pt x="33091" y="4365"/>
                    <a:pt x="32213" y="4365"/>
                    <a:pt x="31644" y="3819"/>
                  </a:cubicBezTo>
                  <a:cubicBezTo>
                    <a:pt x="31501" y="3653"/>
                    <a:pt x="31359" y="3464"/>
                    <a:pt x="31240" y="3274"/>
                  </a:cubicBezTo>
                  <a:cubicBezTo>
                    <a:pt x="30885" y="2799"/>
                    <a:pt x="30576" y="2349"/>
                    <a:pt x="30220" y="1898"/>
                  </a:cubicBezTo>
                  <a:cubicBezTo>
                    <a:pt x="30078" y="1732"/>
                    <a:pt x="29912" y="1613"/>
                    <a:pt x="29722" y="1518"/>
                  </a:cubicBezTo>
                  <a:cubicBezTo>
                    <a:pt x="29556" y="1400"/>
                    <a:pt x="29343" y="1400"/>
                    <a:pt x="29177" y="1518"/>
                  </a:cubicBezTo>
                  <a:cubicBezTo>
                    <a:pt x="28750" y="1945"/>
                    <a:pt x="28346" y="2349"/>
                    <a:pt x="27919" y="2776"/>
                  </a:cubicBezTo>
                  <a:cubicBezTo>
                    <a:pt x="27896" y="2799"/>
                    <a:pt x="27896" y="2871"/>
                    <a:pt x="27872" y="2894"/>
                  </a:cubicBezTo>
                  <a:cubicBezTo>
                    <a:pt x="27516" y="3582"/>
                    <a:pt x="27160" y="4270"/>
                    <a:pt x="26828" y="4982"/>
                  </a:cubicBezTo>
                  <a:cubicBezTo>
                    <a:pt x="26686" y="5338"/>
                    <a:pt x="26330" y="5551"/>
                    <a:pt x="25951" y="5504"/>
                  </a:cubicBezTo>
                  <a:cubicBezTo>
                    <a:pt x="25761" y="5480"/>
                    <a:pt x="25571" y="5432"/>
                    <a:pt x="25405" y="5385"/>
                  </a:cubicBezTo>
                  <a:cubicBezTo>
                    <a:pt x="24954" y="5243"/>
                    <a:pt x="24551" y="5005"/>
                    <a:pt x="24195" y="4697"/>
                  </a:cubicBezTo>
                  <a:cubicBezTo>
                    <a:pt x="24100" y="4578"/>
                    <a:pt x="23958" y="4507"/>
                    <a:pt x="23839" y="4460"/>
                  </a:cubicBezTo>
                  <a:cubicBezTo>
                    <a:pt x="23412" y="4341"/>
                    <a:pt x="22962" y="4246"/>
                    <a:pt x="22535" y="4199"/>
                  </a:cubicBezTo>
                  <a:cubicBezTo>
                    <a:pt x="21942" y="4175"/>
                    <a:pt x="21349" y="4199"/>
                    <a:pt x="20756" y="4199"/>
                  </a:cubicBezTo>
                  <a:cubicBezTo>
                    <a:pt x="20613" y="4223"/>
                    <a:pt x="20495" y="4246"/>
                    <a:pt x="20352" y="4270"/>
                  </a:cubicBezTo>
                  <a:cubicBezTo>
                    <a:pt x="20376" y="4365"/>
                    <a:pt x="20400" y="4484"/>
                    <a:pt x="20424" y="4602"/>
                  </a:cubicBezTo>
                  <a:cubicBezTo>
                    <a:pt x="20685" y="5077"/>
                    <a:pt x="20969" y="5527"/>
                    <a:pt x="21230" y="5978"/>
                  </a:cubicBezTo>
                  <a:cubicBezTo>
                    <a:pt x="21278" y="6049"/>
                    <a:pt x="21325" y="6097"/>
                    <a:pt x="21396" y="6168"/>
                  </a:cubicBezTo>
                  <a:cubicBezTo>
                    <a:pt x="21705" y="6405"/>
                    <a:pt x="22037" y="6642"/>
                    <a:pt x="22345" y="6903"/>
                  </a:cubicBezTo>
                  <a:cubicBezTo>
                    <a:pt x="22464" y="6974"/>
                    <a:pt x="22558" y="7093"/>
                    <a:pt x="22606" y="7235"/>
                  </a:cubicBezTo>
                  <a:cubicBezTo>
                    <a:pt x="22630" y="7306"/>
                    <a:pt x="22511" y="7425"/>
                    <a:pt x="22464" y="7544"/>
                  </a:cubicBezTo>
                  <a:cubicBezTo>
                    <a:pt x="22440" y="7591"/>
                    <a:pt x="22487" y="7686"/>
                    <a:pt x="22464" y="7733"/>
                  </a:cubicBezTo>
                  <a:cubicBezTo>
                    <a:pt x="22416" y="7852"/>
                    <a:pt x="22345" y="7994"/>
                    <a:pt x="22250" y="8089"/>
                  </a:cubicBezTo>
                  <a:cubicBezTo>
                    <a:pt x="22132" y="8184"/>
                    <a:pt x="21989" y="8255"/>
                    <a:pt x="21847" y="8303"/>
                  </a:cubicBezTo>
                  <a:cubicBezTo>
                    <a:pt x="21183" y="8587"/>
                    <a:pt x="20519" y="8943"/>
                    <a:pt x="19925" y="9394"/>
                  </a:cubicBezTo>
                  <a:cubicBezTo>
                    <a:pt x="18550" y="10461"/>
                    <a:pt x="17126" y="11529"/>
                    <a:pt x="15751" y="12596"/>
                  </a:cubicBezTo>
                  <a:cubicBezTo>
                    <a:pt x="15205" y="13047"/>
                    <a:pt x="14707" y="13521"/>
                    <a:pt x="14161" y="13972"/>
                  </a:cubicBezTo>
                  <a:cubicBezTo>
                    <a:pt x="14090" y="14043"/>
                    <a:pt x="13995" y="14114"/>
                    <a:pt x="14090" y="14280"/>
                  </a:cubicBezTo>
                  <a:cubicBezTo>
                    <a:pt x="14399" y="14280"/>
                    <a:pt x="14683" y="14257"/>
                    <a:pt x="14968" y="14209"/>
                  </a:cubicBezTo>
                  <a:cubicBezTo>
                    <a:pt x="15798" y="14043"/>
                    <a:pt x="16628" y="13853"/>
                    <a:pt x="17435" y="13616"/>
                  </a:cubicBezTo>
                  <a:cubicBezTo>
                    <a:pt x="18170" y="13426"/>
                    <a:pt x="18882" y="13165"/>
                    <a:pt x="19570" y="12857"/>
                  </a:cubicBezTo>
                  <a:cubicBezTo>
                    <a:pt x="20471" y="12430"/>
                    <a:pt x="21396" y="12074"/>
                    <a:pt x="22321" y="11671"/>
                  </a:cubicBezTo>
                  <a:cubicBezTo>
                    <a:pt x="22511" y="11576"/>
                    <a:pt x="22725" y="11529"/>
                    <a:pt x="22938" y="11576"/>
                  </a:cubicBezTo>
                  <a:cubicBezTo>
                    <a:pt x="23365" y="11647"/>
                    <a:pt x="23578" y="12145"/>
                    <a:pt x="23294" y="12501"/>
                  </a:cubicBezTo>
                  <a:cubicBezTo>
                    <a:pt x="23270" y="12549"/>
                    <a:pt x="23199" y="12596"/>
                    <a:pt x="23175" y="12644"/>
                  </a:cubicBezTo>
                  <a:cubicBezTo>
                    <a:pt x="22677" y="13237"/>
                    <a:pt x="22132" y="13830"/>
                    <a:pt x="21681" y="14470"/>
                  </a:cubicBezTo>
                  <a:cubicBezTo>
                    <a:pt x="21040" y="15419"/>
                    <a:pt x="20471" y="16415"/>
                    <a:pt x="20044" y="17483"/>
                  </a:cubicBezTo>
                  <a:cubicBezTo>
                    <a:pt x="20020" y="17577"/>
                    <a:pt x="19997" y="17696"/>
                    <a:pt x="19973" y="17815"/>
                  </a:cubicBezTo>
                  <a:cubicBezTo>
                    <a:pt x="20281" y="17815"/>
                    <a:pt x="20519" y="17838"/>
                    <a:pt x="20779" y="17838"/>
                  </a:cubicBezTo>
                  <a:cubicBezTo>
                    <a:pt x="21325" y="17838"/>
                    <a:pt x="21871" y="17672"/>
                    <a:pt x="22321" y="17364"/>
                  </a:cubicBezTo>
                  <a:cubicBezTo>
                    <a:pt x="22938" y="16984"/>
                    <a:pt x="23484" y="16534"/>
                    <a:pt x="23982" y="15988"/>
                  </a:cubicBezTo>
                  <a:cubicBezTo>
                    <a:pt x="24409" y="15514"/>
                    <a:pt x="24812" y="14992"/>
                    <a:pt x="25215" y="14446"/>
                  </a:cubicBezTo>
                  <a:cubicBezTo>
                    <a:pt x="25286" y="14328"/>
                    <a:pt x="25334" y="14185"/>
                    <a:pt x="25381" y="14043"/>
                  </a:cubicBezTo>
                  <a:cubicBezTo>
                    <a:pt x="25429" y="13948"/>
                    <a:pt x="25476" y="13853"/>
                    <a:pt x="25524" y="13758"/>
                  </a:cubicBezTo>
                  <a:cubicBezTo>
                    <a:pt x="25642" y="13521"/>
                    <a:pt x="25927" y="13426"/>
                    <a:pt x="26188" y="13521"/>
                  </a:cubicBezTo>
                  <a:cubicBezTo>
                    <a:pt x="26520" y="13664"/>
                    <a:pt x="26757" y="13996"/>
                    <a:pt x="26781" y="14375"/>
                  </a:cubicBezTo>
                  <a:cubicBezTo>
                    <a:pt x="26757" y="14612"/>
                    <a:pt x="26757" y="14873"/>
                    <a:pt x="26781" y="15134"/>
                  </a:cubicBezTo>
                  <a:cubicBezTo>
                    <a:pt x="26805" y="15537"/>
                    <a:pt x="26852" y="15917"/>
                    <a:pt x="26947" y="16320"/>
                  </a:cubicBezTo>
                  <a:cubicBezTo>
                    <a:pt x="27065" y="16747"/>
                    <a:pt x="27421" y="17103"/>
                    <a:pt x="27848" y="17222"/>
                  </a:cubicBezTo>
                  <a:cubicBezTo>
                    <a:pt x="28014" y="17293"/>
                    <a:pt x="28180" y="17293"/>
                    <a:pt x="28323" y="17198"/>
                  </a:cubicBezTo>
                  <a:cubicBezTo>
                    <a:pt x="29011" y="16866"/>
                    <a:pt x="29580" y="16297"/>
                    <a:pt x="29888" y="15585"/>
                  </a:cubicBezTo>
                  <a:cubicBezTo>
                    <a:pt x="30149" y="15016"/>
                    <a:pt x="30458" y="14446"/>
                    <a:pt x="30813" y="13924"/>
                  </a:cubicBezTo>
                  <a:cubicBezTo>
                    <a:pt x="30932" y="13735"/>
                    <a:pt x="31145" y="13592"/>
                    <a:pt x="31383" y="13569"/>
                  </a:cubicBezTo>
                  <a:cubicBezTo>
                    <a:pt x="31738" y="13498"/>
                    <a:pt x="32094" y="13616"/>
                    <a:pt x="32355" y="13877"/>
                  </a:cubicBezTo>
                  <a:cubicBezTo>
                    <a:pt x="32806" y="14304"/>
                    <a:pt x="33233" y="14755"/>
                    <a:pt x="33660" y="15182"/>
                  </a:cubicBezTo>
                  <a:cubicBezTo>
                    <a:pt x="34016" y="15561"/>
                    <a:pt x="34466" y="15822"/>
                    <a:pt x="34941" y="15988"/>
                  </a:cubicBezTo>
                  <a:cubicBezTo>
                    <a:pt x="35510" y="16178"/>
                    <a:pt x="35747" y="16012"/>
                    <a:pt x="35771" y="15419"/>
                  </a:cubicBezTo>
                  <a:cubicBezTo>
                    <a:pt x="35795" y="14968"/>
                    <a:pt x="35771" y="14541"/>
                    <a:pt x="35795" y="14091"/>
                  </a:cubicBezTo>
                  <a:cubicBezTo>
                    <a:pt x="35795" y="13877"/>
                    <a:pt x="35818" y="13664"/>
                    <a:pt x="35866" y="13474"/>
                  </a:cubicBezTo>
                  <a:cubicBezTo>
                    <a:pt x="35961" y="12999"/>
                    <a:pt x="36483" y="12738"/>
                    <a:pt x="36886" y="12976"/>
                  </a:cubicBezTo>
                  <a:cubicBezTo>
                    <a:pt x="37099" y="13047"/>
                    <a:pt x="37313" y="13165"/>
                    <a:pt x="37479" y="13308"/>
                  </a:cubicBezTo>
                  <a:cubicBezTo>
                    <a:pt x="38072" y="13735"/>
                    <a:pt x="38641" y="14162"/>
                    <a:pt x="39211" y="14589"/>
                  </a:cubicBezTo>
                  <a:cubicBezTo>
                    <a:pt x="39377" y="14755"/>
                    <a:pt x="39590" y="14802"/>
                    <a:pt x="39804" y="14755"/>
                  </a:cubicBezTo>
                  <a:cubicBezTo>
                    <a:pt x="39970" y="14494"/>
                    <a:pt x="40041" y="14209"/>
                    <a:pt x="40041" y="13924"/>
                  </a:cubicBezTo>
                  <a:cubicBezTo>
                    <a:pt x="40112" y="13545"/>
                    <a:pt x="40183" y="13165"/>
                    <a:pt x="40278" y="12810"/>
                  </a:cubicBezTo>
                  <a:cubicBezTo>
                    <a:pt x="40420" y="12406"/>
                    <a:pt x="40705" y="12288"/>
                    <a:pt x="41132" y="12406"/>
                  </a:cubicBezTo>
                  <a:cubicBezTo>
                    <a:pt x="41440" y="12525"/>
                    <a:pt x="41749" y="12620"/>
                    <a:pt x="42081" y="12691"/>
                  </a:cubicBezTo>
                  <a:cubicBezTo>
                    <a:pt x="42413" y="12738"/>
                    <a:pt x="42745" y="12857"/>
                    <a:pt x="43006" y="13071"/>
                  </a:cubicBezTo>
                  <a:cubicBezTo>
                    <a:pt x="43457" y="13355"/>
                    <a:pt x="43931" y="13592"/>
                    <a:pt x="44524" y="13379"/>
                  </a:cubicBezTo>
                  <a:cubicBezTo>
                    <a:pt x="44761" y="12928"/>
                    <a:pt x="44666" y="12359"/>
                    <a:pt x="44310" y="12003"/>
                  </a:cubicBezTo>
                  <a:cubicBezTo>
                    <a:pt x="44121" y="11813"/>
                    <a:pt x="43931" y="11647"/>
                    <a:pt x="43741" y="11481"/>
                  </a:cubicBezTo>
                  <a:cubicBezTo>
                    <a:pt x="43575" y="11291"/>
                    <a:pt x="43409" y="11197"/>
                    <a:pt x="43314" y="10936"/>
                  </a:cubicBezTo>
                  <a:close/>
                  <a:moveTo>
                    <a:pt x="22725" y="53135"/>
                  </a:moveTo>
                  <a:cubicBezTo>
                    <a:pt x="22962" y="53135"/>
                    <a:pt x="23175" y="53159"/>
                    <a:pt x="23389" y="53159"/>
                  </a:cubicBezTo>
                  <a:lnTo>
                    <a:pt x="29983" y="53159"/>
                  </a:lnTo>
                  <a:cubicBezTo>
                    <a:pt x="30932" y="53159"/>
                    <a:pt x="31857" y="53111"/>
                    <a:pt x="32782" y="53016"/>
                  </a:cubicBezTo>
                  <a:cubicBezTo>
                    <a:pt x="33138" y="52969"/>
                    <a:pt x="33494" y="52922"/>
                    <a:pt x="33850" y="52922"/>
                  </a:cubicBezTo>
                  <a:cubicBezTo>
                    <a:pt x="34466" y="52898"/>
                    <a:pt x="35083" y="52827"/>
                    <a:pt x="35676" y="52708"/>
                  </a:cubicBezTo>
                  <a:cubicBezTo>
                    <a:pt x="36364" y="52589"/>
                    <a:pt x="37052" y="52495"/>
                    <a:pt x="37764" y="52400"/>
                  </a:cubicBezTo>
                  <a:cubicBezTo>
                    <a:pt x="38214" y="52329"/>
                    <a:pt x="38689" y="52305"/>
                    <a:pt x="39139" y="52210"/>
                  </a:cubicBezTo>
                  <a:cubicBezTo>
                    <a:pt x="39970" y="52068"/>
                    <a:pt x="40776" y="51783"/>
                    <a:pt x="41630" y="51830"/>
                  </a:cubicBezTo>
                  <a:cubicBezTo>
                    <a:pt x="41677" y="51830"/>
                    <a:pt x="41749" y="51807"/>
                    <a:pt x="41796" y="51783"/>
                  </a:cubicBezTo>
                  <a:lnTo>
                    <a:pt x="43077" y="51261"/>
                  </a:lnTo>
                  <a:cubicBezTo>
                    <a:pt x="43243" y="51048"/>
                    <a:pt x="43267" y="50739"/>
                    <a:pt x="43124" y="50478"/>
                  </a:cubicBezTo>
                  <a:cubicBezTo>
                    <a:pt x="43030" y="50241"/>
                    <a:pt x="43006" y="49980"/>
                    <a:pt x="42982" y="49743"/>
                  </a:cubicBezTo>
                  <a:cubicBezTo>
                    <a:pt x="43006" y="49577"/>
                    <a:pt x="42958" y="49387"/>
                    <a:pt x="42840" y="49269"/>
                  </a:cubicBezTo>
                  <a:cubicBezTo>
                    <a:pt x="42626" y="49055"/>
                    <a:pt x="42650" y="48794"/>
                    <a:pt x="42626" y="48557"/>
                  </a:cubicBezTo>
                  <a:cubicBezTo>
                    <a:pt x="42626" y="48272"/>
                    <a:pt x="42579" y="48011"/>
                    <a:pt x="42531" y="47750"/>
                  </a:cubicBezTo>
                  <a:cubicBezTo>
                    <a:pt x="42318" y="46873"/>
                    <a:pt x="42033" y="46043"/>
                    <a:pt x="41630" y="45236"/>
                  </a:cubicBezTo>
                  <a:cubicBezTo>
                    <a:pt x="41274" y="44453"/>
                    <a:pt x="40942" y="43647"/>
                    <a:pt x="40657" y="42816"/>
                  </a:cubicBezTo>
                  <a:cubicBezTo>
                    <a:pt x="40373" y="41963"/>
                    <a:pt x="40088" y="41109"/>
                    <a:pt x="39804" y="40231"/>
                  </a:cubicBezTo>
                  <a:cubicBezTo>
                    <a:pt x="39732" y="40065"/>
                    <a:pt x="39685" y="39923"/>
                    <a:pt x="39661" y="39733"/>
                  </a:cubicBezTo>
                  <a:cubicBezTo>
                    <a:pt x="39614" y="38997"/>
                    <a:pt x="39234" y="38333"/>
                    <a:pt x="39044" y="37645"/>
                  </a:cubicBezTo>
                  <a:cubicBezTo>
                    <a:pt x="38973" y="37622"/>
                    <a:pt x="38926" y="37598"/>
                    <a:pt x="38902" y="37622"/>
                  </a:cubicBezTo>
                  <a:cubicBezTo>
                    <a:pt x="38736" y="37669"/>
                    <a:pt x="38570" y="37740"/>
                    <a:pt x="38428" y="37788"/>
                  </a:cubicBezTo>
                  <a:cubicBezTo>
                    <a:pt x="37882" y="37977"/>
                    <a:pt x="37360" y="38167"/>
                    <a:pt x="36815" y="38357"/>
                  </a:cubicBezTo>
                  <a:cubicBezTo>
                    <a:pt x="36435" y="38476"/>
                    <a:pt x="36032" y="38570"/>
                    <a:pt x="35652" y="38665"/>
                  </a:cubicBezTo>
                  <a:cubicBezTo>
                    <a:pt x="35415" y="38713"/>
                    <a:pt x="35225" y="38879"/>
                    <a:pt x="35131" y="39092"/>
                  </a:cubicBezTo>
                  <a:cubicBezTo>
                    <a:pt x="34893" y="39662"/>
                    <a:pt x="34514" y="40160"/>
                    <a:pt x="34063" y="40563"/>
                  </a:cubicBezTo>
                  <a:cubicBezTo>
                    <a:pt x="33897" y="40705"/>
                    <a:pt x="33731" y="40848"/>
                    <a:pt x="33612" y="41014"/>
                  </a:cubicBezTo>
                  <a:cubicBezTo>
                    <a:pt x="33280" y="41536"/>
                    <a:pt x="32806" y="41630"/>
                    <a:pt x="32237" y="41512"/>
                  </a:cubicBezTo>
                  <a:cubicBezTo>
                    <a:pt x="31952" y="41464"/>
                    <a:pt x="31691" y="41370"/>
                    <a:pt x="31478" y="41203"/>
                  </a:cubicBezTo>
                  <a:cubicBezTo>
                    <a:pt x="31027" y="40871"/>
                    <a:pt x="30671" y="40444"/>
                    <a:pt x="30434" y="39946"/>
                  </a:cubicBezTo>
                  <a:cubicBezTo>
                    <a:pt x="30363" y="39828"/>
                    <a:pt x="30291" y="39685"/>
                    <a:pt x="30244" y="39567"/>
                  </a:cubicBezTo>
                  <a:cubicBezTo>
                    <a:pt x="30125" y="39567"/>
                    <a:pt x="30031" y="39567"/>
                    <a:pt x="29936" y="39567"/>
                  </a:cubicBezTo>
                  <a:cubicBezTo>
                    <a:pt x="28821" y="39614"/>
                    <a:pt x="27706" y="39519"/>
                    <a:pt x="26615" y="39330"/>
                  </a:cubicBezTo>
                  <a:cubicBezTo>
                    <a:pt x="26496" y="39330"/>
                    <a:pt x="26401" y="39330"/>
                    <a:pt x="26283" y="39377"/>
                  </a:cubicBezTo>
                  <a:cubicBezTo>
                    <a:pt x="26259" y="39733"/>
                    <a:pt x="26235" y="40065"/>
                    <a:pt x="26188" y="40397"/>
                  </a:cubicBezTo>
                  <a:cubicBezTo>
                    <a:pt x="25974" y="41725"/>
                    <a:pt x="25666" y="43054"/>
                    <a:pt x="25310" y="44358"/>
                  </a:cubicBezTo>
                  <a:cubicBezTo>
                    <a:pt x="25144" y="44904"/>
                    <a:pt x="24978" y="45473"/>
                    <a:pt x="24859" y="46019"/>
                  </a:cubicBezTo>
                  <a:cubicBezTo>
                    <a:pt x="24693" y="46778"/>
                    <a:pt x="24456" y="47537"/>
                    <a:pt x="24195" y="48272"/>
                  </a:cubicBezTo>
                  <a:cubicBezTo>
                    <a:pt x="23768" y="49435"/>
                    <a:pt x="23294" y="50549"/>
                    <a:pt x="22985" y="51736"/>
                  </a:cubicBezTo>
                  <a:cubicBezTo>
                    <a:pt x="22867" y="52210"/>
                    <a:pt x="22772" y="52661"/>
                    <a:pt x="22725" y="53135"/>
                  </a:cubicBezTo>
                  <a:close/>
                  <a:moveTo>
                    <a:pt x="42128" y="52898"/>
                  </a:moveTo>
                  <a:cubicBezTo>
                    <a:pt x="42033" y="52874"/>
                    <a:pt x="41938" y="52874"/>
                    <a:pt x="41844" y="52898"/>
                  </a:cubicBezTo>
                  <a:cubicBezTo>
                    <a:pt x="41203" y="53016"/>
                    <a:pt x="40563" y="53111"/>
                    <a:pt x="39922" y="53254"/>
                  </a:cubicBezTo>
                  <a:cubicBezTo>
                    <a:pt x="39211" y="53443"/>
                    <a:pt x="38475" y="53538"/>
                    <a:pt x="37740" y="53586"/>
                  </a:cubicBezTo>
                  <a:cubicBezTo>
                    <a:pt x="37621" y="53586"/>
                    <a:pt x="37526" y="53609"/>
                    <a:pt x="37408" y="53633"/>
                  </a:cubicBezTo>
                  <a:cubicBezTo>
                    <a:pt x="36151" y="53776"/>
                    <a:pt x="34917" y="54108"/>
                    <a:pt x="33636" y="54084"/>
                  </a:cubicBezTo>
                  <a:cubicBezTo>
                    <a:pt x="33565" y="54084"/>
                    <a:pt x="33470" y="54131"/>
                    <a:pt x="33375" y="54131"/>
                  </a:cubicBezTo>
                  <a:cubicBezTo>
                    <a:pt x="32735" y="54179"/>
                    <a:pt x="32071" y="54274"/>
                    <a:pt x="31430" y="54274"/>
                  </a:cubicBezTo>
                  <a:cubicBezTo>
                    <a:pt x="29414" y="54297"/>
                    <a:pt x="27398" y="54297"/>
                    <a:pt x="25381" y="54297"/>
                  </a:cubicBezTo>
                  <a:lnTo>
                    <a:pt x="24765" y="54297"/>
                  </a:lnTo>
                  <a:cubicBezTo>
                    <a:pt x="24598" y="54487"/>
                    <a:pt x="24456" y="54677"/>
                    <a:pt x="24314" y="54867"/>
                  </a:cubicBezTo>
                  <a:cubicBezTo>
                    <a:pt x="24053" y="55436"/>
                    <a:pt x="23768" y="56029"/>
                    <a:pt x="23555" y="56622"/>
                  </a:cubicBezTo>
                  <a:cubicBezTo>
                    <a:pt x="23412" y="57002"/>
                    <a:pt x="23246" y="57357"/>
                    <a:pt x="23057" y="57713"/>
                  </a:cubicBezTo>
                  <a:cubicBezTo>
                    <a:pt x="22796" y="58188"/>
                    <a:pt x="22535" y="58686"/>
                    <a:pt x="22274" y="59160"/>
                  </a:cubicBezTo>
                  <a:cubicBezTo>
                    <a:pt x="22226" y="59255"/>
                    <a:pt x="22203" y="59350"/>
                    <a:pt x="22179" y="59469"/>
                  </a:cubicBezTo>
                  <a:cubicBezTo>
                    <a:pt x="22250" y="59516"/>
                    <a:pt x="22321" y="59563"/>
                    <a:pt x="22392" y="59611"/>
                  </a:cubicBezTo>
                  <a:cubicBezTo>
                    <a:pt x="22725" y="59706"/>
                    <a:pt x="23057" y="59801"/>
                    <a:pt x="23389" y="59872"/>
                  </a:cubicBezTo>
                  <a:cubicBezTo>
                    <a:pt x="24575" y="60062"/>
                    <a:pt x="25713" y="60607"/>
                    <a:pt x="26971" y="60678"/>
                  </a:cubicBezTo>
                  <a:cubicBezTo>
                    <a:pt x="27042" y="60678"/>
                    <a:pt x="27137" y="60702"/>
                    <a:pt x="27208" y="60749"/>
                  </a:cubicBezTo>
                  <a:cubicBezTo>
                    <a:pt x="27587" y="60821"/>
                    <a:pt x="27991" y="60797"/>
                    <a:pt x="28394" y="60702"/>
                  </a:cubicBezTo>
                  <a:cubicBezTo>
                    <a:pt x="28394" y="60631"/>
                    <a:pt x="28418" y="60536"/>
                    <a:pt x="28418" y="60465"/>
                  </a:cubicBezTo>
                  <a:cubicBezTo>
                    <a:pt x="28465" y="59540"/>
                    <a:pt x="28631" y="58615"/>
                    <a:pt x="28939" y="57737"/>
                  </a:cubicBezTo>
                  <a:cubicBezTo>
                    <a:pt x="28963" y="57642"/>
                    <a:pt x="29011" y="57523"/>
                    <a:pt x="29034" y="57429"/>
                  </a:cubicBezTo>
                  <a:cubicBezTo>
                    <a:pt x="29200" y="56978"/>
                    <a:pt x="29627" y="56693"/>
                    <a:pt x="30102" y="56717"/>
                  </a:cubicBezTo>
                  <a:cubicBezTo>
                    <a:pt x="31667" y="56741"/>
                    <a:pt x="33257" y="56717"/>
                    <a:pt x="34822" y="56717"/>
                  </a:cubicBezTo>
                  <a:cubicBezTo>
                    <a:pt x="34988" y="56717"/>
                    <a:pt x="35154" y="56741"/>
                    <a:pt x="35320" y="56764"/>
                  </a:cubicBezTo>
                  <a:cubicBezTo>
                    <a:pt x="35747" y="56883"/>
                    <a:pt x="35866" y="57025"/>
                    <a:pt x="35890" y="57500"/>
                  </a:cubicBezTo>
                  <a:cubicBezTo>
                    <a:pt x="35913" y="57950"/>
                    <a:pt x="35913" y="58425"/>
                    <a:pt x="35890" y="58875"/>
                  </a:cubicBezTo>
                  <a:cubicBezTo>
                    <a:pt x="35866" y="59374"/>
                    <a:pt x="35984" y="59848"/>
                    <a:pt x="36222" y="60251"/>
                  </a:cubicBezTo>
                  <a:cubicBezTo>
                    <a:pt x="36411" y="60251"/>
                    <a:pt x="36577" y="60275"/>
                    <a:pt x="36767" y="60275"/>
                  </a:cubicBezTo>
                  <a:cubicBezTo>
                    <a:pt x="37645" y="60275"/>
                    <a:pt x="38523" y="60251"/>
                    <a:pt x="39377" y="60275"/>
                  </a:cubicBezTo>
                  <a:cubicBezTo>
                    <a:pt x="40088" y="60275"/>
                    <a:pt x="40776" y="60180"/>
                    <a:pt x="41464" y="59990"/>
                  </a:cubicBezTo>
                  <a:cubicBezTo>
                    <a:pt x="41891" y="59848"/>
                    <a:pt x="42294" y="59706"/>
                    <a:pt x="42697" y="59516"/>
                  </a:cubicBezTo>
                  <a:cubicBezTo>
                    <a:pt x="43006" y="59421"/>
                    <a:pt x="43196" y="59089"/>
                    <a:pt x="43172" y="58757"/>
                  </a:cubicBezTo>
                  <a:cubicBezTo>
                    <a:pt x="43148" y="58140"/>
                    <a:pt x="43124" y="57500"/>
                    <a:pt x="43124" y="56859"/>
                  </a:cubicBezTo>
                  <a:cubicBezTo>
                    <a:pt x="43148" y="56551"/>
                    <a:pt x="43077" y="56219"/>
                    <a:pt x="42958" y="55934"/>
                  </a:cubicBezTo>
                  <a:cubicBezTo>
                    <a:pt x="42674" y="55246"/>
                    <a:pt x="42460" y="54535"/>
                    <a:pt x="42342" y="53799"/>
                  </a:cubicBezTo>
                  <a:cubicBezTo>
                    <a:pt x="42294" y="53515"/>
                    <a:pt x="42199" y="53230"/>
                    <a:pt x="42128" y="52898"/>
                  </a:cubicBezTo>
                  <a:close/>
                  <a:moveTo>
                    <a:pt x="49671" y="18787"/>
                  </a:moveTo>
                  <a:cubicBezTo>
                    <a:pt x="49695" y="18906"/>
                    <a:pt x="49719" y="18977"/>
                    <a:pt x="49743" y="19048"/>
                  </a:cubicBezTo>
                  <a:cubicBezTo>
                    <a:pt x="49980" y="19807"/>
                    <a:pt x="50146" y="20614"/>
                    <a:pt x="50193" y="21420"/>
                  </a:cubicBezTo>
                  <a:cubicBezTo>
                    <a:pt x="50241" y="22013"/>
                    <a:pt x="50217" y="22630"/>
                    <a:pt x="50146" y="23247"/>
                  </a:cubicBezTo>
                  <a:cubicBezTo>
                    <a:pt x="50146" y="23342"/>
                    <a:pt x="50122" y="23460"/>
                    <a:pt x="50146" y="23555"/>
                  </a:cubicBezTo>
                  <a:cubicBezTo>
                    <a:pt x="50146" y="23650"/>
                    <a:pt x="50075" y="23769"/>
                    <a:pt x="50241" y="23864"/>
                  </a:cubicBezTo>
                  <a:cubicBezTo>
                    <a:pt x="50786" y="23579"/>
                    <a:pt x="51308" y="23176"/>
                    <a:pt x="51735" y="22725"/>
                  </a:cubicBezTo>
                  <a:cubicBezTo>
                    <a:pt x="52067" y="22322"/>
                    <a:pt x="52352" y="21871"/>
                    <a:pt x="52565" y="21397"/>
                  </a:cubicBezTo>
                  <a:cubicBezTo>
                    <a:pt x="52755" y="20543"/>
                    <a:pt x="52684" y="19641"/>
                    <a:pt x="52376" y="18835"/>
                  </a:cubicBezTo>
                  <a:cubicBezTo>
                    <a:pt x="52281" y="18526"/>
                    <a:pt x="52020" y="18289"/>
                    <a:pt x="51711" y="18218"/>
                  </a:cubicBezTo>
                  <a:cubicBezTo>
                    <a:pt x="50929" y="18052"/>
                    <a:pt x="50217" y="18052"/>
                    <a:pt x="49671" y="18811"/>
                  </a:cubicBezTo>
                  <a:close/>
                  <a:moveTo>
                    <a:pt x="12382" y="25358"/>
                  </a:moveTo>
                  <a:cubicBezTo>
                    <a:pt x="12430" y="24836"/>
                    <a:pt x="12477" y="24314"/>
                    <a:pt x="12525" y="23792"/>
                  </a:cubicBezTo>
                  <a:cubicBezTo>
                    <a:pt x="12643" y="23270"/>
                    <a:pt x="12714" y="22725"/>
                    <a:pt x="12738" y="22179"/>
                  </a:cubicBezTo>
                  <a:cubicBezTo>
                    <a:pt x="12430" y="21800"/>
                    <a:pt x="12050" y="21468"/>
                    <a:pt x="11623" y="21230"/>
                  </a:cubicBezTo>
                  <a:cubicBezTo>
                    <a:pt x="11006" y="20851"/>
                    <a:pt x="10532" y="20993"/>
                    <a:pt x="10200" y="21610"/>
                  </a:cubicBezTo>
                  <a:cubicBezTo>
                    <a:pt x="10105" y="21776"/>
                    <a:pt x="10034" y="21942"/>
                    <a:pt x="9963" y="22132"/>
                  </a:cubicBezTo>
                  <a:cubicBezTo>
                    <a:pt x="9773" y="22535"/>
                    <a:pt x="9678" y="22962"/>
                    <a:pt x="9702" y="23413"/>
                  </a:cubicBezTo>
                  <a:cubicBezTo>
                    <a:pt x="9678" y="23911"/>
                    <a:pt x="9939" y="24362"/>
                    <a:pt x="10366" y="24599"/>
                  </a:cubicBezTo>
                  <a:cubicBezTo>
                    <a:pt x="10983" y="24978"/>
                    <a:pt x="11671" y="25263"/>
                    <a:pt x="12382" y="25358"/>
                  </a:cubicBezTo>
                  <a:close/>
                  <a:moveTo>
                    <a:pt x="25192" y="67818"/>
                  </a:moveTo>
                  <a:cubicBezTo>
                    <a:pt x="25049" y="67652"/>
                    <a:pt x="24859" y="67557"/>
                    <a:pt x="24646" y="67534"/>
                  </a:cubicBezTo>
                  <a:cubicBezTo>
                    <a:pt x="24290" y="67415"/>
                    <a:pt x="23911" y="67344"/>
                    <a:pt x="23555" y="67225"/>
                  </a:cubicBezTo>
                  <a:cubicBezTo>
                    <a:pt x="23128" y="67107"/>
                    <a:pt x="22701" y="67035"/>
                    <a:pt x="22250" y="67035"/>
                  </a:cubicBezTo>
                  <a:cubicBezTo>
                    <a:pt x="21681" y="67012"/>
                    <a:pt x="21159" y="67059"/>
                    <a:pt x="20779" y="67557"/>
                  </a:cubicBezTo>
                  <a:cubicBezTo>
                    <a:pt x="20685" y="67652"/>
                    <a:pt x="20566" y="67747"/>
                    <a:pt x="20447" y="67842"/>
                  </a:cubicBezTo>
                  <a:cubicBezTo>
                    <a:pt x="20234" y="68008"/>
                    <a:pt x="20092" y="68245"/>
                    <a:pt x="19997" y="68482"/>
                  </a:cubicBezTo>
                  <a:cubicBezTo>
                    <a:pt x="20139" y="68530"/>
                    <a:pt x="20281" y="68577"/>
                    <a:pt x="20447" y="68601"/>
                  </a:cubicBezTo>
                  <a:cubicBezTo>
                    <a:pt x="21467" y="68743"/>
                    <a:pt x="22511" y="68743"/>
                    <a:pt x="23531" y="68625"/>
                  </a:cubicBezTo>
                  <a:cubicBezTo>
                    <a:pt x="23768" y="68625"/>
                    <a:pt x="23982" y="68577"/>
                    <a:pt x="24219" y="68506"/>
                  </a:cubicBezTo>
                  <a:cubicBezTo>
                    <a:pt x="24338" y="68506"/>
                    <a:pt x="24456" y="68435"/>
                    <a:pt x="24551" y="68364"/>
                  </a:cubicBezTo>
                  <a:cubicBezTo>
                    <a:pt x="24788" y="68198"/>
                    <a:pt x="24978" y="68008"/>
                    <a:pt x="25192" y="67818"/>
                  </a:cubicBezTo>
                  <a:close/>
                  <a:moveTo>
                    <a:pt x="40895" y="66798"/>
                  </a:moveTo>
                  <a:cubicBezTo>
                    <a:pt x="41203" y="66941"/>
                    <a:pt x="41369" y="67035"/>
                    <a:pt x="41535" y="67107"/>
                  </a:cubicBezTo>
                  <a:cubicBezTo>
                    <a:pt x="42010" y="67391"/>
                    <a:pt x="42555" y="67486"/>
                    <a:pt x="43124" y="67415"/>
                  </a:cubicBezTo>
                  <a:cubicBezTo>
                    <a:pt x="43907" y="67296"/>
                    <a:pt x="44714" y="67202"/>
                    <a:pt x="45497" y="67035"/>
                  </a:cubicBezTo>
                  <a:cubicBezTo>
                    <a:pt x="46018" y="66917"/>
                    <a:pt x="46517" y="66656"/>
                    <a:pt x="46920" y="66276"/>
                  </a:cubicBezTo>
                  <a:cubicBezTo>
                    <a:pt x="46991" y="66205"/>
                    <a:pt x="47062" y="66158"/>
                    <a:pt x="46991" y="66015"/>
                  </a:cubicBezTo>
                  <a:cubicBezTo>
                    <a:pt x="46920" y="66015"/>
                    <a:pt x="46825" y="65992"/>
                    <a:pt x="46730" y="65992"/>
                  </a:cubicBezTo>
                  <a:lnTo>
                    <a:pt x="45520" y="65992"/>
                  </a:lnTo>
                  <a:cubicBezTo>
                    <a:pt x="45022" y="65992"/>
                    <a:pt x="44548" y="66039"/>
                    <a:pt x="44073" y="66158"/>
                  </a:cubicBezTo>
                  <a:cubicBezTo>
                    <a:pt x="43480" y="66300"/>
                    <a:pt x="42887" y="66419"/>
                    <a:pt x="42294" y="66561"/>
                  </a:cubicBezTo>
                  <a:cubicBezTo>
                    <a:pt x="41891" y="66632"/>
                    <a:pt x="41488" y="66703"/>
                    <a:pt x="40918" y="66798"/>
                  </a:cubicBezTo>
                  <a:close/>
                  <a:moveTo>
                    <a:pt x="31359" y="39590"/>
                  </a:moveTo>
                  <a:cubicBezTo>
                    <a:pt x="31525" y="39970"/>
                    <a:pt x="31810" y="40255"/>
                    <a:pt x="32165" y="40444"/>
                  </a:cubicBezTo>
                  <a:cubicBezTo>
                    <a:pt x="32355" y="40587"/>
                    <a:pt x="32616" y="40539"/>
                    <a:pt x="32758" y="40373"/>
                  </a:cubicBezTo>
                  <a:cubicBezTo>
                    <a:pt x="33067" y="40065"/>
                    <a:pt x="33351" y="39780"/>
                    <a:pt x="33636" y="39448"/>
                  </a:cubicBezTo>
                  <a:cubicBezTo>
                    <a:pt x="33684" y="39377"/>
                    <a:pt x="33707" y="39306"/>
                    <a:pt x="33755" y="392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5;p50"/>
            <p:cNvSpPr/>
            <p:nvPr/>
          </p:nvSpPr>
          <p:spPr>
            <a:xfrm>
              <a:off x="10442500" y="3863750"/>
              <a:ext cx="400900" cy="135250"/>
            </a:xfrm>
            <a:custGeom>
              <a:avLst/>
              <a:gdLst/>
              <a:ahLst/>
              <a:cxnLst/>
              <a:rect l="l" t="t" r="r" b="b"/>
              <a:pathLst>
                <a:path w="16036" h="5410" extrusionOk="0">
                  <a:moveTo>
                    <a:pt x="6903" y="5362"/>
                  </a:moveTo>
                  <a:lnTo>
                    <a:pt x="6784" y="5362"/>
                  </a:lnTo>
                  <a:cubicBezTo>
                    <a:pt x="5717" y="5409"/>
                    <a:pt x="4673" y="5172"/>
                    <a:pt x="3748" y="4650"/>
                  </a:cubicBezTo>
                  <a:cubicBezTo>
                    <a:pt x="2894" y="4247"/>
                    <a:pt x="2159" y="3678"/>
                    <a:pt x="1518" y="2990"/>
                  </a:cubicBezTo>
                  <a:cubicBezTo>
                    <a:pt x="1352" y="2800"/>
                    <a:pt x="1186" y="2610"/>
                    <a:pt x="1044" y="2397"/>
                  </a:cubicBezTo>
                  <a:cubicBezTo>
                    <a:pt x="831" y="2112"/>
                    <a:pt x="617" y="1804"/>
                    <a:pt x="451" y="1519"/>
                  </a:cubicBezTo>
                  <a:cubicBezTo>
                    <a:pt x="309" y="1282"/>
                    <a:pt x="190" y="1021"/>
                    <a:pt x="95" y="760"/>
                  </a:cubicBezTo>
                  <a:cubicBezTo>
                    <a:pt x="0" y="546"/>
                    <a:pt x="71" y="286"/>
                    <a:pt x="214" y="119"/>
                  </a:cubicBezTo>
                  <a:cubicBezTo>
                    <a:pt x="332" y="1"/>
                    <a:pt x="498" y="1"/>
                    <a:pt x="617" y="96"/>
                  </a:cubicBezTo>
                  <a:cubicBezTo>
                    <a:pt x="736" y="214"/>
                    <a:pt x="831" y="357"/>
                    <a:pt x="925" y="499"/>
                  </a:cubicBezTo>
                  <a:cubicBezTo>
                    <a:pt x="1091" y="736"/>
                    <a:pt x="1234" y="997"/>
                    <a:pt x="1400" y="1234"/>
                  </a:cubicBezTo>
                  <a:cubicBezTo>
                    <a:pt x="1518" y="1377"/>
                    <a:pt x="1637" y="1519"/>
                    <a:pt x="1756" y="1685"/>
                  </a:cubicBezTo>
                  <a:cubicBezTo>
                    <a:pt x="2325" y="2468"/>
                    <a:pt x="3084" y="3132"/>
                    <a:pt x="3938" y="3583"/>
                  </a:cubicBezTo>
                  <a:cubicBezTo>
                    <a:pt x="4887" y="4105"/>
                    <a:pt x="5954" y="4342"/>
                    <a:pt x="7045" y="4271"/>
                  </a:cubicBezTo>
                  <a:cubicBezTo>
                    <a:pt x="7733" y="4223"/>
                    <a:pt x="8445" y="4294"/>
                    <a:pt x="9109" y="4105"/>
                  </a:cubicBezTo>
                  <a:cubicBezTo>
                    <a:pt x="9560" y="3962"/>
                    <a:pt x="10011" y="3820"/>
                    <a:pt x="10437" y="3630"/>
                  </a:cubicBezTo>
                  <a:cubicBezTo>
                    <a:pt x="11624" y="3061"/>
                    <a:pt x="12762" y="2420"/>
                    <a:pt x="13853" y="1685"/>
                  </a:cubicBezTo>
                  <a:cubicBezTo>
                    <a:pt x="14090" y="1519"/>
                    <a:pt x="14280" y="1329"/>
                    <a:pt x="14446" y="1116"/>
                  </a:cubicBezTo>
                  <a:cubicBezTo>
                    <a:pt x="14731" y="736"/>
                    <a:pt x="15087" y="428"/>
                    <a:pt x="15514" y="238"/>
                  </a:cubicBezTo>
                  <a:cubicBezTo>
                    <a:pt x="15751" y="96"/>
                    <a:pt x="16036" y="286"/>
                    <a:pt x="16036" y="570"/>
                  </a:cubicBezTo>
                  <a:cubicBezTo>
                    <a:pt x="16012" y="807"/>
                    <a:pt x="15917" y="1021"/>
                    <a:pt x="15751" y="1187"/>
                  </a:cubicBezTo>
                  <a:cubicBezTo>
                    <a:pt x="15561" y="1424"/>
                    <a:pt x="15395" y="1661"/>
                    <a:pt x="15205" y="1899"/>
                  </a:cubicBezTo>
                  <a:cubicBezTo>
                    <a:pt x="15016" y="2136"/>
                    <a:pt x="14778" y="2349"/>
                    <a:pt x="14517" y="2539"/>
                  </a:cubicBezTo>
                  <a:cubicBezTo>
                    <a:pt x="13165" y="3488"/>
                    <a:pt x="11718" y="4294"/>
                    <a:pt x="10200" y="4911"/>
                  </a:cubicBezTo>
                  <a:cubicBezTo>
                    <a:pt x="9678" y="5125"/>
                    <a:pt x="9157" y="5243"/>
                    <a:pt x="8611" y="5291"/>
                  </a:cubicBezTo>
                  <a:cubicBezTo>
                    <a:pt x="8042" y="5314"/>
                    <a:pt x="7472" y="5338"/>
                    <a:pt x="6903" y="5386"/>
                  </a:cubicBezTo>
                  <a:cubicBezTo>
                    <a:pt x="6903" y="5362"/>
                    <a:pt x="6903" y="5362"/>
                    <a:pt x="6903" y="53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6;p50"/>
            <p:cNvSpPr/>
            <p:nvPr/>
          </p:nvSpPr>
          <p:spPr>
            <a:xfrm>
              <a:off x="10768650" y="3736250"/>
              <a:ext cx="48650" cy="45100"/>
            </a:xfrm>
            <a:custGeom>
              <a:avLst/>
              <a:gdLst/>
              <a:ahLst/>
              <a:cxnLst/>
              <a:rect l="l" t="t" r="r" b="b"/>
              <a:pathLst>
                <a:path w="1946" h="1804" extrusionOk="0">
                  <a:moveTo>
                    <a:pt x="1163" y="25"/>
                  </a:moveTo>
                  <a:cubicBezTo>
                    <a:pt x="1234" y="25"/>
                    <a:pt x="1329" y="25"/>
                    <a:pt x="1400" y="48"/>
                  </a:cubicBezTo>
                  <a:cubicBezTo>
                    <a:pt x="1495" y="72"/>
                    <a:pt x="1590" y="120"/>
                    <a:pt x="1685" y="191"/>
                  </a:cubicBezTo>
                  <a:cubicBezTo>
                    <a:pt x="1922" y="546"/>
                    <a:pt x="1946" y="1021"/>
                    <a:pt x="1709" y="1377"/>
                  </a:cubicBezTo>
                  <a:cubicBezTo>
                    <a:pt x="1448" y="1661"/>
                    <a:pt x="1044" y="1804"/>
                    <a:pt x="665" y="1780"/>
                  </a:cubicBezTo>
                  <a:cubicBezTo>
                    <a:pt x="238" y="1709"/>
                    <a:pt x="1" y="1282"/>
                    <a:pt x="167" y="879"/>
                  </a:cubicBezTo>
                  <a:cubicBezTo>
                    <a:pt x="238" y="760"/>
                    <a:pt x="333" y="641"/>
                    <a:pt x="380" y="499"/>
                  </a:cubicBezTo>
                  <a:cubicBezTo>
                    <a:pt x="570" y="48"/>
                    <a:pt x="641" y="1"/>
                    <a:pt x="1163" y="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7;p50"/>
            <p:cNvSpPr/>
            <p:nvPr/>
          </p:nvSpPr>
          <p:spPr>
            <a:xfrm>
              <a:off x="10451975" y="3748125"/>
              <a:ext cx="46300" cy="44500"/>
            </a:xfrm>
            <a:custGeom>
              <a:avLst/>
              <a:gdLst/>
              <a:ahLst/>
              <a:cxnLst/>
              <a:rect l="l" t="t" r="r" b="b"/>
              <a:pathLst>
                <a:path w="1852" h="1780" extrusionOk="0">
                  <a:moveTo>
                    <a:pt x="784" y="1732"/>
                  </a:moveTo>
                  <a:cubicBezTo>
                    <a:pt x="357" y="1779"/>
                    <a:pt x="1" y="1400"/>
                    <a:pt x="48" y="973"/>
                  </a:cubicBezTo>
                  <a:cubicBezTo>
                    <a:pt x="72" y="783"/>
                    <a:pt x="119" y="593"/>
                    <a:pt x="191" y="427"/>
                  </a:cubicBezTo>
                  <a:cubicBezTo>
                    <a:pt x="262" y="214"/>
                    <a:pt x="452" y="71"/>
                    <a:pt x="689" y="71"/>
                  </a:cubicBezTo>
                  <a:cubicBezTo>
                    <a:pt x="950" y="0"/>
                    <a:pt x="1234" y="48"/>
                    <a:pt x="1448" y="214"/>
                  </a:cubicBezTo>
                  <a:cubicBezTo>
                    <a:pt x="1732" y="404"/>
                    <a:pt x="1851" y="736"/>
                    <a:pt x="1756" y="1044"/>
                  </a:cubicBezTo>
                  <a:cubicBezTo>
                    <a:pt x="1661" y="1400"/>
                    <a:pt x="1377" y="1661"/>
                    <a:pt x="997" y="1708"/>
                  </a:cubicBezTo>
                  <a:cubicBezTo>
                    <a:pt x="926" y="1732"/>
                    <a:pt x="855" y="1732"/>
                    <a:pt x="784" y="17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928;p50"/>
          <p:cNvGrpSpPr/>
          <p:nvPr/>
        </p:nvGrpSpPr>
        <p:grpSpPr>
          <a:xfrm>
            <a:off x="1934324" y="2766399"/>
            <a:ext cx="1385325" cy="1853800"/>
            <a:chOff x="9964525" y="914075"/>
            <a:chExt cx="1385325" cy="1853800"/>
          </a:xfrm>
        </p:grpSpPr>
        <p:sp>
          <p:nvSpPr>
            <p:cNvPr id="72" name="Google Shape;929;p50"/>
            <p:cNvSpPr/>
            <p:nvPr/>
          </p:nvSpPr>
          <p:spPr>
            <a:xfrm>
              <a:off x="10368950" y="1311400"/>
              <a:ext cx="743675" cy="519500"/>
            </a:xfrm>
            <a:custGeom>
              <a:avLst/>
              <a:gdLst/>
              <a:ahLst/>
              <a:cxnLst/>
              <a:rect l="l" t="t" r="r" b="b"/>
              <a:pathLst>
                <a:path w="29747" h="20780" extrusionOk="0">
                  <a:moveTo>
                    <a:pt x="1" y="8516"/>
                  </a:moveTo>
                  <a:cubicBezTo>
                    <a:pt x="3037" y="7425"/>
                    <a:pt x="5813" y="5978"/>
                    <a:pt x="8066" y="3677"/>
                  </a:cubicBezTo>
                  <a:cubicBezTo>
                    <a:pt x="8873" y="4033"/>
                    <a:pt x="9679" y="3914"/>
                    <a:pt x="10462" y="3606"/>
                  </a:cubicBezTo>
                  <a:cubicBezTo>
                    <a:pt x="11268" y="3274"/>
                    <a:pt x="12099" y="2894"/>
                    <a:pt x="12881" y="2491"/>
                  </a:cubicBezTo>
                  <a:cubicBezTo>
                    <a:pt x="13427" y="2206"/>
                    <a:pt x="13925" y="1827"/>
                    <a:pt x="14352" y="1376"/>
                  </a:cubicBezTo>
                  <a:cubicBezTo>
                    <a:pt x="14803" y="949"/>
                    <a:pt x="15230" y="498"/>
                    <a:pt x="15704" y="0"/>
                  </a:cubicBezTo>
                  <a:cubicBezTo>
                    <a:pt x="15894" y="95"/>
                    <a:pt x="16060" y="214"/>
                    <a:pt x="16226" y="356"/>
                  </a:cubicBezTo>
                  <a:cubicBezTo>
                    <a:pt x="16700" y="736"/>
                    <a:pt x="17199" y="1068"/>
                    <a:pt x="17697" y="1376"/>
                  </a:cubicBezTo>
                  <a:cubicBezTo>
                    <a:pt x="18408" y="1756"/>
                    <a:pt x="19167" y="2040"/>
                    <a:pt x="19950" y="2183"/>
                  </a:cubicBezTo>
                  <a:cubicBezTo>
                    <a:pt x="21658" y="2538"/>
                    <a:pt x="23390" y="2633"/>
                    <a:pt x="25098" y="2515"/>
                  </a:cubicBezTo>
                  <a:cubicBezTo>
                    <a:pt x="25762" y="2467"/>
                    <a:pt x="26402" y="2349"/>
                    <a:pt x="27019" y="2159"/>
                  </a:cubicBezTo>
                  <a:cubicBezTo>
                    <a:pt x="27612" y="1993"/>
                    <a:pt x="28205" y="1827"/>
                    <a:pt x="28798" y="1637"/>
                  </a:cubicBezTo>
                  <a:cubicBezTo>
                    <a:pt x="28845" y="1708"/>
                    <a:pt x="28893" y="1803"/>
                    <a:pt x="28940" y="1898"/>
                  </a:cubicBezTo>
                  <a:cubicBezTo>
                    <a:pt x="29154" y="2776"/>
                    <a:pt x="29391" y="3701"/>
                    <a:pt x="29605" y="4602"/>
                  </a:cubicBezTo>
                  <a:cubicBezTo>
                    <a:pt x="29699" y="5124"/>
                    <a:pt x="29723" y="5670"/>
                    <a:pt x="29628" y="6215"/>
                  </a:cubicBezTo>
                  <a:cubicBezTo>
                    <a:pt x="29628" y="6263"/>
                    <a:pt x="29581" y="6334"/>
                    <a:pt x="29605" y="6358"/>
                  </a:cubicBezTo>
                  <a:cubicBezTo>
                    <a:pt x="29747" y="6903"/>
                    <a:pt x="29628" y="7449"/>
                    <a:pt x="29652" y="7971"/>
                  </a:cubicBezTo>
                  <a:cubicBezTo>
                    <a:pt x="29676" y="8516"/>
                    <a:pt x="29652" y="9062"/>
                    <a:pt x="29628" y="9584"/>
                  </a:cubicBezTo>
                  <a:cubicBezTo>
                    <a:pt x="29628" y="9797"/>
                    <a:pt x="29581" y="9987"/>
                    <a:pt x="29533" y="10177"/>
                  </a:cubicBezTo>
                  <a:cubicBezTo>
                    <a:pt x="29320" y="10912"/>
                    <a:pt x="29083" y="11647"/>
                    <a:pt x="28845" y="12359"/>
                  </a:cubicBezTo>
                  <a:cubicBezTo>
                    <a:pt x="28632" y="13189"/>
                    <a:pt x="28252" y="13924"/>
                    <a:pt x="27731" y="14589"/>
                  </a:cubicBezTo>
                  <a:cubicBezTo>
                    <a:pt x="27256" y="15111"/>
                    <a:pt x="26853" y="15704"/>
                    <a:pt x="26378" y="16225"/>
                  </a:cubicBezTo>
                  <a:cubicBezTo>
                    <a:pt x="25809" y="16771"/>
                    <a:pt x="25240" y="17293"/>
                    <a:pt x="24623" y="17767"/>
                  </a:cubicBezTo>
                  <a:cubicBezTo>
                    <a:pt x="23627" y="18574"/>
                    <a:pt x="22488" y="19214"/>
                    <a:pt x="21279" y="19665"/>
                  </a:cubicBezTo>
                  <a:cubicBezTo>
                    <a:pt x="20496" y="19997"/>
                    <a:pt x="19689" y="20258"/>
                    <a:pt x="18859" y="20471"/>
                  </a:cubicBezTo>
                  <a:cubicBezTo>
                    <a:pt x="18052" y="20661"/>
                    <a:pt x="17246" y="20756"/>
                    <a:pt x="16416" y="20780"/>
                  </a:cubicBezTo>
                  <a:cubicBezTo>
                    <a:pt x="14826" y="20780"/>
                    <a:pt x="13237" y="20661"/>
                    <a:pt x="11648" y="20424"/>
                  </a:cubicBezTo>
                  <a:cubicBezTo>
                    <a:pt x="10604" y="20258"/>
                    <a:pt x="9608" y="19973"/>
                    <a:pt x="8659" y="19523"/>
                  </a:cubicBezTo>
                  <a:cubicBezTo>
                    <a:pt x="7426" y="18953"/>
                    <a:pt x="6263" y="18265"/>
                    <a:pt x="5148" y="17483"/>
                  </a:cubicBezTo>
                  <a:cubicBezTo>
                    <a:pt x="4484" y="17008"/>
                    <a:pt x="3915" y="16463"/>
                    <a:pt x="3393" y="15846"/>
                  </a:cubicBezTo>
                  <a:cubicBezTo>
                    <a:pt x="3369" y="15798"/>
                    <a:pt x="3298" y="15751"/>
                    <a:pt x="3298" y="15727"/>
                  </a:cubicBezTo>
                  <a:cubicBezTo>
                    <a:pt x="3298" y="15371"/>
                    <a:pt x="3061" y="15205"/>
                    <a:pt x="2800" y="15063"/>
                  </a:cubicBezTo>
                  <a:cubicBezTo>
                    <a:pt x="2729" y="15016"/>
                    <a:pt x="2681" y="14921"/>
                    <a:pt x="2634" y="14826"/>
                  </a:cubicBezTo>
                  <a:cubicBezTo>
                    <a:pt x="2136" y="14067"/>
                    <a:pt x="1685" y="13284"/>
                    <a:pt x="1258" y="12454"/>
                  </a:cubicBezTo>
                  <a:cubicBezTo>
                    <a:pt x="973" y="11932"/>
                    <a:pt x="736" y="11363"/>
                    <a:pt x="523" y="10793"/>
                  </a:cubicBezTo>
                  <a:cubicBezTo>
                    <a:pt x="404" y="10390"/>
                    <a:pt x="262" y="10011"/>
                    <a:pt x="191" y="9607"/>
                  </a:cubicBezTo>
                  <a:cubicBezTo>
                    <a:pt x="96" y="9299"/>
                    <a:pt x="72" y="8943"/>
                    <a:pt x="1" y="8516"/>
                  </a:cubicBezTo>
                  <a:close/>
                  <a:moveTo>
                    <a:pt x="16226" y="15988"/>
                  </a:moveTo>
                  <a:lnTo>
                    <a:pt x="16558" y="15988"/>
                  </a:lnTo>
                  <a:cubicBezTo>
                    <a:pt x="17578" y="16012"/>
                    <a:pt x="18598" y="15798"/>
                    <a:pt x="19523" y="15324"/>
                  </a:cubicBezTo>
                  <a:cubicBezTo>
                    <a:pt x="19689" y="15229"/>
                    <a:pt x="19879" y="15205"/>
                    <a:pt x="20045" y="15111"/>
                  </a:cubicBezTo>
                  <a:cubicBezTo>
                    <a:pt x="20496" y="14921"/>
                    <a:pt x="20946" y="14731"/>
                    <a:pt x="21350" y="14518"/>
                  </a:cubicBezTo>
                  <a:cubicBezTo>
                    <a:pt x="21516" y="14446"/>
                    <a:pt x="21658" y="14328"/>
                    <a:pt x="21800" y="14185"/>
                  </a:cubicBezTo>
                  <a:cubicBezTo>
                    <a:pt x="22014" y="13948"/>
                    <a:pt x="22227" y="13711"/>
                    <a:pt x="22417" y="13450"/>
                  </a:cubicBezTo>
                  <a:cubicBezTo>
                    <a:pt x="22725" y="13071"/>
                    <a:pt x="22820" y="12525"/>
                    <a:pt x="22607" y="12051"/>
                  </a:cubicBezTo>
                  <a:cubicBezTo>
                    <a:pt x="22559" y="11932"/>
                    <a:pt x="22559" y="11790"/>
                    <a:pt x="22512" y="11671"/>
                  </a:cubicBezTo>
                  <a:cubicBezTo>
                    <a:pt x="22488" y="11624"/>
                    <a:pt x="22417" y="11576"/>
                    <a:pt x="22393" y="11576"/>
                  </a:cubicBezTo>
                  <a:cubicBezTo>
                    <a:pt x="22370" y="11576"/>
                    <a:pt x="22251" y="11647"/>
                    <a:pt x="22227" y="11695"/>
                  </a:cubicBezTo>
                  <a:cubicBezTo>
                    <a:pt x="22109" y="12217"/>
                    <a:pt x="21824" y="12691"/>
                    <a:pt x="21421" y="13047"/>
                  </a:cubicBezTo>
                  <a:cubicBezTo>
                    <a:pt x="21373" y="13094"/>
                    <a:pt x="21326" y="13142"/>
                    <a:pt x="21302" y="13189"/>
                  </a:cubicBezTo>
                  <a:cubicBezTo>
                    <a:pt x="21089" y="13521"/>
                    <a:pt x="20757" y="13782"/>
                    <a:pt x="20353" y="13924"/>
                  </a:cubicBezTo>
                  <a:cubicBezTo>
                    <a:pt x="19926" y="14091"/>
                    <a:pt x="19476" y="14233"/>
                    <a:pt x="19072" y="14446"/>
                  </a:cubicBezTo>
                  <a:cubicBezTo>
                    <a:pt x="17839" y="15087"/>
                    <a:pt x="16511" y="15039"/>
                    <a:pt x="15206" y="14921"/>
                  </a:cubicBezTo>
                  <a:cubicBezTo>
                    <a:pt x="14779" y="14850"/>
                    <a:pt x="14352" y="14755"/>
                    <a:pt x="13949" y="14636"/>
                  </a:cubicBezTo>
                  <a:cubicBezTo>
                    <a:pt x="12905" y="14375"/>
                    <a:pt x="12905" y="14351"/>
                    <a:pt x="11980" y="13758"/>
                  </a:cubicBezTo>
                  <a:cubicBezTo>
                    <a:pt x="11648" y="13545"/>
                    <a:pt x="11292" y="13379"/>
                    <a:pt x="10936" y="13237"/>
                  </a:cubicBezTo>
                  <a:cubicBezTo>
                    <a:pt x="10794" y="13189"/>
                    <a:pt x="10652" y="13165"/>
                    <a:pt x="10509" y="13165"/>
                  </a:cubicBezTo>
                  <a:cubicBezTo>
                    <a:pt x="10367" y="13165"/>
                    <a:pt x="10248" y="13237"/>
                    <a:pt x="10201" y="13379"/>
                  </a:cubicBezTo>
                  <a:cubicBezTo>
                    <a:pt x="10153" y="13474"/>
                    <a:pt x="10177" y="13592"/>
                    <a:pt x="10272" y="13664"/>
                  </a:cubicBezTo>
                  <a:cubicBezTo>
                    <a:pt x="10438" y="13830"/>
                    <a:pt x="10628" y="13996"/>
                    <a:pt x="10818" y="14114"/>
                  </a:cubicBezTo>
                  <a:cubicBezTo>
                    <a:pt x="11268" y="14423"/>
                    <a:pt x="11743" y="14684"/>
                    <a:pt x="12193" y="14992"/>
                  </a:cubicBezTo>
                  <a:cubicBezTo>
                    <a:pt x="12407" y="15134"/>
                    <a:pt x="12644" y="15253"/>
                    <a:pt x="12905" y="15300"/>
                  </a:cubicBezTo>
                  <a:cubicBezTo>
                    <a:pt x="13261" y="15395"/>
                    <a:pt x="13617" y="15514"/>
                    <a:pt x="13973" y="15609"/>
                  </a:cubicBezTo>
                  <a:cubicBezTo>
                    <a:pt x="14684" y="15846"/>
                    <a:pt x="15443" y="15988"/>
                    <a:pt x="16226" y="15988"/>
                  </a:cubicBezTo>
                  <a:close/>
                  <a:moveTo>
                    <a:pt x="9798" y="8113"/>
                  </a:moveTo>
                  <a:lnTo>
                    <a:pt x="9655" y="8113"/>
                  </a:lnTo>
                  <a:cubicBezTo>
                    <a:pt x="9062" y="8113"/>
                    <a:pt x="8730" y="8777"/>
                    <a:pt x="9086" y="9251"/>
                  </a:cubicBezTo>
                  <a:cubicBezTo>
                    <a:pt x="9205" y="9465"/>
                    <a:pt x="9371" y="9631"/>
                    <a:pt x="9584" y="9750"/>
                  </a:cubicBezTo>
                  <a:cubicBezTo>
                    <a:pt x="9703" y="9797"/>
                    <a:pt x="9821" y="9844"/>
                    <a:pt x="9940" y="9844"/>
                  </a:cubicBezTo>
                  <a:cubicBezTo>
                    <a:pt x="10272" y="9868"/>
                    <a:pt x="10580" y="9678"/>
                    <a:pt x="10723" y="9370"/>
                  </a:cubicBezTo>
                  <a:cubicBezTo>
                    <a:pt x="10841" y="9014"/>
                    <a:pt x="10770" y="8635"/>
                    <a:pt x="10533" y="8326"/>
                  </a:cubicBezTo>
                  <a:cubicBezTo>
                    <a:pt x="10319" y="8137"/>
                    <a:pt x="10059" y="8065"/>
                    <a:pt x="9798" y="8113"/>
                  </a:cubicBezTo>
                  <a:close/>
                  <a:moveTo>
                    <a:pt x="21445" y="6951"/>
                  </a:moveTo>
                  <a:cubicBezTo>
                    <a:pt x="21468" y="7093"/>
                    <a:pt x="21492" y="7235"/>
                    <a:pt x="21563" y="7378"/>
                  </a:cubicBezTo>
                  <a:cubicBezTo>
                    <a:pt x="21682" y="7591"/>
                    <a:pt x="21919" y="7710"/>
                    <a:pt x="22180" y="7662"/>
                  </a:cubicBezTo>
                  <a:cubicBezTo>
                    <a:pt x="22417" y="7686"/>
                    <a:pt x="22654" y="7520"/>
                    <a:pt x="22749" y="7283"/>
                  </a:cubicBezTo>
                  <a:cubicBezTo>
                    <a:pt x="22820" y="7022"/>
                    <a:pt x="22844" y="6737"/>
                    <a:pt x="22773" y="6476"/>
                  </a:cubicBezTo>
                  <a:cubicBezTo>
                    <a:pt x="22725" y="6263"/>
                    <a:pt x="22536" y="6120"/>
                    <a:pt x="22322" y="6120"/>
                  </a:cubicBezTo>
                  <a:cubicBezTo>
                    <a:pt x="22251" y="6120"/>
                    <a:pt x="22156" y="6144"/>
                    <a:pt x="22085" y="6120"/>
                  </a:cubicBezTo>
                  <a:cubicBezTo>
                    <a:pt x="21848" y="6097"/>
                    <a:pt x="21611" y="6263"/>
                    <a:pt x="21539" y="6500"/>
                  </a:cubicBezTo>
                  <a:cubicBezTo>
                    <a:pt x="21492" y="6642"/>
                    <a:pt x="21468" y="6808"/>
                    <a:pt x="21445" y="69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30;p50"/>
            <p:cNvSpPr/>
            <p:nvPr/>
          </p:nvSpPr>
          <p:spPr>
            <a:xfrm>
              <a:off x="10342275" y="1023775"/>
              <a:ext cx="735975" cy="473250"/>
            </a:xfrm>
            <a:custGeom>
              <a:avLst/>
              <a:gdLst/>
              <a:ahLst/>
              <a:cxnLst/>
              <a:rect l="l" t="t" r="r" b="b"/>
              <a:pathLst>
                <a:path w="29439" h="18930" extrusionOk="0">
                  <a:moveTo>
                    <a:pt x="27872" y="7141"/>
                  </a:moveTo>
                  <a:cubicBezTo>
                    <a:pt x="27730" y="6998"/>
                    <a:pt x="27588" y="6856"/>
                    <a:pt x="27422" y="6737"/>
                  </a:cubicBezTo>
                  <a:cubicBezTo>
                    <a:pt x="27279" y="6595"/>
                    <a:pt x="27019" y="6690"/>
                    <a:pt x="26995" y="6903"/>
                  </a:cubicBezTo>
                  <a:cubicBezTo>
                    <a:pt x="26924" y="7117"/>
                    <a:pt x="26971" y="7378"/>
                    <a:pt x="27090" y="7591"/>
                  </a:cubicBezTo>
                  <a:cubicBezTo>
                    <a:pt x="27493" y="8232"/>
                    <a:pt x="27778" y="8967"/>
                    <a:pt x="28228" y="9560"/>
                  </a:cubicBezTo>
                  <a:cubicBezTo>
                    <a:pt x="28584" y="10058"/>
                    <a:pt x="28892" y="10604"/>
                    <a:pt x="29106" y="11197"/>
                  </a:cubicBezTo>
                  <a:cubicBezTo>
                    <a:pt x="29225" y="11529"/>
                    <a:pt x="29343" y="11909"/>
                    <a:pt x="29438" y="12264"/>
                  </a:cubicBezTo>
                  <a:cubicBezTo>
                    <a:pt x="29130" y="12549"/>
                    <a:pt x="28750" y="12715"/>
                    <a:pt x="28347" y="12739"/>
                  </a:cubicBezTo>
                  <a:cubicBezTo>
                    <a:pt x="27991" y="12739"/>
                    <a:pt x="27659" y="12786"/>
                    <a:pt x="27351" y="12881"/>
                  </a:cubicBezTo>
                  <a:cubicBezTo>
                    <a:pt x="27042" y="12976"/>
                    <a:pt x="26734" y="13023"/>
                    <a:pt x="26425" y="13071"/>
                  </a:cubicBezTo>
                  <a:cubicBezTo>
                    <a:pt x="24623" y="13237"/>
                    <a:pt x="22796" y="13142"/>
                    <a:pt x="21041" y="12810"/>
                  </a:cubicBezTo>
                  <a:cubicBezTo>
                    <a:pt x="20163" y="12620"/>
                    <a:pt x="19357" y="12288"/>
                    <a:pt x="18621" y="11814"/>
                  </a:cubicBezTo>
                  <a:cubicBezTo>
                    <a:pt x="18171" y="11505"/>
                    <a:pt x="17744" y="11197"/>
                    <a:pt x="17317" y="10889"/>
                  </a:cubicBezTo>
                  <a:cubicBezTo>
                    <a:pt x="17483" y="10462"/>
                    <a:pt x="17673" y="10058"/>
                    <a:pt x="17839" y="9703"/>
                  </a:cubicBezTo>
                  <a:cubicBezTo>
                    <a:pt x="17957" y="9370"/>
                    <a:pt x="18005" y="9038"/>
                    <a:pt x="17957" y="8706"/>
                  </a:cubicBezTo>
                  <a:cubicBezTo>
                    <a:pt x="17933" y="8469"/>
                    <a:pt x="17767" y="8256"/>
                    <a:pt x="17554" y="8137"/>
                  </a:cubicBezTo>
                  <a:cubicBezTo>
                    <a:pt x="17459" y="8090"/>
                    <a:pt x="17317" y="8137"/>
                    <a:pt x="17269" y="8232"/>
                  </a:cubicBezTo>
                  <a:cubicBezTo>
                    <a:pt x="17246" y="8327"/>
                    <a:pt x="17222" y="8422"/>
                    <a:pt x="17198" y="8517"/>
                  </a:cubicBezTo>
                  <a:cubicBezTo>
                    <a:pt x="17127" y="9323"/>
                    <a:pt x="16771" y="10106"/>
                    <a:pt x="16202" y="10699"/>
                  </a:cubicBezTo>
                  <a:cubicBezTo>
                    <a:pt x="15704" y="11268"/>
                    <a:pt x="15182" y="11814"/>
                    <a:pt x="14613" y="12336"/>
                  </a:cubicBezTo>
                  <a:cubicBezTo>
                    <a:pt x="14114" y="12810"/>
                    <a:pt x="13521" y="13190"/>
                    <a:pt x="12905" y="13474"/>
                  </a:cubicBezTo>
                  <a:cubicBezTo>
                    <a:pt x="12383" y="13711"/>
                    <a:pt x="11837" y="13949"/>
                    <a:pt x="11315" y="14186"/>
                  </a:cubicBezTo>
                  <a:cubicBezTo>
                    <a:pt x="10912" y="14376"/>
                    <a:pt x="10485" y="14447"/>
                    <a:pt x="10034" y="14447"/>
                  </a:cubicBezTo>
                  <a:cubicBezTo>
                    <a:pt x="9987" y="14281"/>
                    <a:pt x="10106" y="14233"/>
                    <a:pt x="10177" y="14162"/>
                  </a:cubicBezTo>
                  <a:cubicBezTo>
                    <a:pt x="10960" y="13166"/>
                    <a:pt x="11647" y="12098"/>
                    <a:pt x="12240" y="10983"/>
                  </a:cubicBezTo>
                  <a:cubicBezTo>
                    <a:pt x="12359" y="10746"/>
                    <a:pt x="12454" y="10509"/>
                    <a:pt x="12525" y="10248"/>
                  </a:cubicBezTo>
                  <a:cubicBezTo>
                    <a:pt x="12596" y="9940"/>
                    <a:pt x="12620" y="9584"/>
                    <a:pt x="12739" y="9276"/>
                  </a:cubicBezTo>
                  <a:cubicBezTo>
                    <a:pt x="12833" y="8825"/>
                    <a:pt x="12857" y="8350"/>
                    <a:pt x="12786" y="7900"/>
                  </a:cubicBezTo>
                  <a:cubicBezTo>
                    <a:pt x="12786" y="7852"/>
                    <a:pt x="12786" y="7829"/>
                    <a:pt x="12762" y="7781"/>
                  </a:cubicBezTo>
                  <a:cubicBezTo>
                    <a:pt x="12739" y="7639"/>
                    <a:pt x="12644" y="7544"/>
                    <a:pt x="12525" y="7520"/>
                  </a:cubicBezTo>
                  <a:cubicBezTo>
                    <a:pt x="12383" y="7520"/>
                    <a:pt x="12264" y="7639"/>
                    <a:pt x="12217" y="7805"/>
                  </a:cubicBezTo>
                  <a:cubicBezTo>
                    <a:pt x="12193" y="7852"/>
                    <a:pt x="12193" y="7923"/>
                    <a:pt x="12193" y="7971"/>
                  </a:cubicBezTo>
                  <a:cubicBezTo>
                    <a:pt x="12193" y="8706"/>
                    <a:pt x="11932" y="9394"/>
                    <a:pt x="11719" y="10082"/>
                  </a:cubicBezTo>
                  <a:cubicBezTo>
                    <a:pt x="11647" y="10343"/>
                    <a:pt x="11529" y="10557"/>
                    <a:pt x="11363" y="10770"/>
                  </a:cubicBezTo>
                  <a:cubicBezTo>
                    <a:pt x="10793" y="11600"/>
                    <a:pt x="10248" y="12430"/>
                    <a:pt x="9655" y="13261"/>
                  </a:cubicBezTo>
                  <a:cubicBezTo>
                    <a:pt x="9418" y="13545"/>
                    <a:pt x="9180" y="13830"/>
                    <a:pt x="8896" y="14067"/>
                  </a:cubicBezTo>
                  <a:cubicBezTo>
                    <a:pt x="8255" y="14731"/>
                    <a:pt x="7591" y="15324"/>
                    <a:pt x="6880" y="15894"/>
                  </a:cubicBezTo>
                  <a:cubicBezTo>
                    <a:pt x="5575" y="16890"/>
                    <a:pt x="4152" y="17720"/>
                    <a:pt x="2634" y="18361"/>
                  </a:cubicBezTo>
                  <a:cubicBezTo>
                    <a:pt x="2254" y="18503"/>
                    <a:pt x="1874" y="18693"/>
                    <a:pt x="1495" y="18835"/>
                  </a:cubicBezTo>
                  <a:cubicBezTo>
                    <a:pt x="1376" y="18883"/>
                    <a:pt x="1234" y="18906"/>
                    <a:pt x="1115" y="18930"/>
                  </a:cubicBezTo>
                  <a:cubicBezTo>
                    <a:pt x="1092" y="18835"/>
                    <a:pt x="1092" y="18716"/>
                    <a:pt x="1068" y="18622"/>
                  </a:cubicBezTo>
                  <a:lnTo>
                    <a:pt x="1068" y="17056"/>
                  </a:lnTo>
                  <a:cubicBezTo>
                    <a:pt x="1092" y="16605"/>
                    <a:pt x="1210" y="16131"/>
                    <a:pt x="1447" y="15728"/>
                  </a:cubicBezTo>
                  <a:cubicBezTo>
                    <a:pt x="1519" y="15609"/>
                    <a:pt x="1637" y="15490"/>
                    <a:pt x="1756" y="15396"/>
                  </a:cubicBezTo>
                  <a:cubicBezTo>
                    <a:pt x="1851" y="15324"/>
                    <a:pt x="1874" y="15182"/>
                    <a:pt x="1803" y="15040"/>
                  </a:cubicBezTo>
                  <a:cubicBezTo>
                    <a:pt x="1732" y="14921"/>
                    <a:pt x="1590" y="14850"/>
                    <a:pt x="1447" y="14897"/>
                  </a:cubicBezTo>
                  <a:cubicBezTo>
                    <a:pt x="1258" y="14921"/>
                    <a:pt x="1092" y="15040"/>
                    <a:pt x="997" y="15182"/>
                  </a:cubicBezTo>
                  <a:cubicBezTo>
                    <a:pt x="617" y="15656"/>
                    <a:pt x="380" y="16226"/>
                    <a:pt x="285" y="16819"/>
                  </a:cubicBezTo>
                  <a:cubicBezTo>
                    <a:pt x="261" y="17151"/>
                    <a:pt x="261" y="17483"/>
                    <a:pt x="238" y="17815"/>
                  </a:cubicBezTo>
                  <a:cubicBezTo>
                    <a:pt x="238" y="17957"/>
                    <a:pt x="190" y="18100"/>
                    <a:pt x="167" y="18218"/>
                  </a:cubicBezTo>
                  <a:cubicBezTo>
                    <a:pt x="24" y="18218"/>
                    <a:pt x="1" y="18171"/>
                    <a:pt x="1" y="18076"/>
                  </a:cubicBezTo>
                  <a:cubicBezTo>
                    <a:pt x="1" y="16937"/>
                    <a:pt x="1" y="15775"/>
                    <a:pt x="24" y="14613"/>
                  </a:cubicBezTo>
                  <a:cubicBezTo>
                    <a:pt x="24" y="14257"/>
                    <a:pt x="48" y="13925"/>
                    <a:pt x="48" y="13569"/>
                  </a:cubicBezTo>
                  <a:cubicBezTo>
                    <a:pt x="95" y="12668"/>
                    <a:pt x="214" y="11790"/>
                    <a:pt x="404" y="10912"/>
                  </a:cubicBezTo>
                  <a:cubicBezTo>
                    <a:pt x="427" y="10770"/>
                    <a:pt x="475" y="10628"/>
                    <a:pt x="570" y="10509"/>
                  </a:cubicBezTo>
                  <a:cubicBezTo>
                    <a:pt x="902" y="9963"/>
                    <a:pt x="1163" y="9394"/>
                    <a:pt x="1376" y="8777"/>
                  </a:cubicBezTo>
                  <a:cubicBezTo>
                    <a:pt x="1495" y="8398"/>
                    <a:pt x="1661" y="8018"/>
                    <a:pt x="1874" y="7663"/>
                  </a:cubicBezTo>
                  <a:cubicBezTo>
                    <a:pt x="2064" y="7330"/>
                    <a:pt x="2278" y="6998"/>
                    <a:pt x="2491" y="6666"/>
                  </a:cubicBezTo>
                  <a:cubicBezTo>
                    <a:pt x="2539" y="6571"/>
                    <a:pt x="2610" y="6500"/>
                    <a:pt x="2705" y="6405"/>
                  </a:cubicBezTo>
                  <a:cubicBezTo>
                    <a:pt x="3132" y="5931"/>
                    <a:pt x="3606" y="5504"/>
                    <a:pt x="4128" y="5077"/>
                  </a:cubicBezTo>
                  <a:cubicBezTo>
                    <a:pt x="4531" y="4745"/>
                    <a:pt x="4887" y="4342"/>
                    <a:pt x="5195" y="3891"/>
                  </a:cubicBezTo>
                  <a:cubicBezTo>
                    <a:pt x="5480" y="3535"/>
                    <a:pt x="5765" y="3203"/>
                    <a:pt x="6097" y="2895"/>
                  </a:cubicBezTo>
                  <a:cubicBezTo>
                    <a:pt x="6405" y="2657"/>
                    <a:pt x="6547" y="2254"/>
                    <a:pt x="6476" y="1851"/>
                  </a:cubicBezTo>
                  <a:cubicBezTo>
                    <a:pt x="6476" y="1780"/>
                    <a:pt x="6429" y="1709"/>
                    <a:pt x="6429" y="1637"/>
                  </a:cubicBezTo>
                  <a:cubicBezTo>
                    <a:pt x="6524" y="1448"/>
                    <a:pt x="6713" y="1305"/>
                    <a:pt x="6927" y="1234"/>
                  </a:cubicBezTo>
                  <a:cubicBezTo>
                    <a:pt x="7686" y="878"/>
                    <a:pt x="8493" y="617"/>
                    <a:pt x="9299" y="475"/>
                  </a:cubicBezTo>
                  <a:cubicBezTo>
                    <a:pt x="10082" y="333"/>
                    <a:pt x="10841" y="190"/>
                    <a:pt x="11624" y="96"/>
                  </a:cubicBezTo>
                  <a:cubicBezTo>
                    <a:pt x="12003" y="24"/>
                    <a:pt x="12383" y="1"/>
                    <a:pt x="12786" y="1"/>
                  </a:cubicBezTo>
                  <a:cubicBezTo>
                    <a:pt x="13830" y="1"/>
                    <a:pt x="14850" y="24"/>
                    <a:pt x="15917" y="96"/>
                  </a:cubicBezTo>
                  <a:cubicBezTo>
                    <a:pt x="16558" y="143"/>
                    <a:pt x="17198" y="285"/>
                    <a:pt x="17839" y="380"/>
                  </a:cubicBezTo>
                  <a:cubicBezTo>
                    <a:pt x="19262" y="594"/>
                    <a:pt x="20543" y="1163"/>
                    <a:pt x="21824" y="1756"/>
                  </a:cubicBezTo>
                  <a:cubicBezTo>
                    <a:pt x="22654" y="2136"/>
                    <a:pt x="23460" y="2586"/>
                    <a:pt x="24219" y="3061"/>
                  </a:cubicBezTo>
                  <a:cubicBezTo>
                    <a:pt x="24860" y="3464"/>
                    <a:pt x="25429" y="3938"/>
                    <a:pt x="25927" y="4484"/>
                  </a:cubicBezTo>
                  <a:cubicBezTo>
                    <a:pt x="26568" y="5172"/>
                    <a:pt x="27161" y="5907"/>
                    <a:pt x="27683" y="6666"/>
                  </a:cubicBezTo>
                  <a:cubicBezTo>
                    <a:pt x="27778" y="6832"/>
                    <a:pt x="27849" y="6998"/>
                    <a:pt x="27920" y="7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31;p50"/>
            <p:cNvSpPr/>
            <p:nvPr/>
          </p:nvSpPr>
          <p:spPr>
            <a:xfrm>
              <a:off x="10460875" y="1846300"/>
              <a:ext cx="464950" cy="444200"/>
            </a:xfrm>
            <a:custGeom>
              <a:avLst/>
              <a:gdLst/>
              <a:ahLst/>
              <a:cxnLst/>
              <a:rect l="l" t="t" r="r" b="b"/>
              <a:pathLst>
                <a:path w="18598" h="17768" extrusionOk="0">
                  <a:moveTo>
                    <a:pt x="7757" y="72"/>
                  </a:moveTo>
                  <a:cubicBezTo>
                    <a:pt x="8208" y="1"/>
                    <a:pt x="8635" y="167"/>
                    <a:pt x="9086" y="167"/>
                  </a:cubicBezTo>
                  <a:cubicBezTo>
                    <a:pt x="9086" y="285"/>
                    <a:pt x="9086" y="380"/>
                    <a:pt x="9109" y="499"/>
                  </a:cubicBezTo>
                  <a:cubicBezTo>
                    <a:pt x="9157" y="665"/>
                    <a:pt x="9252" y="831"/>
                    <a:pt x="9370" y="973"/>
                  </a:cubicBezTo>
                  <a:cubicBezTo>
                    <a:pt x="9536" y="1163"/>
                    <a:pt x="9702" y="1353"/>
                    <a:pt x="9845" y="1566"/>
                  </a:cubicBezTo>
                  <a:cubicBezTo>
                    <a:pt x="10248" y="2207"/>
                    <a:pt x="11149" y="2278"/>
                    <a:pt x="11624" y="1732"/>
                  </a:cubicBezTo>
                  <a:cubicBezTo>
                    <a:pt x="11980" y="1329"/>
                    <a:pt x="12264" y="878"/>
                    <a:pt x="12478" y="404"/>
                  </a:cubicBezTo>
                  <a:cubicBezTo>
                    <a:pt x="12573" y="380"/>
                    <a:pt x="12691" y="380"/>
                    <a:pt x="12786" y="380"/>
                  </a:cubicBezTo>
                  <a:cubicBezTo>
                    <a:pt x="13522" y="380"/>
                    <a:pt x="14233" y="309"/>
                    <a:pt x="14945" y="167"/>
                  </a:cubicBezTo>
                  <a:cubicBezTo>
                    <a:pt x="15063" y="143"/>
                    <a:pt x="15182" y="119"/>
                    <a:pt x="15277" y="95"/>
                  </a:cubicBezTo>
                  <a:cubicBezTo>
                    <a:pt x="15395" y="72"/>
                    <a:pt x="15514" y="167"/>
                    <a:pt x="15514" y="285"/>
                  </a:cubicBezTo>
                  <a:cubicBezTo>
                    <a:pt x="15514" y="475"/>
                    <a:pt x="15514" y="688"/>
                    <a:pt x="15538" y="902"/>
                  </a:cubicBezTo>
                  <a:cubicBezTo>
                    <a:pt x="15514" y="1044"/>
                    <a:pt x="15538" y="1187"/>
                    <a:pt x="15609" y="1329"/>
                  </a:cubicBezTo>
                  <a:cubicBezTo>
                    <a:pt x="15728" y="1542"/>
                    <a:pt x="15799" y="1803"/>
                    <a:pt x="15751" y="2064"/>
                  </a:cubicBezTo>
                  <a:cubicBezTo>
                    <a:pt x="15704" y="2918"/>
                    <a:pt x="15799" y="3748"/>
                    <a:pt x="16012" y="4555"/>
                  </a:cubicBezTo>
                  <a:cubicBezTo>
                    <a:pt x="16392" y="6121"/>
                    <a:pt x="16653" y="7686"/>
                    <a:pt x="16914" y="9275"/>
                  </a:cubicBezTo>
                  <a:cubicBezTo>
                    <a:pt x="17056" y="10011"/>
                    <a:pt x="17246" y="10722"/>
                    <a:pt x="17459" y="11434"/>
                  </a:cubicBezTo>
                  <a:cubicBezTo>
                    <a:pt x="17720" y="12312"/>
                    <a:pt x="17981" y="13189"/>
                    <a:pt x="18242" y="14043"/>
                  </a:cubicBezTo>
                  <a:cubicBezTo>
                    <a:pt x="18408" y="14684"/>
                    <a:pt x="18503" y="15324"/>
                    <a:pt x="18574" y="15965"/>
                  </a:cubicBezTo>
                  <a:cubicBezTo>
                    <a:pt x="18598" y="16107"/>
                    <a:pt x="18598" y="16273"/>
                    <a:pt x="18574" y="16415"/>
                  </a:cubicBezTo>
                  <a:cubicBezTo>
                    <a:pt x="18574" y="16653"/>
                    <a:pt x="18432" y="16842"/>
                    <a:pt x="18242" y="16961"/>
                  </a:cubicBezTo>
                  <a:cubicBezTo>
                    <a:pt x="18052" y="17080"/>
                    <a:pt x="17839" y="17174"/>
                    <a:pt x="17625" y="17222"/>
                  </a:cubicBezTo>
                  <a:cubicBezTo>
                    <a:pt x="16724" y="17388"/>
                    <a:pt x="15822" y="17530"/>
                    <a:pt x="14921" y="17673"/>
                  </a:cubicBezTo>
                  <a:cubicBezTo>
                    <a:pt x="14186" y="17767"/>
                    <a:pt x="13450" y="17625"/>
                    <a:pt x="12715" y="17530"/>
                  </a:cubicBezTo>
                  <a:cubicBezTo>
                    <a:pt x="11671" y="17412"/>
                    <a:pt x="10651" y="17222"/>
                    <a:pt x="9631" y="17032"/>
                  </a:cubicBezTo>
                  <a:cubicBezTo>
                    <a:pt x="8706" y="16866"/>
                    <a:pt x="7805" y="16605"/>
                    <a:pt x="6951" y="16249"/>
                  </a:cubicBezTo>
                  <a:cubicBezTo>
                    <a:pt x="5883" y="15822"/>
                    <a:pt x="4840" y="15324"/>
                    <a:pt x="3796" y="14874"/>
                  </a:cubicBezTo>
                  <a:cubicBezTo>
                    <a:pt x="3369" y="14684"/>
                    <a:pt x="2918" y="14541"/>
                    <a:pt x="2491" y="14375"/>
                  </a:cubicBezTo>
                  <a:cubicBezTo>
                    <a:pt x="1946" y="14186"/>
                    <a:pt x="1400" y="13972"/>
                    <a:pt x="902" y="13687"/>
                  </a:cubicBezTo>
                  <a:cubicBezTo>
                    <a:pt x="689" y="13616"/>
                    <a:pt x="475" y="13521"/>
                    <a:pt x="262" y="13450"/>
                  </a:cubicBezTo>
                  <a:cubicBezTo>
                    <a:pt x="190" y="13427"/>
                    <a:pt x="119" y="13379"/>
                    <a:pt x="1" y="13332"/>
                  </a:cubicBezTo>
                  <a:cubicBezTo>
                    <a:pt x="119" y="13023"/>
                    <a:pt x="262" y="12739"/>
                    <a:pt x="428" y="12454"/>
                  </a:cubicBezTo>
                  <a:cubicBezTo>
                    <a:pt x="712" y="12003"/>
                    <a:pt x="973" y="11576"/>
                    <a:pt x="1258" y="11126"/>
                  </a:cubicBezTo>
                  <a:cubicBezTo>
                    <a:pt x="1851" y="10224"/>
                    <a:pt x="2420" y="9323"/>
                    <a:pt x="3037" y="8421"/>
                  </a:cubicBezTo>
                  <a:cubicBezTo>
                    <a:pt x="3250" y="8089"/>
                    <a:pt x="3535" y="7781"/>
                    <a:pt x="3749" y="7425"/>
                  </a:cubicBezTo>
                  <a:cubicBezTo>
                    <a:pt x="4033" y="6951"/>
                    <a:pt x="4342" y="6476"/>
                    <a:pt x="4603" y="6002"/>
                  </a:cubicBezTo>
                  <a:cubicBezTo>
                    <a:pt x="5053" y="5148"/>
                    <a:pt x="5551" y="4318"/>
                    <a:pt x="6073" y="3488"/>
                  </a:cubicBezTo>
                  <a:cubicBezTo>
                    <a:pt x="6334" y="3084"/>
                    <a:pt x="6571" y="2657"/>
                    <a:pt x="6761" y="2207"/>
                  </a:cubicBezTo>
                  <a:cubicBezTo>
                    <a:pt x="6927" y="1780"/>
                    <a:pt x="7164" y="1376"/>
                    <a:pt x="7354" y="949"/>
                  </a:cubicBezTo>
                  <a:cubicBezTo>
                    <a:pt x="7496" y="665"/>
                    <a:pt x="7615" y="380"/>
                    <a:pt x="7757" y="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32;p50"/>
            <p:cNvSpPr/>
            <p:nvPr/>
          </p:nvSpPr>
          <p:spPr>
            <a:xfrm>
              <a:off x="9990025" y="961525"/>
              <a:ext cx="376600" cy="548550"/>
            </a:xfrm>
            <a:custGeom>
              <a:avLst/>
              <a:gdLst/>
              <a:ahLst/>
              <a:cxnLst/>
              <a:rect l="l" t="t" r="r" b="b"/>
              <a:pathLst>
                <a:path w="15064" h="21942" extrusionOk="0">
                  <a:moveTo>
                    <a:pt x="15016" y="2348"/>
                  </a:moveTo>
                  <a:cubicBezTo>
                    <a:pt x="14684" y="2443"/>
                    <a:pt x="14375" y="2538"/>
                    <a:pt x="14067" y="2633"/>
                  </a:cubicBezTo>
                  <a:cubicBezTo>
                    <a:pt x="13901" y="2704"/>
                    <a:pt x="13735" y="2799"/>
                    <a:pt x="13616" y="2941"/>
                  </a:cubicBezTo>
                  <a:cubicBezTo>
                    <a:pt x="13308" y="3297"/>
                    <a:pt x="13047" y="3653"/>
                    <a:pt x="12786" y="4056"/>
                  </a:cubicBezTo>
                  <a:cubicBezTo>
                    <a:pt x="12715" y="4199"/>
                    <a:pt x="12667" y="4365"/>
                    <a:pt x="12691" y="4531"/>
                  </a:cubicBezTo>
                  <a:cubicBezTo>
                    <a:pt x="12691" y="4744"/>
                    <a:pt x="12715" y="4981"/>
                    <a:pt x="12762" y="5195"/>
                  </a:cubicBezTo>
                  <a:cubicBezTo>
                    <a:pt x="12383" y="5480"/>
                    <a:pt x="12003" y="5764"/>
                    <a:pt x="11624" y="6073"/>
                  </a:cubicBezTo>
                  <a:cubicBezTo>
                    <a:pt x="11125" y="6500"/>
                    <a:pt x="10746" y="7045"/>
                    <a:pt x="10532" y="7662"/>
                  </a:cubicBezTo>
                  <a:cubicBezTo>
                    <a:pt x="10461" y="7828"/>
                    <a:pt x="10437" y="7994"/>
                    <a:pt x="10437" y="8160"/>
                  </a:cubicBezTo>
                  <a:cubicBezTo>
                    <a:pt x="10437" y="8895"/>
                    <a:pt x="10627" y="9299"/>
                    <a:pt x="11481" y="9393"/>
                  </a:cubicBezTo>
                  <a:cubicBezTo>
                    <a:pt x="11529" y="9393"/>
                    <a:pt x="11552" y="9417"/>
                    <a:pt x="11600" y="9441"/>
                  </a:cubicBezTo>
                  <a:cubicBezTo>
                    <a:pt x="11576" y="9536"/>
                    <a:pt x="11552" y="9631"/>
                    <a:pt x="11505" y="9726"/>
                  </a:cubicBezTo>
                  <a:cubicBezTo>
                    <a:pt x="11102" y="10461"/>
                    <a:pt x="10841" y="11267"/>
                    <a:pt x="10722" y="12098"/>
                  </a:cubicBezTo>
                  <a:cubicBezTo>
                    <a:pt x="10698" y="12216"/>
                    <a:pt x="10698" y="12359"/>
                    <a:pt x="10675" y="12477"/>
                  </a:cubicBezTo>
                  <a:cubicBezTo>
                    <a:pt x="10698" y="12880"/>
                    <a:pt x="10627" y="13260"/>
                    <a:pt x="10485" y="13616"/>
                  </a:cubicBezTo>
                  <a:cubicBezTo>
                    <a:pt x="10343" y="13995"/>
                    <a:pt x="10248" y="14351"/>
                    <a:pt x="10177" y="14754"/>
                  </a:cubicBezTo>
                  <a:cubicBezTo>
                    <a:pt x="10105" y="15110"/>
                    <a:pt x="9987" y="15466"/>
                    <a:pt x="9844" y="15798"/>
                  </a:cubicBezTo>
                  <a:cubicBezTo>
                    <a:pt x="9821" y="15869"/>
                    <a:pt x="9821" y="15940"/>
                    <a:pt x="9773" y="16012"/>
                  </a:cubicBezTo>
                  <a:cubicBezTo>
                    <a:pt x="9584" y="16439"/>
                    <a:pt x="9512" y="16913"/>
                    <a:pt x="9560" y="17364"/>
                  </a:cubicBezTo>
                  <a:cubicBezTo>
                    <a:pt x="9560" y="17506"/>
                    <a:pt x="9536" y="17625"/>
                    <a:pt x="9489" y="17743"/>
                  </a:cubicBezTo>
                  <a:cubicBezTo>
                    <a:pt x="9441" y="17957"/>
                    <a:pt x="9394" y="18146"/>
                    <a:pt x="9346" y="18336"/>
                  </a:cubicBezTo>
                  <a:cubicBezTo>
                    <a:pt x="9323" y="18479"/>
                    <a:pt x="9275" y="18597"/>
                    <a:pt x="9204" y="18692"/>
                  </a:cubicBezTo>
                  <a:cubicBezTo>
                    <a:pt x="9038" y="18882"/>
                    <a:pt x="8919" y="19095"/>
                    <a:pt x="8848" y="19333"/>
                  </a:cubicBezTo>
                  <a:cubicBezTo>
                    <a:pt x="8730" y="19641"/>
                    <a:pt x="8564" y="19926"/>
                    <a:pt x="8350" y="20186"/>
                  </a:cubicBezTo>
                  <a:cubicBezTo>
                    <a:pt x="8113" y="20495"/>
                    <a:pt x="7899" y="20827"/>
                    <a:pt x="7662" y="21135"/>
                  </a:cubicBezTo>
                  <a:cubicBezTo>
                    <a:pt x="7472" y="21420"/>
                    <a:pt x="7188" y="21633"/>
                    <a:pt x="6879" y="21752"/>
                  </a:cubicBezTo>
                  <a:cubicBezTo>
                    <a:pt x="6571" y="21942"/>
                    <a:pt x="6168" y="21800"/>
                    <a:pt x="6025" y="21467"/>
                  </a:cubicBezTo>
                  <a:cubicBezTo>
                    <a:pt x="5931" y="21278"/>
                    <a:pt x="5836" y="21040"/>
                    <a:pt x="5764" y="20803"/>
                  </a:cubicBezTo>
                  <a:cubicBezTo>
                    <a:pt x="5551" y="19997"/>
                    <a:pt x="5243" y="19214"/>
                    <a:pt x="5100" y="18384"/>
                  </a:cubicBezTo>
                  <a:cubicBezTo>
                    <a:pt x="4982" y="17791"/>
                    <a:pt x="4294" y="17720"/>
                    <a:pt x="3938" y="17957"/>
                  </a:cubicBezTo>
                  <a:cubicBezTo>
                    <a:pt x="3796" y="18075"/>
                    <a:pt x="3653" y="18194"/>
                    <a:pt x="3558" y="18336"/>
                  </a:cubicBezTo>
                  <a:cubicBezTo>
                    <a:pt x="3392" y="18573"/>
                    <a:pt x="3131" y="18716"/>
                    <a:pt x="2847" y="18692"/>
                  </a:cubicBezTo>
                  <a:lnTo>
                    <a:pt x="1898" y="18692"/>
                  </a:lnTo>
                  <a:cubicBezTo>
                    <a:pt x="1708" y="18716"/>
                    <a:pt x="1518" y="18621"/>
                    <a:pt x="1424" y="18479"/>
                  </a:cubicBezTo>
                  <a:cubicBezTo>
                    <a:pt x="1258" y="18265"/>
                    <a:pt x="1163" y="18028"/>
                    <a:pt x="1163" y="17767"/>
                  </a:cubicBezTo>
                  <a:cubicBezTo>
                    <a:pt x="1234" y="17269"/>
                    <a:pt x="1281" y="16771"/>
                    <a:pt x="1329" y="16273"/>
                  </a:cubicBezTo>
                  <a:cubicBezTo>
                    <a:pt x="1424" y="15751"/>
                    <a:pt x="1613" y="15276"/>
                    <a:pt x="1874" y="14826"/>
                  </a:cubicBezTo>
                  <a:cubicBezTo>
                    <a:pt x="2088" y="14351"/>
                    <a:pt x="2325" y="13877"/>
                    <a:pt x="2586" y="13426"/>
                  </a:cubicBezTo>
                  <a:cubicBezTo>
                    <a:pt x="2705" y="13236"/>
                    <a:pt x="2823" y="13047"/>
                    <a:pt x="2989" y="12880"/>
                  </a:cubicBezTo>
                  <a:cubicBezTo>
                    <a:pt x="3250" y="12572"/>
                    <a:pt x="3535" y="12311"/>
                    <a:pt x="3796" y="12027"/>
                  </a:cubicBezTo>
                  <a:cubicBezTo>
                    <a:pt x="4151" y="11671"/>
                    <a:pt x="4057" y="11291"/>
                    <a:pt x="3582" y="11149"/>
                  </a:cubicBezTo>
                  <a:cubicBezTo>
                    <a:pt x="2776" y="10912"/>
                    <a:pt x="2017" y="10556"/>
                    <a:pt x="1305" y="10129"/>
                  </a:cubicBezTo>
                  <a:cubicBezTo>
                    <a:pt x="997" y="9915"/>
                    <a:pt x="736" y="9654"/>
                    <a:pt x="498" y="9370"/>
                  </a:cubicBezTo>
                  <a:cubicBezTo>
                    <a:pt x="166" y="8967"/>
                    <a:pt x="0" y="8468"/>
                    <a:pt x="24" y="7970"/>
                  </a:cubicBezTo>
                  <a:cubicBezTo>
                    <a:pt x="48" y="7496"/>
                    <a:pt x="24" y="6998"/>
                    <a:pt x="24" y="6523"/>
                  </a:cubicBezTo>
                  <a:cubicBezTo>
                    <a:pt x="0" y="6262"/>
                    <a:pt x="72" y="6001"/>
                    <a:pt x="214" y="5788"/>
                  </a:cubicBezTo>
                  <a:cubicBezTo>
                    <a:pt x="285" y="5693"/>
                    <a:pt x="356" y="5598"/>
                    <a:pt x="380" y="5480"/>
                  </a:cubicBezTo>
                  <a:cubicBezTo>
                    <a:pt x="593" y="4839"/>
                    <a:pt x="1044" y="4365"/>
                    <a:pt x="1471" y="3867"/>
                  </a:cubicBezTo>
                  <a:cubicBezTo>
                    <a:pt x="1756" y="3534"/>
                    <a:pt x="2064" y="3202"/>
                    <a:pt x="2349" y="2894"/>
                  </a:cubicBezTo>
                  <a:cubicBezTo>
                    <a:pt x="2467" y="2752"/>
                    <a:pt x="2586" y="2633"/>
                    <a:pt x="2705" y="2538"/>
                  </a:cubicBezTo>
                  <a:cubicBezTo>
                    <a:pt x="3274" y="2064"/>
                    <a:pt x="3914" y="1637"/>
                    <a:pt x="4578" y="1305"/>
                  </a:cubicBezTo>
                  <a:cubicBezTo>
                    <a:pt x="5219" y="996"/>
                    <a:pt x="5883" y="688"/>
                    <a:pt x="6547" y="380"/>
                  </a:cubicBezTo>
                  <a:cubicBezTo>
                    <a:pt x="7093" y="142"/>
                    <a:pt x="7710" y="24"/>
                    <a:pt x="8326" y="24"/>
                  </a:cubicBezTo>
                  <a:cubicBezTo>
                    <a:pt x="9133" y="0"/>
                    <a:pt x="9916" y="24"/>
                    <a:pt x="10722" y="24"/>
                  </a:cubicBezTo>
                  <a:cubicBezTo>
                    <a:pt x="11102" y="47"/>
                    <a:pt x="11457" y="95"/>
                    <a:pt x="11813" y="214"/>
                  </a:cubicBezTo>
                  <a:cubicBezTo>
                    <a:pt x="12715" y="427"/>
                    <a:pt x="13592" y="807"/>
                    <a:pt x="14351" y="1328"/>
                  </a:cubicBezTo>
                  <a:cubicBezTo>
                    <a:pt x="14517" y="1447"/>
                    <a:pt x="14684" y="1589"/>
                    <a:pt x="14826" y="1732"/>
                  </a:cubicBezTo>
                  <a:cubicBezTo>
                    <a:pt x="14992" y="1874"/>
                    <a:pt x="15063" y="2111"/>
                    <a:pt x="15016" y="23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33;p50"/>
            <p:cNvSpPr/>
            <p:nvPr/>
          </p:nvSpPr>
          <p:spPr>
            <a:xfrm>
              <a:off x="10273475" y="941350"/>
              <a:ext cx="199875" cy="343975"/>
            </a:xfrm>
            <a:custGeom>
              <a:avLst/>
              <a:gdLst/>
              <a:ahLst/>
              <a:cxnLst/>
              <a:rect l="l" t="t" r="r" b="b"/>
              <a:pathLst>
                <a:path w="7995" h="13759" extrusionOk="0">
                  <a:moveTo>
                    <a:pt x="4887" y="24"/>
                  </a:moveTo>
                  <a:cubicBezTo>
                    <a:pt x="5196" y="1"/>
                    <a:pt x="5504" y="72"/>
                    <a:pt x="5765" y="214"/>
                  </a:cubicBezTo>
                  <a:cubicBezTo>
                    <a:pt x="5955" y="309"/>
                    <a:pt x="6097" y="451"/>
                    <a:pt x="6216" y="594"/>
                  </a:cubicBezTo>
                  <a:cubicBezTo>
                    <a:pt x="6477" y="878"/>
                    <a:pt x="6690" y="1187"/>
                    <a:pt x="6951" y="1448"/>
                  </a:cubicBezTo>
                  <a:cubicBezTo>
                    <a:pt x="7236" y="1732"/>
                    <a:pt x="7402" y="2112"/>
                    <a:pt x="7402" y="2491"/>
                  </a:cubicBezTo>
                  <a:lnTo>
                    <a:pt x="7402" y="3986"/>
                  </a:lnTo>
                  <a:cubicBezTo>
                    <a:pt x="7354" y="4033"/>
                    <a:pt x="7283" y="4081"/>
                    <a:pt x="7212" y="4128"/>
                  </a:cubicBezTo>
                  <a:cubicBezTo>
                    <a:pt x="6927" y="4389"/>
                    <a:pt x="6951" y="4840"/>
                    <a:pt x="7259" y="5053"/>
                  </a:cubicBezTo>
                  <a:cubicBezTo>
                    <a:pt x="7378" y="5148"/>
                    <a:pt x="7544" y="5219"/>
                    <a:pt x="7686" y="5314"/>
                  </a:cubicBezTo>
                  <a:cubicBezTo>
                    <a:pt x="7829" y="5385"/>
                    <a:pt x="7900" y="5456"/>
                    <a:pt x="7995" y="5527"/>
                  </a:cubicBezTo>
                  <a:cubicBezTo>
                    <a:pt x="7947" y="5646"/>
                    <a:pt x="7876" y="5741"/>
                    <a:pt x="7805" y="5836"/>
                  </a:cubicBezTo>
                  <a:cubicBezTo>
                    <a:pt x="7378" y="6358"/>
                    <a:pt x="6951" y="6880"/>
                    <a:pt x="6524" y="7378"/>
                  </a:cubicBezTo>
                  <a:cubicBezTo>
                    <a:pt x="6453" y="7473"/>
                    <a:pt x="6358" y="7544"/>
                    <a:pt x="6287" y="7615"/>
                  </a:cubicBezTo>
                  <a:cubicBezTo>
                    <a:pt x="5884" y="7947"/>
                    <a:pt x="5504" y="8303"/>
                    <a:pt x="5125" y="8659"/>
                  </a:cubicBezTo>
                  <a:cubicBezTo>
                    <a:pt x="4745" y="8967"/>
                    <a:pt x="4437" y="9347"/>
                    <a:pt x="4199" y="9774"/>
                  </a:cubicBezTo>
                  <a:cubicBezTo>
                    <a:pt x="4033" y="10011"/>
                    <a:pt x="3867" y="10248"/>
                    <a:pt x="3654" y="10461"/>
                  </a:cubicBezTo>
                  <a:cubicBezTo>
                    <a:pt x="3535" y="10604"/>
                    <a:pt x="3393" y="10746"/>
                    <a:pt x="3274" y="10888"/>
                  </a:cubicBezTo>
                  <a:cubicBezTo>
                    <a:pt x="2871" y="11339"/>
                    <a:pt x="2610" y="11908"/>
                    <a:pt x="2515" y="12525"/>
                  </a:cubicBezTo>
                  <a:cubicBezTo>
                    <a:pt x="2492" y="12762"/>
                    <a:pt x="2420" y="13000"/>
                    <a:pt x="2397" y="13237"/>
                  </a:cubicBezTo>
                  <a:cubicBezTo>
                    <a:pt x="2373" y="13450"/>
                    <a:pt x="2207" y="13640"/>
                    <a:pt x="1993" y="13664"/>
                  </a:cubicBezTo>
                  <a:cubicBezTo>
                    <a:pt x="1543" y="13735"/>
                    <a:pt x="1068" y="13759"/>
                    <a:pt x="594" y="13687"/>
                  </a:cubicBezTo>
                  <a:cubicBezTo>
                    <a:pt x="594" y="13640"/>
                    <a:pt x="570" y="13569"/>
                    <a:pt x="570" y="13521"/>
                  </a:cubicBezTo>
                  <a:cubicBezTo>
                    <a:pt x="784" y="13260"/>
                    <a:pt x="713" y="12881"/>
                    <a:pt x="428" y="12715"/>
                  </a:cubicBezTo>
                  <a:cubicBezTo>
                    <a:pt x="428" y="12407"/>
                    <a:pt x="475" y="12098"/>
                    <a:pt x="618" y="11814"/>
                  </a:cubicBezTo>
                  <a:cubicBezTo>
                    <a:pt x="807" y="11387"/>
                    <a:pt x="1021" y="10983"/>
                    <a:pt x="1211" y="10556"/>
                  </a:cubicBezTo>
                  <a:cubicBezTo>
                    <a:pt x="1282" y="10319"/>
                    <a:pt x="1519" y="10177"/>
                    <a:pt x="1780" y="10200"/>
                  </a:cubicBezTo>
                  <a:cubicBezTo>
                    <a:pt x="2088" y="10248"/>
                    <a:pt x="2254" y="10058"/>
                    <a:pt x="2397" y="9821"/>
                  </a:cubicBezTo>
                  <a:cubicBezTo>
                    <a:pt x="2634" y="9489"/>
                    <a:pt x="2397" y="9038"/>
                    <a:pt x="1993" y="9086"/>
                  </a:cubicBezTo>
                  <a:cubicBezTo>
                    <a:pt x="1804" y="9086"/>
                    <a:pt x="1590" y="9109"/>
                    <a:pt x="1400" y="9181"/>
                  </a:cubicBezTo>
                  <a:cubicBezTo>
                    <a:pt x="1021" y="9275"/>
                    <a:pt x="618" y="9299"/>
                    <a:pt x="238" y="9252"/>
                  </a:cubicBezTo>
                  <a:cubicBezTo>
                    <a:pt x="96" y="9228"/>
                    <a:pt x="1" y="9109"/>
                    <a:pt x="48" y="8967"/>
                  </a:cubicBezTo>
                  <a:cubicBezTo>
                    <a:pt x="96" y="8777"/>
                    <a:pt x="167" y="8611"/>
                    <a:pt x="262" y="8445"/>
                  </a:cubicBezTo>
                  <a:cubicBezTo>
                    <a:pt x="618" y="7852"/>
                    <a:pt x="1139" y="7354"/>
                    <a:pt x="1733" y="7022"/>
                  </a:cubicBezTo>
                  <a:cubicBezTo>
                    <a:pt x="1875" y="6951"/>
                    <a:pt x="2017" y="6903"/>
                    <a:pt x="2159" y="6880"/>
                  </a:cubicBezTo>
                  <a:cubicBezTo>
                    <a:pt x="2278" y="6856"/>
                    <a:pt x="2420" y="6880"/>
                    <a:pt x="2539" y="6856"/>
                  </a:cubicBezTo>
                  <a:cubicBezTo>
                    <a:pt x="2895" y="6808"/>
                    <a:pt x="3156" y="6500"/>
                    <a:pt x="3108" y="6144"/>
                  </a:cubicBezTo>
                  <a:cubicBezTo>
                    <a:pt x="3085" y="5978"/>
                    <a:pt x="2966" y="5836"/>
                    <a:pt x="2800" y="5765"/>
                  </a:cubicBezTo>
                  <a:cubicBezTo>
                    <a:pt x="2681" y="5717"/>
                    <a:pt x="2563" y="5670"/>
                    <a:pt x="2444" y="5622"/>
                  </a:cubicBezTo>
                  <a:cubicBezTo>
                    <a:pt x="2302" y="5551"/>
                    <a:pt x="2254" y="5361"/>
                    <a:pt x="2349" y="5243"/>
                  </a:cubicBezTo>
                  <a:cubicBezTo>
                    <a:pt x="2515" y="4982"/>
                    <a:pt x="2681" y="4745"/>
                    <a:pt x="2871" y="4507"/>
                  </a:cubicBezTo>
                  <a:cubicBezTo>
                    <a:pt x="3085" y="4294"/>
                    <a:pt x="3393" y="4175"/>
                    <a:pt x="3678" y="4199"/>
                  </a:cubicBezTo>
                  <a:lnTo>
                    <a:pt x="4911" y="4199"/>
                  </a:lnTo>
                  <a:cubicBezTo>
                    <a:pt x="5053" y="4199"/>
                    <a:pt x="5219" y="4199"/>
                    <a:pt x="5362" y="4175"/>
                  </a:cubicBezTo>
                  <a:cubicBezTo>
                    <a:pt x="5575" y="4128"/>
                    <a:pt x="5765" y="3962"/>
                    <a:pt x="5836" y="3748"/>
                  </a:cubicBezTo>
                  <a:cubicBezTo>
                    <a:pt x="5884" y="3535"/>
                    <a:pt x="5789" y="3321"/>
                    <a:pt x="5623" y="3203"/>
                  </a:cubicBezTo>
                  <a:cubicBezTo>
                    <a:pt x="5480" y="3061"/>
                    <a:pt x="5338" y="2918"/>
                    <a:pt x="5219" y="2752"/>
                  </a:cubicBezTo>
                  <a:cubicBezTo>
                    <a:pt x="4864" y="2325"/>
                    <a:pt x="4698" y="1756"/>
                    <a:pt x="4721" y="1187"/>
                  </a:cubicBezTo>
                  <a:cubicBezTo>
                    <a:pt x="4721" y="878"/>
                    <a:pt x="4745" y="570"/>
                    <a:pt x="4769" y="238"/>
                  </a:cubicBezTo>
                  <a:cubicBezTo>
                    <a:pt x="4792" y="167"/>
                    <a:pt x="4840" y="95"/>
                    <a:pt x="4887" y="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34;p50"/>
            <p:cNvSpPr/>
            <p:nvPr/>
          </p:nvSpPr>
          <p:spPr>
            <a:xfrm>
              <a:off x="11120900" y="1301325"/>
              <a:ext cx="80100" cy="164275"/>
            </a:xfrm>
            <a:custGeom>
              <a:avLst/>
              <a:gdLst/>
              <a:ahLst/>
              <a:cxnLst/>
              <a:rect l="l" t="t" r="r" b="b"/>
              <a:pathLst>
                <a:path w="3204" h="6571" extrusionOk="0">
                  <a:moveTo>
                    <a:pt x="618" y="6452"/>
                  </a:moveTo>
                  <a:cubicBezTo>
                    <a:pt x="594" y="6357"/>
                    <a:pt x="570" y="6239"/>
                    <a:pt x="570" y="6120"/>
                  </a:cubicBezTo>
                  <a:cubicBezTo>
                    <a:pt x="641" y="5195"/>
                    <a:pt x="380" y="4317"/>
                    <a:pt x="191" y="3440"/>
                  </a:cubicBezTo>
                  <a:cubicBezTo>
                    <a:pt x="120" y="3179"/>
                    <a:pt x="48" y="2941"/>
                    <a:pt x="1" y="2681"/>
                  </a:cubicBezTo>
                  <a:cubicBezTo>
                    <a:pt x="25" y="2633"/>
                    <a:pt x="72" y="2586"/>
                    <a:pt x="120" y="2562"/>
                  </a:cubicBezTo>
                  <a:cubicBezTo>
                    <a:pt x="357" y="2372"/>
                    <a:pt x="428" y="2254"/>
                    <a:pt x="286" y="2064"/>
                  </a:cubicBezTo>
                  <a:cubicBezTo>
                    <a:pt x="1" y="1755"/>
                    <a:pt x="96" y="1447"/>
                    <a:pt x="238" y="1139"/>
                  </a:cubicBezTo>
                  <a:cubicBezTo>
                    <a:pt x="570" y="427"/>
                    <a:pt x="1306" y="0"/>
                    <a:pt x="2088" y="24"/>
                  </a:cubicBezTo>
                  <a:cubicBezTo>
                    <a:pt x="2444" y="48"/>
                    <a:pt x="2753" y="261"/>
                    <a:pt x="2895" y="593"/>
                  </a:cubicBezTo>
                  <a:cubicBezTo>
                    <a:pt x="3108" y="1044"/>
                    <a:pt x="3203" y="1542"/>
                    <a:pt x="3203" y="2064"/>
                  </a:cubicBezTo>
                  <a:lnTo>
                    <a:pt x="3203" y="3606"/>
                  </a:lnTo>
                  <a:cubicBezTo>
                    <a:pt x="3180" y="4388"/>
                    <a:pt x="2895" y="5124"/>
                    <a:pt x="2349" y="5669"/>
                  </a:cubicBezTo>
                  <a:cubicBezTo>
                    <a:pt x="2160" y="5907"/>
                    <a:pt x="1922" y="6096"/>
                    <a:pt x="1685" y="6262"/>
                  </a:cubicBezTo>
                  <a:cubicBezTo>
                    <a:pt x="1377" y="6500"/>
                    <a:pt x="973" y="6571"/>
                    <a:pt x="618" y="64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5;p50"/>
            <p:cNvSpPr/>
            <p:nvPr/>
          </p:nvSpPr>
          <p:spPr>
            <a:xfrm>
              <a:off x="10294825" y="1603750"/>
              <a:ext cx="115675" cy="90175"/>
            </a:xfrm>
            <a:custGeom>
              <a:avLst/>
              <a:gdLst/>
              <a:ahLst/>
              <a:cxnLst/>
              <a:rect l="l" t="t" r="r" b="b"/>
              <a:pathLst>
                <a:path w="4627" h="3607" extrusionOk="0">
                  <a:moveTo>
                    <a:pt x="4603" y="3559"/>
                  </a:moveTo>
                  <a:cubicBezTo>
                    <a:pt x="3891" y="3606"/>
                    <a:pt x="3203" y="3583"/>
                    <a:pt x="2515" y="3535"/>
                  </a:cubicBezTo>
                  <a:cubicBezTo>
                    <a:pt x="1970" y="3464"/>
                    <a:pt x="1472" y="3274"/>
                    <a:pt x="997" y="2990"/>
                  </a:cubicBezTo>
                  <a:cubicBezTo>
                    <a:pt x="570" y="2729"/>
                    <a:pt x="262" y="2302"/>
                    <a:pt x="119" y="1827"/>
                  </a:cubicBezTo>
                  <a:cubicBezTo>
                    <a:pt x="1" y="1519"/>
                    <a:pt x="48" y="1187"/>
                    <a:pt x="238" y="926"/>
                  </a:cubicBezTo>
                  <a:cubicBezTo>
                    <a:pt x="262" y="878"/>
                    <a:pt x="309" y="831"/>
                    <a:pt x="333" y="784"/>
                  </a:cubicBezTo>
                  <a:cubicBezTo>
                    <a:pt x="618" y="238"/>
                    <a:pt x="1068" y="1"/>
                    <a:pt x="1946" y="333"/>
                  </a:cubicBezTo>
                  <a:cubicBezTo>
                    <a:pt x="2112" y="404"/>
                    <a:pt x="2254" y="499"/>
                    <a:pt x="2420" y="546"/>
                  </a:cubicBezTo>
                  <a:cubicBezTo>
                    <a:pt x="2563" y="594"/>
                    <a:pt x="2705" y="689"/>
                    <a:pt x="2800" y="831"/>
                  </a:cubicBezTo>
                  <a:cubicBezTo>
                    <a:pt x="2918" y="1044"/>
                    <a:pt x="3108" y="1187"/>
                    <a:pt x="3345" y="1210"/>
                  </a:cubicBezTo>
                  <a:cubicBezTo>
                    <a:pt x="3796" y="1970"/>
                    <a:pt x="4199" y="2705"/>
                    <a:pt x="4626" y="3464"/>
                  </a:cubicBezTo>
                  <a:cubicBezTo>
                    <a:pt x="4626" y="3464"/>
                    <a:pt x="4603" y="3488"/>
                    <a:pt x="4603" y="3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6;p50"/>
            <p:cNvSpPr/>
            <p:nvPr/>
          </p:nvSpPr>
          <p:spPr>
            <a:xfrm>
              <a:off x="10751450" y="2682450"/>
              <a:ext cx="97875" cy="58750"/>
            </a:xfrm>
            <a:custGeom>
              <a:avLst/>
              <a:gdLst/>
              <a:ahLst/>
              <a:cxnLst/>
              <a:rect l="l" t="t" r="r" b="b"/>
              <a:pathLst>
                <a:path w="3915" h="2350" extrusionOk="0">
                  <a:moveTo>
                    <a:pt x="1" y="1"/>
                  </a:moveTo>
                  <a:cubicBezTo>
                    <a:pt x="333" y="72"/>
                    <a:pt x="665" y="167"/>
                    <a:pt x="997" y="333"/>
                  </a:cubicBezTo>
                  <a:cubicBezTo>
                    <a:pt x="1638" y="618"/>
                    <a:pt x="2278" y="926"/>
                    <a:pt x="2919" y="1211"/>
                  </a:cubicBezTo>
                  <a:cubicBezTo>
                    <a:pt x="3274" y="1353"/>
                    <a:pt x="3559" y="1590"/>
                    <a:pt x="3772" y="1899"/>
                  </a:cubicBezTo>
                  <a:cubicBezTo>
                    <a:pt x="3915" y="2112"/>
                    <a:pt x="3844" y="2326"/>
                    <a:pt x="3583" y="2349"/>
                  </a:cubicBezTo>
                  <a:cubicBezTo>
                    <a:pt x="3132" y="2349"/>
                    <a:pt x="2681" y="2349"/>
                    <a:pt x="2231" y="2349"/>
                  </a:cubicBezTo>
                  <a:cubicBezTo>
                    <a:pt x="2088" y="2326"/>
                    <a:pt x="1946" y="2278"/>
                    <a:pt x="1827" y="2207"/>
                  </a:cubicBezTo>
                  <a:cubicBezTo>
                    <a:pt x="1353" y="1922"/>
                    <a:pt x="950" y="1567"/>
                    <a:pt x="641" y="1116"/>
                  </a:cubicBezTo>
                  <a:cubicBezTo>
                    <a:pt x="428" y="784"/>
                    <a:pt x="238" y="428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37;p50"/>
            <p:cNvSpPr/>
            <p:nvPr/>
          </p:nvSpPr>
          <p:spPr>
            <a:xfrm>
              <a:off x="10179200" y="2250150"/>
              <a:ext cx="33225" cy="122175"/>
            </a:xfrm>
            <a:custGeom>
              <a:avLst/>
              <a:gdLst/>
              <a:ahLst/>
              <a:cxnLst/>
              <a:rect l="l" t="t" r="r" b="b"/>
              <a:pathLst>
                <a:path w="1329" h="4887" extrusionOk="0">
                  <a:moveTo>
                    <a:pt x="1234" y="0"/>
                  </a:moveTo>
                  <a:cubicBezTo>
                    <a:pt x="1257" y="166"/>
                    <a:pt x="1305" y="333"/>
                    <a:pt x="1305" y="499"/>
                  </a:cubicBezTo>
                  <a:cubicBezTo>
                    <a:pt x="1305" y="1044"/>
                    <a:pt x="1329" y="1613"/>
                    <a:pt x="1305" y="2159"/>
                  </a:cubicBezTo>
                  <a:cubicBezTo>
                    <a:pt x="1305" y="2586"/>
                    <a:pt x="1186" y="2989"/>
                    <a:pt x="1020" y="3345"/>
                  </a:cubicBezTo>
                  <a:cubicBezTo>
                    <a:pt x="807" y="3843"/>
                    <a:pt x="593" y="4341"/>
                    <a:pt x="380" y="4840"/>
                  </a:cubicBezTo>
                  <a:cubicBezTo>
                    <a:pt x="380" y="4863"/>
                    <a:pt x="332" y="4863"/>
                    <a:pt x="261" y="4887"/>
                  </a:cubicBezTo>
                  <a:cubicBezTo>
                    <a:pt x="95" y="4484"/>
                    <a:pt x="0" y="4033"/>
                    <a:pt x="48" y="3606"/>
                  </a:cubicBezTo>
                  <a:cubicBezTo>
                    <a:pt x="71" y="3060"/>
                    <a:pt x="166" y="2539"/>
                    <a:pt x="261" y="2017"/>
                  </a:cubicBezTo>
                  <a:cubicBezTo>
                    <a:pt x="309" y="1780"/>
                    <a:pt x="356" y="1566"/>
                    <a:pt x="451" y="1376"/>
                  </a:cubicBezTo>
                  <a:cubicBezTo>
                    <a:pt x="522" y="1163"/>
                    <a:pt x="593" y="949"/>
                    <a:pt x="688" y="760"/>
                  </a:cubicBezTo>
                  <a:cubicBezTo>
                    <a:pt x="759" y="451"/>
                    <a:pt x="973" y="190"/>
                    <a:pt x="1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38;p50"/>
            <p:cNvSpPr/>
            <p:nvPr/>
          </p:nvSpPr>
          <p:spPr>
            <a:xfrm>
              <a:off x="10708750" y="1851650"/>
              <a:ext cx="39175" cy="27875"/>
            </a:xfrm>
            <a:custGeom>
              <a:avLst/>
              <a:gdLst/>
              <a:ahLst/>
              <a:cxnLst/>
              <a:rect l="l" t="t" r="r" b="b"/>
              <a:pathLst>
                <a:path w="1567" h="1115" extrusionOk="0">
                  <a:moveTo>
                    <a:pt x="1" y="95"/>
                  </a:moveTo>
                  <a:cubicBezTo>
                    <a:pt x="570" y="0"/>
                    <a:pt x="1045" y="190"/>
                    <a:pt x="1567" y="190"/>
                  </a:cubicBezTo>
                  <a:cubicBezTo>
                    <a:pt x="1495" y="474"/>
                    <a:pt x="1329" y="735"/>
                    <a:pt x="1116" y="949"/>
                  </a:cubicBezTo>
                  <a:cubicBezTo>
                    <a:pt x="974" y="1115"/>
                    <a:pt x="713" y="1091"/>
                    <a:pt x="594" y="901"/>
                  </a:cubicBezTo>
                  <a:cubicBezTo>
                    <a:pt x="404" y="664"/>
                    <a:pt x="238" y="403"/>
                    <a:pt x="1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939;p50"/>
            <p:cNvSpPr/>
            <p:nvPr/>
          </p:nvSpPr>
          <p:spPr>
            <a:xfrm>
              <a:off x="11039075" y="1202275"/>
              <a:ext cx="8325" cy="7150"/>
            </a:xfrm>
            <a:custGeom>
              <a:avLst/>
              <a:gdLst/>
              <a:ahLst/>
              <a:cxnLst/>
              <a:rect l="l" t="t" r="r" b="b"/>
              <a:pathLst>
                <a:path w="333" h="286" extrusionOk="0">
                  <a:moveTo>
                    <a:pt x="333" y="262"/>
                  </a:moveTo>
                  <a:cubicBezTo>
                    <a:pt x="95" y="285"/>
                    <a:pt x="72" y="285"/>
                    <a:pt x="0" y="1"/>
                  </a:cubicBezTo>
                  <a:lnTo>
                    <a:pt x="0" y="1"/>
                  </a:lnTo>
                  <a:lnTo>
                    <a:pt x="167" y="119"/>
                  </a:lnTo>
                  <a:lnTo>
                    <a:pt x="309" y="262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40;p50"/>
            <p:cNvSpPr/>
            <p:nvPr/>
          </p:nvSpPr>
          <p:spPr>
            <a:xfrm>
              <a:off x="11046775" y="1217100"/>
              <a:ext cx="4175" cy="4175"/>
            </a:xfrm>
            <a:custGeom>
              <a:avLst/>
              <a:gdLst/>
              <a:ahLst/>
              <a:cxnLst/>
              <a:rect l="l" t="t" r="r" b="b"/>
              <a:pathLst>
                <a:path w="167" h="167" extrusionOk="0">
                  <a:moveTo>
                    <a:pt x="1" y="1"/>
                  </a:moveTo>
                  <a:cubicBezTo>
                    <a:pt x="119" y="1"/>
                    <a:pt x="143" y="72"/>
                    <a:pt x="167" y="167"/>
                  </a:cubicBezTo>
                  <a:lnTo>
                    <a:pt x="167" y="167"/>
                  </a:lnTo>
                  <a:cubicBezTo>
                    <a:pt x="25" y="167"/>
                    <a:pt x="48" y="72"/>
                    <a:pt x="1" y="1"/>
                  </a:cubicBez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41;p50"/>
            <p:cNvSpPr/>
            <p:nvPr/>
          </p:nvSpPr>
          <p:spPr>
            <a:xfrm>
              <a:off x="11045000" y="1208200"/>
              <a:ext cx="2400" cy="8925"/>
            </a:xfrm>
            <a:custGeom>
              <a:avLst/>
              <a:gdLst/>
              <a:ahLst/>
              <a:cxnLst/>
              <a:rect l="l" t="t" r="r" b="b"/>
              <a:pathLst>
                <a:path w="96" h="357" extrusionOk="0">
                  <a:moveTo>
                    <a:pt x="96" y="333"/>
                  </a:moveTo>
                  <a:cubicBezTo>
                    <a:pt x="1" y="238"/>
                    <a:pt x="1" y="96"/>
                    <a:pt x="96" y="1"/>
                  </a:cubicBezTo>
                  <a:lnTo>
                    <a:pt x="96" y="1"/>
                  </a:lnTo>
                  <a:lnTo>
                    <a:pt x="96" y="357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42;p50"/>
            <p:cNvSpPr/>
            <p:nvPr/>
          </p:nvSpPr>
          <p:spPr>
            <a:xfrm>
              <a:off x="11050925" y="1221250"/>
              <a:ext cx="1825" cy="3000"/>
            </a:xfrm>
            <a:custGeom>
              <a:avLst/>
              <a:gdLst/>
              <a:ahLst/>
              <a:cxnLst/>
              <a:rect l="l" t="t" r="r" b="b"/>
              <a:pathLst>
                <a:path w="73" h="120" extrusionOk="0">
                  <a:moveTo>
                    <a:pt x="1" y="1"/>
                  </a:moveTo>
                  <a:cubicBezTo>
                    <a:pt x="25" y="24"/>
                    <a:pt x="48" y="48"/>
                    <a:pt x="72" y="72"/>
                  </a:cubicBezTo>
                  <a:cubicBezTo>
                    <a:pt x="72" y="72"/>
                    <a:pt x="72" y="96"/>
                    <a:pt x="48" y="119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43;p50"/>
            <p:cNvSpPr/>
            <p:nvPr/>
          </p:nvSpPr>
          <p:spPr>
            <a:xfrm>
              <a:off x="10921650" y="1454900"/>
              <a:ext cx="186825" cy="188025"/>
            </a:xfrm>
            <a:custGeom>
              <a:avLst/>
              <a:gdLst/>
              <a:ahLst/>
              <a:cxnLst/>
              <a:rect l="l" t="t" r="r" b="b"/>
              <a:pathLst>
                <a:path w="7473" h="7521" extrusionOk="0">
                  <a:moveTo>
                    <a:pt x="5812" y="784"/>
                  </a:moveTo>
                  <a:cubicBezTo>
                    <a:pt x="4626" y="1"/>
                    <a:pt x="2800" y="119"/>
                    <a:pt x="1685" y="973"/>
                  </a:cubicBezTo>
                  <a:cubicBezTo>
                    <a:pt x="357" y="1946"/>
                    <a:pt x="1" y="3488"/>
                    <a:pt x="309" y="5077"/>
                  </a:cubicBezTo>
                  <a:cubicBezTo>
                    <a:pt x="617" y="6500"/>
                    <a:pt x="1898" y="7520"/>
                    <a:pt x="3393" y="7473"/>
                  </a:cubicBezTo>
                  <a:cubicBezTo>
                    <a:pt x="4721" y="7354"/>
                    <a:pt x="5955" y="6643"/>
                    <a:pt x="6737" y="5551"/>
                  </a:cubicBezTo>
                  <a:cubicBezTo>
                    <a:pt x="7022" y="5148"/>
                    <a:pt x="7164" y="4698"/>
                    <a:pt x="7141" y="4223"/>
                  </a:cubicBezTo>
                  <a:cubicBezTo>
                    <a:pt x="7473" y="2918"/>
                    <a:pt x="6951" y="1519"/>
                    <a:pt x="5812" y="78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44;p50"/>
            <p:cNvSpPr/>
            <p:nvPr/>
          </p:nvSpPr>
          <p:spPr>
            <a:xfrm>
              <a:off x="10418775" y="1534375"/>
              <a:ext cx="220025" cy="186225"/>
            </a:xfrm>
            <a:custGeom>
              <a:avLst/>
              <a:gdLst/>
              <a:ahLst/>
              <a:cxnLst/>
              <a:rect l="l" t="t" r="r" b="b"/>
              <a:pathLst>
                <a:path w="8801" h="7449" extrusionOk="0">
                  <a:moveTo>
                    <a:pt x="7022" y="878"/>
                  </a:moveTo>
                  <a:cubicBezTo>
                    <a:pt x="5551" y="0"/>
                    <a:pt x="3653" y="712"/>
                    <a:pt x="2254" y="1424"/>
                  </a:cubicBezTo>
                  <a:cubicBezTo>
                    <a:pt x="427" y="2349"/>
                    <a:pt x="0" y="4721"/>
                    <a:pt x="1780" y="5954"/>
                  </a:cubicBezTo>
                  <a:cubicBezTo>
                    <a:pt x="1946" y="6073"/>
                    <a:pt x="2135" y="6192"/>
                    <a:pt x="2325" y="6263"/>
                  </a:cubicBezTo>
                  <a:cubicBezTo>
                    <a:pt x="2467" y="6381"/>
                    <a:pt x="2610" y="6500"/>
                    <a:pt x="2752" y="6595"/>
                  </a:cubicBezTo>
                  <a:cubicBezTo>
                    <a:pt x="4128" y="7449"/>
                    <a:pt x="6026" y="7117"/>
                    <a:pt x="7212" y="6097"/>
                  </a:cubicBezTo>
                  <a:cubicBezTo>
                    <a:pt x="8706" y="4839"/>
                    <a:pt x="8801" y="1922"/>
                    <a:pt x="7022" y="8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45;p50"/>
            <p:cNvSpPr/>
            <p:nvPr/>
          </p:nvSpPr>
          <p:spPr>
            <a:xfrm>
              <a:off x="9964525" y="914075"/>
              <a:ext cx="1385325" cy="1853800"/>
            </a:xfrm>
            <a:custGeom>
              <a:avLst/>
              <a:gdLst/>
              <a:ahLst/>
              <a:cxnLst/>
              <a:rect l="l" t="t" r="r" b="b"/>
              <a:pathLst>
                <a:path w="55413" h="74152" extrusionOk="0">
                  <a:moveTo>
                    <a:pt x="54961" y="37598"/>
                  </a:moveTo>
                  <a:cubicBezTo>
                    <a:pt x="54843" y="37527"/>
                    <a:pt x="54701" y="37503"/>
                    <a:pt x="54558" y="37479"/>
                  </a:cubicBezTo>
                  <a:lnTo>
                    <a:pt x="53847" y="37408"/>
                  </a:lnTo>
                  <a:lnTo>
                    <a:pt x="53182" y="37337"/>
                  </a:lnTo>
                  <a:lnTo>
                    <a:pt x="53135" y="37337"/>
                  </a:lnTo>
                  <a:cubicBezTo>
                    <a:pt x="53064" y="37337"/>
                    <a:pt x="53040" y="37337"/>
                    <a:pt x="53016" y="37290"/>
                  </a:cubicBezTo>
                  <a:lnTo>
                    <a:pt x="53088" y="37266"/>
                  </a:lnTo>
                  <a:cubicBezTo>
                    <a:pt x="53254" y="37124"/>
                    <a:pt x="53467" y="37052"/>
                    <a:pt x="53681" y="37005"/>
                  </a:cubicBezTo>
                  <a:cubicBezTo>
                    <a:pt x="53894" y="36981"/>
                    <a:pt x="54108" y="36839"/>
                    <a:pt x="54226" y="36649"/>
                  </a:cubicBezTo>
                  <a:cubicBezTo>
                    <a:pt x="54368" y="36436"/>
                    <a:pt x="54345" y="36151"/>
                    <a:pt x="54179" y="35961"/>
                  </a:cubicBezTo>
                  <a:cubicBezTo>
                    <a:pt x="54084" y="35866"/>
                    <a:pt x="53965" y="35795"/>
                    <a:pt x="53823" y="35795"/>
                  </a:cubicBezTo>
                  <a:cubicBezTo>
                    <a:pt x="53752" y="35795"/>
                    <a:pt x="53681" y="35819"/>
                    <a:pt x="53633" y="35843"/>
                  </a:cubicBezTo>
                  <a:cubicBezTo>
                    <a:pt x="53301" y="35961"/>
                    <a:pt x="52993" y="36127"/>
                    <a:pt x="52661" y="36270"/>
                  </a:cubicBezTo>
                  <a:lnTo>
                    <a:pt x="52376" y="36388"/>
                  </a:lnTo>
                  <a:cubicBezTo>
                    <a:pt x="52210" y="36483"/>
                    <a:pt x="52044" y="36554"/>
                    <a:pt x="51878" y="36602"/>
                  </a:cubicBezTo>
                  <a:lnTo>
                    <a:pt x="51878" y="36578"/>
                  </a:lnTo>
                  <a:cubicBezTo>
                    <a:pt x="51854" y="36530"/>
                    <a:pt x="51854" y="36507"/>
                    <a:pt x="51854" y="36459"/>
                  </a:cubicBezTo>
                  <a:cubicBezTo>
                    <a:pt x="51854" y="36246"/>
                    <a:pt x="51854" y="36009"/>
                    <a:pt x="51830" y="35795"/>
                  </a:cubicBezTo>
                  <a:cubicBezTo>
                    <a:pt x="51807" y="35416"/>
                    <a:pt x="51830" y="35036"/>
                    <a:pt x="51878" y="34657"/>
                  </a:cubicBezTo>
                  <a:cubicBezTo>
                    <a:pt x="51925" y="34419"/>
                    <a:pt x="51830" y="34182"/>
                    <a:pt x="51617" y="34087"/>
                  </a:cubicBezTo>
                  <a:cubicBezTo>
                    <a:pt x="51546" y="34040"/>
                    <a:pt x="51451" y="34016"/>
                    <a:pt x="51380" y="34016"/>
                  </a:cubicBezTo>
                  <a:cubicBezTo>
                    <a:pt x="51237" y="34016"/>
                    <a:pt x="51095" y="34087"/>
                    <a:pt x="51000" y="34206"/>
                  </a:cubicBezTo>
                  <a:cubicBezTo>
                    <a:pt x="50810" y="34372"/>
                    <a:pt x="50692" y="34609"/>
                    <a:pt x="50692" y="34846"/>
                  </a:cubicBezTo>
                  <a:lnTo>
                    <a:pt x="50692" y="35582"/>
                  </a:lnTo>
                  <a:lnTo>
                    <a:pt x="50692" y="36198"/>
                  </a:lnTo>
                  <a:cubicBezTo>
                    <a:pt x="50715" y="36483"/>
                    <a:pt x="50668" y="36791"/>
                    <a:pt x="50573" y="37076"/>
                  </a:cubicBezTo>
                  <a:cubicBezTo>
                    <a:pt x="50478" y="37313"/>
                    <a:pt x="50336" y="37550"/>
                    <a:pt x="50146" y="37717"/>
                  </a:cubicBezTo>
                  <a:lnTo>
                    <a:pt x="49861" y="37930"/>
                  </a:lnTo>
                  <a:cubicBezTo>
                    <a:pt x="49458" y="38238"/>
                    <a:pt x="49055" y="38523"/>
                    <a:pt x="48628" y="38808"/>
                  </a:cubicBezTo>
                  <a:cubicBezTo>
                    <a:pt x="48011" y="39211"/>
                    <a:pt x="47323" y="39496"/>
                    <a:pt x="46612" y="39638"/>
                  </a:cubicBezTo>
                  <a:cubicBezTo>
                    <a:pt x="46137" y="39709"/>
                    <a:pt x="45639" y="39757"/>
                    <a:pt x="45165" y="39757"/>
                  </a:cubicBezTo>
                  <a:cubicBezTo>
                    <a:pt x="44548" y="39757"/>
                    <a:pt x="43955" y="39685"/>
                    <a:pt x="43362" y="39567"/>
                  </a:cubicBezTo>
                  <a:cubicBezTo>
                    <a:pt x="43220" y="39519"/>
                    <a:pt x="43101" y="39496"/>
                    <a:pt x="42959" y="39448"/>
                  </a:cubicBezTo>
                  <a:lnTo>
                    <a:pt x="42603" y="39377"/>
                  </a:lnTo>
                  <a:cubicBezTo>
                    <a:pt x="41441" y="39092"/>
                    <a:pt x="40326" y="38642"/>
                    <a:pt x="39282" y="38049"/>
                  </a:cubicBezTo>
                  <a:cubicBezTo>
                    <a:pt x="38926" y="37859"/>
                    <a:pt x="38618" y="37645"/>
                    <a:pt x="38286" y="37432"/>
                  </a:cubicBezTo>
                  <a:lnTo>
                    <a:pt x="38191" y="37361"/>
                  </a:lnTo>
                  <a:cubicBezTo>
                    <a:pt x="38001" y="37218"/>
                    <a:pt x="37811" y="37076"/>
                    <a:pt x="37622" y="36934"/>
                  </a:cubicBezTo>
                  <a:lnTo>
                    <a:pt x="37456" y="36791"/>
                  </a:lnTo>
                  <a:cubicBezTo>
                    <a:pt x="37574" y="36720"/>
                    <a:pt x="37716" y="36673"/>
                    <a:pt x="37859" y="36625"/>
                  </a:cubicBezTo>
                  <a:cubicBezTo>
                    <a:pt x="39163" y="36151"/>
                    <a:pt x="40373" y="35463"/>
                    <a:pt x="41464" y="34585"/>
                  </a:cubicBezTo>
                  <a:lnTo>
                    <a:pt x="41868" y="34253"/>
                  </a:lnTo>
                  <a:cubicBezTo>
                    <a:pt x="42366" y="33874"/>
                    <a:pt x="42816" y="33470"/>
                    <a:pt x="43243" y="33044"/>
                  </a:cubicBezTo>
                  <a:cubicBezTo>
                    <a:pt x="44002" y="32261"/>
                    <a:pt x="44690" y="31383"/>
                    <a:pt x="45331" y="30482"/>
                  </a:cubicBezTo>
                  <a:cubicBezTo>
                    <a:pt x="45568" y="30126"/>
                    <a:pt x="45758" y="29723"/>
                    <a:pt x="45853" y="29296"/>
                  </a:cubicBezTo>
                  <a:lnTo>
                    <a:pt x="45876" y="29082"/>
                  </a:lnTo>
                  <a:cubicBezTo>
                    <a:pt x="46066" y="28276"/>
                    <a:pt x="46256" y="27445"/>
                    <a:pt x="46493" y="26639"/>
                  </a:cubicBezTo>
                  <a:cubicBezTo>
                    <a:pt x="46849" y="25571"/>
                    <a:pt x="47015" y="24433"/>
                    <a:pt x="46944" y="23318"/>
                  </a:cubicBezTo>
                  <a:lnTo>
                    <a:pt x="46944" y="23294"/>
                  </a:lnTo>
                  <a:lnTo>
                    <a:pt x="46991" y="23033"/>
                  </a:lnTo>
                  <a:lnTo>
                    <a:pt x="47015" y="23033"/>
                  </a:lnTo>
                  <a:cubicBezTo>
                    <a:pt x="47039" y="23033"/>
                    <a:pt x="47062" y="23033"/>
                    <a:pt x="47110" y="23033"/>
                  </a:cubicBezTo>
                  <a:lnTo>
                    <a:pt x="47110" y="23033"/>
                  </a:lnTo>
                  <a:lnTo>
                    <a:pt x="47347" y="23033"/>
                  </a:lnTo>
                  <a:cubicBezTo>
                    <a:pt x="47916" y="23033"/>
                    <a:pt x="48486" y="22772"/>
                    <a:pt x="48889" y="22369"/>
                  </a:cubicBezTo>
                  <a:cubicBezTo>
                    <a:pt x="48960" y="22322"/>
                    <a:pt x="49008" y="22274"/>
                    <a:pt x="49055" y="22203"/>
                  </a:cubicBezTo>
                  <a:lnTo>
                    <a:pt x="49197" y="22108"/>
                  </a:lnTo>
                  <a:cubicBezTo>
                    <a:pt x="49743" y="21586"/>
                    <a:pt x="50146" y="20922"/>
                    <a:pt x="50383" y="20187"/>
                  </a:cubicBezTo>
                  <a:cubicBezTo>
                    <a:pt x="50455" y="19950"/>
                    <a:pt x="50502" y="19712"/>
                    <a:pt x="50502" y="19451"/>
                  </a:cubicBezTo>
                  <a:lnTo>
                    <a:pt x="50502" y="18194"/>
                  </a:lnTo>
                  <a:lnTo>
                    <a:pt x="50502" y="17317"/>
                  </a:lnTo>
                  <a:cubicBezTo>
                    <a:pt x="50478" y="16700"/>
                    <a:pt x="50312" y="16083"/>
                    <a:pt x="50004" y="15538"/>
                  </a:cubicBezTo>
                  <a:cubicBezTo>
                    <a:pt x="49909" y="15348"/>
                    <a:pt x="49790" y="15182"/>
                    <a:pt x="49648" y="15063"/>
                  </a:cubicBezTo>
                  <a:cubicBezTo>
                    <a:pt x="49268" y="14731"/>
                    <a:pt x="48770" y="14541"/>
                    <a:pt x="48272" y="14541"/>
                  </a:cubicBezTo>
                  <a:cubicBezTo>
                    <a:pt x="48011" y="14541"/>
                    <a:pt x="47750" y="14589"/>
                    <a:pt x="47513" y="14660"/>
                  </a:cubicBezTo>
                  <a:cubicBezTo>
                    <a:pt x="46802" y="14850"/>
                    <a:pt x="46208" y="15300"/>
                    <a:pt x="45829" y="15941"/>
                  </a:cubicBezTo>
                  <a:cubicBezTo>
                    <a:pt x="45782" y="16012"/>
                    <a:pt x="45710" y="16083"/>
                    <a:pt x="45663" y="16178"/>
                  </a:cubicBezTo>
                  <a:lnTo>
                    <a:pt x="45663" y="16178"/>
                  </a:lnTo>
                  <a:cubicBezTo>
                    <a:pt x="45473" y="15822"/>
                    <a:pt x="45355" y="15443"/>
                    <a:pt x="45331" y="15063"/>
                  </a:cubicBezTo>
                  <a:cubicBezTo>
                    <a:pt x="45260" y="14067"/>
                    <a:pt x="44999" y="13094"/>
                    <a:pt x="44595" y="12193"/>
                  </a:cubicBezTo>
                  <a:cubicBezTo>
                    <a:pt x="43979" y="10865"/>
                    <a:pt x="43149" y="9631"/>
                    <a:pt x="42152" y="8564"/>
                  </a:cubicBezTo>
                  <a:cubicBezTo>
                    <a:pt x="41275" y="7567"/>
                    <a:pt x="40231" y="6713"/>
                    <a:pt x="39069" y="6073"/>
                  </a:cubicBezTo>
                  <a:cubicBezTo>
                    <a:pt x="37930" y="5432"/>
                    <a:pt x="36744" y="4863"/>
                    <a:pt x="35510" y="4412"/>
                  </a:cubicBezTo>
                  <a:cubicBezTo>
                    <a:pt x="34894" y="4175"/>
                    <a:pt x="34253" y="3985"/>
                    <a:pt x="33589" y="3843"/>
                  </a:cubicBezTo>
                  <a:cubicBezTo>
                    <a:pt x="32427" y="3582"/>
                    <a:pt x="31264" y="3440"/>
                    <a:pt x="30102" y="3392"/>
                  </a:cubicBezTo>
                  <a:lnTo>
                    <a:pt x="29462" y="3392"/>
                  </a:lnTo>
                  <a:lnTo>
                    <a:pt x="28536" y="3392"/>
                  </a:lnTo>
                  <a:cubicBezTo>
                    <a:pt x="28015" y="3392"/>
                    <a:pt x="27469" y="3416"/>
                    <a:pt x="26947" y="3464"/>
                  </a:cubicBezTo>
                  <a:cubicBezTo>
                    <a:pt x="26070" y="3582"/>
                    <a:pt x="25168" y="3748"/>
                    <a:pt x="24314" y="3891"/>
                  </a:cubicBezTo>
                  <a:cubicBezTo>
                    <a:pt x="23460" y="4080"/>
                    <a:pt x="22630" y="4341"/>
                    <a:pt x="21847" y="4721"/>
                  </a:cubicBezTo>
                  <a:cubicBezTo>
                    <a:pt x="21444" y="4863"/>
                    <a:pt x="21112" y="5172"/>
                    <a:pt x="20970" y="5575"/>
                  </a:cubicBezTo>
                  <a:lnTo>
                    <a:pt x="20922" y="5575"/>
                  </a:lnTo>
                  <a:cubicBezTo>
                    <a:pt x="20851" y="5575"/>
                    <a:pt x="20804" y="5551"/>
                    <a:pt x="20780" y="5527"/>
                  </a:cubicBezTo>
                  <a:cubicBezTo>
                    <a:pt x="20732" y="5504"/>
                    <a:pt x="20732" y="5456"/>
                    <a:pt x="20732" y="5409"/>
                  </a:cubicBezTo>
                  <a:lnTo>
                    <a:pt x="20732" y="4934"/>
                  </a:lnTo>
                  <a:lnTo>
                    <a:pt x="20732" y="4389"/>
                  </a:lnTo>
                  <a:lnTo>
                    <a:pt x="20732" y="3582"/>
                  </a:lnTo>
                  <a:cubicBezTo>
                    <a:pt x="20709" y="2894"/>
                    <a:pt x="20448" y="2278"/>
                    <a:pt x="19997" y="1803"/>
                  </a:cubicBezTo>
                  <a:cubicBezTo>
                    <a:pt x="19784" y="1566"/>
                    <a:pt x="19594" y="1305"/>
                    <a:pt x="19404" y="1068"/>
                  </a:cubicBezTo>
                  <a:cubicBezTo>
                    <a:pt x="19119" y="641"/>
                    <a:pt x="18692" y="332"/>
                    <a:pt x="18194" y="190"/>
                  </a:cubicBezTo>
                  <a:cubicBezTo>
                    <a:pt x="18099" y="166"/>
                    <a:pt x="18004" y="143"/>
                    <a:pt x="17910" y="119"/>
                  </a:cubicBezTo>
                  <a:cubicBezTo>
                    <a:pt x="17791" y="95"/>
                    <a:pt x="17696" y="48"/>
                    <a:pt x="17601" y="24"/>
                  </a:cubicBezTo>
                  <a:cubicBezTo>
                    <a:pt x="17506" y="0"/>
                    <a:pt x="17388" y="0"/>
                    <a:pt x="17293" y="0"/>
                  </a:cubicBezTo>
                  <a:cubicBezTo>
                    <a:pt x="16795" y="0"/>
                    <a:pt x="16368" y="309"/>
                    <a:pt x="16202" y="759"/>
                  </a:cubicBezTo>
                  <a:cubicBezTo>
                    <a:pt x="16130" y="925"/>
                    <a:pt x="16083" y="1092"/>
                    <a:pt x="16083" y="1281"/>
                  </a:cubicBezTo>
                  <a:cubicBezTo>
                    <a:pt x="16083" y="1495"/>
                    <a:pt x="16059" y="1708"/>
                    <a:pt x="16059" y="1922"/>
                  </a:cubicBezTo>
                  <a:lnTo>
                    <a:pt x="16059" y="2230"/>
                  </a:lnTo>
                  <a:lnTo>
                    <a:pt x="16059" y="2444"/>
                  </a:lnTo>
                  <a:lnTo>
                    <a:pt x="16059" y="2444"/>
                  </a:lnTo>
                  <a:lnTo>
                    <a:pt x="16036" y="2444"/>
                  </a:lnTo>
                  <a:cubicBezTo>
                    <a:pt x="15941" y="2396"/>
                    <a:pt x="15870" y="2372"/>
                    <a:pt x="15798" y="2325"/>
                  </a:cubicBezTo>
                  <a:cubicBezTo>
                    <a:pt x="14873" y="1685"/>
                    <a:pt x="13853" y="1258"/>
                    <a:pt x="12762" y="1020"/>
                  </a:cubicBezTo>
                  <a:cubicBezTo>
                    <a:pt x="12477" y="949"/>
                    <a:pt x="12169" y="902"/>
                    <a:pt x="11884" y="878"/>
                  </a:cubicBezTo>
                  <a:lnTo>
                    <a:pt x="10556" y="878"/>
                  </a:lnTo>
                  <a:lnTo>
                    <a:pt x="9251" y="878"/>
                  </a:lnTo>
                  <a:cubicBezTo>
                    <a:pt x="8587" y="878"/>
                    <a:pt x="7923" y="997"/>
                    <a:pt x="7306" y="1258"/>
                  </a:cubicBezTo>
                  <a:cubicBezTo>
                    <a:pt x="6429" y="1613"/>
                    <a:pt x="5575" y="2017"/>
                    <a:pt x="4745" y="2491"/>
                  </a:cubicBezTo>
                  <a:cubicBezTo>
                    <a:pt x="3748" y="2989"/>
                    <a:pt x="2871" y="3701"/>
                    <a:pt x="2183" y="4578"/>
                  </a:cubicBezTo>
                  <a:cubicBezTo>
                    <a:pt x="2088" y="4673"/>
                    <a:pt x="2017" y="4745"/>
                    <a:pt x="1945" y="4839"/>
                  </a:cubicBezTo>
                  <a:lnTo>
                    <a:pt x="1851" y="4934"/>
                  </a:lnTo>
                  <a:cubicBezTo>
                    <a:pt x="1305" y="5527"/>
                    <a:pt x="736" y="6120"/>
                    <a:pt x="475" y="6927"/>
                  </a:cubicBezTo>
                  <a:cubicBezTo>
                    <a:pt x="427" y="7022"/>
                    <a:pt x="380" y="7117"/>
                    <a:pt x="332" y="7212"/>
                  </a:cubicBezTo>
                  <a:cubicBezTo>
                    <a:pt x="285" y="7259"/>
                    <a:pt x="261" y="7306"/>
                    <a:pt x="238" y="7354"/>
                  </a:cubicBezTo>
                  <a:cubicBezTo>
                    <a:pt x="95" y="7615"/>
                    <a:pt x="0" y="7899"/>
                    <a:pt x="0" y="8208"/>
                  </a:cubicBezTo>
                  <a:lnTo>
                    <a:pt x="0" y="9678"/>
                  </a:lnTo>
                  <a:lnTo>
                    <a:pt x="0" y="10153"/>
                  </a:lnTo>
                  <a:cubicBezTo>
                    <a:pt x="0" y="10509"/>
                    <a:pt x="95" y="10841"/>
                    <a:pt x="261" y="11173"/>
                  </a:cubicBezTo>
                  <a:cubicBezTo>
                    <a:pt x="688" y="12027"/>
                    <a:pt x="1376" y="12738"/>
                    <a:pt x="2230" y="13165"/>
                  </a:cubicBezTo>
                  <a:lnTo>
                    <a:pt x="3131" y="13616"/>
                  </a:lnTo>
                  <a:lnTo>
                    <a:pt x="3440" y="13782"/>
                  </a:lnTo>
                  <a:lnTo>
                    <a:pt x="3274" y="13996"/>
                  </a:lnTo>
                  <a:lnTo>
                    <a:pt x="3108" y="14233"/>
                  </a:lnTo>
                  <a:cubicBezTo>
                    <a:pt x="2942" y="14399"/>
                    <a:pt x="2823" y="14589"/>
                    <a:pt x="2705" y="14778"/>
                  </a:cubicBezTo>
                  <a:cubicBezTo>
                    <a:pt x="2420" y="15300"/>
                    <a:pt x="2135" y="15846"/>
                    <a:pt x="1874" y="16415"/>
                  </a:cubicBezTo>
                  <a:lnTo>
                    <a:pt x="1756" y="16700"/>
                  </a:lnTo>
                  <a:cubicBezTo>
                    <a:pt x="1542" y="17056"/>
                    <a:pt x="1400" y="17459"/>
                    <a:pt x="1352" y="17862"/>
                  </a:cubicBezTo>
                  <a:cubicBezTo>
                    <a:pt x="1329" y="18123"/>
                    <a:pt x="1281" y="18360"/>
                    <a:pt x="1234" y="18621"/>
                  </a:cubicBezTo>
                  <a:cubicBezTo>
                    <a:pt x="1210" y="18787"/>
                    <a:pt x="1186" y="18953"/>
                    <a:pt x="1163" y="19119"/>
                  </a:cubicBezTo>
                  <a:cubicBezTo>
                    <a:pt x="1139" y="19309"/>
                    <a:pt x="1139" y="19499"/>
                    <a:pt x="1139" y="19689"/>
                  </a:cubicBezTo>
                  <a:cubicBezTo>
                    <a:pt x="1139" y="20353"/>
                    <a:pt x="1447" y="20946"/>
                    <a:pt x="1945" y="21373"/>
                  </a:cubicBezTo>
                  <a:cubicBezTo>
                    <a:pt x="2159" y="21563"/>
                    <a:pt x="2444" y="21658"/>
                    <a:pt x="2728" y="21658"/>
                  </a:cubicBezTo>
                  <a:lnTo>
                    <a:pt x="3464" y="21658"/>
                  </a:lnTo>
                  <a:lnTo>
                    <a:pt x="3962" y="21658"/>
                  </a:lnTo>
                  <a:cubicBezTo>
                    <a:pt x="4389" y="21681"/>
                    <a:pt x="4816" y="21515"/>
                    <a:pt x="5148" y="21231"/>
                  </a:cubicBezTo>
                  <a:cubicBezTo>
                    <a:pt x="5171" y="21207"/>
                    <a:pt x="5195" y="21183"/>
                    <a:pt x="5219" y="21183"/>
                  </a:cubicBezTo>
                  <a:lnTo>
                    <a:pt x="5361" y="21658"/>
                  </a:lnTo>
                  <a:cubicBezTo>
                    <a:pt x="5504" y="22132"/>
                    <a:pt x="5622" y="22583"/>
                    <a:pt x="5765" y="23033"/>
                  </a:cubicBezTo>
                  <a:cubicBezTo>
                    <a:pt x="5859" y="23342"/>
                    <a:pt x="5978" y="23650"/>
                    <a:pt x="6144" y="23935"/>
                  </a:cubicBezTo>
                  <a:cubicBezTo>
                    <a:pt x="6429" y="24457"/>
                    <a:pt x="6974" y="24812"/>
                    <a:pt x="7591" y="24812"/>
                  </a:cubicBezTo>
                  <a:cubicBezTo>
                    <a:pt x="7876" y="24812"/>
                    <a:pt x="8160" y="24741"/>
                    <a:pt x="8421" y="24623"/>
                  </a:cubicBezTo>
                  <a:cubicBezTo>
                    <a:pt x="8991" y="24338"/>
                    <a:pt x="9465" y="23887"/>
                    <a:pt x="9797" y="23342"/>
                  </a:cubicBezTo>
                  <a:cubicBezTo>
                    <a:pt x="9892" y="23176"/>
                    <a:pt x="10011" y="23033"/>
                    <a:pt x="10129" y="22867"/>
                  </a:cubicBezTo>
                  <a:cubicBezTo>
                    <a:pt x="10438" y="22488"/>
                    <a:pt x="10698" y="22037"/>
                    <a:pt x="10888" y="21563"/>
                  </a:cubicBezTo>
                  <a:cubicBezTo>
                    <a:pt x="10888" y="21539"/>
                    <a:pt x="10912" y="21515"/>
                    <a:pt x="10936" y="21491"/>
                  </a:cubicBezTo>
                  <a:cubicBezTo>
                    <a:pt x="10983" y="21444"/>
                    <a:pt x="11007" y="21397"/>
                    <a:pt x="11031" y="21349"/>
                  </a:cubicBezTo>
                  <a:cubicBezTo>
                    <a:pt x="11078" y="21278"/>
                    <a:pt x="11125" y="21207"/>
                    <a:pt x="11149" y="21136"/>
                  </a:cubicBezTo>
                  <a:cubicBezTo>
                    <a:pt x="11291" y="20946"/>
                    <a:pt x="11363" y="20732"/>
                    <a:pt x="11410" y="20519"/>
                  </a:cubicBezTo>
                  <a:cubicBezTo>
                    <a:pt x="11434" y="20282"/>
                    <a:pt x="11481" y="20044"/>
                    <a:pt x="11552" y="19831"/>
                  </a:cubicBezTo>
                  <a:cubicBezTo>
                    <a:pt x="11624" y="19570"/>
                    <a:pt x="11671" y="19285"/>
                    <a:pt x="11647" y="19024"/>
                  </a:cubicBezTo>
                  <a:cubicBezTo>
                    <a:pt x="11624" y="18930"/>
                    <a:pt x="11624" y="18811"/>
                    <a:pt x="11647" y="18716"/>
                  </a:cubicBezTo>
                  <a:cubicBezTo>
                    <a:pt x="11718" y="18431"/>
                    <a:pt x="11813" y="18123"/>
                    <a:pt x="11932" y="17862"/>
                  </a:cubicBezTo>
                  <a:cubicBezTo>
                    <a:pt x="12003" y="17625"/>
                    <a:pt x="12098" y="17388"/>
                    <a:pt x="12169" y="17127"/>
                  </a:cubicBezTo>
                  <a:cubicBezTo>
                    <a:pt x="12217" y="16961"/>
                    <a:pt x="12264" y="16795"/>
                    <a:pt x="12288" y="16629"/>
                  </a:cubicBezTo>
                  <a:cubicBezTo>
                    <a:pt x="12335" y="16344"/>
                    <a:pt x="12406" y="16083"/>
                    <a:pt x="12549" y="15822"/>
                  </a:cubicBezTo>
                  <a:lnTo>
                    <a:pt x="12810" y="15822"/>
                  </a:lnTo>
                  <a:cubicBezTo>
                    <a:pt x="13047" y="15822"/>
                    <a:pt x="13260" y="15822"/>
                    <a:pt x="13474" y="15846"/>
                  </a:cubicBezTo>
                  <a:lnTo>
                    <a:pt x="13569" y="15846"/>
                  </a:lnTo>
                  <a:cubicBezTo>
                    <a:pt x="13687" y="15822"/>
                    <a:pt x="13782" y="15822"/>
                    <a:pt x="13901" y="15798"/>
                  </a:cubicBezTo>
                  <a:cubicBezTo>
                    <a:pt x="13996" y="15775"/>
                    <a:pt x="14091" y="15775"/>
                    <a:pt x="14185" y="15775"/>
                  </a:cubicBezTo>
                  <a:cubicBezTo>
                    <a:pt x="14257" y="15775"/>
                    <a:pt x="14304" y="15775"/>
                    <a:pt x="14375" y="15798"/>
                  </a:cubicBezTo>
                  <a:lnTo>
                    <a:pt x="14375" y="15798"/>
                  </a:lnTo>
                  <a:cubicBezTo>
                    <a:pt x="14375" y="15822"/>
                    <a:pt x="14375" y="15846"/>
                    <a:pt x="14375" y="15870"/>
                  </a:cubicBezTo>
                  <a:lnTo>
                    <a:pt x="14304" y="16344"/>
                  </a:lnTo>
                  <a:cubicBezTo>
                    <a:pt x="14280" y="16581"/>
                    <a:pt x="14257" y="16818"/>
                    <a:pt x="14209" y="17032"/>
                  </a:cubicBezTo>
                  <a:lnTo>
                    <a:pt x="14185" y="17340"/>
                  </a:lnTo>
                  <a:cubicBezTo>
                    <a:pt x="14138" y="17696"/>
                    <a:pt x="14091" y="18076"/>
                    <a:pt x="14091" y="18431"/>
                  </a:cubicBezTo>
                  <a:cubicBezTo>
                    <a:pt x="14067" y="19831"/>
                    <a:pt x="14067" y="21254"/>
                    <a:pt x="14067" y="22630"/>
                  </a:cubicBezTo>
                  <a:lnTo>
                    <a:pt x="14067" y="22844"/>
                  </a:lnTo>
                  <a:cubicBezTo>
                    <a:pt x="14043" y="23128"/>
                    <a:pt x="14067" y="23413"/>
                    <a:pt x="14114" y="23698"/>
                  </a:cubicBezTo>
                  <a:cubicBezTo>
                    <a:pt x="14162" y="23935"/>
                    <a:pt x="14209" y="24196"/>
                    <a:pt x="14257" y="24457"/>
                  </a:cubicBezTo>
                  <a:cubicBezTo>
                    <a:pt x="14351" y="25144"/>
                    <a:pt x="14494" y="25856"/>
                    <a:pt x="14684" y="26544"/>
                  </a:cubicBezTo>
                  <a:cubicBezTo>
                    <a:pt x="14707" y="26615"/>
                    <a:pt x="14731" y="26686"/>
                    <a:pt x="14731" y="26757"/>
                  </a:cubicBezTo>
                  <a:lnTo>
                    <a:pt x="14731" y="26781"/>
                  </a:lnTo>
                  <a:lnTo>
                    <a:pt x="14328" y="26781"/>
                  </a:lnTo>
                  <a:cubicBezTo>
                    <a:pt x="13782" y="26757"/>
                    <a:pt x="13260" y="27018"/>
                    <a:pt x="12952" y="27469"/>
                  </a:cubicBezTo>
                  <a:cubicBezTo>
                    <a:pt x="12881" y="27540"/>
                    <a:pt x="12833" y="27635"/>
                    <a:pt x="12762" y="27706"/>
                  </a:cubicBezTo>
                  <a:lnTo>
                    <a:pt x="12620" y="27920"/>
                  </a:lnTo>
                  <a:cubicBezTo>
                    <a:pt x="12311" y="28347"/>
                    <a:pt x="12193" y="28916"/>
                    <a:pt x="12335" y="29438"/>
                  </a:cubicBezTo>
                  <a:cubicBezTo>
                    <a:pt x="12383" y="29936"/>
                    <a:pt x="12620" y="30411"/>
                    <a:pt x="12999" y="30743"/>
                  </a:cubicBezTo>
                  <a:cubicBezTo>
                    <a:pt x="13071" y="30814"/>
                    <a:pt x="13142" y="30909"/>
                    <a:pt x="13213" y="30980"/>
                  </a:cubicBezTo>
                  <a:cubicBezTo>
                    <a:pt x="13355" y="31170"/>
                    <a:pt x="13545" y="31312"/>
                    <a:pt x="13758" y="31431"/>
                  </a:cubicBezTo>
                  <a:lnTo>
                    <a:pt x="13877" y="31478"/>
                  </a:lnTo>
                  <a:cubicBezTo>
                    <a:pt x="14257" y="31644"/>
                    <a:pt x="14636" y="31810"/>
                    <a:pt x="15039" y="31952"/>
                  </a:cubicBezTo>
                  <a:cubicBezTo>
                    <a:pt x="15466" y="32095"/>
                    <a:pt x="15893" y="32142"/>
                    <a:pt x="16320" y="32142"/>
                  </a:cubicBezTo>
                  <a:lnTo>
                    <a:pt x="18526" y="32142"/>
                  </a:lnTo>
                  <a:lnTo>
                    <a:pt x="18645" y="32261"/>
                  </a:lnTo>
                  <a:cubicBezTo>
                    <a:pt x="18740" y="32379"/>
                    <a:pt x="18835" y="32474"/>
                    <a:pt x="18930" y="32593"/>
                  </a:cubicBezTo>
                  <a:cubicBezTo>
                    <a:pt x="19451" y="33186"/>
                    <a:pt x="20044" y="33755"/>
                    <a:pt x="20709" y="34230"/>
                  </a:cubicBezTo>
                  <a:cubicBezTo>
                    <a:pt x="21563" y="34846"/>
                    <a:pt x="22464" y="35392"/>
                    <a:pt x="23413" y="35890"/>
                  </a:cubicBezTo>
                  <a:cubicBezTo>
                    <a:pt x="24148" y="36293"/>
                    <a:pt x="24931" y="36649"/>
                    <a:pt x="25737" y="36886"/>
                  </a:cubicBezTo>
                  <a:cubicBezTo>
                    <a:pt x="25880" y="36934"/>
                    <a:pt x="25998" y="36981"/>
                    <a:pt x="26164" y="37029"/>
                  </a:cubicBezTo>
                  <a:lnTo>
                    <a:pt x="26283" y="37052"/>
                  </a:lnTo>
                  <a:lnTo>
                    <a:pt x="26141" y="37218"/>
                  </a:lnTo>
                  <a:cubicBezTo>
                    <a:pt x="26022" y="37361"/>
                    <a:pt x="25903" y="37527"/>
                    <a:pt x="25761" y="37669"/>
                  </a:cubicBezTo>
                  <a:cubicBezTo>
                    <a:pt x="25358" y="38096"/>
                    <a:pt x="24812" y="38404"/>
                    <a:pt x="24219" y="38499"/>
                  </a:cubicBezTo>
                  <a:cubicBezTo>
                    <a:pt x="23982" y="38523"/>
                    <a:pt x="23721" y="38570"/>
                    <a:pt x="23484" y="38618"/>
                  </a:cubicBezTo>
                  <a:cubicBezTo>
                    <a:pt x="23247" y="38665"/>
                    <a:pt x="22938" y="38713"/>
                    <a:pt x="22677" y="38737"/>
                  </a:cubicBezTo>
                  <a:cubicBezTo>
                    <a:pt x="22464" y="38760"/>
                    <a:pt x="22227" y="38784"/>
                    <a:pt x="21990" y="38784"/>
                  </a:cubicBezTo>
                  <a:cubicBezTo>
                    <a:pt x="21681" y="38784"/>
                    <a:pt x="21349" y="38737"/>
                    <a:pt x="21041" y="38665"/>
                  </a:cubicBezTo>
                  <a:cubicBezTo>
                    <a:pt x="20448" y="38523"/>
                    <a:pt x="19784" y="38381"/>
                    <a:pt x="19024" y="38238"/>
                  </a:cubicBezTo>
                  <a:cubicBezTo>
                    <a:pt x="18621" y="38167"/>
                    <a:pt x="18194" y="38072"/>
                    <a:pt x="17815" y="37906"/>
                  </a:cubicBezTo>
                  <a:cubicBezTo>
                    <a:pt x="17554" y="37811"/>
                    <a:pt x="17269" y="37717"/>
                    <a:pt x="17008" y="37669"/>
                  </a:cubicBezTo>
                  <a:cubicBezTo>
                    <a:pt x="16771" y="37598"/>
                    <a:pt x="16510" y="37550"/>
                    <a:pt x="16273" y="37479"/>
                  </a:cubicBezTo>
                  <a:cubicBezTo>
                    <a:pt x="15917" y="37384"/>
                    <a:pt x="15537" y="37313"/>
                    <a:pt x="15158" y="37195"/>
                  </a:cubicBezTo>
                  <a:cubicBezTo>
                    <a:pt x="14850" y="37100"/>
                    <a:pt x="14494" y="37029"/>
                    <a:pt x="14162" y="37005"/>
                  </a:cubicBezTo>
                  <a:cubicBezTo>
                    <a:pt x="14091" y="36981"/>
                    <a:pt x="14019" y="36981"/>
                    <a:pt x="13948" y="36957"/>
                  </a:cubicBezTo>
                  <a:lnTo>
                    <a:pt x="13877" y="36957"/>
                  </a:lnTo>
                  <a:cubicBezTo>
                    <a:pt x="13830" y="36697"/>
                    <a:pt x="13640" y="36483"/>
                    <a:pt x="13403" y="36364"/>
                  </a:cubicBezTo>
                  <a:lnTo>
                    <a:pt x="13331" y="36080"/>
                  </a:lnTo>
                  <a:cubicBezTo>
                    <a:pt x="13284" y="35819"/>
                    <a:pt x="13213" y="35605"/>
                    <a:pt x="13189" y="35392"/>
                  </a:cubicBezTo>
                  <a:cubicBezTo>
                    <a:pt x="13142" y="35226"/>
                    <a:pt x="13118" y="35036"/>
                    <a:pt x="13118" y="34870"/>
                  </a:cubicBezTo>
                  <a:lnTo>
                    <a:pt x="13118" y="34728"/>
                  </a:lnTo>
                  <a:cubicBezTo>
                    <a:pt x="13118" y="34657"/>
                    <a:pt x="13094" y="34562"/>
                    <a:pt x="13094" y="34490"/>
                  </a:cubicBezTo>
                  <a:cubicBezTo>
                    <a:pt x="13071" y="34396"/>
                    <a:pt x="13071" y="34253"/>
                    <a:pt x="13047" y="34111"/>
                  </a:cubicBezTo>
                  <a:cubicBezTo>
                    <a:pt x="13023" y="33921"/>
                    <a:pt x="12904" y="33755"/>
                    <a:pt x="12762" y="33660"/>
                  </a:cubicBezTo>
                  <a:cubicBezTo>
                    <a:pt x="12667" y="33589"/>
                    <a:pt x="12572" y="33542"/>
                    <a:pt x="12454" y="33542"/>
                  </a:cubicBezTo>
                  <a:cubicBezTo>
                    <a:pt x="12406" y="33542"/>
                    <a:pt x="12335" y="33542"/>
                    <a:pt x="12288" y="33565"/>
                  </a:cubicBezTo>
                  <a:cubicBezTo>
                    <a:pt x="12145" y="33660"/>
                    <a:pt x="12051" y="33826"/>
                    <a:pt x="12098" y="33992"/>
                  </a:cubicBezTo>
                  <a:cubicBezTo>
                    <a:pt x="12098" y="34040"/>
                    <a:pt x="12122" y="34064"/>
                    <a:pt x="12122" y="34111"/>
                  </a:cubicBezTo>
                  <a:cubicBezTo>
                    <a:pt x="12122" y="34135"/>
                    <a:pt x="12145" y="34182"/>
                    <a:pt x="12145" y="34206"/>
                  </a:cubicBezTo>
                  <a:cubicBezTo>
                    <a:pt x="12169" y="34633"/>
                    <a:pt x="12169" y="35060"/>
                    <a:pt x="12193" y="35487"/>
                  </a:cubicBezTo>
                  <a:cubicBezTo>
                    <a:pt x="12193" y="35510"/>
                    <a:pt x="12193" y="35534"/>
                    <a:pt x="12193" y="35558"/>
                  </a:cubicBezTo>
                  <a:lnTo>
                    <a:pt x="12122" y="35558"/>
                  </a:lnTo>
                  <a:cubicBezTo>
                    <a:pt x="12027" y="35558"/>
                    <a:pt x="11956" y="35534"/>
                    <a:pt x="11861" y="35487"/>
                  </a:cubicBezTo>
                  <a:lnTo>
                    <a:pt x="11790" y="35439"/>
                  </a:lnTo>
                  <a:lnTo>
                    <a:pt x="11529" y="35297"/>
                  </a:lnTo>
                  <a:cubicBezTo>
                    <a:pt x="11410" y="35226"/>
                    <a:pt x="11291" y="35202"/>
                    <a:pt x="11173" y="35202"/>
                  </a:cubicBezTo>
                  <a:cubicBezTo>
                    <a:pt x="11054" y="35202"/>
                    <a:pt x="10959" y="35226"/>
                    <a:pt x="10864" y="35250"/>
                  </a:cubicBezTo>
                  <a:cubicBezTo>
                    <a:pt x="10580" y="35344"/>
                    <a:pt x="10485" y="35700"/>
                    <a:pt x="10698" y="35890"/>
                  </a:cubicBezTo>
                  <a:cubicBezTo>
                    <a:pt x="10746" y="35937"/>
                    <a:pt x="10793" y="35985"/>
                    <a:pt x="10841" y="36009"/>
                  </a:cubicBezTo>
                  <a:lnTo>
                    <a:pt x="11031" y="36127"/>
                  </a:lnTo>
                  <a:cubicBezTo>
                    <a:pt x="11244" y="36270"/>
                    <a:pt x="11481" y="36388"/>
                    <a:pt x="11718" y="36507"/>
                  </a:cubicBezTo>
                  <a:cubicBezTo>
                    <a:pt x="11908" y="36602"/>
                    <a:pt x="12074" y="36720"/>
                    <a:pt x="12217" y="36863"/>
                  </a:cubicBezTo>
                  <a:lnTo>
                    <a:pt x="12145" y="36863"/>
                  </a:lnTo>
                  <a:lnTo>
                    <a:pt x="11861" y="36863"/>
                  </a:lnTo>
                  <a:lnTo>
                    <a:pt x="11600" y="36863"/>
                  </a:lnTo>
                  <a:cubicBezTo>
                    <a:pt x="11410" y="36863"/>
                    <a:pt x="11197" y="36839"/>
                    <a:pt x="10983" y="36768"/>
                  </a:cubicBezTo>
                  <a:cubicBezTo>
                    <a:pt x="10770" y="36697"/>
                    <a:pt x="10532" y="36673"/>
                    <a:pt x="10295" y="36673"/>
                  </a:cubicBezTo>
                  <a:lnTo>
                    <a:pt x="10177" y="36673"/>
                  </a:lnTo>
                  <a:cubicBezTo>
                    <a:pt x="9963" y="36697"/>
                    <a:pt x="9797" y="36863"/>
                    <a:pt x="9773" y="37076"/>
                  </a:cubicBezTo>
                  <a:cubicBezTo>
                    <a:pt x="9750" y="37242"/>
                    <a:pt x="9821" y="37408"/>
                    <a:pt x="9987" y="37479"/>
                  </a:cubicBezTo>
                  <a:cubicBezTo>
                    <a:pt x="10082" y="37550"/>
                    <a:pt x="10200" y="37598"/>
                    <a:pt x="10295" y="37622"/>
                  </a:cubicBezTo>
                  <a:lnTo>
                    <a:pt x="10509" y="37669"/>
                  </a:lnTo>
                  <a:cubicBezTo>
                    <a:pt x="10604" y="37693"/>
                    <a:pt x="10698" y="37717"/>
                    <a:pt x="10770" y="37764"/>
                  </a:cubicBezTo>
                  <a:cubicBezTo>
                    <a:pt x="11031" y="37859"/>
                    <a:pt x="11315" y="37883"/>
                    <a:pt x="11600" y="37883"/>
                  </a:cubicBezTo>
                  <a:lnTo>
                    <a:pt x="11884" y="37883"/>
                  </a:lnTo>
                  <a:cubicBezTo>
                    <a:pt x="12264" y="37883"/>
                    <a:pt x="12620" y="37883"/>
                    <a:pt x="12976" y="37906"/>
                  </a:cubicBezTo>
                  <a:cubicBezTo>
                    <a:pt x="13118" y="37906"/>
                    <a:pt x="13260" y="37930"/>
                    <a:pt x="13379" y="37977"/>
                  </a:cubicBezTo>
                  <a:cubicBezTo>
                    <a:pt x="13687" y="38096"/>
                    <a:pt x="14019" y="38167"/>
                    <a:pt x="14328" y="38191"/>
                  </a:cubicBezTo>
                  <a:cubicBezTo>
                    <a:pt x="14470" y="38215"/>
                    <a:pt x="14589" y="38238"/>
                    <a:pt x="14707" y="38262"/>
                  </a:cubicBezTo>
                  <a:lnTo>
                    <a:pt x="14802" y="38286"/>
                  </a:lnTo>
                  <a:cubicBezTo>
                    <a:pt x="15111" y="38381"/>
                    <a:pt x="15419" y="38452"/>
                    <a:pt x="15727" y="38523"/>
                  </a:cubicBezTo>
                  <a:lnTo>
                    <a:pt x="16202" y="38642"/>
                  </a:lnTo>
                  <a:cubicBezTo>
                    <a:pt x="16605" y="38760"/>
                    <a:pt x="17032" y="38855"/>
                    <a:pt x="17459" y="38997"/>
                  </a:cubicBezTo>
                  <a:cubicBezTo>
                    <a:pt x="17838" y="39140"/>
                    <a:pt x="18242" y="39258"/>
                    <a:pt x="18621" y="39353"/>
                  </a:cubicBezTo>
                  <a:cubicBezTo>
                    <a:pt x="19001" y="39424"/>
                    <a:pt x="19380" y="39496"/>
                    <a:pt x="19760" y="39590"/>
                  </a:cubicBezTo>
                  <a:cubicBezTo>
                    <a:pt x="20210" y="39685"/>
                    <a:pt x="20661" y="39780"/>
                    <a:pt x="21088" y="39851"/>
                  </a:cubicBezTo>
                  <a:cubicBezTo>
                    <a:pt x="21349" y="39899"/>
                    <a:pt x="21610" y="39923"/>
                    <a:pt x="21871" y="39946"/>
                  </a:cubicBezTo>
                  <a:lnTo>
                    <a:pt x="22108" y="39946"/>
                  </a:lnTo>
                  <a:cubicBezTo>
                    <a:pt x="22677" y="39923"/>
                    <a:pt x="23247" y="39851"/>
                    <a:pt x="23816" y="39733"/>
                  </a:cubicBezTo>
                  <a:lnTo>
                    <a:pt x="24148" y="39685"/>
                  </a:lnTo>
                  <a:cubicBezTo>
                    <a:pt x="24575" y="39614"/>
                    <a:pt x="24978" y="39519"/>
                    <a:pt x="25358" y="39377"/>
                  </a:cubicBezTo>
                  <a:cubicBezTo>
                    <a:pt x="25429" y="39330"/>
                    <a:pt x="25500" y="39306"/>
                    <a:pt x="25595" y="39258"/>
                  </a:cubicBezTo>
                  <a:cubicBezTo>
                    <a:pt x="25595" y="39306"/>
                    <a:pt x="25595" y="39353"/>
                    <a:pt x="25571" y="39377"/>
                  </a:cubicBezTo>
                  <a:cubicBezTo>
                    <a:pt x="25429" y="39638"/>
                    <a:pt x="25263" y="39923"/>
                    <a:pt x="25097" y="40183"/>
                  </a:cubicBezTo>
                  <a:cubicBezTo>
                    <a:pt x="24504" y="41132"/>
                    <a:pt x="23982" y="41963"/>
                    <a:pt x="23579" y="42745"/>
                  </a:cubicBezTo>
                  <a:cubicBezTo>
                    <a:pt x="23342" y="43196"/>
                    <a:pt x="23057" y="43647"/>
                    <a:pt x="22772" y="44074"/>
                  </a:cubicBezTo>
                  <a:cubicBezTo>
                    <a:pt x="22583" y="44335"/>
                    <a:pt x="22369" y="44619"/>
                    <a:pt x="22179" y="44880"/>
                  </a:cubicBezTo>
                  <a:cubicBezTo>
                    <a:pt x="21918" y="45236"/>
                    <a:pt x="21634" y="45592"/>
                    <a:pt x="21397" y="45995"/>
                  </a:cubicBezTo>
                  <a:lnTo>
                    <a:pt x="20732" y="47015"/>
                  </a:lnTo>
                  <a:cubicBezTo>
                    <a:pt x="20044" y="48106"/>
                    <a:pt x="19309" y="49245"/>
                    <a:pt x="18669" y="50407"/>
                  </a:cubicBezTo>
                  <a:cubicBezTo>
                    <a:pt x="18550" y="50597"/>
                    <a:pt x="18526" y="50810"/>
                    <a:pt x="18597" y="51024"/>
                  </a:cubicBezTo>
                  <a:cubicBezTo>
                    <a:pt x="18692" y="51261"/>
                    <a:pt x="18906" y="51475"/>
                    <a:pt x="19167" y="51546"/>
                  </a:cubicBezTo>
                  <a:cubicBezTo>
                    <a:pt x="19617" y="51712"/>
                    <a:pt x="20068" y="51878"/>
                    <a:pt x="20495" y="52091"/>
                  </a:cubicBezTo>
                  <a:lnTo>
                    <a:pt x="20875" y="52281"/>
                  </a:lnTo>
                  <a:cubicBezTo>
                    <a:pt x="21302" y="52447"/>
                    <a:pt x="21729" y="52613"/>
                    <a:pt x="22132" y="52756"/>
                  </a:cubicBezTo>
                  <a:lnTo>
                    <a:pt x="22796" y="53016"/>
                  </a:lnTo>
                  <a:lnTo>
                    <a:pt x="22915" y="53064"/>
                  </a:lnTo>
                  <a:cubicBezTo>
                    <a:pt x="23033" y="53088"/>
                    <a:pt x="23152" y="53135"/>
                    <a:pt x="23247" y="53230"/>
                  </a:cubicBezTo>
                  <a:cubicBezTo>
                    <a:pt x="23199" y="53301"/>
                    <a:pt x="23176" y="53396"/>
                    <a:pt x="23152" y="53491"/>
                  </a:cubicBezTo>
                  <a:cubicBezTo>
                    <a:pt x="23104" y="53704"/>
                    <a:pt x="23033" y="53942"/>
                    <a:pt x="22938" y="54179"/>
                  </a:cubicBezTo>
                  <a:cubicBezTo>
                    <a:pt x="22796" y="54629"/>
                    <a:pt x="22630" y="55080"/>
                    <a:pt x="22464" y="55531"/>
                  </a:cubicBezTo>
                  <a:lnTo>
                    <a:pt x="22132" y="56432"/>
                  </a:lnTo>
                  <a:cubicBezTo>
                    <a:pt x="21918" y="57049"/>
                    <a:pt x="21705" y="57689"/>
                    <a:pt x="21468" y="58330"/>
                  </a:cubicBezTo>
                  <a:cubicBezTo>
                    <a:pt x="21325" y="58709"/>
                    <a:pt x="21064" y="59042"/>
                    <a:pt x="20709" y="59255"/>
                  </a:cubicBezTo>
                  <a:cubicBezTo>
                    <a:pt x="20614" y="59303"/>
                    <a:pt x="20519" y="59350"/>
                    <a:pt x="20400" y="59350"/>
                  </a:cubicBezTo>
                  <a:cubicBezTo>
                    <a:pt x="20305" y="59350"/>
                    <a:pt x="20187" y="59303"/>
                    <a:pt x="20116" y="59255"/>
                  </a:cubicBezTo>
                  <a:cubicBezTo>
                    <a:pt x="19855" y="59089"/>
                    <a:pt x="19594" y="58947"/>
                    <a:pt x="19357" y="58804"/>
                  </a:cubicBezTo>
                  <a:cubicBezTo>
                    <a:pt x="19167" y="58709"/>
                    <a:pt x="18977" y="58591"/>
                    <a:pt x="18811" y="58496"/>
                  </a:cubicBezTo>
                  <a:cubicBezTo>
                    <a:pt x="18597" y="58377"/>
                    <a:pt x="18408" y="58235"/>
                    <a:pt x="18218" y="58093"/>
                  </a:cubicBezTo>
                  <a:cubicBezTo>
                    <a:pt x="18076" y="57950"/>
                    <a:pt x="17933" y="57808"/>
                    <a:pt x="17767" y="57666"/>
                  </a:cubicBezTo>
                  <a:cubicBezTo>
                    <a:pt x="17577" y="57476"/>
                    <a:pt x="17364" y="57286"/>
                    <a:pt x="17150" y="57120"/>
                  </a:cubicBezTo>
                  <a:cubicBezTo>
                    <a:pt x="16391" y="56503"/>
                    <a:pt x="15680" y="55792"/>
                    <a:pt x="15063" y="55033"/>
                  </a:cubicBezTo>
                  <a:cubicBezTo>
                    <a:pt x="14304" y="54060"/>
                    <a:pt x="13379" y="53254"/>
                    <a:pt x="12311" y="52613"/>
                  </a:cubicBezTo>
                  <a:cubicBezTo>
                    <a:pt x="11742" y="52234"/>
                    <a:pt x="11102" y="52020"/>
                    <a:pt x="10414" y="51996"/>
                  </a:cubicBezTo>
                  <a:cubicBezTo>
                    <a:pt x="10319" y="51996"/>
                    <a:pt x="10200" y="51996"/>
                    <a:pt x="10082" y="52020"/>
                  </a:cubicBezTo>
                  <a:cubicBezTo>
                    <a:pt x="9678" y="52068"/>
                    <a:pt x="9346" y="52139"/>
                    <a:pt x="9133" y="52542"/>
                  </a:cubicBezTo>
                  <a:cubicBezTo>
                    <a:pt x="9109" y="52613"/>
                    <a:pt x="9062" y="52661"/>
                    <a:pt x="8991" y="52708"/>
                  </a:cubicBezTo>
                  <a:cubicBezTo>
                    <a:pt x="8943" y="52756"/>
                    <a:pt x="8896" y="52803"/>
                    <a:pt x="8848" y="52850"/>
                  </a:cubicBezTo>
                  <a:lnTo>
                    <a:pt x="8777" y="52969"/>
                  </a:lnTo>
                  <a:cubicBezTo>
                    <a:pt x="8635" y="53135"/>
                    <a:pt x="8516" y="53325"/>
                    <a:pt x="8421" y="53515"/>
                  </a:cubicBezTo>
                  <a:cubicBezTo>
                    <a:pt x="8255" y="53870"/>
                    <a:pt x="8113" y="54226"/>
                    <a:pt x="8018" y="54582"/>
                  </a:cubicBezTo>
                  <a:lnTo>
                    <a:pt x="7947" y="54772"/>
                  </a:lnTo>
                  <a:cubicBezTo>
                    <a:pt x="7876" y="54914"/>
                    <a:pt x="7852" y="55080"/>
                    <a:pt x="7828" y="55223"/>
                  </a:cubicBezTo>
                  <a:cubicBezTo>
                    <a:pt x="7757" y="55721"/>
                    <a:pt x="7686" y="56219"/>
                    <a:pt x="7615" y="56717"/>
                  </a:cubicBezTo>
                  <a:cubicBezTo>
                    <a:pt x="7544" y="57381"/>
                    <a:pt x="7638" y="58045"/>
                    <a:pt x="7876" y="58686"/>
                  </a:cubicBezTo>
                  <a:cubicBezTo>
                    <a:pt x="7994" y="59113"/>
                    <a:pt x="8421" y="59421"/>
                    <a:pt x="8872" y="59421"/>
                  </a:cubicBezTo>
                  <a:lnTo>
                    <a:pt x="8943" y="59421"/>
                  </a:lnTo>
                  <a:cubicBezTo>
                    <a:pt x="9370" y="59421"/>
                    <a:pt x="9726" y="59160"/>
                    <a:pt x="9892" y="58781"/>
                  </a:cubicBezTo>
                  <a:cubicBezTo>
                    <a:pt x="9916" y="58757"/>
                    <a:pt x="9939" y="58709"/>
                    <a:pt x="9963" y="58662"/>
                  </a:cubicBezTo>
                  <a:lnTo>
                    <a:pt x="10105" y="58330"/>
                  </a:lnTo>
                  <a:cubicBezTo>
                    <a:pt x="10177" y="58116"/>
                    <a:pt x="10271" y="57927"/>
                    <a:pt x="10366" y="57713"/>
                  </a:cubicBezTo>
                  <a:cubicBezTo>
                    <a:pt x="10770" y="56907"/>
                    <a:pt x="10959" y="55982"/>
                    <a:pt x="10936" y="55080"/>
                  </a:cubicBezTo>
                  <a:lnTo>
                    <a:pt x="10936" y="54463"/>
                  </a:lnTo>
                  <a:cubicBezTo>
                    <a:pt x="10959" y="54060"/>
                    <a:pt x="10912" y="53633"/>
                    <a:pt x="10864" y="53206"/>
                  </a:cubicBezTo>
                  <a:cubicBezTo>
                    <a:pt x="11149" y="53301"/>
                    <a:pt x="11434" y="53420"/>
                    <a:pt x="11695" y="53586"/>
                  </a:cubicBezTo>
                  <a:cubicBezTo>
                    <a:pt x="12383" y="53965"/>
                    <a:pt x="12999" y="54440"/>
                    <a:pt x="13545" y="54985"/>
                  </a:cubicBezTo>
                  <a:cubicBezTo>
                    <a:pt x="13877" y="55341"/>
                    <a:pt x="14162" y="55673"/>
                    <a:pt x="14470" y="56029"/>
                  </a:cubicBezTo>
                  <a:cubicBezTo>
                    <a:pt x="14921" y="56575"/>
                    <a:pt x="15419" y="57096"/>
                    <a:pt x="15941" y="57571"/>
                  </a:cubicBezTo>
                  <a:lnTo>
                    <a:pt x="16249" y="57832"/>
                  </a:lnTo>
                  <a:cubicBezTo>
                    <a:pt x="16676" y="58235"/>
                    <a:pt x="17127" y="58615"/>
                    <a:pt x="17577" y="59018"/>
                  </a:cubicBezTo>
                  <a:cubicBezTo>
                    <a:pt x="17767" y="59184"/>
                    <a:pt x="17981" y="59350"/>
                    <a:pt x="18218" y="59469"/>
                  </a:cubicBezTo>
                  <a:cubicBezTo>
                    <a:pt x="18455" y="59611"/>
                    <a:pt x="18692" y="59753"/>
                    <a:pt x="18930" y="59896"/>
                  </a:cubicBezTo>
                  <a:cubicBezTo>
                    <a:pt x="19167" y="60014"/>
                    <a:pt x="19428" y="60156"/>
                    <a:pt x="19665" y="60299"/>
                  </a:cubicBezTo>
                  <a:cubicBezTo>
                    <a:pt x="19902" y="60465"/>
                    <a:pt x="20163" y="60536"/>
                    <a:pt x="20424" y="60536"/>
                  </a:cubicBezTo>
                  <a:cubicBezTo>
                    <a:pt x="20661" y="60536"/>
                    <a:pt x="20922" y="60465"/>
                    <a:pt x="21136" y="60346"/>
                  </a:cubicBezTo>
                  <a:cubicBezTo>
                    <a:pt x="21729" y="60038"/>
                    <a:pt x="22203" y="59540"/>
                    <a:pt x="22488" y="58899"/>
                  </a:cubicBezTo>
                  <a:cubicBezTo>
                    <a:pt x="22630" y="58567"/>
                    <a:pt x="22772" y="58211"/>
                    <a:pt x="22867" y="57856"/>
                  </a:cubicBezTo>
                  <a:cubicBezTo>
                    <a:pt x="23033" y="57286"/>
                    <a:pt x="23223" y="56741"/>
                    <a:pt x="23413" y="56195"/>
                  </a:cubicBezTo>
                  <a:cubicBezTo>
                    <a:pt x="23674" y="55436"/>
                    <a:pt x="23958" y="54653"/>
                    <a:pt x="24172" y="53870"/>
                  </a:cubicBezTo>
                  <a:cubicBezTo>
                    <a:pt x="24172" y="53799"/>
                    <a:pt x="24219" y="53752"/>
                    <a:pt x="24243" y="53704"/>
                  </a:cubicBezTo>
                  <a:lnTo>
                    <a:pt x="24267" y="53657"/>
                  </a:lnTo>
                  <a:lnTo>
                    <a:pt x="24480" y="53752"/>
                  </a:lnTo>
                  <a:lnTo>
                    <a:pt x="25192" y="54060"/>
                  </a:lnTo>
                  <a:cubicBezTo>
                    <a:pt x="25714" y="54274"/>
                    <a:pt x="26259" y="54511"/>
                    <a:pt x="26805" y="54724"/>
                  </a:cubicBezTo>
                  <a:cubicBezTo>
                    <a:pt x="28323" y="55223"/>
                    <a:pt x="29889" y="55578"/>
                    <a:pt x="31478" y="55792"/>
                  </a:cubicBezTo>
                  <a:lnTo>
                    <a:pt x="31620" y="55792"/>
                  </a:lnTo>
                  <a:cubicBezTo>
                    <a:pt x="31857" y="55816"/>
                    <a:pt x="32118" y="55887"/>
                    <a:pt x="32332" y="55982"/>
                  </a:cubicBezTo>
                  <a:lnTo>
                    <a:pt x="32308" y="56337"/>
                  </a:lnTo>
                  <a:cubicBezTo>
                    <a:pt x="32261" y="56646"/>
                    <a:pt x="32237" y="56930"/>
                    <a:pt x="32213" y="57215"/>
                  </a:cubicBezTo>
                  <a:cubicBezTo>
                    <a:pt x="32213" y="57334"/>
                    <a:pt x="32213" y="57452"/>
                    <a:pt x="32189" y="57571"/>
                  </a:cubicBezTo>
                  <a:cubicBezTo>
                    <a:pt x="32189" y="57784"/>
                    <a:pt x="32166" y="57998"/>
                    <a:pt x="32142" y="58211"/>
                  </a:cubicBezTo>
                  <a:cubicBezTo>
                    <a:pt x="32047" y="58757"/>
                    <a:pt x="32000" y="59326"/>
                    <a:pt x="31976" y="59872"/>
                  </a:cubicBezTo>
                  <a:cubicBezTo>
                    <a:pt x="31929" y="60583"/>
                    <a:pt x="31881" y="61295"/>
                    <a:pt x="31810" y="61817"/>
                  </a:cubicBezTo>
                  <a:cubicBezTo>
                    <a:pt x="31786" y="62196"/>
                    <a:pt x="31739" y="62576"/>
                    <a:pt x="31691" y="62932"/>
                  </a:cubicBezTo>
                  <a:cubicBezTo>
                    <a:pt x="31620" y="63477"/>
                    <a:pt x="31573" y="64047"/>
                    <a:pt x="31525" y="64592"/>
                  </a:cubicBezTo>
                  <a:cubicBezTo>
                    <a:pt x="31454" y="65494"/>
                    <a:pt x="31336" y="66371"/>
                    <a:pt x="31146" y="67225"/>
                  </a:cubicBezTo>
                  <a:cubicBezTo>
                    <a:pt x="31003" y="67771"/>
                    <a:pt x="30909" y="68340"/>
                    <a:pt x="30861" y="68886"/>
                  </a:cubicBezTo>
                  <a:cubicBezTo>
                    <a:pt x="30837" y="69336"/>
                    <a:pt x="30743" y="69763"/>
                    <a:pt x="30553" y="70167"/>
                  </a:cubicBezTo>
                  <a:cubicBezTo>
                    <a:pt x="30387" y="70522"/>
                    <a:pt x="30410" y="70949"/>
                    <a:pt x="30600" y="71305"/>
                  </a:cubicBezTo>
                  <a:cubicBezTo>
                    <a:pt x="31027" y="72159"/>
                    <a:pt x="31549" y="73037"/>
                    <a:pt x="32427" y="73654"/>
                  </a:cubicBezTo>
                  <a:cubicBezTo>
                    <a:pt x="32806" y="73938"/>
                    <a:pt x="33233" y="74104"/>
                    <a:pt x="33708" y="74152"/>
                  </a:cubicBezTo>
                  <a:lnTo>
                    <a:pt x="34348" y="74152"/>
                  </a:lnTo>
                  <a:lnTo>
                    <a:pt x="35107" y="74152"/>
                  </a:lnTo>
                  <a:cubicBezTo>
                    <a:pt x="35249" y="74152"/>
                    <a:pt x="35368" y="74128"/>
                    <a:pt x="35510" y="74081"/>
                  </a:cubicBezTo>
                  <a:cubicBezTo>
                    <a:pt x="35985" y="73938"/>
                    <a:pt x="36341" y="73559"/>
                    <a:pt x="36436" y="73084"/>
                  </a:cubicBezTo>
                  <a:cubicBezTo>
                    <a:pt x="36507" y="72729"/>
                    <a:pt x="36412" y="72349"/>
                    <a:pt x="36198" y="72064"/>
                  </a:cubicBezTo>
                  <a:cubicBezTo>
                    <a:pt x="35866" y="71590"/>
                    <a:pt x="35416" y="71210"/>
                    <a:pt x="34894" y="70973"/>
                  </a:cubicBezTo>
                  <a:lnTo>
                    <a:pt x="34656" y="70878"/>
                  </a:lnTo>
                  <a:cubicBezTo>
                    <a:pt x="34253" y="70689"/>
                    <a:pt x="33826" y="70522"/>
                    <a:pt x="33399" y="70309"/>
                  </a:cubicBezTo>
                  <a:lnTo>
                    <a:pt x="33233" y="70238"/>
                  </a:lnTo>
                  <a:cubicBezTo>
                    <a:pt x="32901" y="70048"/>
                    <a:pt x="32545" y="69906"/>
                    <a:pt x="32166" y="69787"/>
                  </a:cubicBezTo>
                  <a:cubicBezTo>
                    <a:pt x="32118" y="69763"/>
                    <a:pt x="32071" y="69740"/>
                    <a:pt x="32023" y="69716"/>
                  </a:cubicBezTo>
                  <a:lnTo>
                    <a:pt x="31976" y="69692"/>
                  </a:lnTo>
                  <a:lnTo>
                    <a:pt x="31976" y="69669"/>
                  </a:lnTo>
                  <a:cubicBezTo>
                    <a:pt x="31976" y="69645"/>
                    <a:pt x="31976" y="69621"/>
                    <a:pt x="31976" y="69574"/>
                  </a:cubicBezTo>
                  <a:cubicBezTo>
                    <a:pt x="32047" y="68815"/>
                    <a:pt x="32166" y="68032"/>
                    <a:pt x="32332" y="67273"/>
                  </a:cubicBezTo>
                  <a:cubicBezTo>
                    <a:pt x="32498" y="66490"/>
                    <a:pt x="32616" y="65660"/>
                    <a:pt x="32640" y="64853"/>
                  </a:cubicBezTo>
                  <a:cubicBezTo>
                    <a:pt x="32711" y="63999"/>
                    <a:pt x="32806" y="63122"/>
                    <a:pt x="32901" y="62244"/>
                  </a:cubicBezTo>
                  <a:cubicBezTo>
                    <a:pt x="32996" y="61414"/>
                    <a:pt x="33043" y="60560"/>
                    <a:pt x="33067" y="59729"/>
                  </a:cubicBezTo>
                  <a:cubicBezTo>
                    <a:pt x="33067" y="59350"/>
                    <a:pt x="33091" y="58947"/>
                    <a:pt x="33162" y="58567"/>
                  </a:cubicBezTo>
                  <a:cubicBezTo>
                    <a:pt x="33281" y="57761"/>
                    <a:pt x="33281" y="56930"/>
                    <a:pt x="33162" y="56100"/>
                  </a:cubicBezTo>
                  <a:cubicBezTo>
                    <a:pt x="33138" y="56076"/>
                    <a:pt x="33138" y="56053"/>
                    <a:pt x="33162" y="56029"/>
                  </a:cubicBezTo>
                  <a:lnTo>
                    <a:pt x="33233" y="56029"/>
                  </a:lnTo>
                  <a:cubicBezTo>
                    <a:pt x="33233" y="56029"/>
                    <a:pt x="33257" y="56029"/>
                    <a:pt x="33281" y="56029"/>
                  </a:cubicBezTo>
                  <a:cubicBezTo>
                    <a:pt x="33565" y="56076"/>
                    <a:pt x="33850" y="56100"/>
                    <a:pt x="34135" y="56100"/>
                  </a:cubicBezTo>
                  <a:cubicBezTo>
                    <a:pt x="34324" y="56100"/>
                    <a:pt x="34538" y="56100"/>
                    <a:pt x="34751" y="56076"/>
                  </a:cubicBezTo>
                  <a:cubicBezTo>
                    <a:pt x="35748" y="55982"/>
                    <a:pt x="36744" y="55816"/>
                    <a:pt x="37740" y="55578"/>
                  </a:cubicBezTo>
                  <a:cubicBezTo>
                    <a:pt x="38167" y="55483"/>
                    <a:pt x="38570" y="55270"/>
                    <a:pt x="38926" y="54985"/>
                  </a:cubicBezTo>
                  <a:cubicBezTo>
                    <a:pt x="39306" y="54701"/>
                    <a:pt x="39519" y="54250"/>
                    <a:pt x="39519" y="53752"/>
                  </a:cubicBezTo>
                  <a:cubicBezTo>
                    <a:pt x="39543" y="52874"/>
                    <a:pt x="39401" y="51996"/>
                    <a:pt x="39163" y="51143"/>
                  </a:cubicBezTo>
                  <a:lnTo>
                    <a:pt x="38950" y="50502"/>
                  </a:lnTo>
                  <a:cubicBezTo>
                    <a:pt x="38760" y="49838"/>
                    <a:pt x="38547" y="49150"/>
                    <a:pt x="38357" y="48462"/>
                  </a:cubicBezTo>
                  <a:cubicBezTo>
                    <a:pt x="38309" y="48272"/>
                    <a:pt x="38262" y="48083"/>
                    <a:pt x="38215" y="47893"/>
                  </a:cubicBezTo>
                  <a:cubicBezTo>
                    <a:pt x="38072" y="47395"/>
                    <a:pt x="37906" y="46849"/>
                    <a:pt x="37835" y="46303"/>
                  </a:cubicBezTo>
                  <a:lnTo>
                    <a:pt x="37645" y="45355"/>
                  </a:lnTo>
                  <a:cubicBezTo>
                    <a:pt x="37456" y="44358"/>
                    <a:pt x="37266" y="43315"/>
                    <a:pt x="37052" y="42318"/>
                  </a:cubicBezTo>
                  <a:cubicBezTo>
                    <a:pt x="36791" y="41132"/>
                    <a:pt x="36578" y="40065"/>
                    <a:pt x="36673" y="38974"/>
                  </a:cubicBezTo>
                  <a:cubicBezTo>
                    <a:pt x="36696" y="38713"/>
                    <a:pt x="36649" y="38476"/>
                    <a:pt x="36530" y="38262"/>
                  </a:cubicBezTo>
                  <a:cubicBezTo>
                    <a:pt x="36483" y="38167"/>
                    <a:pt x="36459" y="38049"/>
                    <a:pt x="36436" y="37930"/>
                  </a:cubicBezTo>
                  <a:cubicBezTo>
                    <a:pt x="36412" y="37669"/>
                    <a:pt x="36412" y="37432"/>
                    <a:pt x="36412" y="37218"/>
                  </a:cubicBezTo>
                  <a:cubicBezTo>
                    <a:pt x="36530" y="37527"/>
                    <a:pt x="36602" y="37574"/>
                    <a:pt x="36957" y="37811"/>
                  </a:cubicBezTo>
                  <a:cubicBezTo>
                    <a:pt x="37076" y="37906"/>
                    <a:pt x="37195" y="38001"/>
                    <a:pt x="37313" y="38096"/>
                  </a:cubicBezTo>
                  <a:cubicBezTo>
                    <a:pt x="38262" y="38831"/>
                    <a:pt x="39306" y="39424"/>
                    <a:pt x="40421" y="39875"/>
                  </a:cubicBezTo>
                  <a:cubicBezTo>
                    <a:pt x="41227" y="40183"/>
                    <a:pt x="42034" y="40444"/>
                    <a:pt x="42888" y="40610"/>
                  </a:cubicBezTo>
                  <a:cubicBezTo>
                    <a:pt x="43386" y="40729"/>
                    <a:pt x="43908" y="40824"/>
                    <a:pt x="44429" y="40871"/>
                  </a:cubicBezTo>
                  <a:cubicBezTo>
                    <a:pt x="44619" y="40895"/>
                    <a:pt x="44809" y="40895"/>
                    <a:pt x="45046" y="40895"/>
                  </a:cubicBezTo>
                  <a:lnTo>
                    <a:pt x="45473" y="40895"/>
                  </a:lnTo>
                  <a:lnTo>
                    <a:pt x="45900" y="40895"/>
                  </a:lnTo>
                  <a:cubicBezTo>
                    <a:pt x="46398" y="40895"/>
                    <a:pt x="46896" y="40824"/>
                    <a:pt x="47347" y="40658"/>
                  </a:cubicBezTo>
                  <a:cubicBezTo>
                    <a:pt x="48106" y="40397"/>
                    <a:pt x="48842" y="40041"/>
                    <a:pt x="49529" y="39590"/>
                  </a:cubicBezTo>
                  <a:lnTo>
                    <a:pt x="50953" y="38547"/>
                  </a:lnTo>
                  <a:lnTo>
                    <a:pt x="51190" y="38594"/>
                  </a:lnTo>
                  <a:lnTo>
                    <a:pt x="51830" y="38737"/>
                  </a:lnTo>
                  <a:lnTo>
                    <a:pt x="52020" y="38760"/>
                  </a:lnTo>
                  <a:cubicBezTo>
                    <a:pt x="52186" y="38808"/>
                    <a:pt x="52352" y="38831"/>
                    <a:pt x="52518" y="38831"/>
                  </a:cubicBezTo>
                  <a:lnTo>
                    <a:pt x="52732" y="38831"/>
                  </a:lnTo>
                  <a:cubicBezTo>
                    <a:pt x="53206" y="38855"/>
                    <a:pt x="53704" y="38903"/>
                    <a:pt x="54202" y="38997"/>
                  </a:cubicBezTo>
                  <a:cubicBezTo>
                    <a:pt x="54297" y="38997"/>
                    <a:pt x="54392" y="39021"/>
                    <a:pt x="54511" y="39021"/>
                  </a:cubicBezTo>
                  <a:lnTo>
                    <a:pt x="54677" y="39021"/>
                  </a:lnTo>
                  <a:cubicBezTo>
                    <a:pt x="55009" y="38974"/>
                    <a:pt x="55270" y="38737"/>
                    <a:pt x="55341" y="38428"/>
                  </a:cubicBezTo>
                  <a:cubicBezTo>
                    <a:pt x="55412" y="38096"/>
                    <a:pt x="55270" y="37740"/>
                    <a:pt x="54961" y="37598"/>
                  </a:cubicBezTo>
                  <a:close/>
                  <a:moveTo>
                    <a:pt x="49079" y="16131"/>
                  </a:moveTo>
                  <a:cubicBezTo>
                    <a:pt x="49292" y="16558"/>
                    <a:pt x="49387" y="17056"/>
                    <a:pt x="49387" y="17554"/>
                  </a:cubicBezTo>
                  <a:lnTo>
                    <a:pt x="49387" y="17672"/>
                  </a:lnTo>
                  <a:lnTo>
                    <a:pt x="49387" y="19096"/>
                  </a:lnTo>
                  <a:cubicBezTo>
                    <a:pt x="49363" y="19855"/>
                    <a:pt x="49079" y="20566"/>
                    <a:pt x="48557" y="21112"/>
                  </a:cubicBezTo>
                  <a:cubicBezTo>
                    <a:pt x="48343" y="21325"/>
                    <a:pt x="48130" y="21515"/>
                    <a:pt x="47893" y="21681"/>
                  </a:cubicBezTo>
                  <a:cubicBezTo>
                    <a:pt x="47679" y="21824"/>
                    <a:pt x="47442" y="21895"/>
                    <a:pt x="47205" y="21895"/>
                  </a:cubicBezTo>
                  <a:lnTo>
                    <a:pt x="47205" y="21895"/>
                  </a:lnTo>
                  <a:cubicBezTo>
                    <a:pt x="47110" y="21895"/>
                    <a:pt x="47039" y="21895"/>
                    <a:pt x="46944" y="21871"/>
                  </a:cubicBezTo>
                  <a:lnTo>
                    <a:pt x="46944" y="21824"/>
                  </a:lnTo>
                  <a:cubicBezTo>
                    <a:pt x="46944" y="21752"/>
                    <a:pt x="46944" y="21681"/>
                    <a:pt x="46944" y="21610"/>
                  </a:cubicBezTo>
                  <a:cubicBezTo>
                    <a:pt x="46968" y="20827"/>
                    <a:pt x="46849" y="20044"/>
                    <a:pt x="46635" y="19285"/>
                  </a:cubicBezTo>
                  <a:lnTo>
                    <a:pt x="46541" y="18906"/>
                  </a:lnTo>
                  <a:cubicBezTo>
                    <a:pt x="46493" y="18740"/>
                    <a:pt x="46446" y="18574"/>
                    <a:pt x="46398" y="18408"/>
                  </a:cubicBezTo>
                  <a:lnTo>
                    <a:pt x="46351" y="18194"/>
                  </a:lnTo>
                  <a:lnTo>
                    <a:pt x="46375" y="18171"/>
                  </a:lnTo>
                  <a:cubicBezTo>
                    <a:pt x="46398" y="18147"/>
                    <a:pt x="46422" y="18123"/>
                    <a:pt x="46446" y="18123"/>
                  </a:cubicBezTo>
                  <a:cubicBezTo>
                    <a:pt x="46564" y="18028"/>
                    <a:pt x="46707" y="17910"/>
                    <a:pt x="46730" y="17767"/>
                  </a:cubicBezTo>
                  <a:cubicBezTo>
                    <a:pt x="46730" y="17672"/>
                    <a:pt x="46707" y="17578"/>
                    <a:pt x="46635" y="17506"/>
                  </a:cubicBezTo>
                  <a:cubicBezTo>
                    <a:pt x="46398" y="17198"/>
                    <a:pt x="46469" y="16961"/>
                    <a:pt x="46612" y="16652"/>
                  </a:cubicBezTo>
                  <a:cubicBezTo>
                    <a:pt x="46920" y="16036"/>
                    <a:pt x="47513" y="15632"/>
                    <a:pt x="48201" y="15585"/>
                  </a:cubicBezTo>
                  <a:cubicBezTo>
                    <a:pt x="48248" y="15585"/>
                    <a:pt x="48320" y="15585"/>
                    <a:pt x="48367" y="15585"/>
                  </a:cubicBezTo>
                  <a:cubicBezTo>
                    <a:pt x="48675" y="15632"/>
                    <a:pt x="48960" y="15822"/>
                    <a:pt x="49079" y="16131"/>
                  </a:cubicBezTo>
                  <a:close/>
                  <a:moveTo>
                    <a:pt x="38333" y="53704"/>
                  </a:moveTo>
                  <a:cubicBezTo>
                    <a:pt x="38309" y="53894"/>
                    <a:pt x="38215" y="54084"/>
                    <a:pt x="38025" y="54179"/>
                  </a:cubicBezTo>
                  <a:lnTo>
                    <a:pt x="37882" y="54250"/>
                  </a:lnTo>
                  <a:cubicBezTo>
                    <a:pt x="37740" y="54345"/>
                    <a:pt x="37598" y="54392"/>
                    <a:pt x="37456" y="54440"/>
                  </a:cubicBezTo>
                  <a:cubicBezTo>
                    <a:pt x="36530" y="54606"/>
                    <a:pt x="35605" y="54748"/>
                    <a:pt x="34751" y="54890"/>
                  </a:cubicBezTo>
                  <a:cubicBezTo>
                    <a:pt x="34585" y="54914"/>
                    <a:pt x="34396" y="54914"/>
                    <a:pt x="34229" y="54914"/>
                  </a:cubicBezTo>
                  <a:cubicBezTo>
                    <a:pt x="33826" y="54914"/>
                    <a:pt x="33423" y="54867"/>
                    <a:pt x="33020" y="54819"/>
                  </a:cubicBezTo>
                  <a:lnTo>
                    <a:pt x="32545" y="54748"/>
                  </a:lnTo>
                  <a:cubicBezTo>
                    <a:pt x="31691" y="54653"/>
                    <a:pt x="30814" y="54487"/>
                    <a:pt x="29983" y="54321"/>
                  </a:cubicBezTo>
                  <a:lnTo>
                    <a:pt x="29485" y="54226"/>
                  </a:lnTo>
                  <a:cubicBezTo>
                    <a:pt x="28560" y="54060"/>
                    <a:pt x="27683" y="53799"/>
                    <a:pt x="26805" y="53467"/>
                  </a:cubicBezTo>
                  <a:cubicBezTo>
                    <a:pt x="26164" y="53206"/>
                    <a:pt x="25524" y="52922"/>
                    <a:pt x="24907" y="52637"/>
                  </a:cubicBezTo>
                  <a:cubicBezTo>
                    <a:pt x="24480" y="52447"/>
                    <a:pt x="24077" y="52257"/>
                    <a:pt x="23650" y="52091"/>
                  </a:cubicBezTo>
                  <a:cubicBezTo>
                    <a:pt x="23223" y="51902"/>
                    <a:pt x="22843" y="51759"/>
                    <a:pt x="22440" y="51617"/>
                  </a:cubicBezTo>
                  <a:lnTo>
                    <a:pt x="22345" y="51593"/>
                  </a:lnTo>
                  <a:cubicBezTo>
                    <a:pt x="21800" y="51403"/>
                    <a:pt x="21278" y="51190"/>
                    <a:pt x="20756" y="50905"/>
                  </a:cubicBezTo>
                  <a:cubicBezTo>
                    <a:pt x="20637" y="50858"/>
                    <a:pt x="20495" y="50787"/>
                    <a:pt x="20353" y="50739"/>
                  </a:cubicBezTo>
                  <a:lnTo>
                    <a:pt x="20139" y="50668"/>
                  </a:lnTo>
                  <a:cubicBezTo>
                    <a:pt x="20068" y="50644"/>
                    <a:pt x="20021" y="50621"/>
                    <a:pt x="19973" y="50597"/>
                  </a:cubicBezTo>
                  <a:lnTo>
                    <a:pt x="19950" y="50573"/>
                  </a:lnTo>
                  <a:cubicBezTo>
                    <a:pt x="20044" y="50312"/>
                    <a:pt x="20187" y="50051"/>
                    <a:pt x="20329" y="49790"/>
                  </a:cubicBezTo>
                  <a:cubicBezTo>
                    <a:pt x="20614" y="49363"/>
                    <a:pt x="20875" y="48913"/>
                    <a:pt x="21159" y="48486"/>
                  </a:cubicBezTo>
                  <a:lnTo>
                    <a:pt x="21349" y="48177"/>
                  </a:lnTo>
                  <a:cubicBezTo>
                    <a:pt x="21871" y="47371"/>
                    <a:pt x="22393" y="46564"/>
                    <a:pt x="22915" y="45758"/>
                  </a:cubicBezTo>
                  <a:cubicBezTo>
                    <a:pt x="23033" y="45592"/>
                    <a:pt x="23152" y="45450"/>
                    <a:pt x="23270" y="45283"/>
                  </a:cubicBezTo>
                  <a:cubicBezTo>
                    <a:pt x="23389" y="45141"/>
                    <a:pt x="23531" y="44951"/>
                    <a:pt x="23650" y="44762"/>
                  </a:cubicBezTo>
                  <a:cubicBezTo>
                    <a:pt x="23935" y="44311"/>
                    <a:pt x="24243" y="43837"/>
                    <a:pt x="24504" y="43338"/>
                  </a:cubicBezTo>
                  <a:cubicBezTo>
                    <a:pt x="24907" y="42579"/>
                    <a:pt x="25358" y="41797"/>
                    <a:pt x="25975" y="40824"/>
                  </a:cubicBezTo>
                  <a:cubicBezTo>
                    <a:pt x="26236" y="40421"/>
                    <a:pt x="26473" y="39994"/>
                    <a:pt x="26663" y="39543"/>
                  </a:cubicBezTo>
                  <a:cubicBezTo>
                    <a:pt x="26781" y="39258"/>
                    <a:pt x="26923" y="38974"/>
                    <a:pt x="27066" y="38713"/>
                  </a:cubicBezTo>
                  <a:cubicBezTo>
                    <a:pt x="27137" y="38570"/>
                    <a:pt x="27208" y="38428"/>
                    <a:pt x="27256" y="38286"/>
                  </a:cubicBezTo>
                  <a:cubicBezTo>
                    <a:pt x="27374" y="38096"/>
                    <a:pt x="27469" y="37883"/>
                    <a:pt x="27564" y="37669"/>
                  </a:cubicBezTo>
                  <a:lnTo>
                    <a:pt x="27683" y="37432"/>
                  </a:lnTo>
                  <a:cubicBezTo>
                    <a:pt x="27730" y="37432"/>
                    <a:pt x="27801" y="37432"/>
                    <a:pt x="27849" y="37432"/>
                  </a:cubicBezTo>
                  <a:cubicBezTo>
                    <a:pt x="28015" y="37432"/>
                    <a:pt x="28204" y="37456"/>
                    <a:pt x="28370" y="37479"/>
                  </a:cubicBezTo>
                  <a:cubicBezTo>
                    <a:pt x="28536" y="37503"/>
                    <a:pt x="28703" y="37527"/>
                    <a:pt x="28845" y="37550"/>
                  </a:cubicBezTo>
                  <a:lnTo>
                    <a:pt x="28845" y="37574"/>
                  </a:lnTo>
                  <a:cubicBezTo>
                    <a:pt x="28845" y="37645"/>
                    <a:pt x="28869" y="37740"/>
                    <a:pt x="28892" y="37811"/>
                  </a:cubicBezTo>
                  <a:lnTo>
                    <a:pt x="28916" y="37883"/>
                  </a:lnTo>
                  <a:cubicBezTo>
                    <a:pt x="28963" y="38049"/>
                    <a:pt x="29035" y="38215"/>
                    <a:pt x="29153" y="38333"/>
                  </a:cubicBezTo>
                  <a:cubicBezTo>
                    <a:pt x="29343" y="38523"/>
                    <a:pt x="29485" y="38713"/>
                    <a:pt x="29628" y="38926"/>
                  </a:cubicBezTo>
                  <a:cubicBezTo>
                    <a:pt x="29865" y="39258"/>
                    <a:pt x="30221" y="39472"/>
                    <a:pt x="30624" y="39496"/>
                  </a:cubicBezTo>
                  <a:cubicBezTo>
                    <a:pt x="30980" y="39472"/>
                    <a:pt x="31288" y="39330"/>
                    <a:pt x="31525" y="39092"/>
                  </a:cubicBezTo>
                  <a:cubicBezTo>
                    <a:pt x="31881" y="38713"/>
                    <a:pt x="32166" y="38262"/>
                    <a:pt x="32379" y="37788"/>
                  </a:cubicBezTo>
                  <a:lnTo>
                    <a:pt x="32403" y="37788"/>
                  </a:lnTo>
                  <a:cubicBezTo>
                    <a:pt x="32474" y="37788"/>
                    <a:pt x="32545" y="37764"/>
                    <a:pt x="32616" y="37764"/>
                  </a:cubicBezTo>
                  <a:lnTo>
                    <a:pt x="32783" y="37764"/>
                  </a:lnTo>
                  <a:cubicBezTo>
                    <a:pt x="33447" y="37764"/>
                    <a:pt x="34135" y="37693"/>
                    <a:pt x="34823" y="37550"/>
                  </a:cubicBezTo>
                  <a:lnTo>
                    <a:pt x="34941" y="37527"/>
                  </a:lnTo>
                  <a:cubicBezTo>
                    <a:pt x="35012" y="37527"/>
                    <a:pt x="35060" y="37503"/>
                    <a:pt x="35155" y="37503"/>
                  </a:cubicBezTo>
                  <a:cubicBezTo>
                    <a:pt x="35226" y="37479"/>
                    <a:pt x="35273" y="37527"/>
                    <a:pt x="35273" y="37598"/>
                  </a:cubicBezTo>
                  <a:lnTo>
                    <a:pt x="35273" y="37906"/>
                  </a:lnTo>
                  <a:lnTo>
                    <a:pt x="35273" y="38215"/>
                  </a:lnTo>
                  <a:lnTo>
                    <a:pt x="35273" y="38310"/>
                  </a:lnTo>
                  <a:cubicBezTo>
                    <a:pt x="35249" y="38452"/>
                    <a:pt x="35273" y="38570"/>
                    <a:pt x="35344" y="38689"/>
                  </a:cubicBezTo>
                  <a:cubicBezTo>
                    <a:pt x="35463" y="38903"/>
                    <a:pt x="35510" y="39140"/>
                    <a:pt x="35463" y="39377"/>
                  </a:cubicBezTo>
                  <a:cubicBezTo>
                    <a:pt x="35439" y="40231"/>
                    <a:pt x="35534" y="41085"/>
                    <a:pt x="35748" y="41891"/>
                  </a:cubicBezTo>
                  <a:cubicBezTo>
                    <a:pt x="36127" y="43481"/>
                    <a:pt x="36388" y="45094"/>
                    <a:pt x="36649" y="46588"/>
                  </a:cubicBezTo>
                  <a:cubicBezTo>
                    <a:pt x="36791" y="47323"/>
                    <a:pt x="36981" y="48035"/>
                    <a:pt x="37218" y="48747"/>
                  </a:cubicBezTo>
                  <a:cubicBezTo>
                    <a:pt x="37337" y="49126"/>
                    <a:pt x="37432" y="49506"/>
                    <a:pt x="37550" y="49862"/>
                  </a:cubicBezTo>
                  <a:cubicBezTo>
                    <a:pt x="37693" y="50360"/>
                    <a:pt x="37835" y="50882"/>
                    <a:pt x="37977" y="51380"/>
                  </a:cubicBezTo>
                  <a:cubicBezTo>
                    <a:pt x="38120" y="51902"/>
                    <a:pt x="38238" y="52423"/>
                    <a:pt x="38286" y="52945"/>
                  </a:cubicBezTo>
                  <a:lnTo>
                    <a:pt x="38333" y="53277"/>
                  </a:lnTo>
                  <a:cubicBezTo>
                    <a:pt x="38333" y="53420"/>
                    <a:pt x="38333" y="53562"/>
                    <a:pt x="38333" y="53704"/>
                  </a:cubicBezTo>
                  <a:close/>
                  <a:moveTo>
                    <a:pt x="29936" y="37669"/>
                  </a:moveTo>
                  <a:lnTo>
                    <a:pt x="30126" y="37669"/>
                  </a:lnTo>
                  <a:cubicBezTo>
                    <a:pt x="30339" y="37669"/>
                    <a:pt x="30529" y="37693"/>
                    <a:pt x="30719" y="37717"/>
                  </a:cubicBezTo>
                  <a:cubicBezTo>
                    <a:pt x="30885" y="37740"/>
                    <a:pt x="31051" y="37764"/>
                    <a:pt x="31217" y="37788"/>
                  </a:cubicBezTo>
                  <a:cubicBezTo>
                    <a:pt x="31122" y="38001"/>
                    <a:pt x="31003" y="38215"/>
                    <a:pt x="30814" y="38381"/>
                  </a:cubicBezTo>
                  <a:cubicBezTo>
                    <a:pt x="30766" y="38428"/>
                    <a:pt x="30695" y="38452"/>
                    <a:pt x="30624" y="38476"/>
                  </a:cubicBezTo>
                  <a:cubicBezTo>
                    <a:pt x="30553" y="38452"/>
                    <a:pt x="30482" y="38404"/>
                    <a:pt x="30434" y="38357"/>
                  </a:cubicBezTo>
                  <a:cubicBezTo>
                    <a:pt x="30316" y="38191"/>
                    <a:pt x="30173" y="38001"/>
                    <a:pt x="30055" y="37811"/>
                  </a:cubicBezTo>
                  <a:close/>
                  <a:moveTo>
                    <a:pt x="32593" y="36578"/>
                  </a:moveTo>
                  <a:lnTo>
                    <a:pt x="32189" y="36578"/>
                  </a:lnTo>
                  <a:cubicBezTo>
                    <a:pt x="30719" y="36554"/>
                    <a:pt x="29272" y="36436"/>
                    <a:pt x="27849" y="36222"/>
                  </a:cubicBezTo>
                  <a:cubicBezTo>
                    <a:pt x="26805" y="36080"/>
                    <a:pt x="25809" y="35771"/>
                    <a:pt x="24883" y="35321"/>
                  </a:cubicBezTo>
                  <a:cubicBezTo>
                    <a:pt x="23650" y="34751"/>
                    <a:pt x="22464" y="34087"/>
                    <a:pt x="21373" y="33304"/>
                  </a:cubicBezTo>
                  <a:cubicBezTo>
                    <a:pt x="20732" y="32830"/>
                    <a:pt x="20139" y="32284"/>
                    <a:pt x="19641" y="31668"/>
                  </a:cubicBezTo>
                  <a:lnTo>
                    <a:pt x="19594" y="31620"/>
                  </a:lnTo>
                  <a:cubicBezTo>
                    <a:pt x="19594" y="31620"/>
                    <a:pt x="19570" y="31597"/>
                    <a:pt x="19570" y="31597"/>
                  </a:cubicBezTo>
                  <a:lnTo>
                    <a:pt x="19570" y="31597"/>
                  </a:lnTo>
                  <a:cubicBezTo>
                    <a:pt x="19570" y="31193"/>
                    <a:pt x="19309" y="31027"/>
                    <a:pt x="19024" y="30861"/>
                  </a:cubicBezTo>
                  <a:cubicBezTo>
                    <a:pt x="18977" y="30814"/>
                    <a:pt x="18953" y="30766"/>
                    <a:pt x="18930" y="30719"/>
                  </a:cubicBezTo>
                  <a:lnTo>
                    <a:pt x="18882" y="30671"/>
                  </a:lnTo>
                  <a:cubicBezTo>
                    <a:pt x="18764" y="30434"/>
                    <a:pt x="18597" y="30197"/>
                    <a:pt x="18455" y="29960"/>
                  </a:cubicBezTo>
                  <a:cubicBezTo>
                    <a:pt x="18099" y="29438"/>
                    <a:pt x="17791" y="28892"/>
                    <a:pt x="17506" y="28323"/>
                  </a:cubicBezTo>
                  <a:cubicBezTo>
                    <a:pt x="17435" y="28157"/>
                    <a:pt x="17364" y="27991"/>
                    <a:pt x="17293" y="27849"/>
                  </a:cubicBezTo>
                  <a:cubicBezTo>
                    <a:pt x="17079" y="27469"/>
                    <a:pt x="16913" y="27066"/>
                    <a:pt x="16795" y="26663"/>
                  </a:cubicBezTo>
                  <a:cubicBezTo>
                    <a:pt x="16747" y="26520"/>
                    <a:pt x="16700" y="26354"/>
                    <a:pt x="16652" y="26236"/>
                  </a:cubicBezTo>
                  <a:cubicBezTo>
                    <a:pt x="16581" y="25975"/>
                    <a:pt x="16510" y="25737"/>
                    <a:pt x="16439" y="25477"/>
                  </a:cubicBezTo>
                  <a:cubicBezTo>
                    <a:pt x="16391" y="25239"/>
                    <a:pt x="16368" y="25002"/>
                    <a:pt x="16320" y="24765"/>
                  </a:cubicBezTo>
                  <a:cubicBezTo>
                    <a:pt x="16320" y="24670"/>
                    <a:pt x="16297" y="24551"/>
                    <a:pt x="16297" y="24457"/>
                  </a:cubicBezTo>
                  <a:cubicBezTo>
                    <a:pt x="19736" y="23199"/>
                    <a:pt x="22274" y="21681"/>
                    <a:pt x="24267" y="19641"/>
                  </a:cubicBezTo>
                  <a:cubicBezTo>
                    <a:pt x="24575" y="19784"/>
                    <a:pt x="24931" y="19855"/>
                    <a:pt x="25287" y="19855"/>
                  </a:cubicBezTo>
                  <a:cubicBezTo>
                    <a:pt x="25761" y="19855"/>
                    <a:pt x="26236" y="19736"/>
                    <a:pt x="26663" y="19570"/>
                  </a:cubicBezTo>
                  <a:cubicBezTo>
                    <a:pt x="27374" y="19285"/>
                    <a:pt x="28086" y="18953"/>
                    <a:pt x="28774" y="18598"/>
                  </a:cubicBezTo>
                  <a:lnTo>
                    <a:pt x="29106" y="18431"/>
                  </a:lnTo>
                  <a:cubicBezTo>
                    <a:pt x="29651" y="18147"/>
                    <a:pt x="30150" y="17767"/>
                    <a:pt x="30576" y="17317"/>
                  </a:cubicBezTo>
                  <a:cubicBezTo>
                    <a:pt x="30885" y="17008"/>
                    <a:pt x="31193" y="16700"/>
                    <a:pt x="31525" y="16368"/>
                  </a:cubicBezTo>
                  <a:lnTo>
                    <a:pt x="31881" y="15988"/>
                  </a:lnTo>
                  <a:cubicBezTo>
                    <a:pt x="32023" y="16059"/>
                    <a:pt x="32142" y="16131"/>
                    <a:pt x="32261" y="16249"/>
                  </a:cubicBezTo>
                  <a:lnTo>
                    <a:pt x="32332" y="16297"/>
                  </a:lnTo>
                  <a:cubicBezTo>
                    <a:pt x="32806" y="16676"/>
                    <a:pt x="33304" y="17008"/>
                    <a:pt x="33826" y="17317"/>
                  </a:cubicBezTo>
                  <a:cubicBezTo>
                    <a:pt x="34538" y="17720"/>
                    <a:pt x="35297" y="17981"/>
                    <a:pt x="36103" y="18147"/>
                  </a:cubicBezTo>
                  <a:cubicBezTo>
                    <a:pt x="37313" y="18408"/>
                    <a:pt x="38570" y="18526"/>
                    <a:pt x="39828" y="18503"/>
                  </a:cubicBezTo>
                  <a:cubicBezTo>
                    <a:pt x="40278" y="18503"/>
                    <a:pt x="40753" y="18503"/>
                    <a:pt x="41275" y="18479"/>
                  </a:cubicBezTo>
                  <a:cubicBezTo>
                    <a:pt x="41939" y="18431"/>
                    <a:pt x="42579" y="18313"/>
                    <a:pt x="43220" y="18123"/>
                  </a:cubicBezTo>
                  <a:cubicBezTo>
                    <a:pt x="43623" y="18005"/>
                    <a:pt x="44026" y="17886"/>
                    <a:pt x="44453" y="17744"/>
                  </a:cubicBezTo>
                  <a:lnTo>
                    <a:pt x="44928" y="17601"/>
                  </a:lnTo>
                  <a:lnTo>
                    <a:pt x="44928" y="17601"/>
                  </a:lnTo>
                  <a:cubicBezTo>
                    <a:pt x="44975" y="17672"/>
                    <a:pt x="44999" y="17720"/>
                    <a:pt x="45022" y="17791"/>
                  </a:cubicBezTo>
                  <a:lnTo>
                    <a:pt x="45141" y="18265"/>
                  </a:lnTo>
                  <a:cubicBezTo>
                    <a:pt x="45331" y="19001"/>
                    <a:pt x="45521" y="19760"/>
                    <a:pt x="45687" y="20495"/>
                  </a:cubicBezTo>
                  <a:cubicBezTo>
                    <a:pt x="45782" y="21017"/>
                    <a:pt x="45805" y="21539"/>
                    <a:pt x="45710" y="22061"/>
                  </a:cubicBezTo>
                  <a:cubicBezTo>
                    <a:pt x="45710" y="22084"/>
                    <a:pt x="45710" y="22084"/>
                    <a:pt x="45710" y="22108"/>
                  </a:cubicBezTo>
                  <a:cubicBezTo>
                    <a:pt x="45687" y="22156"/>
                    <a:pt x="45687" y="22203"/>
                    <a:pt x="45687" y="22251"/>
                  </a:cubicBezTo>
                  <a:cubicBezTo>
                    <a:pt x="45758" y="22606"/>
                    <a:pt x="45782" y="22962"/>
                    <a:pt x="45758" y="23318"/>
                  </a:cubicBezTo>
                  <a:cubicBezTo>
                    <a:pt x="45758" y="23508"/>
                    <a:pt x="45734" y="23674"/>
                    <a:pt x="45758" y="23840"/>
                  </a:cubicBezTo>
                  <a:cubicBezTo>
                    <a:pt x="45758" y="24409"/>
                    <a:pt x="45758" y="24978"/>
                    <a:pt x="45734" y="25453"/>
                  </a:cubicBezTo>
                  <a:cubicBezTo>
                    <a:pt x="45710" y="25643"/>
                    <a:pt x="45687" y="25856"/>
                    <a:pt x="45639" y="26022"/>
                  </a:cubicBezTo>
                  <a:cubicBezTo>
                    <a:pt x="45426" y="26757"/>
                    <a:pt x="45188" y="27493"/>
                    <a:pt x="44951" y="28228"/>
                  </a:cubicBezTo>
                  <a:cubicBezTo>
                    <a:pt x="44738" y="29011"/>
                    <a:pt x="44358" y="29770"/>
                    <a:pt x="43836" y="30387"/>
                  </a:cubicBezTo>
                  <a:cubicBezTo>
                    <a:pt x="43647" y="30624"/>
                    <a:pt x="43457" y="30885"/>
                    <a:pt x="43243" y="31122"/>
                  </a:cubicBezTo>
                  <a:cubicBezTo>
                    <a:pt x="43006" y="31431"/>
                    <a:pt x="42769" y="31739"/>
                    <a:pt x="42484" y="32024"/>
                  </a:cubicBezTo>
                  <a:cubicBezTo>
                    <a:pt x="41986" y="32522"/>
                    <a:pt x="41464" y="32996"/>
                    <a:pt x="40895" y="33447"/>
                  </a:cubicBezTo>
                  <a:lnTo>
                    <a:pt x="40753" y="33565"/>
                  </a:lnTo>
                  <a:cubicBezTo>
                    <a:pt x="39756" y="34372"/>
                    <a:pt x="38642" y="35012"/>
                    <a:pt x="37432" y="35439"/>
                  </a:cubicBezTo>
                  <a:lnTo>
                    <a:pt x="37337" y="35487"/>
                  </a:lnTo>
                  <a:cubicBezTo>
                    <a:pt x="36578" y="35795"/>
                    <a:pt x="35795" y="36056"/>
                    <a:pt x="35012" y="36270"/>
                  </a:cubicBezTo>
                  <a:cubicBezTo>
                    <a:pt x="34229" y="36459"/>
                    <a:pt x="33423" y="36554"/>
                    <a:pt x="32593" y="36578"/>
                  </a:cubicBezTo>
                  <a:close/>
                  <a:moveTo>
                    <a:pt x="13521" y="28560"/>
                  </a:moveTo>
                  <a:lnTo>
                    <a:pt x="13545" y="28513"/>
                  </a:lnTo>
                  <a:cubicBezTo>
                    <a:pt x="13569" y="28489"/>
                    <a:pt x="13592" y="28442"/>
                    <a:pt x="13616" y="28418"/>
                  </a:cubicBezTo>
                  <a:cubicBezTo>
                    <a:pt x="13758" y="28062"/>
                    <a:pt x="14091" y="27849"/>
                    <a:pt x="14446" y="27849"/>
                  </a:cubicBezTo>
                  <a:cubicBezTo>
                    <a:pt x="14684" y="27872"/>
                    <a:pt x="14921" y="27920"/>
                    <a:pt x="15134" y="28015"/>
                  </a:cubicBezTo>
                  <a:lnTo>
                    <a:pt x="15324" y="28086"/>
                  </a:lnTo>
                  <a:cubicBezTo>
                    <a:pt x="15419" y="28133"/>
                    <a:pt x="15490" y="28181"/>
                    <a:pt x="15609" y="28204"/>
                  </a:cubicBezTo>
                  <a:cubicBezTo>
                    <a:pt x="15727" y="28252"/>
                    <a:pt x="15870" y="28347"/>
                    <a:pt x="15941" y="28465"/>
                  </a:cubicBezTo>
                  <a:cubicBezTo>
                    <a:pt x="16059" y="28679"/>
                    <a:pt x="16273" y="28821"/>
                    <a:pt x="16510" y="28869"/>
                  </a:cubicBezTo>
                  <a:lnTo>
                    <a:pt x="16557" y="28964"/>
                  </a:lnTo>
                  <a:cubicBezTo>
                    <a:pt x="16961" y="29675"/>
                    <a:pt x="17364" y="30363"/>
                    <a:pt x="17744" y="31051"/>
                  </a:cubicBezTo>
                  <a:lnTo>
                    <a:pt x="17744" y="31075"/>
                  </a:lnTo>
                  <a:lnTo>
                    <a:pt x="17317" y="31075"/>
                  </a:lnTo>
                  <a:lnTo>
                    <a:pt x="16795" y="31075"/>
                  </a:lnTo>
                  <a:cubicBezTo>
                    <a:pt x="16439" y="31075"/>
                    <a:pt x="16107" y="31051"/>
                    <a:pt x="15751" y="31004"/>
                  </a:cubicBezTo>
                  <a:cubicBezTo>
                    <a:pt x="15229" y="30956"/>
                    <a:pt x="14731" y="30766"/>
                    <a:pt x="14280" y="30482"/>
                  </a:cubicBezTo>
                  <a:cubicBezTo>
                    <a:pt x="13853" y="30244"/>
                    <a:pt x="13545" y="29841"/>
                    <a:pt x="13403" y="29391"/>
                  </a:cubicBezTo>
                  <a:cubicBezTo>
                    <a:pt x="13308" y="29106"/>
                    <a:pt x="13355" y="28797"/>
                    <a:pt x="13521" y="28560"/>
                  </a:cubicBezTo>
                  <a:close/>
                  <a:moveTo>
                    <a:pt x="11671" y="13996"/>
                  </a:moveTo>
                  <a:lnTo>
                    <a:pt x="11671" y="14091"/>
                  </a:lnTo>
                  <a:cubicBezTo>
                    <a:pt x="11647" y="14185"/>
                    <a:pt x="11624" y="14304"/>
                    <a:pt x="11647" y="14399"/>
                  </a:cubicBezTo>
                  <a:cubicBezTo>
                    <a:pt x="11647" y="14778"/>
                    <a:pt x="11576" y="15158"/>
                    <a:pt x="11434" y="15490"/>
                  </a:cubicBezTo>
                  <a:cubicBezTo>
                    <a:pt x="11291" y="15870"/>
                    <a:pt x="11197" y="16249"/>
                    <a:pt x="11149" y="16652"/>
                  </a:cubicBezTo>
                  <a:cubicBezTo>
                    <a:pt x="11102" y="16890"/>
                    <a:pt x="11031" y="17127"/>
                    <a:pt x="10936" y="17364"/>
                  </a:cubicBezTo>
                  <a:cubicBezTo>
                    <a:pt x="10888" y="17459"/>
                    <a:pt x="10841" y="17578"/>
                    <a:pt x="10817" y="17696"/>
                  </a:cubicBezTo>
                  <a:cubicBezTo>
                    <a:pt x="10793" y="17720"/>
                    <a:pt x="10793" y="17744"/>
                    <a:pt x="10770" y="17791"/>
                  </a:cubicBezTo>
                  <a:cubicBezTo>
                    <a:pt x="10770" y="17815"/>
                    <a:pt x="10770" y="17862"/>
                    <a:pt x="10746" y="17886"/>
                  </a:cubicBezTo>
                  <a:cubicBezTo>
                    <a:pt x="10556" y="18337"/>
                    <a:pt x="10461" y="18811"/>
                    <a:pt x="10509" y="19309"/>
                  </a:cubicBezTo>
                  <a:cubicBezTo>
                    <a:pt x="10509" y="19380"/>
                    <a:pt x="10509" y="19451"/>
                    <a:pt x="10485" y="19523"/>
                  </a:cubicBezTo>
                  <a:cubicBezTo>
                    <a:pt x="10485" y="19570"/>
                    <a:pt x="10461" y="19618"/>
                    <a:pt x="10438" y="19641"/>
                  </a:cubicBezTo>
                  <a:lnTo>
                    <a:pt x="10414" y="19760"/>
                  </a:lnTo>
                  <a:cubicBezTo>
                    <a:pt x="10390" y="19926"/>
                    <a:pt x="10343" y="20092"/>
                    <a:pt x="10295" y="20234"/>
                  </a:cubicBezTo>
                  <a:lnTo>
                    <a:pt x="10295" y="20305"/>
                  </a:lnTo>
                  <a:cubicBezTo>
                    <a:pt x="10295" y="20377"/>
                    <a:pt x="10248" y="20471"/>
                    <a:pt x="10200" y="20543"/>
                  </a:cubicBezTo>
                  <a:cubicBezTo>
                    <a:pt x="10034" y="20732"/>
                    <a:pt x="9916" y="20946"/>
                    <a:pt x="9844" y="21183"/>
                  </a:cubicBezTo>
                  <a:lnTo>
                    <a:pt x="9844" y="21207"/>
                  </a:lnTo>
                  <a:cubicBezTo>
                    <a:pt x="9726" y="21515"/>
                    <a:pt x="9560" y="21800"/>
                    <a:pt x="9370" y="22061"/>
                  </a:cubicBezTo>
                  <a:cubicBezTo>
                    <a:pt x="9228" y="22227"/>
                    <a:pt x="9085" y="22417"/>
                    <a:pt x="8943" y="22630"/>
                  </a:cubicBezTo>
                  <a:cubicBezTo>
                    <a:pt x="8848" y="22749"/>
                    <a:pt x="8753" y="22867"/>
                    <a:pt x="8682" y="23010"/>
                  </a:cubicBezTo>
                  <a:cubicBezTo>
                    <a:pt x="8492" y="23271"/>
                    <a:pt x="8231" y="23460"/>
                    <a:pt x="7923" y="23603"/>
                  </a:cubicBezTo>
                  <a:cubicBezTo>
                    <a:pt x="7828" y="23626"/>
                    <a:pt x="7733" y="23650"/>
                    <a:pt x="7638" y="23674"/>
                  </a:cubicBezTo>
                  <a:lnTo>
                    <a:pt x="7638" y="23674"/>
                  </a:lnTo>
                  <a:cubicBezTo>
                    <a:pt x="7425" y="23650"/>
                    <a:pt x="7259" y="23531"/>
                    <a:pt x="7188" y="23365"/>
                  </a:cubicBezTo>
                  <a:cubicBezTo>
                    <a:pt x="7069" y="23152"/>
                    <a:pt x="6974" y="22938"/>
                    <a:pt x="6927" y="22725"/>
                  </a:cubicBezTo>
                  <a:cubicBezTo>
                    <a:pt x="6832" y="22393"/>
                    <a:pt x="6737" y="22084"/>
                    <a:pt x="6642" y="21776"/>
                  </a:cubicBezTo>
                  <a:cubicBezTo>
                    <a:pt x="6476" y="21302"/>
                    <a:pt x="6358" y="20804"/>
                    <a:pt x="6263" y="20305"/>
                  </a:cubicBezTo>
                  <a:cubicBezTo>
                    <a:pt x="6191" y="19926"/>
                    <a:pt x="5836" y="19665"/>
                    <a:pt x="5456" y="19665"/>
                  </a:cubicBezTo>
                  <a:cubicBezTo>
                    <a:pt x="5290" y="19665"/>
                    <a:pt x="5124" y="19712"/>
                    <a:pt x="4958" y="19831"/>
                  </a:cubicBezTo>
                  <a:cubicBezTo>
                    <a:pt x="4792" y="19926"/>
                    <a:pt x="4650" y="20068"/>
                    <a:pt x="4531" y="20234"/>
                  </a:cubicBezTo>
                  <a:cubicBezTo>
                    <a:pt x="4412" y="20448"/>
                    <a:pt x="4151" y="20566"/>
                    <a:pt x="3914" y="20543"/>
                  </a:cubicBezTo>
                  <a:lnTo>
                    <a:pt x="3772" y="20543"/>
                  </a:lnTo>
                  <a:lnTo>
                    <a:pt x="3250" y="20543"/>
                  </a:lnTo>
                  <a:lnTo>
                    <a:pt x="2942" y="20543"/>
                  </a:lnTo>
                  <a:cubicBezTo>
                    <a:pt x="2776" y="20543"/>
                    <a:pt x="2633" y="20471"/>
                    <a:pt x="2562" y="20329"/>
                  </a:cubicBezTo>
                  <a:cubicBezTo>
                    <a:pt x="2396" y="20139"/>
                    <a:pt x="2325" y="19902"/>
                    <a:pt x="2325" y="19665"/>
                  </a:cubicBezTo>
                  <a:cubicBezTo>
                    <a:pt x="2349" y="19428"/>
                    <a:pt x="2372" y="19191"/>
                    <a:pt x="2420" y="18953"/>
                  </a:cubicBezTo>
                  <a:cubicBezTo>
                    <a:pt x="2444" y="18740"/>
                    <a:pt x="2467" y="18431"/>
                    <a:pt x="2491" y="18171"/>
                  </a:cubicBezTo>
                  <a:cubicBezTo>
                    <a:pt x="2562" y="17767"/>
                    <a:pt x="2681" y="17388"/>
                    <a:pt x="2894" y="17032"/>
                  </a:cubicBezTo>
                  <a:cubicBezTo>
                    <a:pt x="2942" y="16937"/>
                    <a:pt x="2989" y="16842"/>
                    <a:pt x="3037" y="16747"/>
                  </a:cubicBezTo>
                  <a:cubicBezTo>
                    <a:pt x="3226" y="16320"/>
                    <a:pt x="3440" y="15870"/>
                    <a:pt x="3725" y="15348"/>
                  </a:cubicBezTo>
                  <a:cubicBezTo>
                    <a:pt x="3843" y="15158"/>
                    <a:pt x="3962" y="14992"/>
                    <a:pt x="4104" y="14826"/>
                  </a:cubicBezTo>
                  <a:cubicBezTo>
                    <a:pt x="4294" y="14636"/>
                    <a:pt x="4507" y="14423"/>
                    <a:pt x="4697" y="14233"/>
                  </a:cubicBezTo>
                  <a:lnTo>
                    <a:pt x="4934" y="13996"/>
                  </a:lnTo>
                  <a:cubicBezTo>
                    <a:pt x="5124" y="13853"/>
                    <a:pt x="5195" y="13616"/>
                    <a:pt x="5148" y="13379"/>
                  </a:cubicBezTo>
                  <a:cubicBezTo>
                    <a:pt x="5077" y="13142"/>
                    <a:pt x="4863" y="12976"/>
                    <a:pt x="4626" y="12976"/>
                  </a:cubicBezTo>
                  <a:cubicBezTo>
                    <a:pt x="3819" y="12715"/>
                    <a:pt x="3084" y="12383"/>
                    <a:pt x="2372" y="11932"/>
                  </a:cubicBezTo>
                  <a:cubicBezTo>
                    <a:pt x="2064" y="11742"/>
                    <a:pt x="1803" y="11481"/>
                    <a:pt x="1590" y="11197"/>
                  </a:cubicBezTo>
                  <a:cubicBezTo>
                    <a:pt x="1258" y="10841"/>
                    <a:pt x="1092" y="10343"/>
                    <a:pt x="1139" y="9868"/>
                  </a:cubicBezTo>
                  <a:cubicBezTo>
                    <a:pt x="1163" y="9465"/>
                    <a:pt x="1139" y="9062"/>
                    <a:pt x="1139" y="8682"/>
                  </a:cubicBezTo>
                  <a:lnTo>
                    <a:pt x="1139" y="8421"/>
                  </a:lnTo>
                  <a:cubicBezTo>
                    <a:pt x="1115" y="8184"/>
                    <a:pt x="1163" y="7923"/>
                    <a:pt x="1305" y="7733"/>
                  </a:cubicBezTo>
                  <a:cubicBezTo>
                    <a:pt x="1376" y="7638"/>
                    <a:pt x="1447" y="7520"/>
                    <a:pt x="1471" y="7401"/>
                  </a:cubicBezTo>
                  <a:cubicBezTo>
                    <a:pt x="1685" y="6856"/>
                    <a:pt x="2017" y="6358"/>
                    <a:pt x="2420" y="5954"/>
                  </a:cubicBezTo>
                  <a:lnTo>
                    <a:pt x="2538" y="5836"/>
                  </a:lnTo>
                  <a:cubicBezTo>
                    <a:pt x="2823" y="5504"/>
                    <a:pt x="3108" y="5219"/>
                    <a:pt x="3440" y="4839"/>
                  </a:cubicBezTo>
                  <a:cubicBezTo>
                    <a:pt x="3535" y="4721"/>
                    <a:pt x="3653" y="4602"/>
                    <a:pt x="3772" y="4507"/>
                  </a:cubicBezTo>
                  <a:cubicBezTo>
                    <a:pt x="4341" y="4033"/>
                    <a:pt x="4958" y="3630"/>
                    <a:pt x="5622" y="3298"/>
                  </a:cubicBezTo>
                  <a:cubicBezTo>
                    <a:pt x="6286" y="2989"/>
                    <a:pt x="6927" y="2681"/>
                    <a:pt x="7591" y="2372"/>
                  </a:cubicBezTo>
                  <a:cubicBezTo>
                    <a:pt x="8137" y="2112"/>
                    <a:pt x="8730" y="1993"/>
                    <a:pt x="9346" y="1993"/>
                  </a:cubicBezTo>
                  <a:lnTo>
                    <a:pt x="10105" y="1993"/>
                  </a:lnTo>
                  <a:lnTo>
                    <a:pt x="11766" y="1993"/>
                  </a:lnTo>
                  <a:cubicBezTo>
                    <a:pt x="12051" y="1993"/>
                    <a:pt x="12311" y="2040"/>
                    <a:pt x="12572" y="2135"/>
                  </a:cubicBezTo>
                  <a:cubicBezTo>
                    <a:pt x="12644" y="2159"/>
                    <a:pt x="12738" y="2183"/>
                    <a:pt x="12810" y="2206"/>
                  </a:cubicBezTo>
                  <a:cubicBezTo>
                    <a:pt x="13711" y="2420"/>
                    <a:pt x="14565" y="2776"/>
                    <a:pt x="15324" y="3298"/>
                  </a:cubicBezTo>
                  <a:cubicBezTo>
                    <a:pt x="15490" y="3392"/>
                    <a:pt x="15632" y="3535"/>
                    <a:pt x="15775" y="3677"/>
                  </a:cubicBezTo>
                  <a:cubicBezTo>
                    <a:pt x="15917" y="3796"/>
                    <a:pt x="15964" y="3985"/>
                    <a:pt x="15941" y="4152"/>
                  </a:cubicBezTo>
                  <a:lnTo>
                    <a:pt x="15704" y="4246"/>
                  </a:lnTo>
                  <a:cubicBezTo>
                    <a:pt x="15466" y="4318"/>
                    <a:pt x="15253" y="4365"/>
                    <a:pt x="15063" y="4460"/>
                  </a:cubicBezTo>
                  <a:cubicBezTo>
                    <a:pt x="14873" y="4531"/>
                    <a:pt x="14684" y="4626"/>
                    <a:pt x="14565" y="4792"/>
                  </a:cubicBezTo>
                  <a:cubicBezTo>
                    <a:pt x="14257" y="5148"/>
                    <a:pt x="13972" y="5527"/>
                    <a:pt x="13735" y="5907"/>
                  </a:cubicBezTo>
                  <a:cubicBezTo>
                    <a:pt x="13640" y="6073"/>
                    <a:pt x="13592" y="6263"/>
                    <a:pt x="13616" y="6429"/>
                  </a:cubicBezTo>
                  <a:cubicBezTo>
                    <a:pt x="13616" y="6595"/>
                    <a:pt x="13640" y="6761"/>
                    <a:pt x="13664" y="6903"/>
                  </a:cubicBezTo>
                  <a:cubicBezTo>
                    <a:pt x="13664" y="6951"/>
                    <a:pt x="13664" y="7022"/>
                    <a:pt x="13687" y="7069"/>
                  </a:cubicBezTo>
                  <a:cubicBezTo>
                    <a:pt x="13569" y="7140"/>
                    <a:pt x="13474" y="7212"/>
                    <a:pt x="13379" y="7306"/>
                  </a:cubicBezTo>
                  <a:cubicBezTo>
                    <a:pt x="13118" y="7496"/>
                    <a:pt x="12857" y="7686"/>
                    <a:pt x="12596" y="7923"/>
                  </a:cubicBezTo>
                  <a:cubicBezTo>
                    <a:pt x="12098" y="8350"/>
                    <a:pt x="11695" y="8919"/>
                    <a:pt x="11457" y="9536"/>
                  </a:cubicBezTo>
                  <a:cubicBezTo>
                    <a:pt x="11410" y="9702"/>
                    <a:pt x="11386" y="9892"/>
                    <a:pt x="11386" y="10058"/>
                  </a:cubicBezTo>
                  <a:cubicBezTo>
                    <a:pt x="11386" y="10817"/>
                    <a:pt x="11552" y="11291"/>
                    <a:pt x="12501" y="11386"/>
                  </a:cubicBezTo>
                  <a:lnTo>
                    <a:pt x="12525" y="11386"/>
                  </a:lnTo>
                  <a:cubicBezTo>
                    <a:pt x="12525" y="11386"/>
                    <a:pt x="12525" y="11386"/>
                    <a:pt x="12525" y="11386"/>
                  </a:cubicBezTo>
                  <a:cubicBezTo>
                    <a:pt x="12501" y="11458"/>
                    <a:pt x="12477" y="11529"/>
                    <a:pt x="12454" y="11576"/>
                  </a:cubicBezTo>
                  <a:cubicBezTo>
                    <a:pt x="12051" y="12335"/>
                    <a:pt x="11766" y="13142"/>
                    <a:pt x="11647" y="13996"/>
                  </a:cubicBezTo>
                  <a:close/>
                  <a:moveTo>
                    <a:pt x="12904" y="13735"/>
                  </a:moveTo>
                  <a:cubicBezTo>
                    <a:pt x="12881" y="13450"/>
                    <a:pt x="12952" y="13189"/>
                    <a:pt x="13071" y="12928"/>
                  </a:cubicBezTo>
                  <a:cubicBezTo>
                    <a:pt x="13213" y="12620"/>
                    <a:pt x="13379" y="12311"/>
                    <a:pt x="13521" y="11979"/>
                  </a:cubicBezTo>
                  <a:lnTo>
                    <a:pt x="13687" y="11671"/>
                  </a:lnTo>
                  <a:cubicBezTo>
                    <a:pt x="13782" y="11458"/>
                    <a:pt x="13901" y="11386"/>
                    <a:pt x="14091" y="11386"/>
                  </a:cubicBezTo>
                  <a:lnTo>
                    <a:pt x="14162" y="11386"/>
                  </a:lnTo>
                  <a:lnTo>
                    <a:pt x="14257" y="11386"/>
                  </a:lnTo>
                  <a:cubicBezTo>
                    <a:pt x="14517" y="11363"/>
                    <a:pt x="14755" y="11197"/>
                    <a:pt x="14873" y="10936"/>
                  </a:cubicBezTo>
                  <a:cubicBezTo>
                    <a:pt x="14992" y="10746"/>
                    <a:pt x="14992" y="10509"/>
                    <a:pt x="14897" y="10319"/>
                  </a:cubicBezTo>
                  <a:cubicBezTo>
                    <a:pt x="14778" y="10153"/>
                    <a:pt x="14589" y="10058"/>
                    <a:pt x="14375" y="10058"/>
                  </a:cubicBezTo>
                  <a:lnTo>
                    <a:pt x="14375" y="10058"/>
                  </a:lnTo>
                  <a:cubicBezTo>
                    <a:pt x="14185" y="10082"/>
                    <a:pt x="13972" y="10105"/>
                    <a:pt x="13758" y="10153"/>
                  </a:cubicBezTo>
                  <a:cubicBezTo>
                    <a:pt x="13545" y="10224"/>
                    <a:pt x="13308" y="10248"/>
                    <a:pt x="13071" y="10248"/>
                  </a:cubicBezTo>
                  <a:cubicBezTo>
                    <a:pt x="12928" y="10248"/>
                    <a:pt x="12786" y="10248"/>
                    <a:pt x="12644" y="10224"/>
                  </a:cubicBezTo>
                  <a:cubicBezTo>
                    <a:pt x="12596" y="10224"/>
                    <a:pt x="12549" y="10200"/>
                    <a:pt x="12525" y="10153"/>
                  </a:cubicBezTo>
                  <a:cubicBezTo>
                    <a:pt x="12501" y="10129"/>
                    <a:pt x="12501" y="10105"/>
                    <a:pt x="12525" y="10082"/>
                  </a:cubicBezTo>
                  <a:cubicBezTo>
                    <a:pt x="12572" y="9892"/>
                    <a:pt x="12644" y="9726"/>
                    <a:pt x="12738" y="9584"/>
                  </a:cubicBezTo>
                  <a:cubicBezTo>
                    <a:pt x="13094" y="8991"/>
                    <a:pt x="13569" y="8516"/>
                    <a:pt x="14162" y="8184"/>
                  </a:cubicBezTo>
                  <a:cubicBezTo>
                    <a:pt x="14257" y="8113"/>
                    <a:pt x="14375" y="8089"/>
                    <a:pt x="14494" y="8065"/>
                  </a:cubicBezTo>
                  <a:lnTo>
                    <a:pt x="14565" y="8065"/>
                  </a:lnTo>
                  <a:cubicBezTo>
                    <a:pt x="14612" y="8065"/>
                    <a:pt x="14684" y="8065"/>
                    <a:pt x="14755" y="8065"/>
                  </a:cubicBezTo>
                  <a:cubicBezTo>
                    <a:pt x="14802" y="8065"/>
                    <a:pt x="14873" y="8065"/>
                    <a:pt x="14944" y="8065"/>
                  </a:cubicBezTo>
                  <a:cubicBezTo>
                    <a:pt x="15348" y="8018"/>
                    <a:pt x="15632" y="7662"/>
                    <a:pt x="15561" y="7259"/>
                  </a:cubicBezTo>
                  <a:cubicBezTo>
                    <a:pt x="15537" y="7045"/>
                    <a:pt x="15419" y="6879"/>
                    <a:pt x="15229" y="6808"/>
                  </a:cubicBezTo>
                  <a:cubicBezTo>
                    <a:pt x="15182" y="6785"/>
                    <a:pt x="15134" y="6761"/>
                    <a:pt x="15063" y="6737"/>
                  </a:cubicBezTo>
                  <a:cubicBezTo>
                    <a:pt x="14992" y="6713"/>
                    <a:pt x="14944" y="6690"/>
                    <a:pt x="14873" y="6666"/>
                  </a:cubicBezTo>
                  <a:cubicBezTo>
                    <a:pt x="14826" y="6642"/>
                    <a:pt x="14802" y="6595"/>
                    <a:pt x="14778" y="6547"/>
                  </a:cubicBezTo>
                  <a:cubicBezTo>
                    <a:pt x="14778" y="6500"/>
                    <a:pt x="14778" y="6452"/>
                    <a:pt x="14802" y="6405"/>
                  </a:cubicBezTo>
                  <a:lnTo>
                    <a:pt x="14873" y="6310"/>
                  </a:lnTo>
                  <a:cubicBezTo>
                    <a:pt x="15016" y="6097"/>
                    <a:pt x="15158" y="5883"/>
                    <a:pt x="15324" y="5693"/>
                  </a:cubicBezTo>
                  <a:cubicBezTo>
                    <a:pt x="15514" y="5480"/>
                    <a:pt x="15798" y="5385"/>
                    <a:pt x="16083" y="5409"/>
                  </a:cubicBezTo>
                  <a:lnTo>
                    <a:pt x="17340" y="5409"/>
                  </a:lnTo>
                  <a:cubicBezTo>
                    <a:pt x="17483" y="5409"/>
                    <a:pt x="17625" y="5409"/>
                    <a:pt x="17767" y="5385"/>
                  </a:cubicBezTo>
                  <a:cubicBezTo>
                    <a:pt x="18028" y="5338"/>
                    <a:pt x="18242" y="5148"/>
                    <a:pt x="18313" y="4887"/>
                  </a:cubicBezTo>
                  <a:cubicBezTo>
                    <a:pt x="18360" y="4650"/>
                    <a:pt x="18265" y="4389"/>
                    <a:pt x="18076" y="4246"/>
                  </a:cubicBezTo>
                  <a:cubicBezTo>
                    <a:pt x="17933" y="4128"/>
                    <a:pt x="17791" y="3962"/>
                    <a:pt x="17672" y="3819"/>
                  </a:cubicBezTo>
                  <a:cubicBezTo>
                    <a:pt x="17340" y="3392"/>
                    <a:pt x="17174" y="2847"/>
                    <a:pt x="17198" y="2325"/>
                  </a:cubicBezTo>
                  <a:cubicBezTo>
                    <a:pt x="17198" y="2206"/>
                    <a:pt x="17198" y="2088"/>
                    <a:pt x="17222" y="1969"/>
                  </a:cubicBezTo>
                  <a:cubicBezTo>
                    <a:pt x="17222" y="1779"/>
                    <a:pt x="17222" y="1566"/>
                    <a:pt x="17245" y="1376"/>
                  </a:cubicBezTo>
                  <a:cubicBezTo>
                    <a:pt x="17269" y="1329"/>
                    <a:pt x="17269" y="1281"/>
                    <a:pt x="17293" y="1234"/>
                  </a:cubicBezTo>
                  <a:lnTo>
                    <a:pt x="17293" y="1210"/>
                  </a:lnTo>
                  <a:lnTo>
                    <a:pt x="17340" y="1210"/>
                  </a:lnTo>
                  <a:cubicBezTo>
                    <a:pt x="17601" y="1210"/>
                    <a:pt x="17862" y="1281"/>
                    <a:pt x="18099" y="1400"/>
                  </a:cubicBezTo>
                  <a:cubicBezTo>
                    <a:pt x="18265" y="1471"/>
                    <a:pt x="18384" y="1590"/>
                    <a:pt x="18503" y="1732"/>
                  </a:cubicBezTo>
                  <a:lnTo>
                    <a:pt x="18526" y="1756"/>
                  </a:lnTo>
                  <a:cubicBezTo>
                    <a:pt x="18645" y="1898"/>
                    <a:pt x="18764" y="2017"/>
                    <a:pt x="18858" y="2159"/>
                  </a:cubicBezTo>
                  <a:cubicBezTo>
                    <a:pt x="19001" y="2325"/>
                    <a:pt x="19119" y="2467"/>
                    <a:pt x="19262" y="2610"/>
                  </a:cubicBezTo>
                  <a:cubicBezTo>
                    <a:pt x="19523" y="2871"/>
                    <a:pt x="19665" y="3226"/>
                    <a:pt x="19689" y="3606"/>
                  </a:cubicBezTo>
                  <a:lnTo>
                    <a:pt x="19689" y="4626"/>
                  </a:lnTo>
                  <a:lnTo>
                    <a:pt x="19689" y="5053"/>
                  </a:lnTo>
                  <a:lnTo>
                    <a:pt x="19689" y="5053"/>
                  </a:lnTo>
                  <a:cubicBezTo>
                    <a:pt x="19617" y="5077"/>
                    <a:pt x="19570" y="5124"/>
                    <a:pt x="19523" y="5172"/>
                  </a:cubicBezTo>
                  <a:cubicBezTo>
                    <a:pt x="19380" y="5314"/>
                    <a:pt x="19285" y="5504"/>
                    <a:pt x="19309" y="5717"/>
                  </a:cubicBezTo>
                  <a:cubicBezTo>
                    <a:pt x="19333" y="5931"/>
                    <a:pt x="19428" y="6097"/>
                    <a:pt x="19594" y="6215"/>
                  </a:cubicBezTo>
                  <a:cubicBezTo>
                    <a:pt x="19665" y="6286"/>
                    <a:pt x="19760" y="6334"/>
                    <a:pt x="19855" y="6381"/>
                  </a:cubicBezTo>
                  <a:cubicBezTo>
                    <a:pt x="19902" y="6405"/>
                    <a:pt x="19973" y="6429"/>
                    <a:pt x="20021" y="6476"/>
                  </a:cubicBezTo>
                  <a:cubicBezTo>
                    <a:pt x="20092" y="6524"/>
                    <a:pt x="20163" y="6571"/>
                    <a:pt x="20234" y="6618"/>
                  </a:cubicBezTo>
                  <a:lnTo>
                    <a:pt x="20258" y="6642"/>
                  </a:lnTo>
                  <a:lnTo>
                    <a:pt x="20234" y="6713"/>
                  </a:lnTo>
                  <a:cubicBezTo>
                    <a:pt x="20210" y="6761"/>
                    <a:pt x="20187" y="6832"/>
                    <a:pt x="20139" y="6879"/>
                  </a:cubicBezTo>
                  <a:cubicBezTo>
                    <a:pt x="19712" y="7401"/>
                    <a:pt x="19285" y="7923"/>
                    <a:pt x="18835" y="8421"/>
                  </a:cubicBezTo>
                  <a:cubicBezTo>
                    <a:pt x="18787" y="8469"/>
                    <a:pt x="18740" y="8516"/>
                    <a:pt x="18692" y="8564"/>
                  </a:cubicBezTo>
                  <a:lnTo>
                    <a:pt x="18597" y="8635"/>
                  </a:lnTo>
                  <a:lnTo>
                    <a:pt x="18218" y="8967"/>
                  </a:lnTo>
                  <a:cubicBezTo>
                    <a:pt x="17957" y="9204"/>
                    <a:pt x="17696" y="9441"/>
                    <a:pt x="17459" y="9678"/>
                  </a:cubicBezTo>
                  <a:cubicBezTo>
                    <a:pt x="17079" y="10011"/>
                    <a:pt x="16771" y="10390"/>
                    <a:pt x="16510" y="10817"/>
                  </a:cubicBezTo>
                  <a:cubicBezTo>
                    <a:pt x="16415" y="11007"/>
                    <a:pt x="16273" y="11173"/>
                    <a:pt x="16130" y="11315"/>
                  </a:cubicBezTo>
                  <a:lnTo>
                    <a:pt x="15964" y="11505"/>
                  </a:lnTo>
                  <a:cubicBezTo>
                    <a:pt x="15893" y="11600"/>
                    <a:pt x="15798" y="11695"/>
                    <a:pt x="15727" y="11790"/>
                  </a:cubicBezTo>
                  <a:lnTo>
                    <a:pt x="15585" y="11908"/>
                  </a:lnTo>
                  <a:cubicBezTo>
                    <a:pt x="15182" y="12383"/>
                    <a:pt x="14921" y="12976"/>
                    <a:pt x="14826" y="13616"/>
                  </a:cubicBezTo>
                  <a:cubicBezTo>
                    <a:pt x="14802" y="13735"/>
                    <a:pt x="14778" y="13830"/>
                    <a:pt x="14755" y="13948"/>
                  </a:cubicBezTo>
                  <a:cubicBezTo>
                    <a:pt x="14731" y="14067"/>
                    <a:pt x="14707" y="14209"/>
                    <a:pt x="14684" y="14328"/>
                  </a:cubicBezTo>
                  <a:cubicBezTo>
                    <a:pt x="14684" y="14494"/>
                    <a:pt x="14541" y="14636"/>
                    <a:pt x="14375" y="14660"/>
                  </a:cubicBezTo>
                  <a:lnTo>
                    <a:pt x="14114" y="14684"/>
                  </a:lnTo>
                  <a:cubicBezTo>
                    <a:pt x="13901" y="14731"/>
                    <a:pt x="13687" y="14731"/>
                    <a:pt x="13450" y="14731"/>
                  </a:cubicBezTo>
                  <a:cubicBezTo>
                    <a:pt x="13331" y="14755"/>
                    <a:pt x="13189" y="14731"/>
                    <a:pt x="13071" y="14707"/>
                  </a:cubicBezTo>
                  <a:lnTo>
                    <a:pt x="13071" y="14707"/>
                  </a:lnTo>
                  <a:lnTo>
                    <a:pt x="13071" y="14684"/>
                  </a:lnTo>
                  <a:lnTo>
                    <a:pt x="13071" y="14684"/>
                  </a:lnTo>
                  <a:cubicBezTo>
                    <a:pt x="13284" y="14375"/>
                    <a:pt x="13189" y="13948"/>
                    <a:pt x="12881" y="13735"/>
                  </a:cubicBezTo>
                  <a:close/>
                  <a:moveTo>
                    <a:pt x="21634" y="6192"/>
                  </a:moveTo>
                  <a:cubicBezTo>
                    <a:pt x="21634" y="6144"/>
                    <a:pt x="21634" y="6097"/>
                    <a:pt x="21610" y="6049"/>
                  </a:cubicBezTo>
                  <a:lnTo>
                    <a:pt x="21610" y="6002"/>
                  </a:lnTo>
                  <a:cubicBezTo>
                    <a:pt x="21705" y="5836"/>
                    <a:pt x="21871" y="5717"/>
                    <a:pt x="22061" y="5646"/>
                  </a:cubicBezTo>
                  <a:cubicBezTo>
                    <a:pt x="22820" y="5314"/>
                    <a:pt x="23603" y="5053"/>
                    <a:pt x="24433" y="4911"/>
                  </a:cubicBezTo>
                  <a:cubicBezTo>
                    <a:pt x="25263" y="4745"/>
                    <a:pt x="26022" y="4626"/>
                    <a:pt x="26734" y="4531"/>
                  </a:cubicBezTo>
                  <a:cubicBezTo>
                    <a:pt x="27090" y="4460"/>
                    <a:pt x="27445" y="4436"/>
                    <a:pt x="27801" y="4436"/>
                  </a:cubicBezTo>
                  <a:lnTo>
                    <a:pt x="27896" y="4436"/>
                  </a:lnTo>
                  <a:cubicBezTo>
                    <a:pt x="28940" y="4436"/>
                    <a:pt x="29960" y="4460"/>
                    <a:pt x="31003" y="4531"/>
                  </a:cubicBezTo>
                  <a:cubicBezTo>
                    <a:pt x="31430" y="4578"/>
                    <a:pt x="31881" y="4650"/>
                    <a:pt x="32308" y="4721"/>
                  </a:cubicBezTo>
                  <a:cubicBezTo>
                    <a:pt x="32522" y="4768"/>
                    <a:pt x="32711" y="4792"/>
                    <a:pt x="32925" y="4816"/>
                  </a:cubicBezTo>
                  <a:cubicBezTo>
                    <a:pt x="34372" y="5029"/>
                    <a:pt x="35724" y="5646"/>
                    <a:pt x="36910" y="6192"/>
                  </a:cubicBezTo>
                  <a:cubicBezTo>
                    <a:pt x="37645" y="6547"/>
                    <a:pt x="38357" y="6927"/>
                    <a:pt x="39069" y="7378"/>
                  </a:cubicBezTo>
                  <a:lnTo>
                    <a:pt x="39282" y="7496"/>
                  </a:lnTo>
                  <a:cubicBezTo>
                    <a:pt x="39899" y="7899"/>
                    <a:pt x="40444" y="8350"/>
                    <a:pt x="40942" y="8896"/>
                  </a:cubicBezTo>
                  <a:lnTo>
                    <a:pt x="40966" y="8919"/>
                  </a:lnTo>
                  <a:cubicBezTo>
                    <a:pt x="41441" y="9418"/>
                    <a:pt x="41891" y="9939"/>
                    <a:pt x="42271" y="10485"/>
                  </a:cubicBezTo>
                  <a:cubicBezTo>
                    <a:pt x="42413" y="10698"/>
                    <a:pt x="42579" y="10888"/>
                    <a:pt x="42722" y="11078"/>
                  </a:cubicBezTo>
                  <a:cubicBezTo>
                    <a:pt x="42745" y="11125"/>
                    <a:pt x="42769" y="11173"/>
                    <a:pt x="42793" y="11220"/>
                  </a:cubicBezTo>
                  <a:cubicBezTo>
                    <a:pt x="42745" y="11173"/>
                    <a:pt x="42674" y="11125"/>
                    <a:pt x="42627" y="11054"/>
                  </a:cubicBezTo>
                  <a:cubicBezTo>
                    <a:pt x="42555" y="11007"/>
                    <a:pt x="42461" y="10983"/>
                    <a:pt x="42389" y="10983"/>
                  </a:cubicBezTo>
                  <a:cubicBezTo>
                    <a:pt x="42223" y="10983"/>
                    <a:pt x="42057" y="11102"/>
                    <a:pt x="42034" y="11291"/>
                  </a:cubicBezTo>
                  <a:cubicBezTo>
                    <a:pt x="41962" y="11552"/>
                    <a:pt x="42010" y="11813"/>
                    <a:pt x="42152" y="12051"/>
                  </a:cubicBezTo>
                  <a:cubicBezTo>
                    <a:pt x="42318" y="12311"/>
                    <a:pt x="42461" y="12596"/>
                    <a:pt x="42603" y="12881"/>
                  </a:cubicBezTo>
                  <a:cubicBezTo>
                    <a:pt x="42793" y="13284"/>
                    <a:pt x="43030" y="13664"/>
                    <a:pt x="43291" y="14019"/>
                  </a:cubicBezTo>
                  <a:cubicBezTo>
                    <a:pt x="43647" y="14518"/>
                    <a:pt x="43931" y="15063"/>
                    <a:pt x="44145" y="15632"/>
                  </a:cubicBezTo>
                  <a:cubicBezTo>
                    <a:pt x="44240" y="15870"/>
                    <a:pt x="44311" y="16107"/>
                    <a:pt x="44382" y="16344"/>
                  </a:cubicBezTo>
                  <a:cubicBezTo>
                    <a:pt x="44406" y="16439"/>
                    <a:pt x="44429" y="16534"/>
                    <a:pt x="44453" y="16652"/>
                  </a:cubicBezTo>
                  <a:cubicBezTo>
                    <a:pt x="44192" y="16890"/>
                    <a:pt x="43836" y="17032"/>
                    <a:pt x="43457" y="17032"/>
                  </a:cubicBezTo>
                  <a:cubicBezTo>
                    <a:pt x="43125" y="17032"/>
                    <a:pt x="42769" y="17079"/>
                    <a:pt x="42461" y="17198"/>
                  </a:cubicBezTo>
                  <a:cubicBezTo>
                    <a:pt x="42152" y="17269"/>
                    <a:pt x="41844" y="17340"/>
                    <a:pt x="41535" y="17364"/>
                  </a:cubicBezTo>
                  <a:cubicBezTo>
                    <a:pt x="40895" y="17411"/>
                    <a:pt x="40255" y="17459"/>
                    <a:pt x="39662" y="17459"/>
                  </a:cubicBezTo>
                  <a:cubicBezTo>
                    <a:pt x="38476" y="17459"/>
                    <a:pt x="37313" y="17340"/>
                    <a:pt x="36175" y="17103"/>
                  </a:cubicBezTo>
                  <a:cubicBezTo>
                    <a:pt x="35321" y="16937"/>
                    <a:pt x="34514" y="16605"/>
                    <a:pt x="33803" y="16131"/>
                  </a:cubicBezTo>
                  <a:cubicBezTo>
                    <a:pt x="33494" y="15941"/>
                    <a:pt x="33186" y="15704"/>
                    <a:pt x="32901" y="15490"/>
                  </a:cubicBezTo>
                  <a:lnTo>
                    <a:pt x="32545" y="15229"/>
                  </a:lnTo>
                  <a:cubicBezTo>
                    <a:pt x="32545" y="15229"/>
                    <a:pt x="32949" y="14351"/>
                    <a:pt x="33043" y="14114"/>
                  </a:cubicBezTo>
                  <a:cubicBezTo>
                    <a:pt x="33186" y="13782"/>
                    <a:pt x="33209" y="13426"/>
                    <a:pt x="33162" y="13071"/>
                  </a:cubicBezTo>
                  <a:cubicBezTo>
                    <a:pt x="33138" y="12810"/>
                    <a:pt x="32972" y="12572"/>
                    <a:pt x="32711" y="12454"/>
                  </a:cubicBezTo>
                  <a:cubicBezTo>
                    <a:pt x="32688" y="12430"/>
                    <a:pt x="32616" y="12406"/>
                    <a:pt x="32569" y="12406"/>
                  </a:cubicBezTo>
                  <a:cubicBezTo>
                    <a:pt x="32450" y="12406"/>
                    <a:pt x="32356" y="12478"/>
                    <a:pt x="32308" y="12596"/>
                  </a:cubicBezTo>
                  <a:cubicBezTo>
                    <a:pt x="32284" y="12691"/>
                    <a:pt x="32261" y="12786"/>
                    <a:pt x="32261" y="12881"/>
                  </a:cubicBezTo>
                  <a:cubicBezTo>
                    <a:pt x="32166" y="13687"/>
                    <a:pt x="31834" y="14446"/>
                    <a:pt x="31264" y="15039"/>
                  </a:cubicBezTo>
                  <a:cubicBezTo>
                    <a:pt x="30814" y="15538"/>
                    <a:pt x="30339" y="16036"/>
                    <a:pt x="29841" y="16510"/>
                  </a:cubicBezTo>
                  <a:lnTo>
                    <a:pt x="29675" y="16652"/>
                  </a:lnTo>
                  <a:cubicBezTo>
                    <a:pt x="29177" y="17127"/>
                    <a:pt x="28608" y="17506"/>
                    <a:pt x="27991" y="17791"/>
                  </a:cubicBezTo>
                  <a:lnTo>
                    <a:pt x="26425" y="18479"/>
                  </a:lnTo>
                  <a:cubicBezTo>
                    <a:pt x="26046" y="18645"/>
                    <a:pt x="25643" y="18740"/>
                    <a:pt x="25239" y="18740"/>
                  </a:cubicBezTo>
                  <a:cubicBezTo>
                    <a:pt x="25239" y="18716"/>
                    <a:pt x="25263" y="18669"/>
                    <a:pt x="25310" y="18645"/>
                  </a:cubicBezTo>
                  <a:cubicBezTo>
                    <a:pt x="25334" y="18621"/>
                    <a:pt x="25358" y="18598"/>
                    <a:pt x="25358" y="18598"/>
                  </a:cubicBezTo>
                  <a:cubicBezTo>
                    <a:pt x="26141" y="17601"/>
                    <a:pt x="26852" y="16534"/>
                    <a:pt x="27445" y="15395"/>
                  </a:cubicBezTo>
                  <a:cubicBezTo>
                    <a:pt x="27564" y="15158"/>
                    <a:pt x="27659" y="14921"/>
                    <a:pt x="27706" y="14660"/>
                  </a:cubicBezTo>
                  <a:cubicBezTo>
                    <a:pt x="27754" y="14518"/>
                    <a:pt x="27777" y="14351"/>
                    <a:pt x="27801" y="14209"/>
                  </a:cubicBezTo>
                  <a:cubicBezTo>
                    <a:pt x="27849" y="14043"/>
                    <a:pt x="27872" y="13853"/>
                    <a:pt x="27943" y="13687"/>
                  </a:cubicBezTo>
                  <a:cubicBezTo>
                    <a:pt x="28038" y="13331"/>
                    <a:pt x="28062" y="12952"/>
                    <a:pt x="28015" y="12596"/>
                  </a:cubicBezTo>
                  <a:cubicBezTo>
                    <a:pt x="28015" y="12478"/>
                    <a:pt x="28015" y="12383"/>
                    <a:pt x="27991" y="12264"/>
                  </a:cubicBezTo>
                  <a:cubicBezTo>
                    <a:pt x="27991" y="12217"/>
                    <a:pt x="27991" y="12169"/>
                    <a:pt x="27967" y="12145"/>
                  </a:cubicBezTo>
                  <a:cubicBezTo>
                    <a:pt x="27943" y="11979"/>
                    <a:pt x="27801" y="11837"/>
                    <a:pt x="27635" y="11813"/>
                  </a:cubicBezTo>
                  <a:lnTo>
                    <a:pt x="27611" y="11813"/>
                  </a:lnTo>
                  <a:cubicBezTo>
                    <a:pt x="27422" y="11837"/>
                    <a:pt x="27256" y="11979"/>
                    <a:pt x="27256" y="12169"/>
                  </a:cubicBezTo>
                  <a:cubicBezTo>
                    <a:pt x="27232" y="12240"/>
                    <a:pt x="27232" y="12288"/>
                    <a:pt x="27232" y="12359"/>
                  </a:cubicBezTo>
                  <a:cubicBezTo>
                    <a:pt x="27184" y="12905"/>
                    <a:pt x="27090" y="13450"/>
                    <a:pt x="26900" y="13996"/>
                  </a:cubicBezTo>
                  <a:cubicBezTo>
                    <a:pt x="26852" y="14138"/>
                    <a:pt x="26805" y="14280"/>
                    <a:pt x="26757" y="14446"/>
                  </a:cubicBezTo>
                  <a:cubicBezTo>
                    <a:pt x="26686" y="14684"/>
                    <a:pt x="26568" y="14897"/>
                    <a:pt x="26425" y="15111"/>
                  </a:cubicBezTo>
                  <a:cubicBezTo>
                    <a:pt x="25785" y="16036"/>
                    <a:pt x="25263" y="16795"/>
                    <a:pt x="24694" y="17578"/>
                  </a:cubicBezTo>
                  <a:cubicBezTo>
                    <a:pt x="24480" y="17862"/>
                    <a:pt x="24243" y="18147"/>
                    <a:pt x="23958" y="18384"/>
                  </a:cubicBezTo>
                  <a:lnTo>
                    <a:pt x="23460" y="18858"/>
                  </a:lnTo>
                  <a:cubicBezTo>
                    <a:pt x="22986" y="19357"/>
                    <a:pt x="22464" y="19807"/>
                    <a:pt x="21942" y="20211"/>
                  </a:cubicBezTo>
                  <a:cubicBezTo>
                    <a:pt x="20637" y="21207"/>
                    <a:pt x="19214" y="22013"/>
                    <a:pt x="17720" y="22654"/>
                  </a:cubicBezTo>
                  <a:cubicBezTo>
                    <a:pt x="17530" y="22725"/>
                    <a:pt x="17340" y="22820"/>
                    <a:pt x="17127" y="22891"/>
                  </a:cubicBezTo>
                  <a:lnTo>
                    <a:pt x="16581" y="23128"/>
                  </a:lnTo>
                  <a:cubicBezTo>
                    <a:pt x="16510" y="23152"/>
                    <a:pt x="16439" y="23176"/>
                    <a:pt x="16344" y="23176"/>
                  </a:cubicBezTo>
                  <a:lnTo>
                    <a:pt x="16297" y="23176"/>
                  </a:lnTo>
                  <a:lnTo>
                    <a:pt x="16297" y="23152"/>
                  </a:lnTo>
                  <a:cubicBezTo>
                    <a:pt x="16297" y="23104"/>
                    <a:pt x="16273" y="23057"/>
                    <a:pt x="16273" y="22986"/>
                  </a:cubicBezTo>
                  <a:lnTo>
                    <a:pt x="16273" y="22393"/>
                  </a:lnTo>
                  <a:lnTo>
                    <a:pt x="16273" y="21444"/>
                  </a:lnTo>
                  <a:cubicBezTo>
                    <a:pt x="16297" y="20993"/>
                    <a:pt x="16415" y="20543"/>
                    <a:pt x="16652" y="20139"/>
                  </a:cubicBezTo>
                  <a:cubicBezTo>
                    <a:pt x="16700" y="20068"/>
                    <a:pt x="16747" y="19997"/>
                    <a:pt x="16842" y="19926"/>
                  </a:cubicBezTo>
                  <a:lnTo>
                    <a:pt x="16913" y="19855"/>
                  </a:lnTo>
                  <a:cubicBezTo>
                    <a:pt x="17056" y="19736"/>
                    <a:pt x="17079" y="19546"/>
                    <a:pt x="17008" y="19404"/>
                  </a:cubicBezTo>
                  <a:cubicBezTo>
                    <a:pt x="16937" y="19238"/>
                    <a:pt x="16795" y="19167"/>
                    <a:pt x="16629" y="19167"/>
                  </a:cubicBezTo>
                  <a:lnTo>
                    <a:pt x="16534" y="19167"/>
                  </a:lnTo>
                  <a:cubicBezTo>
                    <a:pt x="16320" y="19214"/>
                    <a:pt x="16130" y="19333"/>
                    <a:pt x="16036" y="19523"/>
                  </a:cubicBezTo>
                  <a:cubicBezTo>
                    <a:pt x="15656" y="19997"/>
                    <a:pt x="15395" y="20566"/>
                    <a:pt x="15324" y="21183"/>
                  </a:cubicBezTo>
                  <a:cubicBezTo>
                    <a:pt x="15300" y="21373"/>
                    <a:pt x="15300" y="21563"/>
                    <a:pt x="15277" y="21752"/>
                  </a:cubicBezTo>
                  <a:cubicBezTo>
                    <a:pt x="15277" y="21895"/>
                    <a:pt x="15277" y="22061"/>
                    <a:pt x="15253" y="22179"/>
                  </a:cubicBezTo>
                  <a:cubicBezTo>
                    <a:pt x="15229" y="22322"/>
                    <a:pt x="15229" y="22369"/>
                    <a:pt x="15205" y="22488"/>
                  </a:cubicBezTo>
                  <a:lnTo>
                    <a:pt x="15205" y="22511"/>
                  </a:lnTo>
                  <a:cubicBezTo>
                    <a:pt x="15205" y="22511"/>
                    <a:pt x="15205" y="22488"/>
                    <a:pt x="15205" y="22488"/>
                  </a:cubicBezTo>
                  <a:lnTo>
                    <a:pt x="15205" y="21729"/>
                  </a:lnTo>
                  <a:cubicBezTo>
                    <a:pt x="15205" y="20827"/>
                    <a:pt x="15205" y="19926"/>
                    <a:pt x="15229" y="19024"/>
                  </a:cubicBezTo>
                  <a:cubicBezTo>
                    <a:pt x="15229" y="18692"/>
                    <a:pt x="15229" y="18360"/>
                    <a:pt x="15253" y="18052"/>
                  </a:cubicBezTo>
                  <a:lnTo>
                    <a:pt x="15253" y="17957"/>
                  </a:lnTo>
                  <a:cubicBezTo>
                    <a:pt x="15300" y="17079"/>
                    <a:pt x="15419" y="16202"/>
                    <a:pt x="15609" y="15324"/>
                  </a:cubicBezTo>
                  <a:cubicBezTo>
                    <a:pt x="15632" y="15182"/>
                    <a:pt x="15680" y="15063"/>
                    <a:pt x="15751" y="14945"/>
                  </a:cubicBezTo>
                  <a:cubicBezTo>
                    <a:pt x="16107" y="14399"/>
                    <a:pt x="16368" y="13830"/>
                    <a:pt x="16557" y="13213"/>
                  </a:cubicBezTo>
                  <a:cubicBezTo>
                    <a:pt x="16700" y="12810"/>
                    <a:pt x="16866" y="12430"/>
                    <a:pt x="17056" y="12074"/>
                  </a:cubicBezTo>
                  <a:cubicBezTo>
                    <a:pt x="17198" y="11813"/>
                    <a:pt x="17364" y="11529"/>
                    <a:pt x="17530" y="11268"/>
                  </a:cubicBezTo>
                  <a:lnTo>
                    <a:pt x="17672" y="11078"/>
                  </a:lnTo>
                  <a:cubicBezTo>
                    <a:pt x="17720" y="10983"/>
                    <a:pt x="17791" y="10912"/>
                    <a:pt x="17862" y="10841"/>
                  </a:cubicBezTo>
                  <a:cubicBezTo>
                    <a:pt x="18313" y="10366"/>
                    <a:pt x="18787" y="9916"/>
                    <a:pt x="19285" y="9512"/>
                  </a:cubicBezTo>
                  <a:cubicBezTo>
                    <a:pt x="19617" y="9228"/>
                    <a:pt x="19926" y="8919"/>
                    <a:pt x="20163" y="8564"/>
                  </a:cubicBezTo>
                  <a:lnTo>
                    <a:pt x="20377" y="8303"/>
                  </a:lnTo>
                  <a:lnTo>
                    <a:pt x="20543" y="8113"/>
                  </a:lnTo>
                  <a:cubicBezTo>
                    <a:pt x="20756" y="7828"/>
                    <a:pt x="20993" y="7567"/>
                    <a:pt x="21230" y="7330"/>
                  </a:cubicBezTo>
                  <a:cubicBezTo>
                    <a:pt x="21586" y="7069"/>
                    <a:pt x="21729" y="6618"/>
                    <a:pt x="21634" y="6192"/>
                  </a:cubicBezTo>
                  <a:close/>
                  <a:moveTo>
                    <a:pt x="8730" y="57049"/>
                  </a:moveTo>
                  <a:cubicBezTo>
                    <a:pt x="8753" y="56503"/>
                    <a:pt x="8848" y="55982"/>
                    <a:pt x="8919" y="55460"/>
                  </a:cubicBezTo>
                  <a:cubicBezTo>
                    <a:pt x="8967" y="55294"/>
                    <a:pt x="9014" y="55128"/>
                    <a:pt x="9062" y="54985"/>
                  </a:cubicBezTo>
                  <a:lnTo>
                    <a:pt x="9133" y="54843"/>
                  </a:lnTo>
                  <a:cubicBezTo>
                    <a:pt x="9180" y="54677"/>
                    <a:pt x="9228" y="54535"/>
                    <a:pt x="9299" y="54392"/>
                  </a:cubicBezTo>
                  <a:lnTo>
                    <a:pt x="9346" y="54226"/>
                  </a:lnTo>
                  <a:cubicBezTo>
                    <a:pt x="9418" y="53965"/>
                    <a:pt x="9560" y="53776"/>
                    <a:pt x="9750" y="53609"/>
                  </a:cubicBezTo>
                  <a:lnTo>
                    <a:pt x="9750" y="53657"/>
                  </a:lnTo>
                  <a:cubicBezTo>
                    <a:pt x="9773" y="53752"/>
                    <a:pt x="9797" y="53847"/>
                    <a:pt x="9797" y="53942"/>
                  </a:cubicBezTo>
                  <a:lnTo>
                    <a:pt x="9797" y="55602"/>
                  </a:lnTo>
                  <a:cubicBezTo>
                    <a:pt x="9773" y="56005"/>
                    <a:pt x="9678" y="56385"/>
                    <a:pt x="9512" y="56764"/>
                  </a:cubicBezTo>
                  <a:cubicBezTo>
                    <a:pt x="9394" y="57025"/>
                    <a:pt x="9275" y="57310"/>
                    <a:pt x="9157" y="57571"/>
                  </a:cubicBezTo>
                  <a:cubicBezTo>
                    <a:pt x="9062" y="57784"/>
                    <a:pt x="8967" y="57998"/>
                    <a:pt x="8872" y="58211"/>
                  </a:cubicBezTo>
                  <a:lnTo>
                    <a:pt x="8872" y="58211"/>
                  </a:lnTo>
                  <a:cubicBezTo>
                    <a:pt x="8730" y="57832"/>
                    <a:pt x="8682" y="57429"/>
                    <a:pt x="8730" y="57049"/>
                  </a:cubicBezTo>
                  <a:close/>
                  <a:moveTo>
                    <a:pt x="35226" y="72895"/>
                  </a:moveTo>
                  <a:cubicBezTo>
                    <a:pt x="35178" y="72942"/>
                    <a:pt x="35107" y="72989"/>
                    <a:pt x="35036" y="72989"/>
                  </a:cubicBezTo>
                  <a:lnTo>
                    <a:pt x="34419" y="72989"/>
                  </a:lnTo>
                  <a:cubicBezTo>
                    <a:pt x="34206" y="72989"/>
                    <a:pt x="33945" y="72989"/>
                    <a:pt x="33708" y="72966"/>
                  </a:cubicBezTo>
                  <a:cubicBezTo>
                    <a:pt x="33589" y="72966"/>
                    <a:pt x="33447" y="72918"/>
                    <a:pt x="33352" y="72847"/>
                  </a:cubicBezTo>
                  <a:lnTo>
                    <a:pt x="33328" y="72823"/>
                  </a:lnTo>
                  <a:cubicBezTo>
                    <a:pt x="32877" y="72562"/>
                    <a:pt x="32474" y="72207"/>
                    <a:pt x="32189" y="71780"/>
                  </a:cubicBezTo>
                  <a:cubicBezTo>
                    <a:pt x="32047" y="71566"/>
                    <a:pt x="31929" y="71353"/>
                    <a:pt x="31786" y="71092"/>
                  </a:cubicBezTo>
                  <a:lnTo>
                    <a:pt x="31644" y="70855"/>
                  </a:lnTo>
                  <a:cubicBezTo>
                    <a:pt x="31929" y="70926"/>
                    <a:pt x="32189" y="71021"/>
                    <a:pt x="32427" y="71115"/>
                  </a:cubicBezTo>
                  <a:cubicBezTo>
                    <a:pt x="33043" y="71424"/>
                    <a:pt x="33708" y="71709"/>
                    <a:pt x="34372" y="72017"/>
                  </a:cubicBezTo>
                  <a:cubicBezTo>
                    <a:pt x="34704" y="72159"/>
                    <a:pt x="34965" y="72373"/>
                    <a:pt x="35178" y="72681"/>
                  </a:cubicBezTo>
                  <a:cubicBezTo>
                    <a:pt x="35226" y="72729"/>
                    <a:pt x="35249" y="72823"/>
                    <a:pt x="35226" y="728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46;p50"/>
            <p:cNvSpPr/>
            <p:nvPr/>
          </p:nvSpPr>
          <p:spPr>
            <a:xfrm>
              <a:off x="10621000" y="1598425"/>
              <a:ext cx="320850" cy="115075"/>
            </a:xfrm>
            <a:custGeom>
              <a:avLst/>
              <a:gdLst/>
              <a:ahLst/>
              <a:cxnLst/>
              <a:rect l="l" t="t" r="r" b="b"/>
              <a:pathLst>
                <a:path w="12834" h="4603" extrusionOk="0">
                  <a:moveTo>
                    <a:pt x="11790" y="2752"/>
                  </a:moveTo>
                  <a:cubicBezTo>
                    <a:pt x="12003" y="2515"/>
                    <a:pt x="12217" y="2277"/>
                    <a:pt x="12406" y="2017"/>
                  </a:cubicBezTo>
                  <a:cubicBezTo>
                    <a:pt x="12738" y="1613"/>
                    <a:pt x="12833" y="1020"/>
                    <a:pt x="12620" y="522"/>
                  </a:cubicBezTo>
                  <a:cubicBezTo>
                    <a:pt x="12596" y="475"/>
                    <a:pt x="12572" y="403"/>
                    <a:pt x="12572" y="332"/>
                  </a:cubicBezTo>
                  <a:cubicBezTo>
                    <a:pt x="12549" y="285"/>
                    <a:pt x="12525" y="214"/>
                    <a:pt x="12525" y="166"/>
                  </a:cubicBezTo>
                  <a:cubicBezTo>
                    <a:pt x="12477" y="71"/>
                    <a:pt x="12383" y="0"/>
                    <a:pt x="12288" y="0"/>
                  </a:cubicBezTo>
                  <a:lnTo>
                    <a:pt x="12288" y="0"/>
                  </a:lnTo>
                  <a:cubicBezTo>
                    <a:pt x="12193" y="24"/>
                    <a:pt x="12122" y="95"/>
                    <a:pt x="12074" y="166"/>
                  </a:cubicBezTo>
                  <a:cubicBezTo>
                    <a:pt x="11956" y="688"/>
                    <a:pt x="11671" y="1139"/>
                    <a:pt x="11291" y="1495"/>
                  </a:cubicBezTo>
                  <a:cubicBezTo>
                    <a:pt x="11244" y="1542"/>
                    <a:pt x="11197" y="1590"/>
                    <a:pt x="11149" y="1637"/>
                  </a:cubicBezTo>
                  <a:cubicBezTo>
                    <a:pt x="10936" y="1969"/>
                    <a:pt x="10627" y="2206"/>
                    <a:pt x="10271" y="2349"/>
                  </a:cubicBezTo>
                  <a:cubicBezTo>
                    <a:pt x="10129" y="2396"/>
                    <a:pt x="9963" y="2467"/>
                    <a:pt x="9821" y="2515"/>
                  </a:cubicBezTo>
                  <a:cubicBezTo>
                    <a:pt x="9536" y="2633"/>
                    <a:pt x="9251" y="2752"/>
                    <a:pt x="8967" y="2894"/>
                  </a:cubicBezTo>
                  <a:cubicBezTo>
                    <a:pt x="8208" y="3250"/>
                    <a:pt x="7354" y="3440"/>
                    <a:pt x="6476" y="3416"/>
                  </a:cubicBezTo>
                  <a:cubicBezTo>
                    <a:pt x="6025" y="3416"/>
                    <a:pt x="5598" y="3392"/>
                    <a:pt x="5148" y="3345"/>
                  </a:cubicBezTo>
                  <a:cubicBezTo>
                    <a:pt x="4816" y="3297"/>
                    <a:pt x="4507" y="3226"/>
                    <a:pt x="4199" y="3131"/>
                  </a:cubicBezTo>
                  <a:lnTo>
                    <a:pt x="3914" y="3060"/>
                  </a:lnTo>
                  <a:cubicBezTo>
                    <a:pt x="3250" y="2942"/>
                    <a:pt x="2610" y="2681"/>
                    <a:pt x="2088" y="2277"/>
                  </a:cubicBezTo>
                  <a:lnTo>
                    <a:pt x="1969" y="2183"/>
                  </a:lnTo>
                  <a:cubicBezTo>
                    <a:pt x="1661" y="2017"/>
                    <a:pt x="1352" y="1850"/>
                    <a:pt x="1020" y="1708"/>
                  </a:cubicBezTo>
                  <a:lnTo>
                    <a:pt x="902" y="1661"/>
                  </a:lnTo>
                  <a:cubicBezTo>
                    <a:pt x="759" y="1613"/>
                    <a:pt x="593" y="1590"/>
                    <a:pt x="427" y="1590"/>
                  </a:cubicBezTo>
                  <a:cubicBezTo>
                    <a:pt x="261" y="1590"/>
                    <a:pt x="119" y="1708"/>
                    <a:pt x="71" y="1850"/>
                  </a:cubicBezTo>
                  <a:cubicBezTo>
                    <a:pt x="0" y="1993"/>
                    <a:pt x="24" y="2159"/>
                    <a:pt x="143" y="2277"/>
                  </a:cubicBezTo>
                  <a:cubicBezTo>
                    <a:pt x="332" y="2443"/>
                    <a:pt x="522" y="2586"/>
                    <a:pt x="712" y="2728"/>
                  </a:cubicBezTo>
                  <a:cubicBezTo>
                    <a:pt x="949" y="2894"/>
                    <a:pt x="1186" y="3037"/>
                    <a:pt x="1400" y="3179"/>
                  </a:cubicBezTo>
                  <a:cubicBezTo>
                    <a:pt x="1637" y="3321"/>
                    <a:pt x="1851" y="3463"/>
                    <a:pt x="2088" y="3606"/>
                  </a:cubicBezTo>
                  <a:cubicBezTo>
                    <a:pt x="2301" y="3748"/>
                    <a:pt x="2562" y="3867"/>
                    <a:pt x="2823" y="3938"/>
                  </a:cubicBezTo>
                  <a:cubicBezTo>
                    <a:pt x="3155" y="4009"/>
                    <a:pt x="3511" y="4128"/>
                    <a:pt x="3891" y="4223"/>
                  </a:cubicBezTo>
                  <a:cubicBezTo>
                    <a:pt x="4555" y="4436"/>
                    <a:pt x="5243" y="4578"/>
                    <a:pt x="5930" y="4602"/>
                  </a:cubicBezTo>
                  <a:lnTo>
                    <a:pt x="6144" y="4602"/>
                  </a:lnTo>
                  <a:lnTo>
                    <a:pt x="6666" y="4602"/>
                  </a:lnTo>
                  <a:cubicBezTo>
                    <a:pt x="7662" y="4602"/>
                    <a:pt x="8635" y="4365"/>
                    <a:pt x="9512" y="3914"/>
                  </a:cubicBezTo>
                  <a:cubicBezTo>
                    <a:pt x="9583" y="3890"/>
                    <a:pt x="9678" y="3843"/>
                    <a:pt x="9773" y="3819"/>
                  </a:cubicBezTo>
                  <a:cubicBezTo>
                    <a:pt x="9868" y="3796"/>
                    <a:pt x="9939" y="3748"/>
                    <a:pt x="10010" y="3724"/>
                  </a:cubicBezTo>
                  <a:lnTo>
                    <a:pt x="10177" y="3653"/>
                  </a:lnTo>
                  <a:cubicBezTo>
                    <a:pt x="10556" y="3487"/>
                    <a:pt x="10959" y="3321"/>
                    <a:pt x="11339" y="3108"/>
                  </a:cubicBezTo>
                  <a:cubicBezTo>
                    <a:pt x="11505" y="3013"/>
                    <a:pt x="11647" y="2894"/>
                    <a:pt x="11790" y="275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47;p50"/>
            <p:cNvSpPr/>
            <p:nvPr/>
          </p:nvSpPr>
          <p:spPr>
            <a:xfrm>
              <a:off x="10588975" y="1511250"/>
              <a:ext cx="53400" cy="48650"/>
            </a:xfrm>
            <a:custGeom>
              <a:avLst/>
              <a:gdLst/>
              <a:ahLst/>
              <a:cxnLst/>
              <a:rect l="l" t="t" r="r" b="b"/>
              <a:pathLst>
                <a:path w="2136" h="1946" extrusionOk="0">
                  <a:moveTo>
                    <a:pt x="1993" y="1424"/>
                  </a:moveTo>
                  <a:cubicBezTo>
                    <a:pt x="2135" y="1020"/>
                    <a:pt x="2064" y="593"/>
                    <a:pt x="1803" y="285"/>
                  </a:cubicBezTo>
                  <a:cubicBezTo>
                    <a:pt x="1613" y="95"/>
                    <a:pt x="1376" y="0"/>
                    <a:pt x="1115" y="24"/>
                  </a:cubicBezTo>
                  <a:lnTo>
                    <a:pt x="831" y="24"/>
                  </a:lnTo>
                  <a:cubicBezTo>
                    <a:pt x="546" y="24"/>
                    <a:pt x="285" y="190"/>
                    <a:pt x="143" y="451"/>
                  </a:cubicBezTo>
                  <a:cubicBezTo>
                    <a:pt x="0" y="712"/>
                    <a:pt x="24" y="1044"/>
                    <a:pt x="190" y="1305"/>
                  </a:cubicBezTo>
                  <a:cubicBezTo>
                    <a:pt x="332" y="1542"/>
                    <a:pt x="522" y="1708"/>
                    <a:pt x="759" y="1827"/>
                  </a:cubicBezTo>
                  <a:cubicBezTo>
                    <a:pt x="878" y="1898"/>
                    <a:pt x="1020" y="1922"/>
                    <a:pt x="1139" y="1945"/>
                  </a:cubicBezTo>
                  <a:lnTo>
                    <a:pt x="1186" y="1945"/>
                  </a:lnTo>
                  <a:cubicBezTo>
                    <a:pt x="1518" y="1945"/>
                    <a:pt x="1851" y="1732"/>
                    <a:pt x="1993" y="14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48;p50"/>
            <p:cNvSpPr/>
            <p:nvPr/>
          </p:nvSpPr>
          <p:spPr>
            <a:xfrm>
              <a:off x="10903275" y="1461425"/>
              <a:ext cx="39150" cy="44500"/>
            </a:xfrm>
            <a:custGeom>
              <a:avLst/>
              <a:gdLst/>
              <a:ahLst/>
              <a:cxnLst/>
              <a:rect l="l" t="t" r="r" b="b"/>
              <a:pathLst>
                <a:path w="1566" h="1780" extrusionOk="0">
                  <a:moveTo>
                    <a:pt x="24" y="1092"/>
                  </a:moveTo>
                  <a:cubicBezTo>
                    <a:pt x="24" y="1210"/>
                    <a:pt x="48" y="1305"/>
                    <a:pt x="95" y="1424"/>
                  </a:cubicBezTo>
                  <a:cubicBezTo>
                    <a:pt x="238" y="1661"/>
                    <a:pt x="499" y="1780"/>
                    <a:pt x="783" y="1756"/>
                  </a:cubicBezTo>
                  <a:lnTo>
                    <a:pt x="807" y="1756"/>
                  </a:lnTo>
                  <a:cubicBezTo>
                    <a:pt x="1092" y="1756"/>
                    <a:pt x="1352" y="1590"/>
                    <a:pt x="1447" y="1305"/>
                  </a:cubicBezTo>
                  <a:cubicBezTo>
                    <a:pt x="1542" y="1021"/>
                    <a:pt x="1566" y="712"/>
                    <a:pt x="1471" y="428"/>
                  </a:cubicBezTo>
                  <a:cubicBezTo>
                    <a:pt x="1424" y="167"/>
                    <a:pt x="1186" y="1"/>
                    <a:pt x="926" y="24"/>
                  </a:cubicBezTo>
                  <a:lnTo>
                    <a:pt x="831" y="24"/>
                  </a:lnTo>
                  <a:lnTo>
                    <a:pt x="736" y="24"/>
                  </a:lnTo>
                  <a:lnTo>
                    <a:pt x="641" y="24"/>
                  </a:lnTo>
                  <a:cubicBezTo>
                    <a:pt x="380" y="24"/>
                    <a:pt x="166" y="190"/>
                    <a:pt x="95" y="451"/>
                  </a:cubicBezTo>
                  <a:cubicBezTo>
                    <a:pt x="48" y="546"/>
                    <a:pt x="24" y="665"/>
                    <a:pt x="24" y="760"/>
                  </a:cubicBezTo>
                  <a:cubicBezTo>
                    <a:pt x="24" y="807"/>
                    <a:pt x="24" y="855"/>
                    <a:pt x="0" y="902"/>
                  </a:cubicBezTo>
                  <a:cubicBezTo>
                    <a:pt x="0" y="926"/>
                    <a:pt x="0" y="926"/>
                    <a:pt x="0" y="950"/>
                  </a:cubicBezTo>
                  <a:cubicBezTo>
                    <a:pt x="0" y="1021"/>
                    <a:pt x="0" y="1044"/>
                    <a:pt x="24" y="10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949;p50"/>
          <p:cNvGrpSpPr/>
          <p:nvPr/>
        </p:nvGrpSpPr>
        <p:grpSpPr>
          <a:xfrm flipH="1">
            <a:off x="7420838" y="4081475"/>
            <a:ext cx="643950" cy="195675"/>
            <a:chOff x="806663" y="3241275"/>
            <a:chExt cx="643950" cy="195675"/>
          </a:xfrm>
        </p:grpSpPr>
        <p:sp>
          <p:nvSpPr>
            <p:cNvPr id="93" name="Google Shape;950;p50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51;p50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49;p50"/>
          <p:cNvGrpSpPr/>
          <p:nvPr/>
        </p:nvGrpSpPr>
        <p:grpSpPr>
          <a:xfrm flipH="1">
            <a:off x="3347089" y="4363976"/>
            <a:ext cx="643950" cy="195675"/>
            <a:chOff x="806663" y="3241275"/>
            <a:chExt cx="643950" cy="195675"/>
          </a:xfrm>
        </p:grpSpPr>
        <p:sp>
          <p:nvSpPr>
            <p:cNvPr id="96" name="Google Shape;950;p50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51;p50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7" name="Google Shape;527;p42"/>
          <p:cNvGrpSpPr/>
          <p:nvPr/>
        </p:nvGrpSpPr>
        <p:grpSpPr>
          <a:xfrm rot="5200152" flipH="1">
            <a:off x="695833" y="897870"/>
            <a:ext cx="808291" cy="1469509"/>
            <a:chOff x="1474325" y="858525"/>
            <a:chExt cx="808300" cy="1469525"/>
          </a:xfrm>
        </p:grpSpPr>
        <p:sp>
          <p:nvSpPr>
            <p:cNvPr id="528" name="Google Shape;528;p42"/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42"/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solidFill>
              <a:srgbClr val="FF0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42"/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solidFill>
              <a:srgbClr val="FF83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1" name="Google Shape;531;p42"/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</p:grpSpPr>
          <p:sp>
            <p:nvSpPr>
              <p:cNvPr id="532" name="Google Shape;532;p42"/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solidFill>
                <a:srgbClr val="4F24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33" name="Google Shape;533;p42"/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</p:grpSpPr>
            <p:sp>
              <p:nvSpPr>
                <p:cNvPr id="534" name="Google Shape;534;p42"/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5" name="Google Shape;535;p42"/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6" name="Google Shape;536;p42"/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7" name="Google Shape;537;p42"/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8" name="Google Shape;538;p42"/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9" name="Google Shape;539;p42"/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0" name="Google Shape;540;p42"/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1" name="Google Shape;541;p42"/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2" name="Google Shape;542;p42"/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3" name="Google Shape;543;p42"/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4" name="Google Shape;544;p42"/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5" name="Google Shape;545;p42"/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6" name="Google Shape;546;p42"/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7" name="Google Shape;547;p42"/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8" name="Google Shape;548;p42"/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9" name="Google Shape;549;p42"/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solidFill>
                  <a:srgbClr val="4F24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30" name="TextBox 29"/>
          <p:cNvSpPr txBox="1"/>
          <p:nvPr/>
        </p:nvSpPr>
        <p:spPr>
          <a:xfrm>
            <a:off x="1567543" y="317240"/>
            <a:ext cx="647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00B0F0"/>
                </a:solidFill>
              </a:rPr>
              <a:t>Chúng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mình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cùng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nghe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cô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đọc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lại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bài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thơ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với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tranh</a:t>
            </a:r>
            <a:r>
              <a:rPr lang="en-US" sz="1600" dirty="0" smtClean="0">
                <a:solidFill>
                  <a:srgbClr val="00B0F0"/>
                </a:solidFill>
              </a:rPr>
              <a:t> minh </a:t>
            </a:r>
            <a:r>
              <a:rPr lang="en-US" sz="1600" dirty="0" err="1" smtClean="0">
                <a:solidFill>
                  <a:srgbClr val="00B0F0"/>
                </a:solidFill>
              </a:rPr>
              <a:t>họa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</a:rPr>
              <a:t>nhé</a:t>
            </a:r>
            <a:endParaRPr lang="en-US" sz="1600" dirty="0">
              <a:solidFill>
                <a:srgbClr val="00B0F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391" y="870736"/>
            <a:ext cx="6458659" cy="3639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3" name="Google Shape;1273;p56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1274" name="Google Shape;1274;p56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6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1276;p56"/>
          <p:cNvGrpSpPr/>
          <p:nvPr/>
        </p:nvGrpSpPr>
        <p:grpSpPr>
          <a:xfrm>
            <a:off x="7832550" y="325325"/>
            <a:ext cx="741250" cy="792000"/>
            <a:chOff x="-3118700" y="2365900"/>
            <a:chExt cx="741250" cy="792000"/>
          </a:xfrm>
        </p:grpSpPr>
        <p:sp>
          <p:nvSpPr>
            <p:cNvPr id="1277" name="Google Shape;1277;p56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6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6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6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6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6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6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6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6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6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56"/>
          <p:cNvGrpSpPr/>
          <p:nvPr/>
        </p:nvGrpSpPr>
        <p:grpSpPr>
          <a:xfrm rot="8281202" flipH="1">
            <a:off x="1629071" y="646289"/>
            <a:ext cx="407382" cy="1159252"/>
            <a:chOff x="1474325" y="1168675"/>
            <a:chExt cx="407425" cy="1159375"/>
          </a:xfrm>
        </p:grpSpPr>
        <p:sp>
          <p:nvSpPr>
            <p:cNvPr id="1296" name="Google Shape;1296;p56"/>
            <p:cNvSpPr/>
            <p:nvPr/>
          </p:nvSpPr>
          <p:spPr>
            <a:xfrm flipH="1">
              <a:off x="1751250" y="1216700"/>
              <a:ext cx="55175" cy="52225"/>
            </a:xfrm>
            <a:custGeom>
              <a:avLst/>
              <a:gdLst/>
              <a:ahLst/>
              <a:cxnLst/>
              <a:rect l="l" t="t" r="r" b="b"/>
              <a:pathLst>
                <a:path w="2207" h="2089" extrusionOk="0">
                  <a:moveTo>
                    <a:pt x="1661" y="190"/>
                  </a:moveTo>
                  <a:cubicBezTo>
                    <a:pt x="2206" y="499"/>
                    <a:pt x="2183" y="949"/>
                    <a:pt x="1850" y="1543"/>
                  </a:cubicBezTo>
                  <a:cubicBezTo>
                    <a:pt x="1589" y="1922"/>
                    <a:pt x="1068" y="2088"/>
                    <a:pt x="641" y="1875"/>
                  </a:cubicBezTo>
                  <a:cubicBezTo>
                    <a:pt x="237" y="1685"/>
                    <a:pt x="0" y="1234"/>
                    <a:pt x="95" y="807"/>
                  </a:cubicBezTo>
                  <a:cubicBezTo>
                    <a:pt x="166" y="333"/>
                    <a:pt x="593" y="1"/>
                    <a:pt x="1068" y="24"/>
                  </a:cubicBezTo>
                  <a:cubicBezTo>
                    <a:pt x="1281" y="48"/>
                    <a:pt x="1471" y="119"/>
                    <a:pt x="1661" y="19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6"/>
            <p:cNvSpPr/>
            <p:nvPr/>
          </p:nvSpPr>
          <p:spPr>
            <a:xfrm flipH="1">
              <a:off x="1594700" y="1504900"/>
              <a:ext cx="51025" cy="51025"/>
            </a:xfrm>
            <a:custGeom>
              <a:avLst/>
              <a:gdLst/>
              <a:ahLst/>
              <a:cxnLst/>
              <a:rect l="l" t="t" r="r" b="b"/>
              <a:pathLst>
                <a:path w="2041" h="2041" extrusionOk="0">
                  <a:moveTo>
                    <a:pt x="1495" y="262"/>
                  </a:moveTo>
                  <a:cubicBezTo>
                    <a:pt x="1922" y="523"/>
                    <a:pt x="2041" y="1092"/>
                    <a:pt x="1780" y="1495"/>
                  </a:cubicBezTo>
                  <a:cubicBezTo>
                    <a:pt x="1495" y="1922"/>
                    <a:pt x="949" y="2041"/>
                    <a:pt x="522" y="1756"/>
                  </a:cubicBezTo>
                  <a:cubicBezTo>
                    <a:pt x="119" y="1495"/>
                    <a:pt x="1" y="926"/>
                    <a:pt x="261" y="523"/>
                  </a:cubicBezTo>
                  <a:cubicBezTo>
                    <a:pt x="522" y="120"/>
                    <a:pt x="1092" y="1"/>
                    <a:pt x="1495" y="262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6"/>
            <p:cNvSpPr/>
            <p:nvPr/>
          </p:nvSpPr>
          <p:spPr>
            <a:xfrm flipH="1">
              <a:off x="1592925" y="1618775"/>
              <a:ext cx="74150" cy="68225"/>
            </a:xfrm>
            <a:custGeom>
              <a:avLst/>
              <a:gdLst/>
              <a:ahLst/>
              <a:cxnLst/>
              <a:rect l="l" t="t" r="r" b="b"/>
              <a:pathLst>
                <a:path w="2966" h="2729" extrusionOk="0">
                  <a:moveTo>
                    <a:pt x="1922" y="570"/>
                  </a:moveTo>
                  <a:cubicBezTo>
                    <a:pt x="2966" y="1139"/>
                    <a:pt x="2088" y="2728"/>
                    <a:pt x="1044" y="2159"/>
                  </a:cubicBezTo>
                  <a:cubicBezTo>
                    <a:pt x="1" y="1566"/>
                    <a:pt x="855" y="0"/>
                    <a:pt x="1922" y="57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6"/>
            <p:cNvSpPr/>
            <p:nvPr/>
          </p:nvSpPr>
          <p:spPr>
            <a:xfrm flipH="1">
              <a:off x="1800475" y="1719000"/>
              <a:ext cx="58725" cy="61100"/>
            </a:xfrm>
            <a:custGeom>
              <a:avLst/>
              <a:gdLst/>
              <a:ahLst/>
              <a:cxnLst/>
              <a:rect l="l" t="t" r="r" b="b"/>
              <a:pathLst>
                <a:path w="2349" h="2444" extrusionOk="0">
                  <a:moveTo>
                    <a:pt x="1755" y="237"/>
                  </a:moveTo>
                  <a:cubicBezTo>
                    <a:pt x="2182" y="475"/>
                    <a:pt x="2348" y="996"/>
                    <a:pt x="2087" y="1423"/>
                  </a:cubicBezTo>
                  <a:cubicBezTo>
                    <a:pt x="1518" y="2443"/>
                    <a:pt x="0" y="1566"/>
                    <a:pt x="569" y="570"/>
                  </a:cubicBezTo>
                  <a:cubicBezTo>
                    <a:pt x="807" y="143"/>
                    <a:pt x="1352" y="0"/>
                    <a:pt x="1755" y="23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6"/>
            <p:cNvSpPr/>
            <p:nvPr/>
          </p:nvSpPr>
          <p:spPr>
            <a:xfrm flipH="1">
              <a:off x="1585800" y="2272875"/>
              <a:ext cx="51025" cy="55175"/>
            </a:xfrm>
            <a:custGeom>
              <a:avLst/>
              <a:gdLst/>
              <a:ahLst/>
              <a:cxnLst/>
              <a:rect l="l" t="t" r="r" b="b"/>
              <a:pathLst>
                <a:path w="2041" h="2207" extrusionOk="0">
                  <a:moveTo>
                    <a:pt x="1779" y="1566"/>
                  </a:moveTo>
                  <a:cubicBezTo>
                    <a:pt x="1400" y="2207"/>
                    <a:pt x="404" y="2088"/>
                    <a:pt x="214" y="1353"/>
                  </a:cubicBezTo>
                  <a:cubicBezTo>
                    <a:pt x="0" y="594"/>
                    <a:pt x="807" y="0"/>
                    <a:pt x="1471" y="380"/>
                  </a:cubicBezTo>
                  <a:cubicBezTo>
                    <a:pt x="1898" y="594"/>
                    <a:pt x="2040" y="1139"/>
                    <a:pt x="1779" y="15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6"/>
            <p:cNvSpPr/>
            <p:nvPr/>
          </p:nvSpPr>
          <p:spPr>
            <a:xfrm flipH="1">
              <a:off x="1474325" y="2036250"/>
              <a:ext cx="43900" cy="49250"/>
            </a:xfrm>
            <a:custGeom>
              <a:avLst/>
              <a:gdLst/>
              <a:ahLst/>
              <a:cxnLst/>
              <a:rect l="l" t="t" r="r" b="b"/>
              <a:pathLst>
                <a:path w="1756" h="1970" extrusionOk="0">
                  <a:moveTo>
                    <a:pt x="451" y="1804"/>
                  </a:moveTo>
                  <a:cubicBezTo>
                    <a:pt x="167" y="1614"/>
                    <a:pt x="1" y="1258"/>
                    <a:pt x="72" y="926"/>
                  </a:cubicBezTo>
                  <a:cubicBezTo>
                    <a:pt x="238" y="96"/>
                    <a:pt x="1353" y="1"/>
                    <a:pt x="1661" y="784"/>
                  </a:cubicBezTo>
                  <a:cubicBezTo>
                    <a:pt x="1708" y="950"/>
                    <a:pt x="1732" y="1116"/>
                    <a:pt x="1732" y="1282"/>
                  </a:cubicBezTo>
                  <a:cubicBezTo>
                    <a:pt x="1756" y="1638"/>
                    <a:pt x="1471" y="1922"/>
                    <a:pt x="1115" y="1946"/>
                  </a:cubicBezTo>
                  <a:cubicBezTo>
                    <a:pt x="878" y="1970"/>
                    <a:pt x="665" y="1899"/>
                    <a:pt x="451" y="180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6"/>
            <p:cNvSpPr/>
            <p:nvPr/>
          </p:nvSpPr>
          <p:spPr>
            <a:xfrm flipH="1">
              <a:off x="1735250" y="1797875"/>
              <a:ext cx="58125" cy="55750"/>
            </a:xfrm>
            <a:custGeom>
              <a:avLst/>
              <a:gdLst/>
              <a:ahLst/>
              <a:cxnLst/>
              <a:rect l="l" t="t" r="r" b="b"/>
              <a:pathLst>
                <a:path w="2325" h="2230" extrusionOk="0">
                  <a:moveTo>
                    <a:pt x="546" y="1684"/>
                  </a:moveTo>
                  <a:cubicBezTo>
                    <a:pt x="142" y="1471"/>
                    <a:pt x="0" y="949"/>
                    <a:pt x="261" y="546"/>
                  </a:cubicBezTo>
                  <a:cubicBezTo>
                    <a:pt x="451" y="142"/>
                    <a:pt x="973" y="0"/>
                    <a:pt x="1376" y="261"/>
                  </a:cubicBezTo>
                  <a:cubicBezTo>
                    <a:pt x="2325" y="807"/>
                    <a:pt x="1471" y="2230"/>
                    <a:pt x="546" y="168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6"/>
            <p:cNvSpPr/>
            <p:nvPr/>
          </p:nvSpPr>
          <p:spPr>
            <a:xfrm flipH="1">
              <a:off x="1723975" y="1648425"/>
              <a:ext cx="46275" cy="36200"/>
            </a:xfrm>
            <a:custGeom>
              <a:avLst/>
              <a:gdLst/>
              <a:ahLst/>
              <a:cxnLst/>
              <a:rect l="l" t="t" r="r" b="b"/>
              <a:pathLst>
                <a:path w="1851" h="1448" extrusionOk="0">
                  <a:moveTo>
                    <a:pt x="1305" y="95"/>
                  </a:moveTo>
                  <a:cubicBezTo>
                    <a:pt x="1850" y="427"/>
                    <a:pt x="1779" y="1068"/>
                    <a:pt x="1423" y="1258"/>
                  </a:cubicBezTo>
                  <a:cubicBezTo>
                    <a:pt x="1115" y="1424"/>
                    <a:pt x="759" y="1447"/>
                    <a:pt x="427" y="1329"/>
                  </a:cubicBezTo>
                  <a:cubicBezTo>
                    <a:pt x="142" y="1186"/>
                    <a:pt x="0" y="902"/>
                    <a:pt x="48" y="593"/>
                  </a:cubicBezTo>
                  <a:cubicBezTo>
                    <a:pt x="95" y="285"/>
                    <a:pt x="332" y="48"/>
                    <a:pt x="641" y="0"/>
                  </a:cubicBezTo>
                  <a:cubicBezTo>
                    <a:pt x="854" y="24"/>
                    <a:pt x="1068" y="48"/>
                    <a:pt x="1305" y="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6"/>
            <p:cNvSpPr/>
            <p:nvPr/>
          </p:nvSpPr>
          <p:spPr>
            <a:xfrm flipH="1">
              <a:off x="1504550" y="2170275"/>
              <a:ext cx="41550" cy="42125"/>
            </a:xfrm>
            <a:custGeom>
              <a:avLst/>
              <a:gdLst/>
              <a:ahLst/>
              <a:cxnLst/>
              <a:rect l="l" t="t" r="r" b="b"/>
              <a:pathLst>
                <a:path w="1662" h="1685" extrusionOk="0">
                  <a:moveTo>
                    <a:pt x="1448" y="1234"/>
                  </a:moveTo>
                  <a:cubicBezTo>
                    <a:pt x="1234" y="1590"/>
                    <a:pt x="783" y="1685"/>
                    <a:pt x="451" y="1471"/>
                  </a:cubicBezTo>
                  <a:cubicBezTo>
                    <a:pt x="119" y="1258"/>
                    <a:pt x="1" y="831"/>
                    <a:pt x="190" y="475"/>
                  </a:cubicBezTo>
                  <a:cubicBezTo>
                    <a:pt x="404" y="119"/>
                    <a:pt x="878" y="1"/>
                    <a:pt x="1234" y="238"/>
                  </a:cubicBezTo>
                  <a:cubicBezTo>
                    <a:pt x="1566" y="451"/>
                    <a:pt x="1661" y="902"/>
                    <a:pt x="1448" y="123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6"/>
            <p:cNvSpPr/>
            <p:nvPr/>
          </p:nvSpPr>
          <p:spPr>
            <a:xfrm flipH="1">
              <a:off x="1657550" y="1759325"/>
              <a:ext cx="51025" cy="48050"/>
            </a:xfrm>
            <a:custGeom>
              <a:avLst/>
              <a:gdLst/>
              <a:ahLst/>
              <a:cxnLst/>
              <a:rect l="l" t="t" r="r" b="b"/>
              <a:pathLst>
                <a:path w="2041" h="1922" extrusionOk="0">
                  <a:moveTo>
                    <a:pt x="807" y="1708"/>
                  </a:moveTo>
                  <a:cubicBezTo>
                    <a:pt x="0" y="1210"/>
                    <a:pt x="735" y="0"/>
                    <a:pt x="1542" y="475"/>
                  </a:cubicBezTo>
                  <a:cubicBezTo>
                    <a:pt x="1922" y="664"/>
                    <a:pt x="2040" y="1139"/>
                    <a:pt x="1803" y="1495"/>
                  </a:cubicBezTo>
                  <a:cubicBezTo>
                    <a:pt x="1589" y="1827"/>
                    <a:pt x="1139" y="1922"/>
                    <a:pt x="807" y="1708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6"/>
            <p:cNvSpPr/>
            <p:nvPr/>
          </p:nvSpPr>
          <p:spPr>
            <a:xfrm flipH="1">
              <a:off x="1554375" y="1686975"/>
              <a:ext cx="54575" cy="58725"/>
            </a:xfrm>
            <a:custGeom>
              <a:avLst/>
              <a:gdLst/>
              <a:ahLst/>
              <a:cxnLst/>
              <a:rect l="l" t="t" r="r" b="b"/>
              <a:pathLst>
                <a:path w="2183" h="2349" extrusionOk="0">
                  <a:moveTo>
                    <a:pt x="498" y="783"/>
                  </a:moveTo>
                  <a:cubicBezTo>
                    <a:pt x="973" y="0"/>
                    <a:pt x="2183" y="688"/>
                    <a:pt x="1732" y="1518"/>
                  </a:cubicBezTo>
                  <a:cubicBezTo>
                    <a:pt x="1257" y="2349"/>
                    <a:pt x="0" y="1613"/>
                    <a:pt x="498" y="78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6"/>
            <p:cNvSpPr/>
            <p:nvPr/>
          </p:nvSpPr>
          <p:spPr>
            <a:xfrm flipH="1">
              <a:off x="1511075" y="1793725"/>
              <a:ext cx="37975" cy="39750"/>
            </a:xfrm>
            <a:custGeom>
              <a:avLst/>
              <a:gdLst/>
              <a:ahLst/>
              <a:cxnLst/>
              <a:rect l="l" t="t" r="r" b="b"/>
              <a:pathLst>
                <a:path w="1519" h="1590" extrusionOk="0">
                  <a:moveTo>
                    <a:pt x="474" y="1376"/>
                  </a:moveTo>
                  <a:cubicBezTo>
                    <a:pt x="166" y="1234"/>
                    <a:pt x="0" y="854"/>
                    <a:pt x="142" y="522"/>
                  </a:cubicBezTo>
                  <a:cubicBezTo>
                    <a:pt x="261" y="190"/>
                    <a:pt x="617" y="0"/>
                    <a:pt x="949" y="71"/>
                  </a:cubicBezTo>
                  <a:cubicBezTo>
                    <a:pt x="1305" y="166"/>
                    <a:pt x="1518" y="498"/>
                    <a:pt x="1494" y="830"/>
                  </a:cubicBezTo>
                  <a:cubicBezTo>
                    <a:pt x="1471" y="925"/>
                    <a:pt x="1447" y="996"/>
                    <a:pt x="1423" y="1067"/>
                  </a:cubicBezTo>
                  <a:cubicBezTo>
                    <a:pt x="1352" y="1400"/>
                    <a:pt x="996" y="1589"/>
                    <a:pt x="688" y="1471"/>
                  </a:cubicBezTo>
                  <a:cubicBezTo>
                    <a:pt x="593" y="1447"/>
                    <a:pt x="522" y="1400"/>
                    <a:pt x="474" y="137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6"/>
            <p:cNvSpPr/>
            <p:nvPr/>
          </p:nvSpPr>
          <p:spPr>
            <a:xfrm flipH="1">
              <a:off x="1620200" y="1401125"/>
              <a:ext cx="40350" cy="45700"/>
            </a:xfrm>
            <a:custGeom>
              <a:avLst/>
              <a:gdLst/>
              <a:ahLst/>
              <a:cxnLst/>
              <a:rect l="l" t="t" r="r" b="b"/>
              <a:pathLst>
                <a:path w="1614" h="1828" extrusionOk="0">
                  <a:moveTo>
                    <a:pt x="404" y="1495"/>
                  </a:moveTo>
                  <a:cubicBezTo>
                    <a:pt x="95" y="1282"/>
                    <a:pt x="1" y="879"/>
                    <a:pt x="167" y="546"/>
                  </a:cubicBezTo>
                  <a:cubicBezTo>
                    <a:pt x="475" y="1"/>
                    <a:pt x="1305" y="119"/>
                    <a:pt x="1471" y="736"/>
                  </a:cubicBezTo>
                  <a:cubicBezTo>
                    <a:pt x="1614" y="1353"/>
                    <a:pt x="949" y="1827"/>
                    <a:pt x="404" y="14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56"/>
            <p:cNvSpPr/>
            <p:nvPr/>
          </p:nvSpPr>
          <p:spPr>
            <a:xfrm flipH="1">
              <a:off x="1663500" y="1304475"/>
              <a:ext cx="40350" cy="39750"/>
            </a:xfrm>
            <a:custGeom>
              <a:avLst/>
              <a:gdLst/>
              <a:ahLst/>
              <a:cxnLst/>
              <a:rect l="l" t="t" r="r" b="b"/>
              <a:pathLst>
                <a:path w="1614" h="1590" extrusionOk="0">
                  <a:moveTo>
                    <a:pt x="1424" y="1163"/>
                  </a:moveTo>
                  <a:cubicBezTo>
                    <a:pt x="1234" y="1471"/>
                    <a:pt x="807" y="1590"/>
                    <a:pt x="499" y="1424"/>
                  </a:cubicBezTo>
                  <a:cubicBezTo>
                    <a:pt x="143" y="1234"/>
                    <a:pt x="1" y="783"/>
                    <a:pt x="214" y="451"/>
                  </a:cubicBezTo>
                  <a:cubicBezTo>
                    <a:pt x="380" y="119"/>
                    <a:pt x="807" y="0"/>
                    <a:pt x="1139" y="190"/>
                  </a:cubicBezTo>
                  <a:cubicBezTo>
                    <a:pt x="1495" y="356"/>
                    <a:pt x="1614" y="807"/>
                    <a:pt x="1424" y="116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56"/>
            <p:cNvSpPr/>
            <p:nvPr/>
          </p:nvSpPr>
          <p:spPr>
            <a:xfrm flipH="1">
              <a:off x="1842575" y="1168675"/>
              <a:ext cx="39175" cy="39150"/>
            </a:xfrm>
            <a:custGeom>
              <a:avLst/>
              <a:gdLst/>
              <a:ahLst/>
              <a:cxnLst/>
              <a:rect l="l" t="t" r="r" b="b"/>
              <a:pathLst>
                <a:path w="1567" h="1566" extrusionOk="0">
                  <a:moveTo>
                    <a:pt x="1092" y="166"/>
                  </a:moveTo>
                  <a:cubicBezTo>
                    <a:pt x="1448" y="356"/>
                    <a:pt x="1566" y="759"/>
                    <a:pt x="1400" y="1115"/>
                  </a:cubicBezTo>
                  <a:cubicBezTo>
                    <a:pt x="1210" y="1447"/>
                    <a:pt x="807" y="1566"/>
                    <a:pt x="475" y="1400"/>
                  </a:cubicBezTo>
                  <a:cubicBezTo>
                    <a:pt x="119" y="1234"/>
                    <a:pt x="1" y="807"/>
                    <a:pt x="167" y="475"/>
                  </a:cubicBezTo>
                  <a:cubicBezTo>
                    <a:pt x="333" y="119"/>
                    <a:pt x="760" y="0"/>
                    <a:pt x="1092" y="1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56"/>
            <p:cNvSpPr/>
            <p:nvPr/>
          </p:nvSpPr>
          <p:spPr>
            <a:xfrm flipH="1">
              <a:off x="1483200" y="1905200"/>
              <a:ext cx="33850" cy="40350"/>
            </a:xfrm>
            <a:custGeom>
              <a:avLst/>
              <a:gdLst/>
              <a:ahLst/>
              <a:cxnLst/>
              <a:rect l="l" t="t" r="r" b="b"/>
              <a:pathLst>
                <a:path w="1354" h="1614" extrusionOk="0">
                  <a:moveTo>
                    <a:pt x="1140" y="1187"/>
                  </a:moveTo>
                  <a:cubicBezTo>
                    <a:pt x="997" y="1471"/>
                    <a:pt x="689" y="1614"/>
                    <a:pt x="404" y="1519"/>
                  </a:cubicBezTo>
                  <a:cubicBezTo>
                    <a:pt x="167" y="1448"/>
                    <a:pt x="1" y="1210"/>
                    <a:pt x="1" y="973"/>
                  </a:cubicBezTo>
                  <a:cubicBezTo>
                    <a:pt x="1" y="807"/>
                    <a:pt x="48" y="617"/>
                    <a:pt x="96" y="475"/>
                  </a:cubicBezTo>
                  <a:cubicBezTo>
                    <a:pt x="191" y="167"/>
                    <a:pt x="499" y="1"/>
                    <a:pt x="807" y="72"/>
                  </a:cubicBezTo>
                  <a:cubicBezTo>
                    <a:pt x="1140" y="167"/>
                    <a:pt x="1353" y="475"/>
                    <a:pt x="1282" y="807"/>
                  </a:cubicBezTo>
                  <a:cubicBezTo>
                    <a:pt x="1258" y="949"/>
                    <a:pt x="1211" y="1068"/>
                    <a:pt x="1140" y="118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59" y="371875"/>
            <a:ext cx="7587941" cy="4259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3" name="Google Shape;1273;p56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1274" name="Google Shape;1274;p56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6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1276;p56"/>
          <p:cNvGrpSpPr/>
          <p:nvPr/>
        </p:nvGrpSpPr>
        <p:grpSpPr>
          <a:xfrm>
            <a:off x="7832550" y="325325"/>
            <a:ext cx="741250" cy="792000"/>
            <a:chOff x="-3118700" y="2365900"/>
            <a:chExt cx="741250" cy="792000"/>
          </a:xfrm>
        </p:grpSpPr>
        <p:sp>
          <p:nvSpPr>
            <p:cNvPr id="1277" name="Google Shape;1277;p56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6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6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6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6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6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6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6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6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6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56"/>
          <p:cNvGrpSpPr/>
          <p:nvPr/>
        </p:nvGrpSpPr>
        <p:grpSpPr>
          <a:xfrm rot="8281202" flipH="1">
            <a:off x="1629071" y="646289"/>
            <a:ext cx="407382" cy="1159252"/>
            <a:chOff x="1474325" y="1168675"/>
            <a:chExt cx="407425" cy="1159375"/>
          </a:xfrm>
        </p:grpSpPr>
        <p:sp>
          <p:nvSpPr>
            <p:cNvPr id="1296" name="Google Shape;1296;p56"/>
            <p:cNvSpPr/>
            <p:nvPr/>
          </p:nvSpPr>
          <p:spPr>
            <a:xfrm flipH="1">
              <a:off x="1751250" y="1216700"/>
              <a:ext cx="55175" cy="52225"/>
            </a:xfrm>
            <a:custGeom>
              <a:avLst/>
              <a:gdLst/>
              <a:ahLst/>
              <a:cxnLst/>
              <a:rect l="l" t="t" r="r" b="b"/>
              <a:pathLst>
                <a:path w="2207" h="2089" extrusionOk="0">
                  <a:moveTo>
                    <a:pt x="1661" y="190"/>
                  </a:moveTo>
                  <a:cubicBezTo>
                    <a:pt x="2206" y="499"/>
                    <a:pt x="2183" y="949"/>
                    <a:pt x="1850" y="1543"/>
                  </a:cubicBezTo>
                  <a:cubicBezTo>
                    <a:pt x="1589" y="1922"/>
                    <a:pt x="1068" y="2088"/>
                    <a:pt x="641" y="1875"/>
                  </a:cubicBezTo>
                  <a:cubicBezTo>
                    <a:pt x="237" y="1685"/>
                    <a:pt x="0" y="1234"/>
                    <a:pt x="95" y="807"/>
                  </a:cubicBezTo>
                  <a:cubicBezTo>
                    <a:pt x="166" y="333"/>
                    <a:pt x="593" y="1"/>
                    <a:pt x="1068" y="24"/>
                  </a:cubicBezTo>
                  <a:cubicBezTo>
                    <a:pt x="1281" y="48"/>
                    <a:pt x="1471" y="119"/>
                    <a:pt x="1661" y="19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6"/>
            <p:cNvSpPr/>
            <p:nvPr/>
          </p:nvSpPr>
          <p:spPr>
            <a:xfrm flipH="1">
              <a:off x="1594700" y="1504900"/>
              <a:ext cx="51025" cy="51025"/>
            </a:xfrm>
            <a:custGeom>
              <a:avLst/>
              <a:gdLst/>
              <a:ahLst/>
              <a:cxnLst/>
              <a:rect l="l" t="t" r="r" b="b"/>
              <a:pathLst>
                <a:path w="2041" h="2041" extrusionOk="0">
                  <a:moveTo>
                    <a:pt x="1495" y="262"/>
                  </a:moveTo>
                  <a:cubicBezTo>
                    <a:pt x="1922" y="523"/>
                    <a:pt x="2041" y="1092"/>
                    <a:pt x="1780" y="1495"/>
                  </a:cubicBezTo>
                  <a:cubicBezTo>
                    <a:pt x="1495" y="1922"/>
                    <a:pt x="949" y="2041"/>
                    <a:pt x="522" y="1756"/>
                  </a:cubicBezTo>
                  <a:cubicBezTo>
                    <a:pt x="119" y="1495"/>
                    <a:pt x="1" y="926"/>
                    <a:pt x="261" y="523"/>
                  </a:cubicBezTo>
                  <a:cubicBezTo>
                    <a:pt x="522" y="120"/>
                    <a:pt x="1092" y="1"/>
                    <a:pt x="1495" y="262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6"/>
            <p:cNvSpPr/>
            <p:nvPr/>
          </p:nvSpPr>
          <p:spPr>
            <a:xfrm flipH="1">
              <a:off x="1592925" y="1618775"/>
              <a:ext cx="74150" cy="68225"/>
            </a:xfrm>
            <a:custGeom>
              <a:avLst/>
              <a:gdLst/>
              <a:ahLst/>
              <a:cxnLst/>
              <a:rect l="l" t="t" r="r" b="b"/>
              <a:pathLst>
                <a:path w="2966" h="2729" extrusionOk="0">
                  <a:moveTo>
                    <a:pt x="1922" y="570"/>
                  </a:moveTo>
                  <a:cubicBezTo>
                    <a:pt x="2966" y="1139"/>
                    <a:pt x="2088" y="2728"/>
                    <a:pt x="1044" y="2159"/>
                  </a:cubicBezTo>
                  <a:cubicBezTo>
                    <a:pt x="1" y="1566"/>
                    <a:pt x="855" y="0"/>
                    <a:pt x="1922" y="57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6"/>
            <p:cNvSpPr/>
            <p:nvPr/>
          </p:nvSpPr>
          <p:spPr>
            <a:xfrm flipH="1">
              <a:off x="1800475" y="1719000"/>
              <a:ext cx="58725" cy="61100"/>
            </a:xfrm>
            <a:custGeom>
              <a:avLst/>
              <a:gdLst/>
              <a:ahLst/>
              <a:cxnLst/>
              <a:rect l="l" t="t" r="r" b="b"/>
              <a:pathLst>
                <a:path w="2349" h="2444" extrusionOk="0">
                  <a:moveTo>
                    <a:pt x="1755" y="237"/>
                  </a:moveTo>
                  <a:cubicBezTo>
                    <a:pt x="2182" y="475"/>
                    <a:pt x="2348" y="996"/>
                    <a:pt x="2087" y="1423"/>
                  </a:cubicBezTo>
                  <a:cubicBezTo>
                    <a:pt x="1518" y="2443"/>
                    <a:pt x="0" y="1566"/>
                    <a:pt x="569" y="570"/>
                  </a:cubicBezTo>
                  <a:cubicBezTo>
                    <a:pt x="807" y="143"/>
                    <a:pt x="1352" y="0"/>
                    <a:pt x="1755" y="23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6"/>
            <p:cNvSpPr/>
            <p:nvPr/>
          </p:nvSpPr>
          <p:spPr>
            <a:xfrm flipH="1">
              <a:off x="1585800" y="2272875"/>
              <a:ext cx="51025" cy="55175"/>
            </a:xfrm>
            <a:custGeom>
              <a:avLst/>
              <a:gdLst/>
              <a:ahLst/>
              <a:cxnLst/>
              <a:rect l="l" t="t" r="r" b="b"/>
              <a:pathLst>
                <a:path w="2041" h="2207" extrusionOk="0">
                  <a:moveTo>
                    <a:pt x="1779" y="1566"/>
                  </a:moveTo>
                  <a:cubicBezTo>
                    <a:pt x="1400" y="2207"/>
                    <a:pt x="404" y="2088"/>
                    <a:pt x="214" y="1353"/>
                  </a:cubicBezTo>
                  <a:cubicBezTo>
                    <a:pt x="0" y="594"/>
                    <a:pt x="807" y="0"/>
                    <a:pt x="1471" y="380"/>
                  </a:cubicBezTo>
                  <a:cubicBezTo>
                    <a:pt x="1898" y="594"/>
                    <a:pt x="2040" y="1139"/>
                    <a:pt x="1779" y="15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6"/>
            <p:cNvSpPr/>
            <p:nvPr/>
          </p:nvSpPr>
          <p:spPr>
            <a:xfrm flipH="1">
              <a:off x="1474325" y="2036250"/>
              <a:ext cx="43900" cy="49250"/>
            </a:xfrm>
            <a:custGeom>
              <a:avLst/>
              <a:gdLst/>
              <a:ahLst/>
              <a:cxnLst/>
              <a:rect l="l" t="t" r="r" b="b"/>
              <a:pathLst>
                <a:path w="1756" h="1970" extrusionOk="0">
                  <a:moveTo>
                    <a:pt x="451" y="1804"/>
                  </a:moveTo>
                  <a:cubicBezTo>
                    <a:pt x="167" y="1614"/>
                    <a:pt x="1" y="1258"/>
                    <a:pt x="72" y="926"/>
                  </a:cubicBezTo>
                  <a:cubicBezTo>
                    <a:pt x="238" y="96"/>
                    <a:pt x="1353" y="1"/>
                    <a:pt x="1661" y="784"/>
                  </a:cubicBezTo>
                  <a:cubicBezTo>
                    <a:pt x="1708" y="950"/>
                    <a:pt x="1732" y="1116"/>
                    <a:pt x="1732" y="1282"/>
                  </a:cubicBezTo>
                  <a:cubicBezTo>
                    <a:pt x="1756" y="1638"/>
                    <a:pt x="1471" y="1922"/>
                    <a:pt x="1115" y="1946"/>
                  </a:cubicBezTo>
                  <a:cubicBezTo>
                    <a:pt x="878" y="1970"/>
                    <a:pt x="665" y="1899"/>
                    <a:pt x="451" y="180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6"/>
            <p:cNvSpPr/>
            <p:nvPr/>
          </p:nvSpPr>
          <p:spPr>
            <a:xfrm flipH="1">
              <a:off x="1735250" y="1797875"/>
              <a:ext cx="58125" cy="55750"/>
            </a:xfrm>
            <a:custGeom>
              <a:avLst/>
              <a:gdLst/>
              <a:ahLst/>
              <a:cxnLst/>
              <a:rect l="l" t="t" r="r" b="b"/>
              <a:pathLst>
                <a:path w="2325" h="2230" extrusionOk="0">
                  <a:moveTo>
                    <a:pt x="546" y="1684"/>
                  </a:moveTo>
                  <a:cubicBezTo>
                    <a:pt x="142" y="1471"/>
                    <a:pt x="0" y="949"/>
                    <a:pt x="261" y="546"/>
                  </a:cubicBezTo>
                  <a:cubicBezTo>
                    <a:pt x="451" y="142"/>
                    <a:pt x="973" y="0"/>
                    <a:pt x="1376" y="261"/>
                  </a:cubicBezTo>
                  <a:cubicBezTo>
                    <a:pt x="2325" y="807"/>
                    <a:pt x="1471" y="2230"/>
                    <a:pt x="546" y="168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6"/>
            <p:cNvSpPr/>
            <p:nvPr/>
          </p:nvSpPr>
          <p:spPr>
            <a:xfrm flipH="1">
              <a:off x="1723975" y="1648425"/>
              <a:ext cx="46275" cy="36200"/>
            </a:xfrm>
            <a:custGeom>
              <a:avLst/>
              <a:gdLst/>
              <a:ahLst/>
              <a:cxnLst/>
              <a:rect l="l" t="t" r="r" b="b"/>
              <a:pathLst>
                <a:path w="1851" h="1448" extrusionOk="0">
                  <a:moveTo>
                    <a:pt x="1305" y="95"/>
                  </a:moveTo>
                  <a:cubicBezTo>
                    <a:pt x="1850" y="427"/>
                    <a:pt x="1779" y="1068"/>
                    <a:pt x="1423" y="1258"/>
                  </a:cubicBezTo>
                  <a:cubicBezTo>
                    <a:pt x="1115" y="1424"/>
                    <a:pt x="759" y="1447"/>
                    <a:pt x="427" y="1329"/>
                  </a:cubicBezTo>
                  <a:cubicBezTo>
                    <a:pt x="142" y="1186"/>
                    <a:pt x="0" y="902"/>
                    <a:pt x="48" y="593"/>
                  </a:cubicBezTo>
                  <a:cubicBezTo>
                    <a:pt x="95" y="285"/>
                    <a:pt x="332" y="48"/>
                    <a:pt x="641" y="0"/>
                  </a:cubicBezTo>
                  <a:cubicBezTo>
                    <a:pt x="854" y="24"/>
                    <a:pt x="1068" y="48"/>
                    <a:pt x="1305" y="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6"/>
            <p:cNvSpPr/>
            <p:nvPr/>
          </p:nvSpPr>
          <p:spPr>
            <a:xfrm flipH="1">
              <a:off x="1504550" y="2170275"/>
              <a:ext cx="41550" cy="42125"/>
            </a:xfrm>
            <a:custGeom>
              <a:avLst/>
              <a:gdLst/>
              <a:ahLst/>
              <a:cxnLst/>
              <a:rect l="l" t="t" r="r" b="b"/>
              <a:pathLst>
                <a:path w="1662" h="1685" extrusionOk="0">
                  <a:moveTo>
                    <a:pt x="1448" y="1234"/>
                  </a:moveTo>
                  <a:cubicBezTo>
                    <a:pt x="1234" y="1590"/>
                    <a:pt x="783" y="1685"/>
                    <a:pt x="451" y="1471"/>
                  </a:cubicBezTo>
                  <a:cubicBezTo>
                    <a:pt x="119" y="1258"/>
                    <a:pt x="1" y="831"/>
                    <a:pt x="190" y="475"/>
                  </a:cubicBezTo>
                  <a:cubicBezTo>
                    <a:pt x="404" y="119"/>
                    <a:pt x="878" y="1"/>
                    <a:pt x="1234" y="238"/>
                  </a:cubicBezTo>
                  <a:cubicBezTo>
                    <a:pt x="1566" y="451"/>
                    <a:pt x="1661" y="902"/>
                    <a:pt x="1448" y="123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6"/>
            <p:cNvSpPr/>
            <p:nvPr/>
          </p:nvSpPr>
          <p:spPr>
            <a:xfrm flipH="1">
              <a:off x="1657550" y="1759325"/>
              <a:ext cx="51025" cy="48050"/>
            </a:xfrm>
            <a:custGeom>
              <a:avLst/>
              <a:gdLst/>
              <a:ahLst/>
              <a:cxnLst/>
              <a:rect l="l" t="t" r="r" b="b"/>
              <a:pathLst>
                <a:path w="2041" h="1922" extrusionOk="0">
                  <a:moveTo>
                    <a:pt x="807" y="1708"/>
                  </a:moveTo>
                  <a:cubicBezTo>
                    <a:pt x="0" y="1210"/>
                    <a:pt x="735" y="0"/>
                    <a:pt x="1542" y="475"/>
                  </a:cubicBezTo>
                  <a:cubicBezTo>
                    <a:pt x="1922" y="664"/>
                    <a:pt x="2040" y="1139"/>
                    <a:pt x="1803" y="1495"/>
                  </a:cubicBezTo>
                  <a:cubicBezTo>
                    <a:pt x="1589" y="1827"/>
                    <a:pt x="1139" y="1922"/>
                    <a:pt x="807" y="1708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6"/>
            <p:cNvSpPr/>
            <p:nvPr/>
          </p:nvSpPr>
          <p:spPr>
            <a:xfrm flipH="1">
              <a:off x="1554375" y="1686975"/>
              <a:ext cx="54575" cy="58725"/>
            </a:xfrm>
            <a:custGeom>
              <a:avLst/>
              <a:gdLst/>
              <a:ahLst/>
              <a:cxnLst/>
              <a:rect l="l" t="t" r="r" b="b"/>
              <a:pathLst>
                <a:path w="2183" h="2349" extrusionOk="0">
                  <a:moveTo>
                    <a:pt x="498" y="783"/>
                  </a:moveTo>
                  <a:cubicBezTo>
                    <a:pt x="973" y="0"/>
                    <a:pt x="2183" y="688"/>
                    <a:pt x="1732" y="1518"/>
                  </a:cubicBezTo>
                  <a:cubicBezTo>
                    <a:pt x="1257" y="2349"/>
                    <a:pt x="0" y="1613"/>
                    <a:pt x="498" y="78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6"/>
            <p:cNvSpPr/>
            <p:nvPr/>
          </p:nvSpPr>
          <p:spPr>
            <a:xfrm flipH="1">
              <a:off x="1511075" y="1793725"/>
              <a:ext cx="37975" cy="39750"/>
            </a:xfrm>
            <a:custGeom>
              <a:avLst/>
              <a:gdLst/>
              <a:ahLst/>
              <a:cxnLst/>
              <a:rect l="l" t="t" r="r" b="b"/>
              <a:pathLst>
                <a:path w="1519" h="1590" extrusionOk="0">
                  <a:moveTo>
                    <a:pt x="474" y="1376"/>
                  </a:moveTo>
                  <a:cubicBezTo>
                    <a:pt x="166" y="1234"/>
                    <a:pt x="0" y="854"/>
                    <a:pt x="142" y="522"/>
                  </a:cubicBezTo>
                  <a:cubicBezTo>
                    <a:pt x="261" y="190"/>
                    <a:pt x="617" y="0"/>
                    <a:pt x="949" y="71"/>
                  </a:cubicBezTo>
                  <a:cubicBezTo>
                    <a:pt x="1305" y="166"/>
                    <a:pt x="1518" y="498"/>
                    <a:pt x="1494" y="830"/>
                  </a:cubicBezTo>
                  <a:cubicBezTo>
                    <a:pt x="1471" y="925"/>
                    <a:pt x="1447" y="996"/>
                    <a:pt x="1423" y="1067"/>
                  </a:cubicBezTo>
                  <a:cubicBezTo>
                    <a:pt x="1352" y="1400"/>
                    <a:pt x="996" y="1589"/>
                    <a:pt x="688" y="1471"/>
                  </a:cubicBezTo>
                  <a:cubicBezTo>
                    <a:pt x="593" y="1447"/>
                    <a:pt x="522" y="1400"/>
                    <a:pt x="474" y="137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6"/>
            <p:cNvSpPr/>
            <p:nvPr/>
          </p:nvSpPr>
          <p:spPr>
            <a:xfrm flipH="1">
              <a:off x="1620200" y="1401125"/>
              <a:ext cx="40350" cy="45700"/>
            </a:xfrm>
            <a:custGeom>
              <a:avLst/>
              <a:gdLst/>
              <a:ahLst/>
              <a:cxnLst/>
              <a:rect l="l" t="t" r="r" b="b"/>
              <a:pathLst>
                <a:path w="1614" h="1828" extrusionOk="0">
                  <a:moveTo>
                    <a:pt x="404" y="1495"/>
                  </a:moveTo>
                  <a:cubicBezTo>
                    <a:pt x="95" y="1282"/>
                    <a:pt x="1" y="879"/>
                    <a:pt x="167" y="546"/>
                  </a:cubicBezTo>
                  <a:cubicBezTo>
                    <a:pt x="475" y="1"/>
                    <a:pt x="1305" y="119"/>
                    <a:pt x="1471" y="736"/>
                  </a:cubicBezTo>
                  <a:cubicBezTo>
                    <a:pt x="1614" y="1353"/>
                    <a:pt x="949" y="1827"/>
                    <a:pt x="404" y="14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56"/>
            <p:cNvSpPr/>
            <p:nvPr/>
          </p:nvSpPr>
          <p:spPr>
            <a:xfrm flipH="1">
              <a:off x="1663500" y="1304475"/>
              <a:ext cx="40350" cy="39750"/>
            </a:xfrm>
            <a:custGeom>
              <a:avLst/>
              <a:gdLst/>
              <a:ahLst/>
              <a:cxnLst/>
              <a:rect l="l" t="t" r="r" b="b"/>
              <a:pathLst>
                <a:path w="1614" h="1590" extrusionOk="0">
                  <a:moveTo>
                    <a:pt x="1424" y="1163"/>
                  </a:moveTo>
                  <a:cubicBezTo>
                    <a:pt x="1234" y="1471"/>
                    <a:pt x="807" y="1590"/>
                    <a:pt x="499" y="1424"/>
                  </a:cubicBezTo>
                  <a:cubicBezTo>
                    <a:pt x="143" y="1234"/>
                    <a:pt x="1" y="783"/>
                    <a:pt x="214" y="451"/>
                  </a:cubicBezTo>
                  <a:cubicBezTo>
                    <a:pt x="380" y="119"/>
                    <a:pt x="807" y="0"/>
                    <a:pt x="1139" y="190"/>
                  </a:cubicBezTo>
                  <a:cubicBezTo>
                    <a:pt x="1495" y="356"/>
                    <a:pt x="1614" y="807"/>
                    <a:pt x="1424" y="116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56"/>
            <p:cNvSpPr/>
            <p:nvPr/>
          </p:nvSpPr>
          <p:spPr>
            <a:xfrm flipH="1">
              <a:off x="1842575" y="1168675"/>
              <a:ext cx="39175" cy="39150"/>
            </a:xfrm>
            <a:custGeom>
              <a:avLst/>
              <a:gdLst/>
              <a:ahLst/>
              <a:cxnLst/>
              <a:rect l="l" t="t" r="r" b="b"/>
              <a:pathLst>
                <a:path w="1567" h="1566" extrusionOk="0">
                  <a:moveTo>
                    <a:pt x="1092" y="166"/>
                  </a:moveTo>
                  <a:cubicBezTo>
                    <a:pt x="1448" y="356"/>
                    <a:pt x="1566" y="759"/>
                    <a:pt x="1400" y="1115"/>
                  </a:cubicBezTo>
                  <a:cubicBezTo>
                    <a:pt x="1210" y="1447"/>
                    <a:pt x="807" y="1566"/>
                    <a:pt x="475" y="1400"/>
                  </a:cubicBezTo>
                  <a:cubicBezTo>
                    <a:pt x="119" y="1234"/>
                    <a:pt x="1" y="807"/>
                    <a:pt x="167" y="475"/>
                  </a:cubicBezTo>
                  <a:cubicBezTo>
                    <a:pt x="333" y="119"/>
                    <a:pt x="760" y="0"/>
                    <a:pt x="1092" y="1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56"/>
            <p:cNvSpPr/>
            <p:nvPr/>
          </p:nvSpPr>
          <p:spPr>
            <a:xfrm flipH="1">
              <a:off x="1483200" y="1905200"/>
              <a:ext cx="33850" cy="40350"/>
            </a:xfrm>
            <a:custGeom>
              <a:avLst/>
              <a:gdLst/>
              <a:ahLst/>
              <a:cxnLst/>
              <a:rect l="l" t="t" r="r" b="b"/>
              <a:pathLst>
                <a:path w="1354" h="1614" extrusionOk="0">
                  <a:moveTo>
                    <a:pt x="1140" y="1187"/>
                  </a:moveTo>
                  <a:cubicBezTo>
                    <a:pt x="997" y="1471"/>
                    <a:pt x="689" y="1614"/>
                    <a:pt x="404" y="1519"/>
                  </a:cubicBezTo>
                  <a:cubicBezTo>
                    <a:pt x="167" y="1448"/>
                    <a:pt x="1" y="1210"/>
                    <a:pt x="1" y="973"/>
                  </a:cubicBezTo>
                  <a:cubicBezTo>
                    <a:pt x="1" y="807"/>
                    <a:pt x="48" y="617"/>
                    <a:pt x="96" y="475"/>
                  </a:cubicBezTo>
                  <a:cubicBezTo>
                    <a:pt x="191" y="167"/>
                    <a:pt x="499" y="1"/>
                    <a:pt x="807" y="72"/>
                  </a:cubicBezTo>
                  <a:cubicBezTo>
                    <a:pt x="1140" y="167"/>
                    <a:pt x="1353" y="475"/>
                    <a:pt x="1282" y="807"/>
                  </a:cubicBezTo>
                  <a:cubicBezTo>
                    <a:pt x="1258" y="949"/>
                    <a:pt x="1211" y="1068"/>
                    <a:pt x="1140" y="118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85" y="371875"/>
            <a:ext cx="7492265" cy="419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9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3" name="Google Shape;1273;p56"/>
          <p:cNvGrpSpPr/>
          <p:nvPr/>
        </p:nvGrpSpPr>
        <p:grpSpPr>
          <a:xfrm>
            <a:off x="4250013" y="4709350"/>
            <a:ext cx="643950" cy="195675"/>
            <a:chOff x="806663" y="3241275"/>
            <a:chExt cx="643950" cy="195675"/>
          </a:xfrm>
        </p:grpSpPr>
        <p:sp>
          <p:nvSpPr>
            <p:cNvPr id="1274" name="Google Shape;1274;p56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6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1276;p56"/>
          <p:cNvGrpSpPr/>
          <p:nvPr/>
        </p:nvGrpSpPr>
        <p:grpSpPr>
          <a:xfrm>
            <a:off x="7832550" y="325325"/>
            <a:ext cx="741250" cy="792000"/>
            <a:chOff x="-3118700" y="2365900"/>
            <a:chExt cx="741250" cy="792000"/>
          </a:xfrm>
        </p:grpSpPr>
        <p:sp>
          <p:nvSpPr>
            <p:cNvPr id="1277" name="Google Shape;1277;p56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6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6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6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6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6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6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6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6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6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56"/>
          <p:cNvGrpSpPr/>
          <p:nvPr/>
        </p:nvGrpSpPr>
        <p:grpSpPr>
          <a:xfrm rot="8281202" flipH="1">
            <a:off x="1629071" y="646289"/>
            <a:ext cx="407382" cy="1159252"/>
            <a:chOff x="1474325" y="1168675"/>
            <a:chExt cx="407425" cy="1159375"/>
          </a:xfrm>
        </p:grpSpPr>
        <p:sp>
          <p:nvSpPr>
            <p:cNvPr id="1296" name="Google Shape;1296;p56"/>
            <p:cNvSpPr/>
            <p:nvPr/>
          </p:nvSpPr>
          <p:spPr>
            <a:xfrm flipH="1">
              <a:off x="1751250" y="1216700"/>
              <a:ext cx="55175" cy="52225"/>
            </a:xfrm>
            <a:custGeom>
              <a:avLst/>
              <a:gdLst/>
              <a:ahLst/>
              <a:cxnLst/>
              <a:rect l="l" t="t" r="r" b="b"/>
              <a:pathLst>
                <a:path w="2207" h="2089" extrusionOk="0">
                  <a:moveTo>
                    <a:pt x="1661" y="190"/>
                  </a:moveTo>
                  <a:cubicBezTo>
                    <a:pt x="2206" y="499"/>
                    <a:pt x="2183" y="949"/>
                    <a:pt x="1850" y="1543"/>
                  </a:cubicBezTo>
                  <a:cubicBezTo>
                    <a:pt x="1589" y="1922"/>
                    <a:pt x="1068" y="2088"/>
                    <a:pt x="641" y="1875"/>
                  </a:cubicBezTo>
                  <a:cubicBezTo>
                    <a:pt x="237" y="1685"/>
                    <a:pt x="0" y="1234"/>
                    <a:pt x="95" y="807"/>
                  </a:cubicBezTo>
                  <a:cubicBezTo>
                    <a:pt x="166" y="333"/>
                    <a:pt x="593" y="1"/>
                    <a:pt x="1068" y="24"/>
                  </a:cubicBezTo>
                  <a:cubicBezTo>
                    <a:pt x="1281" y="48"/>
                    <a:pt x="1471" y="119"/>
                    <a:pt x="1661" y="19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6"/>
            <p:cNvSpPr/>
            <p:nvPr/>
          </p:nvSpPr>
          <p:spPr>
            <a:xfrm flipH="1">
              <a:off x="1594700" y="1504900"/>
              <a:ext cx="51025" cy="51025"/>
            </a:xfrm>
            <a:custGeom>
              <a:avLst/>
              <a:gdLst/>
              <a:ahLst/>
              <a:cxnLst/>
              <a:rect l="l" t="t" r="r" b="b"/>
              <a:pathLst>
                <a:path w="2041" h="2041" extrusionOk="0">
                  <a:moveTo>
                    <a:pt x="1495" y="262"/>
                  </a:moveTo>
                  <a:cubicBezTo>
                    <a:pt x="1922" y="523"/>
                    <a:pt x="2041" y="1092"/>
                    <a:pt x="1780" y="1495"/>
                  </a:cubicBezTo>
                  <a:cubicBezTo>
                    <a:pt x="1495" y="1922"/>
                    <a:pt x="949" y="2041"/>
                    <a:pt x="522" y="1756"/>
                  </a:cubicBezTo>
                  <a:cubicBezTo>
                    <a:pt x="119" y="1495"/>
                    <a:pt x="1" y="926"/>
                    <a:pt x="261" y="523"/>
                  </a:cubicBezTo>
                  <a:cubicBezTo>
                    <a:pt x="522" y="120"/>
                    <a:pt x="1092" y="1"/>
                    <a:pt x="1495" y="262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6"/>
            <p:cNvSpPr/>
            <p:nvPr/>
          </p:nvSpPr>
          <p:spPr>
            <a:xfrm flipH="1">
              <a:off x="1592925" y="1618775"/>
              <a:ext cx="74150" cy="68225"/>
            </a:xfrm>
            <a:custGeom>
              <a:avLst/>
              <a:gdLst/>
              <a:ahLst/>
              <a:cxnLst/>
              <a:rect l="l" t="t" r="r" b="b"/>
              <a:pathLst>
                <a:path w="2966" h="2729" extrusionOk="0">
                  <a:moveTo>
                    <a:pt x="1922" y="570"/>
                  </a:moveTo>
                  <a:cubicBezTo>
                    <a:pt x="2966" y="1139"/>
                    <a:pt x="2088" y="2728"/>
                    <a:pt x="1044" y="2159"/>
                  </a:cubicBezTo>
                  <a:cubicBezTo>
                    <a:pt x="1" y="1566"/>
                    <a:pt x="855" y="0"/>
                    <a:pt x="1922" y="570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6"/>
            <p:cNvSpPr/>
            <p:nvPr/>
          </p:nvSpPr>
          <p:spPr>
            <a:xfrm flipH="1">
              <a:off x="1800475" y="1719000"/>
              <a:ext cx="58725" cy="61100"/>
            </a:xfrm>
            <a:custGeom>
              <a:avLst/>
              <a:gdLst/>
              <a:ahLst/>
              <a:cxnLst/>
              <a:rect l="l" t="t" r="r" b="b"/>
              <a:pathLst>
                <a:path w="2349" h="2444" extrusionOk="0">
                  <a:moveTo>
                    <a:pt x="1755" y="237"/>
                  </a:moveTo>
                  <a:cubicBezTo>
                    <a:pt x="2182" y="475"/>
                    <a:pt x="2348" y="996"/>
                    <a:pt x="2087" y="1423"/>
                  </a:cubicBezTo>
                  <a:cubicBezTo>
                    <a:pt x="1518" y="2443"/>
                    <a:pt x="0" y="1566"/>
                    <a:pt x="569" y="570"/>
                  </a:cubicBezTo>
                  <a:cubicBezTo>
                    <a:pt x="807" y="143"/>
                    <a:pt x="1352" y="0"/>
                    <a:pt x="1755" y="23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6"/>
            <p:cNvSpPr/>
            <p:nvPr/>
          </p:nvSpPr>
          <p:spPr>
            <a:xfrm flipH="1">
              <a:off x="1585800" y="2272875"/>
              <a:ext cx="51025" cy="55175"/>
            </a:xfrm>
            <a:custGeom>
              <a:avLst/>
              <a:gdLst/>
              <a:ahLst/>
              <a:cxnLst/>
              <a:rect l="l" t="t" r="r" b="b"/>
              <a:pathLst>
                <a:path w="2041" h="2207" extrusionOk="0">
                  <a:moveTo>
                    <a:pt x="1779" y="1566"/>
                  </a:moveTo>
                  <a:cubicBezTo>
                    <a:pt x="1400" y="2207"/>
                    <a:pt x="404" y="2088"/>
                    <a:pt x="214" y="1353"/>
                  </a:cubicBezTo>
                  <a:cubicBezTo>
                    <a:pt x="0" y="594"/>
                    <a:pt x="807" y="0"/>
                    <a:pt x="1471" y="380"/>
                  </a:cubicBezTo>
                  <a:cubicBezTo>
                    <a:pt x="1898" y="594"/>
                    <a:pt x="2040" y="1139"/>
                    <a:pt x="1779" y="15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6"/>
            <p:cNvSpPr/>
            <p:nvPr/>
          </p:nvSpPr>
          <p:spPr>
            <a:xfrm flipH="1">
              <a:off x="1474325" y="2036250"/>
              <a:ext cx="43900" cy="49250"/>
            </a:xfrm>
            <a:custGeom>
              <a:avLst/>
              <a:gdLst/>
              <a:ahLst/>
              <a:cxnLst/>
              <a:rect l="l" t="t" r="r" b="b"/>
              <a:pathLst>
                <a:path w="1756" h="1970" extrusionOk="0">
                  <a:moveTo>
                    <a:pt x="451" y="1804"/>
                  </a:moveTo>
                  <a:cubicBezTo>
                    <a:pt x="167" y="1614"/>
                    <a:pt x="1" y="1258"/>
                    <a:pt x="72" y="926"/>
                  </a:cubicBezTo>
                  <a:cubicBezTo>
                    <a:pt x="238" y="96"/>
                    <a:pt x="1353" y="1"/>
                    <a:pt x="1661" y="784"/>
                  </a:cubicBezTo>
                  <a:cubicBezTo>
                    <a:pt x="1708" y="950"/>
                    <a:pt x="1732" y="1116"/>
                    <a:pt x="1732" y="1282"/>
                  </a:cubicBezTo>
                  <a:cubicBezTo>
                    <a:pt x="1756" y="1638"/>
                    <a:pt x="1471" y="1922"/>
                    <a:pt x="1115" y="1946"/>
                  </a:cubicBezTo>
                  <a:cubicBezTo>
                    <a:pt x="878" y="1970"/>
                    <a:pt x="665" y="1899"/>
                    <a:pt x="451" y="180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6"/>
            <p:cNvSpPr/>
            <p:nvPr/>
          </p:nvSpPr>
          <p:spPr>
            <a:xfrm flipH="1">
              <a:off x="1735250" y="1797875"/>
              <a:ext cx="58125" cy="55750"/>
            </a:xfrm>
            <a:custGeom>
              <a:avLst/>
              <a:gdLst/>
              <a:ahLst/>
              <a:cxnLst/>
              <a:rect l="l" t="t" r="r" b="b"/>
              <a:pathLst>
                <a:path w="2325" h="2230" extrusionOk="0">
                  <a:moveTo>
                    <a:pt x="546" y="1684"/>
                  </a:moveTo>
                  <a:cubicBezTo>
                    <a:pt x="142" y="1471"/>
                    <a:pt x="0" y="949"/>
                    <a:pt x="261" y="546"/>
                  </a:cubicBezTo>
                  <a:cubicBezTo>
                    <a:pt x="451" y="142"/>
                    <a:pt x="973" y="0"/>
                    <a:pt x="1376" y="261"/>
                  </a:cubicBezTo>
                  <a:cubicBezTo>
                    <a:pt x="2325" y="807"/>
                    <a:pt x="1471" y="2230"/>
                    <a:pt x="546" y="168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6"/>
            <p:cNvSpPr/>
            <p:nvPr/>
          </p:nvSpPr>
          <p:spPr>
            <a:xfrm flipH="1">
              <a:off x="1723975" y="1648425"/>
              <a:ext cx="46275" cy="36200"/>
            </a:xfrm>
            <a:custGeom>
              <a:avLst/>
              <a:gdLst/>
              <a:ahLst/>
              <a:cxnLst/>
              <a:rect l="l" t="t" r="r" b="b"/>
              <a:pathLst>
                <a:path w="1851" h="1448" extrusionOk="0">
                  <a:moveTo>
                    <a:pt x="1305" y="95"/>
                  </a:moveTo>
                  <a:cubicBezTo>
                    <a:pt x="1850" y="427"/>
                    <a:pt x="1779" y="1068"/>
                    <a:pt x="1423" y="1258"/>
                  </a:cubicBezTo>
                  <a:cubicBezTo>
                    <a:pt x="1115" y="1424"/>
                    <a:pt x="759" y="1447"/>
                    <a:pt x="427" y="1329"/>
                  </a:cubicBezTo>
                  <a:cubicBezTo>
                    <a:pt x="142" y="1186"/>
                    <a:pt x="0" y="902"/>
                    <a:pt x="48" y="593"/>
                  </a:cubicBezTo>
                  <a:cubicBezTo>
                    <a:pt x="95" y="285"/>
                    <a:pt x="332" y="48"/>
                    <a:pt x="641" y="0"/>
                  </a:cubicBezTo>
                  <a:cubicBezTo>
                    <a:pt x="854" y="24"/>
                    <a:pt x="1068" y="48"/>
                    <a:pt x="1305" y="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6"/>
            <p:cNvSpPr/>
            <p:nvPr/>
          </p:nvSpPr>
          <p:spPr>
            <a:xfrm flipH="1">
              <a:off x="1504550" y="2170275"/>
              <a:ext cx="41550" cy="42125"/>
            </a:xfrm>
            <a:custGeom>
              <a:avLst/>
              <a:gdLst/>
              <a:ahLst/>
              <a:cxnLst/>
              <a:rect l="l" t="t" r="r" b="b"/>
              <a:pathLst>
                <a:path w="1662" h="1685" extrusionOk="0">
                  <a:moveTo>
                    <a:pt x="1448" y="1234"/>
                  </a:moveTo>
                  <a:cubicBezTo>
                    <a:pt x="1234" y="1590"/>
                    <a:pt x="783" y="1685"/>
                    <a:pt x="451" y="1471"/>
                  </a:cubicBezTo>
                  <a:cubicBezTo>
                    <a:pt x="119" y="1258"/>
                    <a:pt x="1" y="831"/>
                    <a:pt x="190" y="475"/>
                  </a:cubicBezTo>
                  <a:cubicBezTo>
                    <a:pt x="404" y="119"/>
                    <a:pt x="878" y="1"/>
                    <a:pt x="1234" y="238"/>
                  </a:cubicBezTo>
                  <a:cubicBezTo>
                    <a:pt x="1566" y="451"/>
                    <a:pt x="1661" y="902"/>
                    <a:pt x="1448" y="1234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6"/>
            <p:cNvSpPr/>
            <p:nvPr/>
          </p:nvSpPr>
          <p:spPr>
            <a:xfrm flipH="1">
              <a:off x="1657550" y="1759325"/>
              <a:ext cx="51025" cy="48050"/>
            </a:xfrm>
            <a:custGeom>
              <a:avLst/>
              <a:gdLst/>
              <a:ahLst/>
              <a:cxnLst/>
              <a:rect l="l" t="t" r="r" b="b"/>
              <a:pathLst>
                <a:path w="2041" h="1922" extrusionOk="0">
                  <a:moveTo>
                    <a:pt x="807" y="1708"/>
                  </a:moveTo>
                  <a:cubicBezTo>
                    <a:pt x="0" y="1210"/>
                    <a:pt x="735" y="0"/>
                    <a:pt x="1542" y="475"/>
                  </a:cubicBezTo>
                  <a:cubicBezTo>
                    <a:pt x="1922" y="664"/>
                    <a:pt x="2040" y="1139"/>
                    <a:pt x="1803" y="1495"/>
                  </a:cubicBezTo>
                  <a:cubicBezTo>
                    <a:pt x="1589" y="1827"/>
                    <a:pt x="1139" y="1922"/>
                    <a:pt x="807" y="1708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6"/>
            <p:cNvSpPr/>
            <p:nvPr/>
          </p:nvSpPr>
          <p:spPr>
            <a:xfrm flipH="1">
              <a:off x="1554375" y="1686975"/>
              <a:ext cx="54575" cy="58725"/>
            </a:xfrm>
            <a:custGeom>
              <a:avLst/>
              <a:gdLst/>
              <a:ahLst/>
              <a:cxnLst/>
              <a:rect l="l" t="t" r="r" b="b"/>
              <a:pathLst>
                <a:path w="2183" h="2349" extrusionOk="0">
                  <a:moveTo>
                    <a:pt x="498" y="783"/>
                  </a:moveTo>
                  <a:cubicBezTo>
                    <a:pt x="973" y="0"/>
                    <a:pt x="2183" y="688"/>
                    <a:pt x="1732" y="1518"/>
                  </a:cubicBezTo>
                  <a:cubicBezTo>
                    <a:pt x="1257" y="2349"/>
                    <a:pt x="0" y="1613"/>
                    <a:pt x="498" y="78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6"/>
            <p:cNvSpPr/>
            <p:nvPr/>
          </p:nvSpPr>
          <p:spPr>
            <a:xfrm flipH="1">
              <a:off x="1511075" y="1793725"/>
              <a:ext cx="37975" cy="39750"/>
            </a:xfrm>
            <a:custGeom>
              <a:avLst/>
              <a:gdLst/>
              <a:ahLst/>
              <a:cxnLst/>
              <a:rect l="l" t="t" r="r" b="b"/>
              <a:pathLst>
                <a:path w="1519" h="1590" extrusionOk="0">
                  <a:moveTo>
                    <a:pt x="474" y="1376"/>
                  </a:moveTo>
                  <a:cubicBezTo>
                    <a:pt x="166" y="1234"/>
                    <a:pt x="0" y="854"/>
                    <a:pt x="142" y="522"/>
                  </a:cubicBezTo>
                  <a:cubicBezTo>
                    <a:pt x="261" y="190"/>
                    <a:pt x="617" y="0"/>
                    <a:pt x="949" y="71"/>
                  </a:cubicBezTo>
                  <a:cubicBezTo>
                    <a:pt x="1305" y="166"/>
                    <a:pt x="1518" y="498"/>
                    <a:pt x="1494" y="830"/>
                  </a:cubicBezTo>
                  <a:cubicBezTo>
                    <a:pt x="1471" y="925"/>
                    <a:pt x="1447" y="996"/>
                    <a:pt x="1423" y="1067"/>
                  </a:cubicBezTo>
                  <a:cubicBezTo>
                    <a:pt x="1352" y="1400"/>
                    <a:pt x="996" y="1589"/>
                    <a:pt x="688" y="1471"/>
                  </a:cubicBezTo>
                  <a:cubicBezTo>
                    <a:pt x="593" y="1447"/>
                    <a:pt x="522" y="1400"/>
                    <a:pt x="474" y="137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6"/>
            <p:cNvSpPr/>
            <p:nvPr/>
          </p:nvSpPr>
          <p:spPr>
            <a:xfrm flipH="1">
              <a:off x="1620200" y="1401125"/>
              <a:ext cx="40350" cy="45700"/>
            </a:xfrm>
            <a:custGeom>
              <a:avLst/>
              <a:gdLst/>
              <a:ahLst/>
              <a:cxnLst/>
              <a:rect l="l" t="t" r="r" b="b"/>
              <a:pathLst>
                <a:path w="1614" h="1828" extrusionOk="0">
                  <a:moveTo>
                    <a:pt x="404" y="1495"/>
                  </a:moveTo>
                  <a:cubicBezTo>
                    <a:pt x="95" y="1282"/>
                    <a:pt x="1" y="879"/>
                    <a:pt x="167" y="546"/>
                  </a:cubicBezTo>
                  <a:cubicBezTo>
                    <a:pt x="475" y="1"/>
                    <a:pt x="1305" y="119"/>
                    <a:pt x="1471" y="736"/>
                  </a:cubicBezTo>
                  <a:cubicBezTo>
                    <a:pt x="1614" y="1353"/>
                    <a:pt x="949" y="1827"/>
                    <a:pt x="404" y="1495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56"/>
            <p:cNvSpPr/>
            <p:nvPr/>
          </p:nvSpPr>
          <p:spPr>
            <a:xfrm flipH="1">
              <a:off x="1663500" y="1304475"/>
              <a:ext cx="40350" cy="39750"/>
            </a:xfrm>
            <a:custGeom>
              <a:avLst/>
              <a:gdLst/>
              <a:ahLst/>
              <a:cxnLst/>
              <a:rect l="l" t="t" r="r" b="b"/>
              <a:pathLst>
                <a:path w="1614" h="1590" extrusionOk="0">
                  <a:moveTo>
                    <a:pt x="1424" y="1163"/>
                  </a:moveTo>
                  <a:cubicBezTo>
                    <a:pt x="1234" y="1471"/>
                    <a:pt x="807" y="1590"/>
                    <a:pt x="499" y="1424"/>
                  </a:cubicBezTo>
                  <a:cubicBezTo>
                    <a:pt x="143" y="1234"/>
                    <a:pt x="1" y="783"/>
                    <a:pt x="214" y="451"/>
                  </a:cubicBezTo>
                  <a:cubicBezTo>
                    <a:pt x="380" y="119"/>
                    <a:pt x="807" y="0"/>
                    <a:pt x="1139" y="190"/>
                  </a:cubicBezTo>
                  <a:cubicBezTo>
                    <a:pt x="1495" y="356"/>
                    <a:pt x="1614" y="807"/>
                    <a:pt x="1424" y="1163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56"/>
            <p:cNvSpPr/>
            <p:nvPr/>
          </p:nvSpPr>
          <p:spPr>
            <a:xfrm flipH="1">
              <a:off x="1842575" y="1168675"/>
              <a:ext cx="39175" cy="39150"/>
            </a:xfrm>
            <a:custGeom>
              <a:avLst/>
              <a:gdLst/>
              <a:ahLst/>
              <a:cxnLst/>
              <a:rect l="l" t="t" r="r" b="b"/>
              <a:pathLst>
                <a:path w="1567" h="1566" extrusionOk="0">
                  <a:moveTo>
                    <a:pt x="1092" y="166"/>
                  </a:moveTo>
                  <a:cubicBezTo>
                    <a:pt x="1448" y="356"/>
                    <a:pt x="1566" y="759"/>
                    <a:pt x="1400" y="1115"/>
                  </a:cubicBezTo>
                  <a:cubicBezTo>
                    <a:pt x="1210" y="1447"/>
                    <a:pt x="807" y="1566"/>
                    <a:pt x="475" y="1400"/>
                  </a:cubicBezTo>
                  <a:cubicBezTo>
                    <a:pt x="119" y="1234"/>
                    <a:pt x="1" y="807"/>
                    <a:pt x="167" y="475"/>
                  </a:cubicBezTo>
                  <a:cubicBezTo>
                    <a:pt x="333" y="119"/>
                    <a:pt x="760" y="0"/>
                    <a:pt x="1092" y="16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56"/>
            <p:cNvSpPr/>
            <p:nvPr/>
          </p:nvSpPr>
          <p:spPr>
            <a:xfrm flipH="1">
              <a:off x="1483200" y="1905200"/>
              <a:ext cx="33850" cy="40350"/>
            </a:xfrm>
            <a:custGeom>
              <a:avLst/>
              <a:gdLst/>
              <a:ahLst/>
              <a:cxnLst/>
              <a:rect l="l" t="t" r="r" b="b"/>
              <a:pathLst>
                <a:path w="1354" h="1614" extrusionOk="0">
                  <a:moveTo>
                    <a:pt x="1140" y="1187"/>
                  </a:moveTo>
                  <a:cubicBezTo>
                    <a:pt x="997" y="1471"/>
                    <a:pt x="689" y="1614"/>
                    <a:pt x="404" y="1519"/>
                  </a:cubicBezTo>
                  <a:cubicBezTo>
                    <a:pt x="167" y="1448"/>
                    <a:pt x="1" y="1210"/>
                    <a:pt x="1" y="973"/>
                  </a:cubicBezTo>
                  <a:cubicBezTo>
                    <a:pt x="1" y="807"/>
                    <a:pt x="48" y="617"/>
                    <a:pt x="96" y="475"/>
                  </a:cubicBezTo>
                  <a:cubicBezTo>
                    <a:pt x="191" y="167"/>
                    <a:pt x="499" y="1"/>
                    <a:pt x="807" y="72"/>
                  </a:cubicBezTo>
                  <a:cubicBezTo>
                    <a:pt x="1140" y="167"/>
                    <a:pt x="1353" y="475"/>
                    <a:pt x="1282" y="807"/>
                  </a:cubicBezTo>
                  <a:cubicBezTo>
                    <a:pt x="1258" y="949"/>
                    <a:pt x="1211" y="1068"/>
                    <a:pt x="1140" y="1187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73" y="403262"/>
            <a:ext cx="7699627" cy="430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8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329</Words>
  <Application>Microsoft Office PowerPoint</Application>
  <PresentationFormat>On-screen Show (16:9)</PresentationFormat>
  <Paragraphs>58</Paragraphs>
  <Slides>16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微软雅黑</vt:lpstr>
      <vt:lpstr>Patrick Hand</vt:lpstr>
      <vt:lpstr>Arial</vt:lpstr>
      <vt:lpstr>Times New Roman</vt:lpstr>
      <vt:lpstr>Patrick Hand SC</vt:lpstr>
      <vt:lpstr>English Language Grammar Rules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giảng tiếng anh</dc:title>
  <cp:lastModifiedBy>Admin</cp:lastModifiedBy>
  <cp:revision>17</cp:revision>
  <dcterms:modified xsi:type="dcterms:W3CDTF">2022-06-10T05:17:33Z</dcterms:modified>
</cp:coreProperties>
</file>