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63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15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5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53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97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00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72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8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19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588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9330-2CB9-47ED-9870-B417391E375E}" type="datetimeFigureOut">
              <a:rPr lang="en-US" smtClean="0"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CD71-6FEA-47B6-9519-5ABFE07A2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90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46885" y="152497"/>
            <a:ext cx="8641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005" y="1195469"/>
            <a:ext cx="1170753" cy="10921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9312" y="2499557"/>
            <a:ext cx="5645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4023" y="3357863"/>
            <a:ext cx="5629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 Di màu chiếc ba lô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9014" y="6053051"/>
            <a:ext cx="3486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2022- 2023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1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0174" y="17443"/>
            <a:ext cx="9639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 </a:t>
            </a:r>
          </a:p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ui Đến Trường, con chim nó hót líu lo líu lo - Nhạc Thiếu Nhi Vui Nhộn Cho Trẻ Mầm N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971550"/>
            <a:ext cx="121920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6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0225" y="857250"/>
            <a:ext cx="8343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PHÁP HÌNH THỨC TỔ CHỨC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53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78233" y="1325188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.A – Đôi Bờ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48293" y="2152997"/>
            <a:ext cx="1136680" cy="113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5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7841" y="1305098"/>
            <a:ext cx="5324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57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8272" y="867468"/>
            <a:ext cx="591502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</a:p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5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99</Words>
  <Application>Microsoft Office PowerPoint</Application>
  <PresentationFormat>Widescreen</PresentationFormat>
  <Paragraphs>15</Paragraphs>
  <Slides>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6</cp:revision>
  <dcterms:created xsi:type="dcterms:W3CDTF">2022-05-09T05:39:44Z</dcterms:created>
  <dcterms:modified xsi:type="dcterms:W3CDTF">2023-06-24T04:34:11Z</dcterms:modified>
</cp:coreProperties>
</file>