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9" r:id="rId2"/>
    <p:sldId id="257" r:id="rId3"/>
    <p:sldId id="258" r:id="rId4"/>
    <p:sldId id="260" r:id="rId5"/>
    <p:sldId id="261" r:id="rId6"/>
    <p:sldId id="263" r:id="rId7"/>
    <p:sldId id="264" r:id="rId8"/>
    <p:sldId id="266" r:id="rId9"/>
    <p:sldId id="270" r:id="rId10"/>
    <p:sldId id="269" r:id="rId11"/>
    <p:sldId id="277" r:id="rId12"/>
    <p:sldId id="268" r:id="rId13"/>
    <p:sldId id="267" r:id="rId14"/>
    <p:sldId id="275" r:id="rId15"/>
    <p:sldId id="276" r:id="rId16"/>
    <p:sldId id="274" r:id="rId17"/>
    <p:sldId id="273" r:id="rId18"/>
    <p:sldId id="278" r:id="rId19"/>
    <p:sldId id="272" r:id="rId20"/>
    <p:sldId id="271" r:id="rId21"/>
    <p:sldId id="279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0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EFB1F-E736-4A48-8A33-A3274A30483F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0D0AE-A0BD-4C9F-827E-420143AAE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31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47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523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70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276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920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2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615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620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21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2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96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3389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79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09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63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12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9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27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190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109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D0AE-A0BD-4C9F-827E-420143AAE98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79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93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38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46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51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515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90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3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64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293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623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1CD01-4879-45CC-93F7-A614BFDCF4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3E756-3A11-4A9C-8C5C-BA625999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27.png"/><Relationship Id="rId2" Type="http://schemas.microsoft.com/office/2007/relationships/media" Target="../media/media4.mp4"/><Relationship Id="rId1" Type="http://schemas.openxmlformats.org/officeDocument/2006/relationships/tags" Target="../tags/tag19.xml"/><Relationship Id="rId6" Type="http://schemas.openxmlformats.org/officeDocument/2006/relationships/image" Target="../media/image26.jp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29.png"/><Relationship Id="rId2" Type="http://schemas.microsoft.com/office/2007/relationships/media" Target="../media/media5.mp4"/><Relationship Id="rId1" Type="http://schemas.openxmlformats.org/officeDocument/2006/relationships/tags" Target="../tags/tag21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31.png"/><Relationship Id="rId2" Type="http://schemas.microsoft.com/office/2007/relationships/media" Target="../media/media6.mp4"/><Relationship Id="rId1" Type="http://schemas.openxmlformats.org/officeDocument/2006/relationships/tags" Target="../tags/tag22.xml"/><Relationship Id="rId6" Type="http://schemas.openxmlformats.org/officeDocument/2006/relationships/image" Target="../media/image30.jp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10.png"/><Relationship Id="rId2" Type="http://schemas.microsoft.com/office/2007/relationships/media" Target="../media/media2.mp4"/><Relationship Id="rId1" Type="http://schemas.openxmlformats.org/officeDocument/2006/relationships/tags" Target="../tags/tag7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2.png"/><Relationship Id="rId2" Type="http://schemas.microsoft.com/office/2007/relationships/media" Target="../media/media3.mp4"/><Relationship Id="rId1" Type="http://schemas.openxmlformats.org/officeDocument/2006/relationships/tags" Target="../tags/tag9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438400" y="-1066800"/>
            <a:ext cx="7162800" cy="1066800"/>
          </a:xfrm>
        </p:spPr>
        <p:txBody>
          <a:bodyPr/>
          <a:lstStyle/>
          <a:p>
            <a:pPr eaLnBrk="1" hangingPunct="1"/>
            <a:r>
              <a:rPr lang="en-US" smtClean="0">
                <a:latin typeface=".VnAvant" pitchFamily="34" charset="0"/>
              </a:rPr>
              <a:t>Giới thiệu</a:t>
            </a:r>
          </a:p>
        </p:txBody>
      </p:sp>
      <p:sp>
        <p:nvSpPr>
          <p:cNvPr id="4" name="Rectangle 3"/>
          <p:cNvSpPr/>
          <p:nvPr/>
        </p:nvSpPr>
        <p:spPr>
          <a:xfrm>
            <a:off x="3746500" y="-820738"/>
            <a:ext cx="2286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en-US" sz="44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2054" name="TextBox 8"/>
          <p:cNvSpPr txBox="1">
            <a:spLocks noChangeArrowheads="1"/>
          </p:cNvSpPr>
          <p:nvPr/>
        </p:nvSpPr>
        <p:spPr bwMode="auto">
          <a:xfrm>
            <a:off x="2133600" y="3048000"/>
            <a:ext cx="792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317" y="1055355"/>
            <a:ext cx="1219200" cy="1219200"/>
          </a:xfrm>
          <a:prstGeom prst="rect">
            <a:avLst/>
          </a:prstGeom>
          <a:effectLst>
            <a:outerShdw blurRad="50800" dist="50800" dir="5400000" algn="ctr" rotWithShape="0">
              <a:srgbClr val="FFFEFF"/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996419" y="76315"/>
            <a:ext cx="7061982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</a:rPr>
              <a:t>UBND QUẬN LONG BIÊN</a:t>
            </a:r>
          </a:p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</a:rPr>
              <a:t>TRƯỜNG MẦM NON GIA THƯỢNG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71588" y="2724834"/>
            <a:ext cx="6474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BÀI </a:t>
            </a:r>
            <a:r>
              <a:rPr lang="en-US" sz="3600" b="1" dirty="0" smtClean="0">
                <a:solidFill>
                  <a:srgbClr val="FF0000"/>
                </a:solidFill>
              </a:rPr>
              <a:t>GIẢNG </a:t>
            </a:r>
            <a:r>
              <a:rPr lang="en-US" sz="3600" b="1" dirty="0">
                <a:solidFill>
                  <a:srgbClr val="FF0000"/>
                </a:solidFill>
              </a:rPr>
              <a:t>LÀM QUEN </a:t>
            </a:r>
            <a:r>
              <a:rPr lang="en-US" sz="3600" b="1" dirty="0" smtClean="0">
                <a:solidFill>
                  <a:srgbClr val="FF0000"/>
                </a:solidFill>
              </a:rPr>
              <a:t>VĂN HỌC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199" y="3232667"/>
            <a:ext cx="69342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3200" b="1" u="sng" dirty="0" err="1">
                <a:solidFill>
                  <a:schemeClr val="tx2">
                    <a:lumMod val="50000"/>
                  </a:schemeClr>
                </a:solidFill>
              </a:rPr>
              <a:t>Đề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200" b="1" u="sng" dirty="0" err="1">
                <a:solidFill>
                  <a:schemeClr val="tx2">
                    <a:lumMod val="50000"/>
                  </a:schemeClr>
                </a:solidFill>
              </a:rPr>
              <a:t>tài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: 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	</a:t>
            </a:r>
            <a:r>
              <a:rPr lang="en-US" sz="2800" b="1" dirty="0" err="1" smtClean="0">
                <a:solidFill>
                  <a:srgbClr val="FF0000"/>
                </a:solidFill>
              </a:rPr>
              <a:t>Truyện</a:t>
            </a:r>
            <a:r>
              <a:rPr lang="en-US" sz="2800" b="1" dirty="0" smtClean="0">
                <a:solidFill>
                  <a:srgbClr val="FF0000"/>
                </a:solidFill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</a:rPr>
              <a:t>Sự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tích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cây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khoai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lang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           </a:t>
            </a:r>
            <a:r>
              <a:rPr lang="en-US" sz="2400" b="1" dirty="0" err="1" smtClean="0">
                <a:solidFill>
                  <a:srgbClr val="002060"/>
                </a:solidFill>
              </a:rPr>
              <a:t>Lứa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</a:rPr>
              <a:t>Mẫu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lớn</a:t>
            </a:r>
            <a:r>
              <a:rPr lang="en-US" sz="2400" b="1" dirty="0" smtClean="0">
                <a:solidFill>
                  <a:srgbClr val="002060"/>
                </a:solidFill>
              </a:rPr>
              <a:t> 5-6 </a:t>
            </a:r>
            <a:r>
              <a:rPr lang="en-US" sz="2400" b="1" dirty="0" err="1" smtClean="0">
                <a:solidFill>
                  <a:srgbClr val="002060"/>
                </a:solidFill>
              </a:rPr>
              <a:t>tuổi</a:t>
            </a:r>
            <a:endParaRPr lang="en-US" sz="2400" b="1" dirty="0">
              <a:solidFill>
                <a:srgbClr val="002060"/>
              </a:solidFill>
            </a:endParaRPr>
          </a:p>
          <a:p>
            <a:r>
              <a:rPr lang="en-US" sz="2400" b="1" dirty="0" smtClean="0">
                <a:solidFill>
                  <a:srgbClr val="002060"/>
                </a:solidFill>
              </a:rPr>
              <a:t>              </a:t>
            </a:r>
            <a:r>
              <a:rPr lang="en-US" sz="2400" b="1" dirty="0" err="1" smtClean="0">
                <a:solidFill>
                  <a:srgbClr val="002060"/>
                </a:solidFill>
              </a:rPr>
              <a:t>Người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</a:rPr>
              <a:t>Nguyễn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Thúy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Vân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44849" y="6194737"/>
            <a:ext cx="2946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</a:rPr>
              <a:t>Năm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</a:rPr>
              <a:t>học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</a:rPr>
              <a:t>2022 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</a:rPr>
              <a:t>2023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044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463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32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63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795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460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101600" y="0"/>
            <a:ext cx="120904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59"/>
            <a:ext cx="7899400" cy="4462055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dirty="0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097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624114" y="411479"/>
            <a:ext cx="11001829" cy="61199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449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690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âu chuyện sự tích cây khoai lan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3551" y="590843"/>
            <a:ext cx="9762978" cy="55008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86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042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andocdongdaochuan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29665" y="1316217"/>
            <a:ext cx="8406316" cy="4761027"/>
          </a:xfrm>
        </p:spPr>
      </p:pic>
      <p:sp>
        <p:nvSpPr>
          <p:cNvPr id="5" name="TextBox 4"/>
          <p:cNvSpPr txBox="1"/>
          <p:nvPr/>
        </p:nvSpPr>
        <p:spPr>
          <a:xfrm>
            <a:off x="1680606" y="323557"/>
            <a:ext cx="870443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Mời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bé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đọc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bài</a:t>
            </a:r>
            <a:r>
              <a:rPr lang="en-US" sz="3200" b="1" dirty="0" smtClean="0">
                <a:solidFill>
                  <a:srgbClr val="FF0000"/>
                </a:solidFill>
              </a:rPr>
              <a:t> “</a:t>
            </a:r>
            <a:r>
              <a:rPr lang="en-US" sz="3200" b="1" dirty="0" err="1" smtClean="0">
                <a:solidFill>
                  <a:srgbClr val="FF0000"/>
                </a:solidFill>
              </a:rPr>
              <a:t>Đồng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dao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về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củ</a:t>
            </a:r>
            <a:r>
              <a:rPr lang="en-US" sz="3200" b="1" dirty="0" smtClean="0">
                <a:solidFill>
                  <a:srgbClr val="FF0000"/>
                </a:solidFill>
              </a:rPr>
              <a:t>” </a:t>
            </a:r>
            <a:r>
              <a:rPr lang="en-US" sz="3200" b="1" dirty="0" err="1" smtClean="0">
                <a:solidFill>
                  <a:srgbClr val="FF0000"/>
                </a:solidFill>
              </a:rPr>
              <a:t>cùng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nhé</a:t>
            </a:r>
            <a:r>
              <a:rPr lang="en-US" sz="3200" b="1" dirty="0" smtClean="0">
                <a:solidFill>
                  <a:srgbClr val="FF0000"/>
                </a:solidFill>
              </a:rPr>
              <a:t>!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10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7774" y="168179"/>
            <a:ext cx="4571145" cy="68995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Video </a:t>
            </a:r>
            <a:r>
              <a:rPr lang="en-US" dirty="0" err="1" smtClean="0">
                <a:solidFill>
                  <a:srgbClr val="FF0000"/>
                </a:solidFill>
              </a:rPr>
              <a:t>giáo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dục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giaoducchua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27774" y="858131"/>
            <a:ext cx="8894860" cy="53316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594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5249" y="301489"/>
            <a:ext cx="167706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Kết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thúc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5" name="ketthucchua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95249" y="886265"/>
            <a:ext cx="9139925" cy="51628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697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951" y="995487"/>
            <a:ext cx="7955975" cy="49410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662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266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8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446" y="335864"/>
            <a:ext cx="4853353" cy="45080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Video </a:t>
            </a:r>
            <a:r>
              <a:rPr lang="en-US" sz="3200" b="1" dirty="0" err="1" smtClean="0">
                <a:solidFill>
                  <a:srgbClr val="FF0000"/>
                </a:solidFill>
              </a:rPr>
              <a:t>kể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chuyện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lần</a:t>
            </a:r>
            <a:r>
              <a:rPr lang="en-US" sz="3200" b="1" dirty="0" smtClean="0">
                <a:solidFill>
                  <a:srgbClr val="FF0000"/>
                </a:solidFill>
              </a:rPr>
              <a:t> 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videokelan1chuanok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47446" y="786665"/>
            <a:ext cx="8947052" cy="540312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635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65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kelan2tranhok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5713" y="290286"/>
            <a:ext cx="10609943" cy="5921828"/>
          </a:xfr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75550" y="0"/>
            <a:ext cx="4853353" cy="45080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Video </a:t>
            </a:r>
            <a:r>
              <a:rPr lang="en-US" sz="3200" b="1" dirty="0" err="1" smtClean="0">
                <a:solidFill>
                  <a:srgbClr val="FF0000"/>
                </a:solidFill>
              </a:rPr>
              <a:t>kể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chuyện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err="1" smtClean="0">
                <a:solidFill>
                  <a:srgbClr val="FF0000"/>
                </a:solidFill>
              </a:rPr>
              <a:t>lần</a:t>
            </a:r>
            <a:r>
              <a:rPr lang="en-US" sz="3200" b="1" smtClean="0">
                <a:solidFill>
                  <a:srgbClr val="FF0000"/>
                </a:solidFill>
              </a:rPr>
              <a:t> </a:t>
            </a:r>
            <a:r>
              <a:rPr lang="en-US" sz="3200" b="1" smtClean="0">
                <a:solidFill>
                  <a:srgbClr val="FF0000"/>
                </a:solidFill>
              </a:rPr>
              <a:t>2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0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273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B47AD89-1891-4887-BD44-1D6C7B05E19B}"/>
  <p:tag name="ISPRING_PROJECT_VERSION" val="9"/>
  <p:tag name="ISPRING_PROJECT_FOLDER_UPDATED" val="1"/>
  <p:tag name="ISPRING_RESOURCE_FOLDER" val="C:\Users\TUAN DOAN\Documents\Van\tư liệu ispring V\truyensutichkhoailang\sutichkhoailang\"/>
  <p:tag name="ISPRING_PRESENTATION_PATH" val="C:\Users\TUAN DOAN\Documents\Van\tư liệu ispring V\truyensutichkhoailang\sutichkhoailang.pptx"/>
  <p:tag name="ISPRING_SCREEN_RECS_UPDATED" val="C:\Users\TUAN DOAN\Documents\Van\tư liệu ispring V\truyensutichkhoailang\sutichkhoailang\"/>
  <p:tag name="ISPRING_PRESENTATION_TITLE" val="sutichkhoailang"/>
  <p:tag name="ISPRING_FIRST_PUBLISH" val="1"/>
  <p:tag name="FLASHSPRING_ZOOM_TAG" val="76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1iYZQQgJlXwIFAACZEwAAHQAAAHVuaXZlcnNhbC9jb21tb25fbWVzc2FnZXMubG5nrVhti9s4EP5e6H8QhsId9LbtQUs5dlMUW5uYdezUUjbtvWBUW5uI2lbql+zmPt2vuR92v+RGspMmfcH2biEJlpx5ZqSZeWak8zd3WYq2oiilyi+sF2fPLSTyWCUyX11YC3b5y2sLlRXPE56qXFxYubLQm9HjR+cpz1c1Xwl4fvwIofNMlCUMy5EefR4jmVxY83FkB7M59t9HXjAJorE7sUa2yjY83yFPrdSfxU+/vnp99+Llq5/Pn7WSfYDoDHveKRQySC+f9wDyWRh4EaARL/LJO2aN9O8wuWDBPNcn1qh9GCY9D8m1NdK/nXKLMCQ+i6jnOiRyaeQHzOyFRxhxrNF7VaM13wpUKbSV4hZVawGerGQhUJnKxLyIFUzktehS5gQz7PpRSCgLXZu5gW+NqCqK3VMDy+tqrQpQV6JElvxDKhKjE2LGvN8UogTVvIKYQvCp1hL+qTIu87Nu1UvfC7AT4fk8mhFK8QQ2lx0WBUgn8LeyWsO7RKinoOI2TxVP0E0hADCgiG82qYybf0q6KbSF85TvOq0I8dL1JxELAo9GxHf2M9aI5AlyCq4XOxAlxJSEAFDwUhT3kI1MrBtxhNN0GMLUnUw9+DJtwlSu1il8q6F2zAlEwlzkXVIQqSSEGKd0GYSO3jRQhTja8LK8VUVyEqXH/uwCdn07gESw2RE40xh7YIgPCfxVFCKuusHASmziu80rWCoEYMQMGeiUyuqygrTJNqmohLFW6qXw2ITUB3GjIL9SwbdN7IN2k2ydYe7hhW9PozHz4XFMwK8er/N43VMOkvOb+XGcDTWEyXHMd9rUokXj4B2wC5BhMEQiuAIOvBoi8Z5Q2GRCu2R8fO1OsPES8N6elPakF3PNMekO8TgGOR1NW6nqEmb0lgA1GY+UZ8PUUPJ2AVHsYu873NqgQjiY0UpuBdhRJKLoVAR0bxNHJ9Xbhft7dIldjzjfCD2+Q7mqEE+2PI8FBFvMtU938C6RiXmnw97o/1TLvxGvWqp/0lYJ3yHvngy156SwfCcjeFWJbFN1qdYb1pp/Hyt0in/XhD5Lv59+ahMfh27wYzxTyqxOmwr0YP8cLBvqo04jHrhT/b31oy2hTakZu0BYY6n6SxBocXQ5ha4k7S811YYaZVOwvL+c61+CzLypdFAK3fxmgK1+0AL4Ct0Xg07BK8ZyCs1RBnWrv+w1rPrE/GtdYvrLL8mYugzq1FJ8KGXVqdkwQO+KbAjg/qX4qMs9KU/MZR6Y7APgqu0gS5TKDOxPemAuZmS/A01ROVnJUtVpYggjlR9NYYG9rTPxdf98U6jMzKa83CdMU9jePMSKZnFho3Q+oAM75Hxv/xyl/P29RAkOofGxsW/rbsnW/JD2FIL00VvhMbpvtiCPMl7FayjgN6rOk55AzaHNIZcYwNo1U8GLeP3fP//2xPjCkmYWtbO/DQLRbSAwLzmA/eGrSpR/DQbRKzlg0Oa0KO6qTiCGx6cGmEEfqfa0vJfreXhmLoTzDzmV8qYuZiqDqbNuvZAtrfcxY9ieziChqMkfVRfQdw5BmOHwCkjRnKis0YwXH4FRmVLpIBSz1TqSq2HaP19Y1FUqczFE9mH1TC+YufMIO465vYEshsP5x6bgJ3A6jNtrnFSteoPZU+wDYX+BJxJZDQUMCTnczugbCHPa9xTXV2E90tvUyD0dAuM04898s/26ZB5GpblEO392dKf2P1BLAwQUAAIACAD1iYZQ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PWJhlBreA0eOQUAALwaAAAnAAAAdW5pdmVyc2FsL2ZsYXNoX3B1Ymxpc2hpbmdfc2V0dGluZ3MueG1s5Vnbbts4EH3PVxBa9LFx0iZtEtgu3ERGjDq211J6wWIR0NLY4oYitSTl1H3ar9kP2y/ZoRTLdpwL3dbFXhAEiciZwyFn5nBGqr/5nHIyBaWZFA1vf3fPIyAiGTMxaXiXYfv5kUe0oSKmXApoeEJ65E1zp57lI850EoAxKKoJwgh9kpmGlxiTndRqNzc3u0xnys5KnhvE17uRTGuZAg3CgKplnM7wj5lloL1bBAcA/E2luFVr7uwQUi+RLmSccyAsRssFs5uivM2pTrxaKTai0fVEyVzEp5JLRdRk1PB+OmrZn7lMCXXGUhD2THQTB+2wOaFxzKwVlAfsC5AE2CRBc/f3Djxyw2KTNLyXey8sDsrX1nEK9HLz1OKcSjwFYW4XSMHQmBpaPpYrKhiDQneAbhqVA4KujC1JGvhsqoFyKJ4JmrIoxBliz6rhnYVXQ7/tD/3eqX91OeyWpjprhJ2w6zvpBN3OmX/V64d+cHUeXnQ3Vgr9j+EGSpta5gw/GPqB3wv94dXbTn9DDXejFjr+RavT3VDng/826ISbrtRrXWyqMjjv99x0zj8N/GG303t3Ffb73bAzWGgVMbwUrfXaauDXMUFkrpbD2yR5OhKUcSSbOzGuwSBdcaomEMo2w2wcU67BI79lMPk5p5yZmc1QZLVrgKylM4jM0GZfw7MZ5S3gSkA0DFOyyu3D4yq1Xx+tbL1Wrr7Y1r1W1iuyGyTSyB9s/f7eYWX+8cHj5j9gaH3KYpA9qlRBWesbeNKEFwt23H/56tXjVjywWp0aQ6MEqdTMmXB5ZC7FrP00MmyKPA13bB3nnAd5lkllFmS6PFgZ8QBMfSzFSvzZZzKSPK78BukI4h5NYekCCq6ZaKPkvkfGmCkcPdrPQJCACrz0mEEvRxWAzkfaMFNcdu1b6ZZilBPEw1sZyEWw5vUooUqvpEblH3vRRM1fetKA/rU87nLoQdGAowuITVAneV/E5EzRG7ykXcQHIFzEzjF4uA0gUE5GKKo3kCQtzl2Eh3MmchG+oOoaFAml5E7yg3m+kY4YSyfbUyQXF8EPMNLMgItoAEBSqcDNKbGT3AeZ85jMZE44u8ZQkgS3mqf4XwJkuf4hYyXTYhRrNEN0EXlTBjcQv3FZ6BMukeaoiQVhxsGUK/yesy9kBGPcFeFApxiZOM50ib+7EXBGtV6A0rmNz8oqotM78z8+sxuk8ZRiRbYZODIYpJnZCj6dESHNXA+PI6I5Br51SsziYs5lb7tf74aKRNHP38kbK/iapTmn3xO+OpAl6C26fDurbOL4Jy1wXjah0yLRbfIW0JjiDF1SYuJEhBcgEzm4AkZUECn4jNAI+Vdb2pgymWscKQmihNZfb2Gpj2FaPE3wssYVVQzKCXJv/8XLg8NXr4+OT3Zrf/3x5/NHlW5r5AGndrmySD59tLNy1rzTxT2h90C35KZ1p2d6QunBzslZb1MzH+minDXv6aWcde92VM6Ka33VE5qPdFdrum2pUss68Zo/72+0HdQ71ujWadh53wk/3QNQpMJ6TVqv2Xr5/vK5aGb+qdVz4LeGp+cE3XXZDYMTF3roSWRiEyVIMGP7tslRp+h+XGT7lyH633eCtW52KkiH/nsnQHS4E+u6LdvrO234nWPBbuvMwVKN6WQC1g2T8h7EyoGzFIvn+IfdAt/CyU45/J3pfGs09++gqm/u9Euu2xJVAVVRgpG4tej9f9wn2/TRf+rYy6fqVe7Ku9vqneLqxw47kzLBUnSGrcGrLyTNw4O9eu3+qZ0dRFv94tTc+RtQSwMEFAACAAgA9YmGUD9jPVNRAwAApAsAACEAAAB1bml2ZXJzYWwvZmxhc2hfc2tpbl9zZXR0aW5ncy54bWyNVm1v2jAQ/lx+Bcq+E9a90EkBqaVMqtat1Yr63ZADLBw7sh06/v3uTJw4ECA5IcV3z2Ofz48vJGbLZX8H2nAlx9FtNOndJMtCa5B2DlkumIV+XmiYFsaqbBxZXUAUO5QSSr+BtVyuDTpKT5+n42ipspzJ/bNaq8GCLbdrrQqZRpNPP92TxA56RNrsc9CCyy3ihj9G09moHSe4sU8WssGKLWGgMHkkzO7IuhByDcYAJfN9RnaFI9gChF9l6J5OjHqZS3s+Iu244daR7j+TtZOwtIht1nVEdgau8iLvfgy5VmvKvcl4HJJdYQjFUlRDVziqa0+LXNmuhX8WIV8fydohi8JaJQdLJS0KdyCVzphAzso9nTjlCXdgOBVVS4zcc51Qzv9tRHbuXNfQrPodIzuDxuqBbuJXI7JLqimL+eWWrB1oBE8xD6VTlzEMyWpo+Rbc/IRqqJV4pRUaHYH0vBAwoa6RxH5EEbNRHy+FxesOkxUTBsOhy0NecZOvrDB+iqbPo/7CB5dpACkdPv6uRJHB9JBlAGv6PXo6fXDnFuZV+arENOxKV5BZ7fS4P1jvE1zg9Lg3KvqLFPsT8HGEGP4KPTB3eBcKfZOAZPjuq+NHLkTTP1PjMcF6pcMBMpXCxOlhzjOgk0li56Mk4qMsEsl2fM0sfkl+E2axd6mbJD4KHDTUKpnEcivgVEguMfyahGfixpdVdriA5WYOg77Fz8w4ypjegp4rJUzULynB1+0YTt0cuwToJ7lSXQhSWQhndnm3ItVB8p2wzFq23GSYSXvWSVzvOIlba5mU653WWBbZAvQMz4WDF0TTR6gNX28E/uw7hw9Im/AzQeLZDU4lGa+0FjjcCQPTy43X4WFA/qwQlgvYgb+4gYM2eWY7iUHptevo3j7DyoZKKj1XhVbe8VoJIaoZOIG/Yz6q2SvCwGUdW7YwbjP1vfWdsp4x6J1l7yENhm3HjZ1Mwgkx2FIrPJCgbqyw6s0ybcvp6rHbKNvBveSZu+LoDpZtiRBDKJWXFXAhX8gTv1+cmn41kfHwlkg7gdrX5LaN4CLN7jXHuzZZaYCwczlnr+qnv2C/UEynfypAo8G2hImLO8MPjmuC2Dyz3CZx4HJHUVUd3/G/+aTX+w9QSwMEFAACAAgA9YmGUKNv0/okBQAATRoAACYAAAB1bml2ZXJzYWwvaHRtbF9wdWJsaXNoaW5nX3NldHRpbmdzLnhtbN1Z4VLbOBD+z1NofNOfJdBCC0xCJwUzZBqSXGxKmZsbRrE3sQ5Z8klyaPrrnuYe7J7kVjZxEgJB6TXt9IZhwMrutyvt7qddp/7uc8rJGJRmUjS83e0dj4CIZMzEqOFdhmcvDzyiDRUx5VJAwxPSI++Ot+pZPuBMJwEYg6KaIIzQR5lpeIkx2VGtdnd3t810puynkucG8fV2JNNapkCDMKBqGacT/GMmGWjvHsEBAH9TKe7Vjre2CKmXSBcyzjkQFqPngtlNUX5uUu7VSqkBjW5HSuYiPpFcKqJGg4b3y0HT/kxlSqRTloKwR6KPcdEumyMax8w6QXnAvgBJgI0S9HZ3Z88jdyw2ScN7vfPK4qB8bRmnQC/3Ti3OicRDEObeQAqGxtTQ8rG0qGAICqMB+tioHBB0YW1O0sBnUy2US/FE0JRFIX5C7FE1vNPwpu+f+X2/c+LfXPbbpavOGmErbPtOOkG7derfdLqhH9ychxfttZVC/1O4htK6njnD9/p+4HdCv3/zvtVdU8PdqZmOf9FstdfUufLfB61wXUud5sW6Kr3zbsdN5/y65/fbrc6Hm7DbbYet3kyryOG5bK3XFhO/jgUiczWf3ibJ04GgjCPXPMhxDQbZilM1glCeMazGIeUaPPJHBqNfc8qZmdgKRVK7BciaOoPI9G31NTxbUd4MrgREx7Akq9reP6xK++3BwtZrpfXZth71sl5xXS+RRn5n73d39iv3D/dWu/+Eo/Uxi0F2qFIFZS1v4FkXXs3Ycff1mzervXjCWp0aQ6MEqdRMmXB+ZSrFrP80MmyMPA0PfB3mnAd5lkllZmQ6v1g58QRMfSjFQv7ZZzKQPK7iBukA4g5NsQp6Z8IjQywNjiHsZiBIQAVecsxgWKNKQ+cDbZgpLreze+mmYpQTvMDwFgZyESyFOUqo0gu1UAXE3izR8W8daUD/Xp5vufSkaMDxzImtSCd5X8TkVNE7vJRdxHsgXMTOMVu4zRhQTk4oqteQJE3OXYT7U+pxEb6g6hYUCaXkTvK9aYGRlhhKJ99TZBMXwSsYaGbARTQAIKlU4BaU2EnuSuY8JhOZE85uMZUkwa3mKf6XAJlveMhQybRY5VQboovMGzO4g/idi6FrNJHmqIkNYMbBlBb+zNkXMoAh7opwoGPMTFxnusTfXgs4o1rPQOnUxxdl29DqnPqfXtgN0nhMsQVbDxwpC9LMbASfToiQZqqHxxHRHBPfBiVmcfGZy962vz4MFWtinL9RNBbwNUtzTr8lfHUgc9AbDPlmrKwT+Gc9cDab0HFR6LZ4C2gscYYhKTHxgwjvRiZycAWMqCBS8AmhEfKvtrQxZjLXuFISRAmtv97DUh/TtHga4XSIFlUMyglyZ/fV6739N28PDo+2a//89ffLlUr3TXGPU2uu7IpPVo5SzpoPxrZn9J4Yj9y0HgxJzyg9OSo5663r5oqxyVnzkeHJWffhCOWsuDRIPaO5Ypxa0j2TKrWsEy/F8/HJ2kG9ZZ1unoStj63w+hGAohSWe9J6zTbIj/fLxfTyoF0e/Lh+OfCb/ZNzggG6bIfBkQshdCRyr4kSpJShfaHkqFMMOC6y3csQI+47wdrAOrWgff+jEyCG2Iln3cx2uk4b/uDYotvOsjfXVTq5gJ3CqLz5sFfgLMV2Of5uvP9fWNipar8xgW+M2H4Ocnp0mGcr2anksw2RE1AVJZh7G8vXn/jO+HFh+V+ddPlUvZJdeAdbvRtc/NJiC9cXvwI63voXUEsDBBQAAgAIAPWJhlCYE+VjqgEAAE8GAAAfAAAAdW5pdmVyc2FsL2h0bWxfc2tpbl9zZXR0aW5ncy5qc42UTU/DMAyG7/yKqVzRND4L3BAMCYkDEtwQh7Rzu2ppHCVZYSD+O3XGWNK6bPFleff0dewo/joYtSvJk9H16Mv/9vuneO81IM2ZJRzFuhzQa9ITK6sZvFQ1yEpB0kGazad/8veW4IwT5U2z1TPZ2sAvQfqnENKGuGYsDKNZRmsY7Z3RPrjEn1Flv1WtKwranC2dQzXOUTlQbqzQ1MIzyWHhV1hgB8YGzA60EDlEpqlfQ+TW8TylCLkcay3U6hFLHGciX5QGl2q2pu/9Cun5SoNpL3yxBiZX6e00spOVdQ8O6m7i6SXFMKkNWAu/eS+mFCwsRQYy8J349Q8aGfcL6tBNZSu3oW+OKUJaixJ6XboUFDGmWq9eN1OKPufgw62J0xOKiJBiBaZnVaQUEYh6qfe4QG2wpI700LsJBYtKFLNKlTs5OizZDnXPT4xxhma2uT2YUITMthlndxRJ9Myw88zmzKuth4bLHpPBsY/bdrI+cnNBciKXFxlNcx837GFcd9LQ/rUtW5gFmBdE2Q5PuhSw7TAB86AKJEE4J/J53WptOW+7Dt7JffD9A1BLAwQUAAIACADZRX5QcNB5F74wAABOUAAAFwAAAHVuaXZlcnNhbC91bml2ZXJzYWwucG5n7Xx5WFLpHy81NTNlM1ZWZpmOVpqVWjpZ5sJkVloupeau1KiRKWI47gJNjZktbrhkLkyZmZpSLhCpMNlMipi0KeoRyQQ1Ec0FEI7ABacaneV57n1+997n/p47f2Rwznnf7/f7+e4v73uSjzod+mrpuqUQCOQreztbFwhkkToEsjD1y88VV8y8dDcr/lsQ4XLIBlLZpvlO8WURfJ/jPgjkQarKzMnFiu9Lwu28IiCQr58o/y1oQt4NhECc++1t97nF+PNZY4RQpp+2bMZxZsHMAjtM42fDcPSJUlXHzVprrxz+Loh2bqvfd+kuy1YeLSZ+dyDdtfRm4zHd4ubltx75rtZYRw5evc+hOXUp7rU9giECrcm8U7FsRu6uiLa9g203YhuKc9paR6zix0zhp1jVvXBGj/PIo4TpvqQ6bdl7xZ+ZN194yMbkUqqCS0hq3fmpz9+pSiyN1KvuPzJVXPnFPe6n7HJU3wVV6y0eixQXHjpJflJ8L0q13uqhHLLWnvB+CTJJ+TFsa0Ojfi9WLkXpKEfaxSU6u6kcpMilYxGpZfgFJaUS8U53q2zFrb0pW9XL7BeISiS54XvL8BpJ5VquEMiJr1oSE92gak6HBKb94e0BCrjv9b1B3byxLFxehv/KGSaofhvTHqACgeRbcxu///Ml5BVPO4Fp3w9uUNOvPazuKMisy1RRKcXo5acMw5/2lTWtgjxcL0b2W0+/ucBK0sY8VFtB80zbqROwf9cpTRvy/bSZZb1xvAp9jFH+RbkEJg8RR/TvUHLRcy3VWjL0ItPGltNE6zx6TSPpqNH2TdDPuI3vXIx6nATXF0ImuQScri5zc4Dtrqir232MZrgwGXd0TC4boweVBA6cHYD/7Hu9Xz6Dl1eDbdGUarAJO9OEEjtuUQ8riXNYcE5sa3uw9GlKuoWxuj9GzGUZzzQaZ9JR8dke9IOF8aNkFl72Dp9ND9NtSkeEsaamb4QGdCgmDceh+ngwuWS0ILq3S6rUYjRWFI2N3lVa2RG/7pTjKFX8DOlfmo3gjk/nUcV55U26m/fXtjn23PY9zairX2MtpjmPYsZEGILv2Eq3VAPIDvyl5i3tnTtRg1wbPSeoGAeNFajPyIS+DL5XLxtzNxcnrMBPJ+O3IKnJrlvUXbbfPnoaW4EF+aRotqSD1BI55pqirzZzputBVcF+UlZT/3Pdt2t3G6h3T25syiTEOva0T0peH59LyJhrEym0sQi5aawue4KdVk1lMmBnQcD1IIfwiAzT+15624qOEcKxwnFAVTadKp8elqWDRH5gnZc+CS6NAt2PG00BVzX3+2TTpVUYVKc2vIM+HlgQOtZJOsKBh+ehbvoxNJal08XbZFDpK6ifYytVWEvwY3VU7pZ2Le5yCosXsaKhQg955mqEFPO2F0mlCUJNm7JMv5yoZZWs/jodHcjqKeR6ZQOoEcBUqxvdbVaFwTpUONDG4XiYdNiDIMwDqiqI/lOp7TvDXI1qeHzz15UwkW9bBIXVy8ayJ2uwFQf8VSumyv0D0nldTv7GCCh/lxt/I49D7CEgwKNKE2vV1zU5rDCdniPkNNohmS7AlplCJ0091NIxjbgl9nqH0rnkQsDUiybo6dXbg3DJTnbCnrKlnGI5ZFfV80tYJSwk+1e4j1ENOtAkGxyIkfSPkvICWh9V7BkS5QCAKA1hWYHSUZM53AKqiPVZiw00qpzC6IHWdICf2zkoNItl8BVg88iGdBSZbyxCiJIpnadxYt+UVUukUVX+PoUEr2w0ESGSIIJiLSw25kzuYvroPEBbSpp+rgAOXwto3aJu8gC5uTGSwa036uZGWfFSC0uAwUjq2PAuBXKWCpHFN27d5G8Ew8BmPkKqGUHMAlSPK7z0lwRd3SK3gKbmhkwVfkjet9wQPaPcn6ZweP/sQ3X5NAeqpYjOKXakdPMRqFeVIiBYFEyvrC74KWhhFl9Ikr52lr5u5xijyLDsSOAnY7B1PHDiBl/LZ8vUhOnDYPJzvWGDr4hqfPeVthZFP/ulUiXl1EeSGwiOTFoVFQ/1GtOXAHx4A1GKabBLfwFjV/rw696RssDiS0M5cAv+WpBucBClt58aRsFrHsECOmHeRhzzfAIfFZ/iq1DxpBWvFshDM175amWpAEzPy5dlcZwHdKkE6I6qHuObpRybJ2GWSu7yWrr4hv1hmFHgwkxqwkBcoMvrwz+albZw71S8wm9+HjamH/KiJcl3VD+E2eXUWAlgie1YVUcqhspYtV6sBS5h71TIhSCn2UfIs89jbm0g50/okERV27HPGIuguHHMLTw3t1XEGxy5QAytk/Zk09E6zytJJPtvEVAgkiThSq1v+CKbXsAqOzbweXt3G6q7LOWYZwwekM+0VvEK6WTnbK44s5+BAAtLyJZb1YkiVqW2F5RAll3XpU/sdSCnjfXrbd4/G/KSL111ubZho8jdyFZvc25+oE0mj9yTDffCfm4D7SrVs541qAb2oboGGAnWoecKhuofN6/kBxqo1a1alNuJkF/OjyTBjaboAFoyJlou1miN8fmVEkSul5ZjN28+AF7BEl/gC56XE/EAKtYimcHltTmtdZwGlTLI9kjoBt5ENjKlz5qhiGWpltqSwZeUQRQOHKjFDb6lDAYbsW/7dhYG4wQkhuhwodxAoyyIWapIMyesV6QfK3sQwPGnJzokmJwMVrvj4NY9kYBQm3A4bbIzGFdw5u0r56smXcF008dnuAcCv2/Xs5OihQp1mGg8s57Yxax+hnmbGcSPP9PU28EXdYVd0ewXxq+jMd5U0hPtgp9bY3Xg22roUg1VckWDny7coEb1Qii9G74mlISnkw1zXD/nXL1M3A4wKAA6ooE/WdmSeBrPTaN3RafclPur7uo3VZcwHys8SY9UO+hDTB8LUcSQrOV8TMUIXaBwJ5K5G+NFaDXbqa5HuJ6MAPeumydWGz1RZlyamxCqfwQRawQ3wdGOd9B+3Vp1j9rDwUgX6YtCcHkObaiGYJ5A1KUv6urNlpL43D0gn4PyWSOF5YFoIY8TH6r2636uMr/oYJORix/r0FFWOJll4Ys2Pbvk52FXhB1JzTAJGITIA/iDKMBfbwJABGWwkSWsQoJURpT8rqOygGFRLMtr7UZFBiAyaA5CkGkn8O21ZksYXp0iy2eTVQ1PJ3YBYfRypmchHiE9TY/Ay4TCdaMiFgF7d3jnYsiA2gqN4nUWB0frfU8UziwLczEKhyr+vA+YGzS3qK/JwP+I6vvBYH42XcFttJkwPWqUb8Rt5M/Nbrd8Pe0wn7ckvir2fVgwl8yf64XrzraBmWdG1h4z2n57bqnyEWxbRdUwDG98dxdzSrPyT5TL8EtKiiS5Zx/+JwQ4d1E6ikIpmiDxCo8rw29QyL0E0vPVh5tDqAUQiGfOR6EgkHMquh8hgUDenL/0u4e2KCrQh9/8HoQuKYcYXfqbIZrHjWYIcoGiDjyn5iodxWz4ROTmow0QSMzeTBVdE4uPoxIN1G0Do2YhUNR6Kq5Gl5pHPk6/5o7v8vSuWRgWQiDbHcjf6Fa7fuDD8zpqn+2pklkoIJD7O7iNsQMNol6gQSbh1anDEsZbqhnWdfEDuXCnwymlG2Apu5q2D6bPIqQo6BozVQZzHF7isTIxygbbgmpdenHS7oO4J062JE7SL3yh2kIDl6JGqjBzmMuHOY0bLk9qecDehKwff1p0BLV0DnvhmFI9/jZzM4M1YSgouW6OGHuoofq8cnO9Cs89QgyKNG/MO/3hhpnUZara1gk1Ha/oFmP1EZHb23c+vfnuSmLAqH40fh7TmEaWRa1b09qkQJ/tmnFQMv5PVFjPSov3Pl1bvHXN12R8D2we72XJ0fneZQFX0eRKzy/NC+aNdFMb26OclxkEe7ActfdPUvWePVOasrPs6uXEtFf2c3E6sms8xfVI5NUHz3R+s2l+d3uOPsTFN2KalMwMRZz+xym9UwzW2Djpz7GGNuP2Xy2cDNt3HkSF/uOwMJftP+U7/Z1w9V/9vWAx6/9+qnEzzg8uf9hU34yLY33/a5cN/Yh/kAb4BwTG3zy+MCFc8Q+w0hyXfv4Ptwyb1iz7BzElmq47/oGNzoHn5/f9A3BZ+/+RGDPI7R9nzEEvvvD3oF49Vrlt7d/jFKCZUXbiT5DQo16y6hV+mNoRI4ntv7a7JeDq/mrDP0/w0vmhxw8Okr9IIbVFH2i6s/rPmMTKxIP46/cJuk0Y3O2/UCwnULydejzSAnIErnOJTPTGj/GVjQ9qAqNwc/MoL+hcYqa5t6lTL49wN8lWcT1Xqwzi5vja/4kgdf5Sq9MffC9ekVvw30EwrX3y6XrkiH8sN+sQk7Nqrh5lk+/7nrBMGZYRXPJgIdAw/fZKXY5/XLCozWLM0rv/W1NwWlEagoQJhX9sG1OE6Pb+qdG6MWvviUB/tKC9vOnoPP2PQit87UxOMgSZKgxrcKTXfuqVUwrylPfZo1lruph5SEpspHkqg7JF3cl43ig0+flLvW5xCCaDYLBuYhdu0OxxWxyBKpO0I6R8Q4S0mVNvvK0qzCcbEehjiMDmDpEiJegBxBfmFOK9IPY4B4VTFGI8XLUaERncfFZ04CCVehtBQJjCSFwbapsw3lHSVLrXiOw3B6IerMk4K1vFPoxetQnHdUiI8NF7wyeADKh8pt1nSdV23IQMsZiMzCbZR9SAQY29ik6l2h9a2qboykJFCLiL7ahHlgqYUsLK5gcCCuLVhiszEH3Poe5dBzuQTemCqnpj9YPskNFX2Qfi7wX5z6NchtLBsTAZBUuQeT2kwPP5JOcpmsDsbJvZhIdka+6UCAlt5lK+bJah5NYVd+3KArQ2OI/mgYFVVGOxNbDX/Mk3oneptWwkka2uap9SbawuRBNiLasbZA4XiQzZg2ygeE6EkJY4vo7P1RSpvR0mvCNXsHqneEEu+OQ4ihA3SKTKMOmAd1XBPWYJO+q40dWUEj/tzcUHt5mhRtDv0qfAZ1z+WSGogSZIH6El/dlAybyJb9xF4mhhu7qQuDf+VP82SLOtldqUmRclrJGVrc/kEypcN0wOxXQLjklIB93ger9Pd0rbPCVwqmEgxIfkLG9o4c91eJmr42sSLTDaItkp+H5BDCwnn5x2Xge427v0vmMtFdPop5xPYi/dwq9YAZDOb5JiImJBsyuUHWvRBHNTXWRR5ymQvAw1N3c/lPfU+DYLHCigAuSu3sJkbF4PPJ5f8cXxrw3VJcnyoZgUA3XUvdw3Hmpy2YOW3K+kg5Y1K4uzVGiUsV08uLZ05yCKkormXtHMmeN7IrzZMXbOmSo8hyBU2MghI5IA1eBYsxE3ZHayjYmJ3aXDHjUmCbjfjb4aZeoNgimD11E6AB1drnq7lW/oZdyUNmYI0pmrlpB7TCT+PrlpQPeEUNqcP4dxT+PcL+ELtaUwIMJ9X12D43swkEUc0cO9i5LzgTWVFoV1h+Xo0NRibtpYZM1X5Nj/j+PbvwT/Y4IWwugpVejM+xdT+2w5tMCrdz9SG+lkv2Bj5VLWIW301Ol1OroT/YGhzWuPfaTf6Yg5xOA81lim+1I/oNHxSuLRWVozKV/nL5ydoHVs6BeD/8sXwyQWElXM+wusL7QT7oPvn6gSmpsmXxzStsKETuzhjpdpNQUkiOrYrAbxQF4d0z8eISp1Rp8RXaFOX6lT94/pu8cBz1DeJxqPUMavITNTFw8emgWpjjY2lLudPm7f9/6Jtux+gsMhl635Abk7MsbEpnixg/h6uP+sFu4HYBWYeIblBDC+b4a9L08WbRb3DFp7WJvlq34CdZIZTUYrl8knxlktGirtgeDK4sBSrY1tF2Z1HjUyNmSiL95+cXiczzVdYzResRycXnZxsviD8gr9DyJTm30WlC0RbqYnebmnrua5ftCys7H4ROvwzjDlEjLqPJo2cd1t7t3d7QGaSKo0ypw8kFjedCeu1TPvg5XFPCKPUu+0vpO3/7oOeW2Px8ew/O6O5ERTQlrArtKBpom1CO3dHXdmuWBFktPkh8eVhYPVZKtpqhU4Ul3HhGGlL9ZBW64YU2JqR/qeJKWGiY918wkUyXC7AGPhA0QSgTNdRgxpNwKx3hDh5bMbBjxq4EtTaEJqcf07LFTsQxX4pBIfAg2TbRbcKuXqs7iTj5eOwKPZcpmIkF2bMGjBJntTK3AIvxwintcRDDRjwEBt7HQSdjpG/GBirSBV44O8o1W+zT9VO1KUvWL5rW9gAEL609RzlA4T5N++e5rUMP50vQevhs++7dssVBSbDeUADs21AZDUsbxAsOMSW8piG+q/3ogmp00t3nfc6LbnaRpD1+Sds8ueGvnnk0dgkpf9XEN+XHZQAXG7CEm/xY7O4Mv4bBm/nYt4cfaqM3rYVTu+1RP/u05zuDbbIP5x74oPkWa2IBoLuYa5P4tw09lRoLD1nBmNMYFAxddWZPMnoiwN1kwIHl/4woOkD7YkeomHilK1oBT29NPdLbQpne5NlILktGRZlFfe85I9p+1pzzuuuK+qefszs6qhgVWydVm3l0pF6CWYOAsW6+vf46ZVLiPTun+3zbqt6r1oEasJ995sPJSWuwDh1XHE6aZvDDfLQ8s4pClBm2vzsnfdeKJxws18O+1bq7+EiVs8tNSXKVImgNIh6XsR2AdnZGNyWXsVJf+0N5E0tk29m4J6apMSUDdzx3oyl2E5PhPo93tw8MtSKbKP8enQ45ccNeKEtHk3c4ksBcBjj9Abbgg7Lo1Qb8zSyB0Scfe1Le/MVmnvWgTwNwFBhgBAWuzyklggJZFsNhlAUQONUeub4sTcHHwMpsroQyR8P47SgR+vIR0KFFNQOmBYGU2wk+azMWwy+9IQPdEX2ZSp20dpSZSZqhOR5c2C7Ewt8/23YBg1pf2LLYOsPnEpBXS7fbS9y4IqbDvXLOQLwa3qGTPOa8iFcu73MPIOC7x8ZpC+ZOomkdtIkEsIMD/n7txlFb6nmeUk6xGfDgXsWSoIkEnTUDGP0Aluil1PaBB6z6NgDxpvIWkPdVoD39B9qpzCeEd+km0/P8O8gFbYqF130jHiWJ91S6IxVkznLpIcVWDd3bXQYGmGmZixiVos/66pPvHm6sUGC7r5jnShEM1tFD5ZLyrQOKvGlo5G0we3hhz7aPB2Os/13ubeLvlySL6thbKjGcvtDGPEvdATGqwlmisMndJNvOV4DphQ6AGmO8UTkkQA5Rn2QJdLgUH41TLf5tsU9MOAl84ykGTAsX5x+FJPicT3p2w+n//gmRQg6tKrGKHGsCJ+kSG1wjK1bB5lEw0kXPtbcq8eDy2RV9y0f/xcrxLdvQmqBiKIwOluaxKzHKUTrD3aSQCEdbUNY444komb2tB+N65NDcl8E2CqgupoNBO//41nHf4gKD5eYHq46l73oY4xxqmH15TOxI3Iqv09t0X7GW2Kjd+vx3WshOUkfL6fOlocBOpcEukcsLmcfMd7kChB99z5juxkvaw6jlL19e9x17plsbklCR3ya7GkFW7tag3zSvrYZDfMAFgQSV/yLTNeYWT0wW28ox8iZknOMDb4xEgIDPQW5wd99TEqfmvKe/K1cTLp4D3Hjx33KdkbVdnP+d9FWCGvfYqqe56Fyi3sv54UAsgcho8T/uNlFsd4vH3RDV6DsDuEO5n9quRDZHfarYgqOS0KRujw427zRigDn4H+8xFRhw8yi+HnlPepPAAGnqhCe9DvH39RJ2JjqZq7v775Kcu7W0uGilA9e3769HQuTWPZf1+p0zmC6otng72j5TDp8KjSDaOVsemcaTrzB38g9lqqy9wnFZmnLpqNjhalyqdTU8NWpEfY+b+KRQzusj78ictqeuJMoqtt2+6k+qflcxnaqeQb4nz0f+2jr5MyhbB4BColfvw3de34d8U5UbMrjbuefnzIMtehJiU3NPle2ixzI9WM0cLYgdyXk4rG8/Qz6e+P7SlG9bV7wKSdgYPKHIANbhjjEMhIinigKESXp08oyvwi1o8b2UGtdNnLGUkU3lh/QMm6ZZ9bS2KSqra/Y5hJKXawIFoLT5F+m0EdvZzv6n022i/2eY5qrOHoFSXSMY2lmSq5M5yrP/IyqJWnCk7lZa4kW6kV3QN6O54bwScyuVJgQ7eZ6/e3n9spGvJ79/CIWn7yvfzBwvjRsm95DM/OO6sTiqrVlcr/Rc2pWBE2oGo/8/SgBlqK9KhxX8o7kx30NjNI0Q3HK1JLZXbxnuZAgxL0oTqYIuNX12d9Lb4Bwr2I6UFkoyrUxI0uj95azarCT6zxa0YchsG339gveO4cgyI3BOnCt3Pitm12+Trw/GtrUx3ud5UiuHYgaLCxzHSly5Yp7oG2wObI9KwIu+C0ufPYLz1vRh6DIm8WnExbgm0574v87bulybIn6tVOo+yWi7LtF7NDA+J9jui5e/Vm8DeYGKiZczmRz6lGZZzIzMjKeESN0lTO6ee7kJ+/bNvebLsFZa42Y0d77pxGVLsjFF7OPmOTlewOXk1EVGGwB/cLd98ITc6Pm7Bsi6gzbpNwdr1ceonnv95QaZdvlpR4Gm3K5dwO7Iwe+C47yOZ1CXTyZ+/CQOC4SenwleRN+Ffva2TMpem5wdx9/hvRfR2FIq81XkifZsEHu0hE6eDyZKE/Zn5m7qND4/MV3BPD8lbVBhksqAoDw5/6Etr2NqNdLENxAhK265mw+5E5op4KA5wzAoYJV/K9J/bae3Uc/gktXL3sA0OKtGxcKv1VDyeXvR5xmI6I76BXYVbi7Y+G0Zk9hZHe4jTwuJqsp4OYA3IzxwPrMEScoHvTtgP7t2l3m3VTTIKBNWq6JdeFOncd43sHxQWDP0T4Pf5Z4eeQwvClXJsMEx34Yjf4qk0Ir7xWUuAEDgBN3qYFWoBCj2Lok1t8UjFMr+r7Cc1RlYu+lf4eH5hyUbjVK+dtayu3rVmpDATvFymii6baf/Lxpy5uI0wugI0pi59DTFtOfgYzyr//048ha8zqfKd7RRRSPK+CVCl7tCQ/p544uU7701LK/S7FZHb/Db1c3RVUH6golUcnFVXLaDRmMDpKPsCeyWNRJR7ypZ5u/k9iDQd3FTCFOp/4CI0iv69AokNEjSrGI4VYWeybVk5tAXP6089Dic+M1K2l75xzcCvfWHLmx9DFcMNfYukhCZmfuDuVo+hnFu0xLpojNiRl1x+DRMeNZqac5d/CKyXkiMKDn/gYsaYnIrEgkF/KwAiruYyCyW8Pz0Hg1FEj3+xjc5DdcQHVV3V1zoLmjxqZKjlBmXNwav3Z9+H2uYyc+JzbGKQxZ4lsoekWdSP6ljloXt9HDvc6OEdLvyxrSaSb/MvKv6z8lZU+l5ZEdf+Yk6JyqqScW1XBnnnG3o7Eb25K7y/NZtXOY+GJIz0RJimGdUuVO8MeqwmNE/pU6uTjUFlTE0eY0EALtAYJYVQn4QthF6xyJN7KFx5vKTUj0sMkVowd88R7aE9OSx5nUmUCFokiqLigT2M63kVKPGZWrW/nM9+pJL7wWgb6qzK7tJzlDWE5BuqXgQWQcyX7FVDtNlDHgCQsOMzbiePwOp5pfIW4hafnTstL5FN4Lefm6u3MIpacIRthRCnKLVElMResQexqR0/UZql49bLHXuFlU/2CCDLWqqY/uMxUr6w/GDwD0AVRPhRh6m/a0hfaVr0Ywdpn83334TO4Uag+DfQlhWHjjUg8A4jJuzaNlWQtcqEAZc4TAMFfk52x5tx9l39cpUdG+xjd5tidfE48ziex/V8hi6iaXrtFNG6oKdgsaH7Qw3FI2X9tnjJHq5U1CKxIroIFDhqRqnV11aQ9JX7IKkwHq1crqaeEmk9Dt1kOMRGEpPzi+yxnn47ylBIYQTExCc0wUKv0iVKfb1IlUYqmsyBKz0b2iN2bkRZZFUb1R/6Al6HiLWzqkDXM/R0hyOghAY8oIJJIiFDjQx3P0N1VGOBFrx7qz1P5G32rKK+kDvUR5jx3nqCyTiHqb43CiPXdPB3ecfi+0ONNr4gPGjSlotweLvANcf5wU3pi/uY00uYp3rdAZDlA4gW+ZOn1irtl0Zc7KQU/d0XjQ6EkUU5Eq1cJC0qXMPdn15ouqWoYvnd+OEaC2MRfdnmIyqjfvBHuXRPEF9bNd5SHjuQ06rQIxz+TwQplVoSxK3H03Eu7pfCNHFQYUBgZzkKj4n1IVE1xfhJRJnS4eA8Qrgaku4B+Gpe4nbuvDlsJLwjdnePqOQWMjUX/SXKSgbon498w8i8r/9WssODkX8QSuHwEnwWNbns1ry7yj+lLRJkszFc0kYfmVVTvnLGP8tMggzqE8T8YzPMzSuD5sFHChfmlf6kwbSYEBCxapNyky+Us8nRVdqzaGZ84H72lqB7p/7u77BFKS6IxZvxKvnl69h+kqn2nhSTqs1zJCBwKDukbzs56pUgJ1fmp+RpZ/M51PtovS+Yjedt5vsLs8POVkWY9X+ffoOfrc59kvq7+ZeA/ZOAhB9U3u99qss0itfJaRKtEuYHph+CKuVQuBtATHe7DYrlZLOViPrc4x7+7ARytS832xzsQAbQuENMd3PTDaYngkAg9kAvX8vPeNq8w0uM2XvhCVUu+GprjumPkSEsSHI+OEg3kIf0dW9gx/dfKCc4WivRwEL5zi3rl7HrVq1sKsgDF8G3akriO2FHyoJZfvInBBuVWg20GWt4uh5UbUzxIJb+cTrQNQ/IO1VnRNFbkTovoEQ3FCAJ5tNNVsyayWwiO7aKD1caoHoTUd5SeyB/XRN1pejU/6SEU5dPUUGuiQ2XEgI2eEAjMkM1MMqDWeTo5QKC12ni+RjrvxeHzDu83koqvNxPBICkaZZ7hiwSQ9DKUTlMXgZlikQNIpFyhVAA/NcW10cKvWoHwabd23jwPBDOujWwhPhml96wocGEhLUGvz+Arb43nl89lC5nSTbwwnMn38WtsiS+WntN01hMbopek2WP0ZIbSKmsvfW6jmVRBYaRu9VrDCt/Tqcfwrhi67TwxgpWbgPXk6J3hdiiqw68Ax0ptzLeNeWc1pH1T/dZFEhtduiRgmMkmheZFCW2WJgvNLmKkMhRVnh014mWc6trBLzgzv0JtScyPTEuOxq75ZSdNCnAs1PgyhwvWXiUFfc8zkmXCe+fruT9DI/oeLTxZR8B0RQZzv2u7PsQcMy7x7JSNqaPJ9616XeeGqFN7iL6nf7PRm8zds1tRAsnLwpv5ufmkwAJhx0XfUWi1Dq/WRge+J5TxpV2V3H1lICu0vMAvbQk2pWRzjs+S+ywPol+WStcpi4tEqRDtzrURsqjHN9Il1UZV99DyLn+5Z773PAEecG30hnLdkLXUEQ887n6Ds960dJHFgQPUevylkhOnSXAL+2wRT6SobpadxwDkHvzxNLpUSoRrbgL4JIbrEKmWFUZs72AX0tIiwbGi7sHS23NdqWfgsw3cGZf/m+5+UYPbuI1QXxWvXNLzA2Nm3aHq4J/VpnA1y0dTRfXjT9crVz5F41zlWqCfU6ZKyLzMpuljxFmWqPBFYUDxvm3qb39Th9Vv1a7aziRxbcKOiJdXpM3bnzXbarxvNWVYGn2ZsWppxfYYmXgwenZzjkDUGz8WwLWphIp6IlLpSb7uO/Ld57PVuyYdddN5mzoxB0fxbYab1osH8jxycL5IOufbv5TvVfldaYR0U/VMlZKsuYCFs7k2VId5e4au993h2lhDbwYphPlMy0eC0oFNun9pzpqHW16minHD1Mt+0u5NaHKaakQrsAHlYz3zwFjdxY5D8Vojhunn08K954VSRXPESfg3nfzLwP88AyIvo3CK7K2x7O0LZ+9ZGuqDFEVtRs7/d5PKvwT/JfgvwX8J/kvwX4L/zxNMMVL+1vtq/BkSUz3Dku79cGLzmHLMfbOPh72U+d3244EtBReLV6z4tHQUvu/j0S/FEN/lfzPE/JHv9Gg0tQ7sGbQmga9LrGuV+02ijevfN9LoZwdiInrMZcPgQkiHKNE4oW+YPTP9G2zmtwnRwqdaljHhgrUUYXdIHQHND+EGoC/N9ApyGQkD44zb3epNwalBWsw8mf+2Tye5EvrXsz1l2sOaWErqMPgZpCNryVkBEkqa3T+SKrY22LzKMnpb6phji/YfB834kbvuV+ixDwmkCyAhyp2JVHFrun2o4OHYZB0VrOMSr29LjRBMj238RCb/CJiAw36z4NwrbiZYJ1JudEmVRpYhwneXNWH/mPnmulb342gs5Jcb9Zvfjm4AOy6dWd9zbXicfegTmKIw4RdPeqf2+2z4Ij/VcrCc+dnknoi+H46nyq0/HVx76BEtfXy/S6ij3T285039FvXRQtRfHhGNP76flHC6vP/c5C3fh/Etia+OW8nAjyfhEpNlg/IZfB1e2oVnWSVM3/f1FyfCphPLQQFJqrxDIE72RDD8xA1ssCHVEF6oPDOOnvEcDJFXTxdBJUVN0AvKzXVd6Mk89kwnWtVr7Dki9DjjSo8Ih5/h9PMFjCv38sCaIDFFAmo98hem97eeFZEYP+Rgi5FVqWfYVk0LBg+Qw0WKRqc8bkb0yYBwgRlC5YnvOrykFP8o6ntS1kpdUVdvoX3A0osOU1Wzh+73lN1/Ey6O5T5o689vUnT7PYX2MaDXwctJZxobkA37SQ8iWZO6omdm3cIqJ2F6kPnoKlWyFdtZWNcgP90Qug1gRFU7Yam5Zcx+v7tCVvlohHoZWlQG9iSeYYcresVoZ3L4oz/0ZkveYa93RvxojPDUR6wyrgPfrFnt+HUO3kvvlRQxuzdzmiCSMu7g38NX9uqxwQ6AFIrnFaqTkTCToIJ7ef3Pzop4A+AZBi1zZazsagedeQ835kje4Vw75h+J500kYaeTuJKku8KvBm3/DpANrotqkkNr7+VQjUS4wwN39V7wBz2kmhGf21MG4C8OJ6N5fB8iI5JxhY8G+1uZGC95Q/E5u7M7vJFshOlxQlMFWy5ls6UiuYwdPVY/2XZN/3U7Jb4dPWozy8BWksGaW92783G5XJunhdm+lR1k25bEvDreoNsfJm7ZjjqZtz/n2VE01tRNreWw7EaP02O2PragVxZZYF5m/wPUiy3TLP/+BDsuKayINBZ79hXqpvkPDcNEBcoBkzyqjFdHlQJU9FSZ/JiM4yy77Rt9uzua8IjRHNmU4UY6NMsKIkyydqoM/cQ8V+G4wmo8eqoF4CtfmwFbXdMel2WMfnfEQ63Jbt8NZtgU0LyH2ZFMdFr6K6bBd4wZUpV6j1npgQcmsggJ3DNel7v5VUBMN9dGPh1GJQkfniqIAihNO1J96igs90pSEFXgQxVMT0RKQH99aLUl3nvCsryjrnSuKzq4O27ZJn03xKRBbQHaN5NuuCFMFUVq3nuIfF8h4CjXBvNC+Q6LyaHV1LpH+bBuIvYBwzjQKxsQodd+/7tya2A2uDPiyI/yTagEY85Wdli51SL36Ju2JNa3STQtzJH9v5rFfkUa34pr5710vuq6xy0Y12XmH9bUPDP6/GXOalNLPuomNmFSKqJ393dr4ddaXYytx/GJ3QF5XBDjbyhFi2iTpQxEk8D/D41tUdcr18v04V+QlQU5ys4XiDq1J4hLwvRw03wvnaSEARvkrKo0rIzDJLkqz27yrCpQN+XFO6nL3Xm2snWd+tib5Zh95UIWUIktmPm+S15bCuuoJBGyzrAbhq0Nxb3eEhrN0Q28GGFS5DvEyG/xdK2odl7fNNH9zLYK3zNAvPfK2R3YKw1pWL2QTzG/01MS3O+Xt5bENzNYn9FDoKIvum5Vz5CxLwsfunMbI1NPws6QELUgR7g9NYoqu5eNiUdgk4bkX+WJTcu05OhPx4kDkzJVEC6ehlfctwdaOEJLAwsdiEBAnn0USMeE0W2pWRZ8rFczNxMi1rim8MR7JnH+gbGwizWDdkaDQvdAzrSEgWh+MEB8Effs1Rb1buMnNKE6t4L3Up6hofAK6SMfsMqPIPcuVcYFXA31oDDVEbOiIfjxUf76NhqCnmhW6hDmPVBLQ0K1at/+7BhnqoEI5tkeybtH7H+nT2+YiU/neIIAwImMP/hkWYmLUQ2hXUNH2r8rbllRgWMagrvzGfP23hDuIzxrJ6oeoU0Tsivz5gsoTgp2WxSY0aUXn+UQThI67iWTZzRN+toC8glSWws10fA4gy/VgDArdnsTd8X5217+kdjgHm6bYgEg6ZLBE5Ukm5PsOEcigIwnDgs6MRphWIOyjmS+QbF4sSH1Oje+W/luB5IflWSMiBXUuvDrPFhwC4NmWNdEw1NH56IKRRzimHFtoMEO3YvknoiXPlkqfIdLZ853szueVpvtbHt4ne6IDTXQxJmtaJvuQuFQgRy3lsT82hfUSB16d4Bnlgqo9UShucPdjDPlki6WLbUgMN5y97E52WfxG39FYMoWHnkbKXFNwqFLMt3B0eOiYGGxIYHiPhuM3Vy29tR4XlJGZOXLROzjUKxfJ5YjJvLszxiRePbbviKp0a2luT6I7+sdw5C8mldTQGfX0k4gQRXMP0xOa/rZOM+1uaapdqs68Z32k+bO7sFHD6Lcycsrntudqre6NTfC/tJQ5p9qCMCmid3GmVLjq+1xx5SglHTlEOslv1tCxN3hq9d4SmtH5aH6zOT7bQnGat5VDZQ9DZW+nZTN965F5MYMWCtwIeffbm0WuP/S+5uP7tvMlkRZnN4w/2xFSyI69SRn8NXgo1t1/I2l2dpbQcbkraCncs2/weVFroqj/MqJWstZJL4FX2Z7wLbNxuyv0+1tBWbJPNlb91l7hEacfArLAAJ3Exhm6SyK1UmLfQi1N/WFYCTAlwaSX7Y9ao4CfhIY9a5cUeJuNAXXrDHVKEOdZAd0Iosq8G4B7+6hbkpbM7zguW5zqoe+78RJ79jSOiwJvMaevpZKQ3i5s76IcRHEhVJ3EKmUazWwVqEj5AN3f/iL6Uv5eUB9mfgGDxAUKVMKkK2Sm0aixb7Uu990OqCLArqrvTa7I8C92a/39IX1VC0iIP7zXx0UnNluywMGN2uCa4lNFY4TPjQ3KagIK6ebMkNVioG7c93jO9m+w8nvQ6jCkDqofBLKRgvKYdLryh/v6mAyLozirc9zByCYe3FWRFgKDk3NPCS3BtAlGbMGVjpF/VJPWhXVgK5wU343t5Vf56q/9kWqFZ2Rzpqaj5EtlLKpHUYQlepRfdoX1a6+YL+eSQxwpkfdyqcF4xNUpRO5Tg98O7NtpP2mccuACUwGG4kEI+oR5DR8BD4XWj43h4ykr5nJwbzLqVz6E5oGtfHS5w1YtxPPaZf6p76QDWeGYm+GTFzxBIsJ8qD7s544uFecWMUneWNY/FkjHDyKfvy8xJukRFODa1PDMLSbYPLQ/a0djvTE03gw7YHeGE3b8Wo8n8Anj0V1OZR4KiRYo+VtNIWPTwM9gBDolSgQ0ZJomdrttZI2Yuowt7C536RcVAeVpQF07/mzyi0x8SLluw96pSS5kP1mu/QZe8ZR7G1+UBB3VWYcbY9ZQje+6CjHDAVOqeNnMwHIUX8ynCOxKwOKZvP5zjJYYbngQxLn1PbmFCRh1rRuVqTixhYJY2nLJO/6y+Hl7f3U1N9fvTDhRk8sKZXI4rACD2ykICopYDICKoqok09rywPMd16IONrgn3KsQStvJvGunO6UtWq5mHcsUu4/m1Drjv6OEWBzp/h3jLy4C5muRvmVc5Xgu1H79XWGZ+cAHSabGFVuhiZwJsyC7ygp1uZnPja/62/cdNc/tWFml37JFyKsuQPKikCQrWpHfyoLFYImPaz0tCsTlCskO2bUY8VtfDcvbO/CyAaxGBEfiQVf7AeLOJ9pRmyNMiYJxMryjkWdVpffmkMq+uYsWH+Un/8wqYxLnclJ1erQhvts/xaYmcTKGHR7jfwLwwLU1a4x04pAbUVYSPms7Qqqb9RA3cljbv6vvOl7zlsQZ/40hNDgTtGDt1grxNH8Il+d28j6C0RFcT621gEnfbaHQqMfA7p7ott53LXKwzajUwRBV5RQYYyDf99q9K0TI7eUq/4wYyznUi2N1qBi8xLe5MtTMiIE7/ueTAhQ95StWrTJimazav4Z/GpF3d9v5L8/If8v8yi3skcpHJsqHLppZUl2HvVBqEEerm9JrCvx3eP3h8mg3MjhOSWjvSUJ2u0iUpbcZeIKbOZtUVJ0vqLjcAMWQkbb0AkYWrGF0NDdmDqDIm8YaOn3VYRZ5dveUjHxq1fEmmhs/L0j6/OV9VlPPXkmGx2TjQ5Xq1uLyAyruOs8jvwGY6/XblEpcTGkp2A3O6F6ZjfePMzkx+PTPal5CafHwDEqFVSeSZLqbZtzIvBQloqiNwsQ9XWq7j7ilcaATRewxQUsD6qk/ZCqOBUn+nmwYrnXoQcQiDND+YoOLEhuIPXGlSe0isyT2OudWQ+oTKFJbPjnFy5N0a6Hv/peJ2Wr+ttK65gR656BJ88m+q5Rx9dTzwpgbkKUT/Zx0QLIKCOaCvphDfHb4dt7bnuedpc1jL9mDYi8z9WF/6BsuyHPlQfBIBCScokAAgmb3SgP6bmsXBSAPMxy7hmg3lBeMfKJS3SeeZ8E3a6u6NwhV297TP+apI3xNFr04e12ySy5NtxY+WjTYXyab5YKTQ5i5QTfFYorJ7ZZ2dD7UTriNxdUo6DTj1VbLJTT395th33fPxIl11axPLGB1sdxVw63P+BkW2lz4vz/AFBLAQIAABQAAgAIAClet0zWo37aRwMAAOEJAAAUAAAAAAAAAAEAAAAAAAAAAAB1bml2ZXJzYWwvcGxheWVyLnhtbFBLAQIAABQAAgAIAPWJhlBCAmVfAgUAAJkTAAAdAAAAAAAAAAEAAAAAAHkDAAB1bml2ZXJzYWwvY29tbW9uX21lc3NhZ2VzLmxuZ1BLAQIAABQAAgAIAPWJhlAVHmAbowAAAH8BAAAuAAAAAAAAAAEAAAAAALYIAAB1bml2ZXJzYWwvcGxheWJhY2tfYW5kX25hdmlnYXRpb25fc2V0dGluZ3MueG1sUEsBAgAAFAACAAgA9YmGUGt4DR45BQAAvBoAACcAAAAAAAAAAQAAAAAApQkAAHVuaXZlcnNhbC9mbGFzaF9wdWJsaXNoaW5nX3NldHRpbmdzLnhtbFBLAQIAABQAAgAIAPWJhlA/Yz1TUQMAAKQLAAAhAAAAAAAAAAEAAAAAACMPAAB1bml2ZXJzYWwvZmxhc2hfc2tpbl9zZXR0aW5ncy54bWxQSwECAAAUAAIACAD1iYZQo2/T+iQFAABNGgAAJgAAAAAAAAABAAAAAACzEgAAdW5pdmVyc2FsL2h0bWxfcHVibGlzaGluZ19zZXR0aW5ncy54bWxQSwECAAAUAAIACAD1iYZQmBPlY6oBAABPBgAAHwAAAAAAAAABAAAAAAAbGAAAdW5pdmVyc2FsL2h0bWxfc2tpbl9zZXR0aW5ncy5qc1BLAQIAABQAAgAIANlFflBw0HkXvjAAAE5QAAAXAAAAAAAAAAAAAAAAAAIaAAB1bml2ZXJzYWwvdW5pdmVyc2FsLnBuZ1BLBQYAAAAACAAIAHMCAAD1SgAAAAA="/>
  <p:tag name="ISPRING_PRESENTATION_INFO_2" val="&lt;?xml version=&quot;1.0&quot; encoding=&quot;UTF-8&quot; standalone=&quot;no&quot; ?&gt;&#10;&lt;presentation2&gt;&#10;&#10;  &lt;slides&gt;&#10;    &lt;slide id=&quot;{9733E44F-0090-4597-908A-A82885436804}&quot; pptId=&quot;259&quot;/&gt;&#10;    &lt;slide id=&quot;{D408A4C0-C1F7-4FBA-BD6E-8396B54C2A28}&quot; pptId=&quot;257&quot;/&gt;&#10;    &lt;slide id=&quot;{10313A7B-9F7F-4D3C-B40E-2DD3073ADB12}&quot; pptId=&quot;258&quot;/&gt;&#10;    &lt;slide id=&quot;{A43A85BC-71AF-4C13-8A85-B261F6193880}&quot; pptId=&quot;260&quot;/&gt;&#10;    &lt;slide id=&quot;{281B17E0-39D1-4E1E-882D-259435477ED0}&quot; pptId=&quot;261&quot;/&gt;&#10;    &lt;slide id=&quot;{BC95E342-B5CD-46CD-BB44-346E62834097}&quot; pptId=&quot;262&quot;/&gt;&#10;    &lt;slide id=&quot;{08B3856C-6196-4F07-9C69-DFA0322CCA5C}&quot; pptId=&quot;263&quot;/&gt;&#10;    &lt;slide id=&quot;{6B054E34-20AA-40CC-856E-0BA329003FC1}&quot; pptId=&quot;264&quot;/&gt;&#10;    &lt;slide id=&quot;{FD035B42-4FEF-4C9D-847C-0DA162DD4DC9}&quot; pptId=&quot;265&quot;/&gt;&#10;    &lt;slide id=&quot;{0E62124A-08B2-4EE1-93B1-C904CDFF7D2B}&quot; pptId=&quot;266&quot;/&gt;&#10;    &lt;slide id=&quot;{176DDBFD-DD11-49C9-87F7-905395011675}&quot; pptId=&quot;270&quot;/&gt;&#10;    &lt;slide id=&quot;{8BEB9C84-7672-4F70-9666-2C04A30B806B}&quot; pptId=&quot;269&quot;/&gt;&#10;    &lt;slide id=&quot;{73D995D3-1E5F-4CF4-8D2F-EF8657FB1E5E}&quot; pptId=&quot;277&quot;/&gt;&#10;    &lt;slide id=&quot;{50FA5620-855C-4BE3-9A41-1EA1D5E0B58B}&quot; pptId=&quot;268&quot;/&gt;&#10;    &lt;slide id=&quot;{E3E7F32C-BB0A-4540-8B46-228DFD879305}&quot; pptId=&quot;267&quot;/&gt;&#10;    &lt;slide id=&quot;{BDE4CEAA-DDA9-44D9-8323-378D2EC0112B}&quot; pptId=&quot;275&quot;/&gt;&#10;    &lt;slide id=&quot;{7AD62BD4-53E4-4477-AFA8-A604ADCEB44D}&quot; pptId=&quot;276&quot;/&gt;&#10;    &lt;slide id=&quot;{2408133D-A04E-49D7-BF3B-9BB0966DE3B3}&quot; pptId=&quot;274&quot;/&gt;&#10;    &lt;slide id=&quot;{E8B164AC-D223-44F9-BF9D-F51BC3D3567C}&quot; pptId=&quot;273&quot;/&gt;&#10;    &lt;slide id=&quot;{672F56BE-5189-44B6-891F-AD91890C54A2}&quot; pptId=&quot;278&quot;/&gt;&#10;    &lt;slide id=&quot;{968799DE-04E0-4935-843B-7562F9A56840}&quot; pptId=&quot;272&quot;/&gt;&#10;    &lt;slide id=&quot;{CBF02AC1-07F2-4D5C-B9F2-E3F1503E112A}&quot; pptId=&quot;271&quot;/&gt;&#10;    &lt;slide id=&quot;{46BD1763-152C-45F6-9EFC-385E4801DB1F}&quot; pptId=&quot;279&quot;/&gt;&#10;  &lt;/slides&gt;&#10;&#10;  &lt;narration&gt;&#10;    &lt;audioTracks&gt;&#10;      &lt;audioTrack muted=&quot;false&quot; name=&quot;docdongdaovecu&quot; resource=&quot;eadd3223&quot; slideId=&quot;{10313A7B-9F7F-4D3C-B40E-2DD3073ADB12}&quot; startTime=&quot;0&quot; stepIndex=&quot;0&quot; volume=&quot;1&quot;&gt;&#10;        &lt;audio channels=&quot;2&quot; format=&quot;s16p&quot; sampleRate=&quot;44100&quot;/&gt;&#10;      &lt;/audioTrack&gt;&#10;      &lt;audioTrack muted=&quot;false&quot; name=&quot;danvaokelancuoi&quot; resource=&quot;6451fe3c&quot; slideId=&quot;{672F56BE-5189-44B6-891F-AD91890C54A2}&quot; startTime=&quot;0&quot; stepIndex=&quot;0&quot; volume=&quot;1&quot;&gt;&#10;        &lt;audio channels=&quot;2&quot; format=&quot;s16p&quot; sampleRate=&quot;44100&quot;/&gt;&#10;      &lt;/audioTrack&gt;&#10;      &lt;audioTrack muted=&quot;false&quot; name=&quot;chaomung&quot; resource=&quot;b69e684b&quot; slideId=&quot;{9733E44F-0090-4597-908A-A82885436804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TUAN DOAN\Documents\Van\tư liệu ispring V\truyensutichkhoailang\sutichkhoailang\quiz\quiz4.quiz"/>
  <p:tag name="ISPRING_QUIZ_RELATIVE_PATH" val="sutichkhoailang\quiz\quiz4.quiz"/>
  <p:tag name="GENSWF_ADVANCE_TIME" val="5"/>
  <p:tag name="ISPRING_CUSTOM_TIMING_USED" val="1"/>
  <p:tag name="ISPRING_SLIDE_ID_2" val="{176DDBFD-DD11-49C9-87F7-90539501167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C:\Users\TUAN DOAN\Documents\Van\tư liệu ispring V\truyensutichkhoailang\sutichkhoailang\quiz\quiz5.quiz"/>
  <p:tag name="ISPRING_QUIZ_RELATIVE_PATH" val="sutichkhoailang\quiz\quiz5.quiz"/>
  <p:tag name="GENSWF_ADVANCE_TIME" val="5"/>
  <p:tag name="ISPRING_CUSTOM_TIMING_USED" val="1"/>
  <p:tag name="ISPRING_SLIDE_ID_2" val="{8BEB9C84-7672-4F70-9666-2C04A30B806B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2.quiz"/>
  <p:tag name="ISPRING_QUIZ_FULL_PATH" val="C:\Users\TUAN DOAN\Documents\Van\tư liệu ispring V\truyensutichkhoailang\sutichkhoailang\quiz\quiz12.quiz"/>
  <p:tag name="ISPRING_QUIZ_RELATIVE_PATH" val="sutichkhoailang\quiz\quiz12.quiz"/>
  <p:tag name="GENSWF_ADVANCE_TIME" val="5"/>
  <p:tag name="ISPRING_CUSTOM_TIMING_USED" val="1"/>
  <p:tag name="ISPRING_SLIDE_ID_2" val="{73D995D3-1E5F-4CF4-8D2F-EF8657FB1E5E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FULL_PATH" val="C:\Users\TUAN DOAN\Documents\Van\tư liệu ispring V\truyensutichkhoailang\sutichkhoailang\quiz\quiz6.quiz"/>
  <p:tag name="ISPRING_QUIZ_RELATIVE_PATH" val="sutichkhoailang\quiz\quiz6.quiz"/>
  <p:tag name="GENSWF_ADVANCE_TIME" val="5"/>
  <p:tag name="ISPRING_CUSTOM_TIMING_USED" val="1"/>
  <p:tag name="ISPRING_SLIDE_ID_2" val="{50FA5620-855C-4BE3-9A41-1EA1D5E0B58B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FULL_PATH" val="C:\Users\TUAN DOAN\Documents\Van\tư liệu ispring V\truyensutichkhoailang\sutichkhoailang\quiz\quiz7.quiz"/>
  <p:tag name="ISPRING_QUIZ_RELATIVE_PATH" val="sutichkhoailang\quiz\quiz7.quiz"/>
  <p:tag name="GENSWF_ADVANCE_TIME" val="5"/>
  <p:tag name="ISPRING_CUSTOM_TIMING_USED" val="1"/>
  <p:tag name="ISPRING_SLIDE_ID_2" val="{E3E7F32C-BB0A-4540-8B46-228DFD87930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ISPRING_QUIZ_FULL_PATH" val="C:\Users\TUAN DOAN\Documents\Van\tư liệu ispring V\truyensutichkhoailang\sutichkhoailang\quiz\quiz8.quiz"/>
  <p:tag name="ISPRING_QUIZ_RELATIVE_PATH" val="sutichkhoailang\quiz\quiz8.quiz"/>
  <p:tag name="GENSWF_ADVANCE_TIME" val="5"/>
  <p:tag name="ISPRING_CUSTOM_TIMING_USED" val="1"/>
  <p:tag name="ISPRING_SLIDE_ID_2" val="{BDE4CEAA-DDA9-44D9-8323-378D2EC0112B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QUIZ_FULL_PATH" val="C:\Users\TUAN DOAN\Documents\Van\tư liệu ispring V\truyensutichkhoailang\sutichkhoailang\quiz\quiz9.quiz"/>
  <p:tag name="ISPRING_QUIZ_RELATIVE_PATH" val="sutichkhoailang\quiz\quiz9.quiz"/>
  <p:tag name="GENSWF_ADVANCE_TIME" val="5"/>
  <p:tag name="ISPRING_CUSTOM_TIMING_USED" val="1"/>
  <p:tag name="ISPRING_SLIDE_ID_2" val="{7AD62BD4-53E4-4477-AFA8-A604ADCEB44D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ISPRING_QUIZ_FULL_PATH" val="C:\Users\TUAN DOAN\Documents\Van\tư liệu ispring V\truyensutichkhoailang\sutichkhoailang\quiz\quiz10.quiz"/>
  <p:tag name="ISPRING_QUIZ_RELATIVE_PATH" val="sutichkhoailang\quiz\quiz10.quiz"/>
  <p:tag name="GENSWF_ADVANCE_TIME" val="5"/>
  <p:tag name="ISPRING_CUSTOM_TIMING_USED" val="1"/>
  <p:tag name="ISPRING_SLIDE_ID_2" val="{2408133D-A04E-49D7-BF3B-9BB0966DE3B3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1.quiz"/>
  <p:tag name="ISPRING_QUIZ_FULL_PATH" val="C:\Users\TUAN DOAN\Documents\Van\tư liệu ispring V\truyensutichkhoailang\sutichkhoailang\quiz\quiz11.quiz"/>
  <p:tag name="ISPRING_QUIZ_RELATIVE_PATH" val="sutichkhoailang\quiz\quiz11.quiz"/>
  <p:tag name="GENSWF_ADVANCE_TIME" val="5"/>
  <p:tag name="ISPRING_CUSTOM_TIMING_USED" val="1"/>
  <p:tag name="ISPRING_SLIDE_ID_2" val="{E8B164AC-D223-44F9-BF9D-F51BC3D3567C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3.924"/>
  <p:tag name="ISPRING_CUSTOM_TIMING_USED" val="1"/>
  <p:tag name="ISPRING_SLIDE_ID_2" val="{672F56BE-5189-44B6-891F-AD91890C54A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288"/>
  <p:tag name="ISPRING_SLIDE_ID_2" val="{9733E44F-0090-4597-908A-A82885436804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3.quiz"/>
  <p:tag name="ISPRING_QUIZ_FULL_PATH" val="C:\Users\TUAN DOAN\Documents\Van\tư liệu ispring V\truyensutichkhoailang\sutichkhoailang\quiz\quiz13.quiz"/>
  <p:tag name="ISPRING_QUIZ_RELATIVE_PATH" val="sutichkhoailang\quiz\quiz13.quiz"/>
  <p:tag name="GENSWF_ADVANCE_TIME" val="5"/>
  <p:tag name="ISPRING_CUSTOM_TIMING_USED" val="1"/>
  <p:tag name="ISPRING_SLIDE_ID_2" val="{968799DE-04E0-4935-843B-7562F9A5684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CBF02AC1-07F2-4D5C-B9F2-E3F1503E112A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46BD1763-152C-45F6-9EFC-385E4801DB1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.936"/>
  <p:tag name="ISPRING_CUSTOM_TIMING_USED" val="1"/>
  <p:tag name="ISPRING_SLIDE_ID_2" val="{D408A4C0-C1F7-4FBA-BD6E-8396B54C2A2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5.867"/>
  <p:tag name="ISPRING_CUSTOM_TIMING_USED" val="1"/>
  <p:tag name="ISPRING_SLIDE_ID_2" val="{10313A7B-9F7F-4D3C-B40E-2DD3073ADB1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TUAN DOAN\Documents\Van\tư liệu ispring V\truyensutichkhoailang\sutichkhoailang\quiz\quiz1.quiz"/>
  <p:tag name="ISPRING_QUIZ_RELATIVE_PATH" val="sutichkhoailang\quiz\quiz1.quiz"/>
  <p:tag name="GENSWF_ADVANCE_TIME" val="5"/>
  <p:tag name="ISPRING_CUSTOM_TIMING_USED" val="1"/>
  <p:tag name="ISPRING_SLIDE_ID_2" val="{A43A85BC-71AF-4C13-8A85-B261F619388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TUAN DOAN\Documents\Van\tư liệu ispring V\truyensutichkhoailang\sutichkhoailang\quiz\quiz2.quiz"/>
  <p:tag name="ISPRING_QUIZ_RELATIVE_PATH" val="sutichkhoailang\quiz\quiz2.quiz"/>
  <p:tag name="GENSWF_ADVANCE_TIME" val="5"/>
  <p:tag name="ISPRING_CUSTOM_TIMING_USED" val="1"/>
  <p:tag name="ISPRING_SLIDE_ID_2" val="{281B17E0-39D1-4E1E-882D-259435477ED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8B3856C-6196-4F07-9C69-DFA0322CCA5C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TUAN DOAN\Documents\Van\tư liệu ispring V\truyensutichkhoailang\sutichkhoailang\quiz\quiz3.quiz"/>
  <p:tag name="ISPRING_QUIZ_RELATIVE_PATH" val="sutichkhoailang\quiz\quiz3.quiz"/>
  <p:tag name="GENSWF_ADVANCE_TIME" val="5"/>
  <p:tag name="ISPRING_CUSTOM_TIMING_USED" val="1"/>
  <p:tag name="ISPRING_SLIDE_ID_2" val="{6B054E34-20AA-40CC-856E-0BA329003FC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E62124A-08B2-4EE1-93B1-C904CDFF7D2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209</Words>
  <Application>Microsoft Office PowerPoint</Application>
  <PresentationFormat>Custom</PresentationFormat>
  <Paragraphs>62</Paragraphs>
  <Slides>21</Slides>
  <Notes>21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Giới thiệu</vt:lpstr>
      <vt:lpstr>PowerPoint Presentation</vt:lpstr>
      <vt:lpstr>PowerPoint Presentation</vt:lpstr>
      <vt:lpstr>PowerPoint Presentation</vt:lpstr>
      <vt:lpstr>PowerPoint Presentation</vt:lpstr>
      <vt:lpstr>Video kể chuyện lần 1</vt:lpstr>
      <vt:lpstr>PowerPoint Presentation</vt:lpstr>
      <vt:lpstr>Video kể chuyện lần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 giáo dục: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sutichkhoailang</dc:title>
  <dc:creator>TUAN DOAN</dc:creator>
  <cp:lastModifiedBy>Welcome</cp:lastModifiedBy>
  <cp:revision>71</cp:revision>
  <dcterms:created xsi:type="dcterms:W3CDTF">2020-04-02T02:24:03Z</dcterms:created>
  <dcterms:modified xsi:type="dcterms:W3CDTF">2023-06-23T06:29:07Z</dcterms:modified>
</cp:coreProperties>
</file>