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0" r:id="rId2"/>
    <p:sldId id="266" r:id="rId3"/>
    <p:sldId id="304" r:id="rId4"/>
    <p:sldId id="295" r:id="rId5"/>
    <p:sldId id="305" r:id="rId6"/>
    <p:sldId id="306" r:id="rId7"/>
    <p:sldId id="307" r:id="rId8"/>
    <p:sldId id="308" r:id="rId9"/>
    <p:sldId id="309" r:id="rId10"/>
    <p:sldId id="311" r:id="rId11"/>
    <p:sldId id="315" r:id="rId12"/>
    <p:sldId id="299" r:id="rId13"/>
    <p:sldId id="312" r:id="rId14"/>
    <p:sldId id="314" r:id="rId15"/>
    <p:sldId id="316" r:id="rId16"/>
    <p:sldId id="317" r:id="rId17"/>
    <p:sldId id="318" r:id="rId18"/>
    <p:sldId id="281" r:id="rId19"/>
  </p:sldIdLst>
  <p:sldSz cx="9144000" cy="6858000" type="screen4x3"/>
  <p:notesSz cx="6858000" cy="9144000"/>
  <p:custDataLst>
    <p:tags r:id="rId2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88" autoAdjust="0"/>
    <p:restoredTop sz="94660"/>
  </p:normalViewPr>
  <p:slideViewPr>
    <p:cSldViewPr>
      <p:cViewPr>
        <p:scale>
          <a:sx n="66" d="100"/>
          <a:sy n="66" d="100"/>
        </p:scale>
        <p:origin x="-1476" y="-10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6253D-78DE-4AEB-BDB3-5C5BEAB911AD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A724E-D80F-4C32-B9A3-0D39D32E1A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979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927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1605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77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4968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19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5979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6391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1840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64746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219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43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775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0961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3712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5469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06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8120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1A724E-D80F-4C32-B9A3-0D39D32E1A3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940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7DB3F-2007-4BAD-9C99-0A47DF14E613}" type="datetimeFigureOut">
              <a:rPr lang="en-US" smtClean="0"/>
              <a:pPr/>
              <a:t>7/3/2023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297040-1951-4828-B1B1-846C58FF4E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7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7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7" Type="http://schemas.openxmlformats.org/officeDocument/2006/relationships/image" Target="../media/image22.png"/><Relationship Id="rId2" Type="http://schemas.microsoft.com/office/2007/relationships/media" Target="../media/media2.mp4"/><Relationship Id="rId1" Type="http://schemas.openxmlformats.org/officeDocument/2006/relationships/tags" Target="../tags/tag18.xml"/><Relationship Id="rId6" Type="http://schemas.openxmlformats.org/officeDocument/2006/relationships/image" Target="../media/image21.jpg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7" Type="http://schemas.openxmlformats.org/officeDocument/2006/relationships/image" Target="../media/image24.png"/><Relationship Id="rId2" Type="http://schemas.microsoft.com/office/2007/relationships/media" Target="../media/media3.mp4"/><Relationship Id="rId1" Type="http://schemas.openxmlformats.org/officeDocument/2006/relationships/tags" Target="../tags/tag19.xml"/><Relationship Id="rId6" Type="http://schemas.openxmlformats.org/officeDocument/2006/relationships/image" Target="../media/image23.jpg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5.png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4.jp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5" Type="http://schemas.openxmlformats.org/officeDocument/2006/relationships/image" Target="../media/image7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5" Type="http://schemas.openxmlformats.org/officeDocument/2006/relationships/image" Target="../media/image7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22500" y="-820738"/>
            <a:ext cx="22860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endParaRPr lang="en-US" sz="4400" dirty="0">
              <a:solidFill>
                <a:prstClr val="black"/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2054" name="TextBox 8"/>
          <p:cNvSpPr txBox="1">
            <a:spLocks noChangeArrowheads="1"/>
          </p:cNvSpPr>
          <p:nvPr/>
        </p:nvSpPr>
        <p:spPr bwMode="auto">
          <a:xfrm>
            <a:off x="638164" y="3047416"/>
            <a:ext cx="792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46770" y="411403"/>
            <a:ext cx="4298053" cy="84132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62400" y="1610355"/>
            <a:ext cx="988097" cy="9925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7997" y="3808420"/>
            <a:ext cx="548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u="sng" dirty="0" err="1" smtClean="0">
                <a:solidFill>
                  <a:srgbClr val="002060"/>
                </a:solidFill>
              </a:rPr>
              <a:t>Đề</a:t>
            </a:r>
            <a:r>
              <a:rPr lang="en-US" sz="2800" b="1" u="sng" dirty="0" smtClean="0">
                <a:solidFill>
                  <a:srgbClr val="002060"/>
                </a:solidFill>
              </a:rPr>
              <a:t> </a:t>
            </a:r>
            <a:r>
              <a:rPr lang="en-US" sz="2800" b="1" u="sng" dirty="0" err="1" smtClean="0">
                <a:solidFill>
                  <a:srgbClr val="002060"/>
                </a:solidFill>
              </a:rPr>
              <a:t>tài</a:t>
            </a:r>
            <a:r>
              <a:rPr lang="en-US" sz="2800" b="1" u="sng" dirty="0" smtClean="0">
                <a:solidFill>
                  <a:srgbClr val="002060"/>
                </a:solidFill>
              </a:rPr>
              <a:t>: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Ôn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số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lượng</a:t>
            </a:r>
            <a:r>
              <a:rPr lang="en-US" sz="2800" b="1" dirty="0" smtClean="0">
                <a:solidFill>
                  <a:srgbClr val="002060"/>
                </a:solidFill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</a:rPr>
              <a:t>từ</a:t>
            </a:r>
            <a:r>
              <a:rPr lang="en-US" sz="2800" b="1" dirty="0" smtClean="0">
                <a:solidFill>
                  <a:srgbClr val="002060"/>
                </a:solidFill>
              </a:rPr>
              <a:t> 1 -10</a:t>
            </a:r>
            <a:endParaRPr lang="en-US" sz="28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67000" y="4238367"/>
            <a:ext cx="52360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B050"/>
                </a:solidFill>
              </a:rPr>
              <a:t>Người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</a:rPr>
              <a:t>thực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</a:rPr>
              <a:t>hiện</a:t>
            </a:r>
            <a:r>
              <a:rPr lang="en-US" sz="2400" b="1" dirty="0" smtClean="0">
                <a:solidFill>
                  <a:srgbClr val="00B050"/>
                </a:solidFill>
              </a:rPr>
              <a:t>: </a:t>
            </a:r>
            <a:r>
              <a:rPr lang="en-US" sz="2400" b="1" dirty="0" err="1" smtClean="0">
                <a:solidFill>
                  <a:srgbClr val="00B050"/>
                </a:solidFill>
              </a:rPr>
              <a:t>Nguyễn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</a:rPr>
              <a:t>Thị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</a:rPr>
              <a:t>Thúy</a:t>
            </a:r>
            <a:r>
              <a:rPr lang="en-US" sz="2400" b="1" dirty="0" smtClean="0">
                <a:solidFill>
                  <a:srgbClr val="00B050"/>
                </a:solidFill>
              </a:rPr>
              <a:t> </a:t>
            </a:r>
            <a:r>
              <a:rPr lang="en-US" sz="2400" b="1" dirty="0" err="1" smtClean="0">
                <a:solidFill>
                  <a:srgbClr val="00B050"/>
                </a:solidFill>
              </a:rPr>
              <a:t>Vân</a:t>
            </a:r>
            <a:endParaRPr lang="en-US" sz="2400" b="1" dirty="0" smtClean="0">
              <a:solidFill>
                <a:srgbClr val="00B050"/>
              </a:solidFill>
            </a:endParaRPr>
          </a:p>
          <a:p>
            <a:r>
              <a:rPr lang="en-US" sz="2400" b="1" dirty="0" smtClean="0">
                <a:solidFill>
                  <a:srgbClr val="00B050"/>
                </a:solidFill>
              </a:rPr>
              <a:t>                                 </a:t>
            </a:r>
            <a:endParaRPr lang="en-US" sz="24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25332" y="5974880"/>
            <a:ext cx="2895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2060"/>
                </a:solidFill>
              </a:rPr>
              <a:t>Năm</a:t>
            </a:r>
            <a:r>
              <a:rPr lang="en-US" sz="2000" b="1" dirty="0" smtClean="0">
                <a:solidFill>
                  <a:srgbClr val="002060"/>
                </a:solidFill>
              </a:rPr>
              <a:t> </a:t>
            </a:r>
            <a:r>
              <a:rPr lang="en-US" sz="2000" b="1" err="1" smtClean="0">
                <a:solidFill>
                  <a:srgbClr val="002060"/>
                </a:solidFill>
              </a:rPr>
              <a:t>học</a:t>
            </a:r>
            <a:r>
              <a:rPr lang="en-US" sz="2000" b="1" smtClean="0">
                <a:solidFill>
                  <a:srgbClr val="002060"/>
                </a:solidFill>
              </a:rPr>
              <a:t> 2022 - 2023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46832" y="2851788"/>
            <a:ext cx="68003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BÀI GIẢNG MÔN LÀM QUEN VỚI TOÁN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4392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366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64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371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065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30300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702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8683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Mời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các</a:t>
            </a:r>
            <a:r>
              <a:rPr lang="en-US" sz="3200" dirty="0" smtClean="0">
                <a:solidFill>
                  <a:srgbClr val="FF0000"/>
                </a:solidFill>
              </a:rPr>
              <a:t> con </a:t>
            </a:r>
            <a:r>
              <a:rPr lang="en-US" sz="3200" dirty="0" err="1" smtClean="0">
                <a:solidFill>
                  <a:srgbClr val="FF0000"/>
                </a:solidFill>
              </a:rPr>
              <a:t>cùng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gặp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lại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các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chữ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số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br>
              <a:rPr lang="en-US" sz="32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qua </a:t>
            </a:r>
            <a:r>
              <a:rPr lang="en-US" sz="3200" dirty="0" err="1" smtClean="0">
                <a:solidFill>
                  <a:srgbClr val="FF0000"/>
                </a:solidFill>
              </a:rPr>
              <a:t>bài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hát</a:t>
            </a:r>
            <a:r>
              <a:rPr lang="en-US" sz="3200" dirty="0" smtClean="0">
                <a:solidFill>
                  <a:srgbClr val="FF0000"/>
                </a:solidFill>
              </a:rPr>
              <a:t> “</a:t>
            </a:r>
            <a:r>
              <a:rPr lang="en-US" sz="3200" dirty="0" err="1" smtClean="0">
                <a:solidFill>
                  <a:srgbClr val="FF0000"/>
                </a:solidFill>
              </a:rPr>
              <a:t>Bé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tập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đếm</a:t>
            </a:r>
            <a:r>
              <a:rPr lang="en-US" sz="3200" dirty="0" smtClean="0">
                <a:solidFill>
                  <a:srgbClr val="FF0000"/>
                </a:solidFill>
              </a:rPr>
              <a:t>” </a:t>
            </a:r>
            <a:r>
              <a:rPr lang="en-US" sz="3200" dirty="0" err="1" smtClean="0">
                <a:solidFill>
                  <a:srgbClr val="FF0000"/>
                </a:solidFill>
              </a:rPr>
              <a:t>nhé</a:t>
            </a:r>
            <a:r>
              <a:rPr lang="en-US" sz="3200" dirty="0" smtClean="0">
                <a:solidFill>
                  <a:srgbClr val="FF0000"/>
                </a:solidFill>
              </a:rPr>
              <a:t>!</a:t>
            </a:r>
            <a:endParaRPr lang="en-US" sz="3200" dirty="0">
              <a:solidFill>
                <a:srgbClr val="FF0000"/>
              </a:solidFill>
            </a:endParaRPr>
          </a:p>
        </p:txBody>
      </p:sp>
      <p:pic>
        <p:nvPicPr>
          <p:cNvPr id="4" name="Untitled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52400" y="885534"/>
            <a:ext cx="8820150" cy="52866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405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etthucok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33400" y="1295400"/>
            <a:ext cx="8077200" cy="4754563"/>
          </a:xfrm>
        </p:spPr>
      </p:pic>
      <p:sp>
        <p:nvSpPr>
          <p:cNvPr id="5" name="TextBox 4"/>
          <p:cNvSpPr txBox="1"/>
          <p:nvPr/>
        </p:nvSpPr>
        <p:spPr>
          <a:xfrm>
            <a:off x="2743200" y="457200"/>
            <a:ext cx="3048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FF0000"/>
                </a:solidFill>
              </a:rPr>
              <a:t>Kết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</a:rPr>
              <a:t>thúc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8705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0" y="47313"/>
            <a:ext cx="8991600" cy="63848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-304800" y="53681"/>
            <a:ext cx="960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Mời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bé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hát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“ </a:t>
            </a:r>
            <a:r>
              <a:rPr lang="en-US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Tạm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biệt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búp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bê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2400" b="1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nhé</a:t>
            </a:r>
            <a:r>
              <a:rPr lang="en-US" sz="2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2" name="tam biet bup be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1066800"/>
            <a:ext cx="8991600" cy="50228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340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870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8658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839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687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3977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914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3105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LTRA_SCORM_COURSE_ID" val="C5C515EE-2698-4849-8098-B79608F17BB2"/>
  <p:tag name="ISPRING_SCORM_RATE_SLIDES" val="1"/>
  <p:tag name="ISPRING_PLAYERS_CUSTOMIZATION" val="UEsDBBQAAgAIAA58P0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OfD9MjpHEu/IEAACcGAAAJwAAAHVuaXZlcnNhbC9mbGFzaF9wdWJsaXNoaW5nX3NldHRpbmdzLnhtbNVZ624aORT+z1NYs+rPBsitSQREJBkUVBhYmGxarVbIzBjGG489tT1Q+mufZh9sn2SPGa4hENMuUVdRlYx9vu8c+1x87Jauv8YMjYhUVPCyUzwqOIjwQISUD8vOg197f+EgpTEPMROclB0uHHRdyZWStM+oirpEaxBVCGi4ukp02Ym0Tq7y+fF4fERVIs2sYKkGfnUUiDifSKII10TmE4Yn8EtPEqKcGYMFAfyLBZ/BKrkcQqWMqSnClBFEQ7CcU7MozGoMq8jJZ2J9HDwNpUh5eCuYkEgO+2Xnl4uq+ZnLZFR3NCbc7ImqwKAZ1lc4DKmxArMu/UZQROgwAnOLhVMHjWmoo7JzUjg2PCCf3+SZsmeLx4bnVsAucD1TEBONQ6xx9plplGRAJLiDqIqWKQHStbEVSU2+6sVANhROOI5p4MMMMntVdu78XsetuR3Xu3V7D51GZqo1wq/7DdcK023U79ye1/Ldbu/ebzb2BvnuJ38P0L6WWdO3O27X9Xy307upt/ZE2Bu1xLjNar2xJ+bRvenW/X01edXmvpD2fcuzw9x/brudRt372PNbrYZfby9R0xheidZSfj3wS5AgIpWr4a2jNO5zTBkUm2cxroiGcsWwHBJf1Chk4wAzRRz0Z0KGv6aYUT0xGQpV7YmQpKoSEuiOyb6yYzLKWdJlhGAYpOQit88uF6n94WJt6flM+3JZL1pZWhS7diS0eGPri4WzhfmXp7vN32JoaURDIjws5bRkbS7gVROOl9WxeHJ+vtuKLdpKWGscRFBK9bwSro7MpQaCrwWI+UZ9wcLFxpK4T0IPx2TlhOg+UV4DyaKDBhDKDLa8lRCOupjDqUQ1uCFYEKi0rzTV09OoNpOuSooZAj44NglqdjfcEkRYqrXYXWygOQmCyu+e0ET9ke1HNrRN1OUhupN4DKeijXibcBuxe/AWMx4j0soIidUekqjKmI1wZ576NsJNLJ+IRL4QzEq+PQ9wVOcDYWV7DNlsI/hI+opqYiN6Q61UP4qUhWgiUsToE0FaILA+jeGviKDVHgINpIino9DnaKQYJBAaUTIm4bWNos+gIk4BCU1VwojONHxJ6TfUJwMhgZfgEQQbjFOV8R/tRZxgpZakeG7ju+wkrnt37qd3ZoE4HGHoavYjhypA4kQfhB9PEBd6joPtCHAKsWycEtJwOmeztqPvd4OiccoyN//XzlihPqBLDqNlH8e8aoG12giPpolokmtKDSlIwSUZJ0wEcIZQnhJbwgBzJDibIBxAyVMmrUdUpApGsgTOqNX3W5jhEeXTryGcd6BRhkRaURaKxyenZ+cfLi6vjvL//PX3+52gWR/YZtioyxrB2523B2vks5vKK7gtNwI71LN7wSugrbcDa9y+Zu64KVgjX7gvWGOf3xqsgRt3h1eQO24QG9iakLGpOuGGP1++TM4az82urJQ3HePLDeS03/5Z+8euW+3c3iPY7YeG372yyW5PQCHVQQT1YWAeRCwx0wbdRrb14IP7XCta4yWrFq7j/mZFCA63Kpp2ar2W1YI/Wra4po1rr7RwVibAsT/MjjE4+BmNod0M36yI/0hJ3ZaCh6zGB6tSb1JpfviqmpWqA1UagmUQQSAdLPj+F9X8kFv8M+1a9rV4qlt7m1u8Ga0/ZpuZmHIaw16a/nPxAl45Oy2U8i9P5XLAtv4/CpXcv1BLAwQUAAIACAAOfD9M5gGo9bQCAABO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sZbXpNM2cSioff7t7842sh+kWHnhTvMnl0jRRcb+3EBjRL/j/wHUEsDBBQAAgAIAA58P0wxjE7l3AQAAC0YAAAmAAAAdW5pdmVyc2FsL2h0bWxfcHVibGlzaGluZ19zZXR0aW5ncy54bWzNWOty4jYU/p+n0LizPxdy3yQDZEhiJsyCoeA0u9PpMMIWWI0suZIMy/7q0/TB+iQ9wlxDIPK2JJ1MJrF8vu8c6Vx0jkvX32KGRkQqKnjZOSocOojwQISUD8vOg1/7eOEgpTEPMROclB0uHHRdOSglaZ9RFXWJ1iCqENBwdZXoshNpnVwVi+PxuEBVIs1bwVIN/KoQiLiYSKII10QWE4Yn8EdPEqKcGYMFAfzGgs9glYMDhEoZU1OEKSOIhmA5p2ZTmN3rmDnFTKqPg6ehFCkPbwUTEslhv+z8dFE1P3OZjOmOxoSbI1EVWDTL+gqHITVGYNal3wmKCB1GYO3R4amDxjTUUdk5OTw2PCBf3OSZsmd7x4bnVsAhcD1TEBONQ6xx9phplGRAJHiDqIqWKQHStbUVSU2+6cVCthROOI5p4MMbZI6q7Nz5vY5bczuud+v2HjqNzFRrhF/3G64Vptuo37k9r+W73d6932zkBvnuFz8HKK9l1vTtjtt1Pd/t9G7qrZwIe6OWGLdZrTdyYh7dm27dz6vJqzbzQtr3Lc8Oc/+17XYade9zz2+1Gn69vURNY3glWkvF9cAvQYKIVK6Gt47SuM8xZVBrnsW4IhqqFcNySHxRo5CNA8wUcdDvCRn+nGJG9cRkKBS1J0KSqkpIoDsm+8qOyShnSZcRgmGQkovcPrtcpPani7WtFzPty229aGVpUevakdDija0/OjxbmH95utv8LYaWRjQkwsNSTkvW5gZeNeF4WR2PTs7Pd1uxRVsJa42DCEqpnlfC1ZW51EDwtQAxz6gvWLg4WBL3SejhGMK0XeMOGkDsMjjjVkI46mIOtxDVcO7BAqHSvtJUT2+f2ky6KilmCG4YuCYJanY3/BBEWKq1YF2cmCn9QeVXT2iifssOIFvaJuryEN1JPIZb0Ea8TbiN2D24hxkXEWllhMQqhySqMmYj3Jnnuo1wE8snIpEvBLOSb88jGtX5QFjZHkP62gg+kr6imtiI3lAr1Y8iZSGaiBQx+kSQFgisT2P4LyJotWlAAyni6SrDSiPFIGPQiJIxCa9tFH0FFXEKSGiiEkZ0puGPlH5HfTIQEngJHkGwwTpVGX8hF3GClVqS4rmNH7Krt+7duV8+mA3icIShjclHDmlP4kTvhR9PEBd6joPjCHAKsWycEtJw+s5mb4Ufd4OiccoyN//Xzlih3qNL9qMlj2NetcBabYRH00Q0yTWlhhSk4JKME14EcL1QnhJbwgBzJDibIBxAyVMmrUdUpApWsgTOqNWPW5jhEeXTpyFMQKBRhkRaUR4eHZ+cnp1/uri8KhT//vOvjztBs8avzbBRl3V+tzvHBWvks9HkFdyWEcAO9WwQeAW0dRywxuU1c8doYI18YUCwxj4fE6yBG8PCK8gdI8MGtiZkbKpOuOHPl6fHWae52ZWViqZFfLljnDbYzxrG/vt1jF232rm9R3C+Dw2/e2WTz56A0qmDCCrCwHzzsMRMe3Ab2daDDw5zrWiNX6yato77ixUhuNiqTNqp9VpWG/5s2dSaxq290rRZmQAX/TC7uOCqZzSGBjN8s7L9b4rotqTbZ/3dW116k9ry4jRKdxaXrBztqbYQLIMIQmdv4fZ+Ffv9TvX/dFDZ0+KT29o3tsW3n/WP0gewvv6Jv3LwD1BLAwQUAAIACAAOfD9Mvg82P58BAAArBgAAHwAAAHVuaXZlcnNhbC9odG1sX3NraW5fc2V0dGluZ3MuanONlE1PwzAMhu/8iipc0TQ+B9wmNqRJOyDBDXHIOq+rlsZRkpUNxH+nzgZrWhcWX5q3T1/HrpzPk6RaIhXJffIZnsP+Kd4HDUjzdg1nsa469IJ04VQ+h5e8AJVrEA2k/Pn0V/46EJyx0MF0tn0mW1fzE0hvFlK5Om4YC8tojtFKRntntA2X+COqbF/VrqJam2dr71H3UtQetO9ptIUMjDh9DKteYAPGEuw/6EKmEJkOwuoiD47XA4o6l2JhpN5OMcPeTKarzOJaz7vyL7cGbPXDVzugfzd4GEd2Knd+4qFoJh7fUnSTxoJzsM97M6ZgYSVnoGq+/bD+QCPjdkENusxd7n/o4TlFnTYyg1aXbocUMaYrr1Y3BxRtzsPG74jLC4qIUHILtmU1uqKIQDRrc8QPNBYz6kgLbff8F1Uo57nO9qn7FCxHhyXbru4dCg3HH4lohLAxQktmIouui+OIqffs4LpG1ik384oTubzIaIb7uGQP45u3CO1fEyG9l+myqC6H6mKkhoOrnsFO9AJJKKRdgX1BVFU5b/8dvJH75OsbUEsDBBQAAgAIAA58P0zeISRsvgAAAMUBAAAaAAAAdW5pdmVyc2FsL2kxOG5fcHJlc2V0cy54bWydkLEKwjAQhvc+RbjdxG6lJHUT3Bx0ltqmGmgvJZe0Pr4pFekiAYdA/vB9P5eTh9fQs0k7MhYV5HwPTGNjW4MPBdfLcVcAI19jW/cWtQK0wA5VJk1e4Nlp0p5YrEBS8PR+LIWY55kbGl1sINsHH4uJN3YQ8QwWxWKKcVVhdUvzl/15gyrLGJP3YHp/wireY1oRRq5RsDi3VnODnQXxC9CYAigBdC4BuJAAJrOdUorvn5bUBPJxETFIsVl/lb0BUEsDBBQAAgAIAA58P0xjTVFCawAAAGwAAAAcAAAAdW5pdmVyc2FsL2xvY2FsX3NldHRpbmdzLnhtbLOxr8jNUShLLSrOzM+zVTLUM1BSSM1Lzk/JzEu3VQoNcdO1UFIoLknMS0nMyc9LtVXKy1dSsLfjssnJT07MCU4tKQEqLFYoyEmsTC0KSc0FMkpS/RJzgSqPTDi86ExDpcKRiaVnOpX07bgA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A58P0y3fittZAEAAO8CAAApAAAAdW5pdmVyc2FsL3NraW5fY3VzdG9taXphdGlvbl9zZXR0aW5ncy54bWyNUstqHDEQvPsrhH9gJbVeA5MFPc2CDwE7+DzsKGawrQkjmZigj4/G8bLeeE2iPnVVdzXdqj4/TMk+5zI/Tb+GMs3pJpYypfu8vUCo38+P8/J1iTmWvDkid1Ma55+79H1esYbmMqRxWEa7snmLUXh9SEmtnGoZM4wiyTz1CjnPbeM6cB3YxjlKbL/5S+KP7hL3MZXzqv3mhP3YsEs5LmWXxviyhdPq99TpBlfLME6tLm8FW6MeplbH1kCMcMl9pRoABLLcEYerlJ3UBHnMOIZqFAUKiHBOOlGJpBxaFjrRVJjvBGKSMeoq9bR1I62No7ZK6AjRbZpXna0hGIkxIoQAc5ULCAajVg1NQ4NaDwgODIiqjSYKULDBBFa988JypKgXGFdmDGB8PO5xu/fnOqL/vc7hnP8QPPsFZ9nVW5sz5ur3z8vSim/j04/HoUQ0jV8uw7fr68s3P75698CuJm3bfurp31BLAwQUAAIACAAPfD9Mhva9arRDAACwdwAAFwAAAHVuaXZlcnNhbC91bml2ZXJzYWwucG5n7b0HVJNZ9y8MgVACCEqRXsSClSZFgQRBwRkVcLCgKFUBgRCQoYlJiCDgSNEpSJOAKIhKE0joCYLEGfogNUAooyAQAgIJpN4EFdGXef/e9X3rrrvWddYaZs3zPOecvffZ5bfP2efklp2NtQRIEcTHxyfxw9HDP/HxCQL5+AC3RIS4T+od75C5/+EP/Mnagq+gVfkd938EPQ+dOMTHV5woxnTlfskn6n/0XCAf34Z63r/8BNjjS3x8IUd+OHzoVKgTeRDWtt/zHGS2drtThHbEQ1udusalhoG2uIqwhyduxnZv+vHBwFGdo3dlNu0BbYL+oB7lHS+SX8xfY9nuLaZr/tjhfPGjR2XlkMSpeyUZKh4hwYn3B30SU9r+uFDBmW6dbtZF3+8bC8+oCifkMJbf2SIrw8hlPYaFtfTJLsruwurRsxLyLhH8Qmv+aPlmLi51UKxJJM5AB3ujEYg/Sl1cB88nsObPHqL5Aoc8vksmlLXYAwTctFez7b0McVVxJtxb29dbQ6kD5syBOQhnHgLgR33RBe/Pbn2pMLzKkKF6QKpJwHNwzhekoJqMeG8hy3/aPjy0+1ik6QFtzp/v5A9Yre3E31vgrvBAwKRwMeKOwleMlB8XsECJpW+Tct4890fh9ZfiCWKmhj1BW9xH9Wwze97Ujb3/3I/OPf4sPNAwQ9HcdnZEOl10+9uD7xwlj30eqoY/K8IOHxcltl9dxv9BcLHH57GGlYU8RIF+pFq4waAZ25Rgpc3SbdXdxRykIELm82FwH2nkvpoMFps1LAzpbaDUMpQXlwfGwdjlaU9I1fLkWVwl7SqjAEli3K8/HK6aCLV/vSdjzNWDBFUdojTGK6VJwics373Bmvn59mBI0xjMG7caWFiTowfprTu26b2T+mdxNF92SbJTd5rGscgwHD1+c/tc+C+bOYHkhUeF48oSLvsr0PTXuYbopYYdhshZYaT/IuOf32ydLswHHpc+GJyeXQx5WJF4ED5329lU66jxzcLA5NjxANMQwouaRCRzzBpSaCsLarhGhPki02P6cYlmchb8m4nuEucyND5J/GeBkpsAlvDYEfvi/IryhRsXXlDvZ/PHeWBh5e6HTW+gjqUdkKp7mU7YKg1qVjl+iTquvP28Jqs1pHbe05vdja1dfNIB3j5tErwMn5Qbv38A8tBea3hLbaIJbSTqo7h3KRn/oCUFfOecbn10NiGkeiy+o0o+yPfI7belau+mYFUcNgM7JNck7sykdV4nkufKO9pLGZigRs5LmM+S2/5yUgJisGPrIvYl3Dasva2Db4MlqhctAhx1OHJilIpkjyNr6fqIMSpiF5zpDClRT/KhqQzJxYdW7c0Zxb5jzBnr2ruW+1aZJd2GTmJHeHpdaDVD5CwSHhgwE82ovV17YosV+OFaOotLxReL4cUFZyJ7Mew5wmQoSGlcZ2OjOxIxM46YOVGbvWHuwi3zTEngaIUiDYo69PRkOJtwtbgVUwuWiT3YGItw9Og54EYMDHvW6p5lbnqPMW/LrJG8FjwIFge2wvcZ39w2tfDg5qoOZhr5/2qXWXPHr+Vi9eNEj2oz//0C5CNhpGQCp4yT6KEx05Na63AWSYJboMqRHPacnHkp2avz4Ri4o7yU8As0lpDAeElyN4OmHLDWwJop8AST1vf40P7hOc/peWsIvQN95Yl7ilc5Mdi6ZGBSqSWQEc6pZWEKgh0FJeD3x3QZb80sIms7EomMgy/hDBcNTK4KoXwvRlPV3REak4V/PSY5JUOUSyR5nGpgt5ilufoS21wfwGoZQpCMqo184pYo9rJi0Lv6KK/W7OUZ2iOuWDBgl96ghFhidNsbKCFkj4wXysoE2zBGHc++iKVl4YPSxS4UXSz6bPM2UBeMXSZSDVYdC4u/GL77EOeQi25/t+INRGkRqc9LMVrzff6BWwyyNKgBHj2l7DOZPXKLPIEtZlXd3JibodIOGz+giKc6LXdvxW5kyEUdLjGlUm90izSiT/7W3W7tbkp1Wuj+h9ZUZgVha7NVszlQDnE6ikpx1ZJyPdJs5zV1G4cVwrTs6V18qCAGDDZj68jEEigUtURZBmISezGda9o2LwPISnQv6liYjjjw/H1ijBRVP6gRfPbhTcAck0J6oBOUYPzPPH90lvmzKuB1FhXD5z5JBcuUJwTW5WnzdVOOCK26Trxvlvn+bqiiH+cGlxynCFonhbj/DZ+89l9j7AC010F6H7BeqBb2I1UUGE1Bqjpux3A1IMecRuxLHfD69UFxLGNB83HuNQDXOH3tmYyOIQwk/xyFVhi/RINtjMVhFY/YKwd564ufHxsAt/uXX1ADi6vlFs7pyEyQbNq7+zy0S7E7lRVB09eYrlo6AxkOVGWYhnHMLfZyx40IsPoEGknO54damZvGcOd+dllpKrGIO36Mr/14rCX4tos8qKEyZsRFuQSTzxgYovRUtAFzDxIcCm9DVhk019dx1GpXjPBSzc7y4qgq3VISkHc13y8OPQ/br+CuDzyfjZYANloxNdsncqVh4TdK39XnbhBq7eCb8b5EsEB50Wkp29VczZs3eMVfY8KJP7OhI/UFdi6+D2tVCgOjAEQPUDq9XoSrg0ibsnMHWHH3uVYX4SvPJiuBSqUygRFcSt0tUOx8c9ZxFCbfHgtjZNYF3he78Ozisy9UjmqXGV9Nyw5kJBTRsoM7HtPsk4mvBw31VLCLaj/Kt7BnI4Vi9IHRU9PWjZqv5NPYYFM+Yo5dW1gml1RVRVADexGm21uGI0eCxsAnO0Wko+1nJFN2tmsrEcKIjgdaN4IOv+pA4t2itm2UaQ5jErqDNkjDtdpf1LDn90frB9HV9/oRd8h4tf25VILuxk0pBxzXkipTBmNjxlEXsRQ6FRWYLmZD/ote8+pzWOT5zyL65mVyZxPxNZOKYJU7799E5rin1I7cvvvKMB/Cnk674+DJ+XM8wJFzyNM9/rCg2ByHPC9JV5Do2EqDaXi1tPt7B3JcYz4oUHMUoIPPWqc9h2xdQrJ6xbjCqpdk3D4nwLra4UBRAi3AILGXt6jL127LghfUHbBAhTJ7KdR4QYbQNsL5AzG3RqbTRgIfw26MhXVAnKPbcMWSTKWCQg6tILChOMvc5OzCeAqYbyAoXA10gVAx7GCUFHLXc5WXZD2dY1xfqx4QztB5Huo6iNQ03/8HWYDdmOOCJRKs5ojQGJvBGYhdEYmKcKRzSMEcONUkEB24PyKF7H0ijKF8AyGIg/scGuhWI1GNN2o1QGMQ6s6mjb0HiYZxZmeCSRvOFZApFaqcTSemr/mp/tQUTIKOxzZXNiZdaRuDEnwnqQ7jXO0NJFcthup+RhNFLfg+C34RmnXoLYnMMSxnzuRIfnL5EB09mnw+1/2vz+hFVCgKwDGhh4gKPyAJSQy/UfltyvCFoHQPtH1M/9Uq2OqMsBsGWPLbYi6D+5TPEv5Yi3L2tUTYmWv5B+hv20f+wS08vXwtCnLJ4/ZvwZ/1FfDC/yghAjxzbfhe6tU+bdF9X7wswvGAjvmWV1+2KfqJi6X+UA39s4/9Z8r5PNkvwGAXjwT1jZe+hF8OeSiT2rl4mC/zCf/XwG9KX11G6heRm19hzzPe5lpFfwto819wBkwkm7xd20qHC7ykQEcFFdZvovG7lN6XGFUEGAXYdEjoS0z5h6IU6NkC/pjgthtfkcQVU8ThO19w4OLyiCu/3Wazmw7dUv+ShX/hmAsif5SsPmz3tfj+K+kbfxdZJX1R3JS10Jk2jkYi5v8+pg1lPo4APTZPFxtNlxqPnj5wUUtd5ujYnw9KLtRsVk9IcW/8MJ+LSktvjXAVYYtdZ4MO7coE7JrVl40NtEzX1Bv35s6mOnBHZIteD8ftha6/+IfxH/sMc6P63TNHgafMgZgz6q0bUwKruTzdufFbnUdKpbaFsgkh4YPIpowyN//EL2uHygNdau3iicnuMxuZEag8DzyZN6a6jJa/Xpvy1qYLSD2KvLHQJx0fFCo14b3XOY1qDvvrOP+hG3fXTAhAKCeVH/uUy2WEXSb+T9PAO3vcL91Y/cC8KhvAbWwv++rC7mYZqa3ya2So5eLyRMG/itsSJAIEpTfrC/+pZ7VGvp+HLXvxTcNGfB/2+7Dfh10zrMGu2dHb2n6qiKWRFjPaQOBieM/FEOhM9XzrbXo81Ju4mahInPZU+JfOFfY2PadtSZ1KM4I5neIrslXfSNwj7xB9Issc9VvYW/VzjWu8JF7vfNJlyst8R+xfQMDe/bFQmj0OkOJzMwVwQ1BzjS8Fir+GnU3CCd9bOoOCe3CxvBtRH5IIpnt56DalPwZYoAA75psPPY9bKyLpRakzJu5AKhSvvYiISdoCQPVuhtyzX1+a+3LJRduIu/zzWti1xKBXd6EobvS98+Q+u3bdvjux0qojvSBfn9oxaTaMVAufnkx0Yqd4ZlTQPaKgxAqKwAK3AxfSk/vjiHXZSc99NKtFODXc68FIJoAv9bljAuVFRIAb8pjvKLs/udS1gjWGm4xsTMjH67ZQixPhr973kZXFBKMAMafYC7SW9eZheIEcZW2MAfR5MHoJZj8vNwf7rTQ4wymlbQbJGKd4bvj1ctyacJWO+aOIemDXnSuY8dABy56AieAZ0KcGbeuOUJofVdZ2EmWZRj6gql+SYIkJ3CUlBbqUgH+XtHHdEQrii95W7PI/WmLW4+7RXUIJnpHmMq1nPfxz06UCWQ+QyKa1n8vo+Fcavkgdf4KvbaFeSLx3sQ1MrICpq8u8Ur3ZuWfHulI6IeaaH3jGBe0R3kpoKvDxNpEU5fLQl+2f+kavB6QPFBRdq+qg1QZP+jLmixPO9RSQTfdzeVAO3PrW+YyW3fCljANHk3TXYAwdJMMlPvBs5jWtO7yeA3cf9IOvO8PKPbsc6Mqyj1VBvkR2HgdiDTVrRMhKrSeX6Z5N5T1BZ7iA7n4XrffkRw21ANkIpV2uTnb9RO17oVLTe85csPFGLfsRzPWt8m4uvhABrmXH4Zp+SRRLGrRnRKt7SPiTxW1HP356v/8jUsX/JP7a73R38aIFKkh5/NhQU/Ny6zr2ULGxGMrBAbosUY5YP+hgzEU1w4klZxsuugLavE2JvKSgqfyZg3udwb2/Qnm8NiAu3+Dfsi93fSO+YEN0PZakDLr04Zt1Tavpionvn39boiwj/4d+urnTtElcKuDA+kL98M0m0LTSyjfr+qrhq/0bHJ/n2LmgXSJim/LWdaUfvsHYueySVx+9uutOxZnknepHddaohB0e/6ZUBXMpPgtf8D/1023n4qhj3vDmlHpgvo69+R2XS1+gqhXms7Lw9ZKQ67pHwhc6rI1ChsLGJyi1SmFT3flGe3GUqzMh9PUdtw3JJjTKfXdRfl/Be07MNFJNXPl5OiMDs74MP5q73aNlSHCO+dPTYkJvH98ParbnX9dPm+6NLEt/DjCCDQ0cNOD8LRDZS222FRRA/NcZwpwezopR3aUEasAw8pzX7dicFXx5OXwl3PgNlJ/cJx8LTfivQaC7WLjjAimEBL98A9V7BoW/6gtaTxZJnZheaS56tT+9vqDtDTZ2PwXsKkpfX5Tfm39v/u/N+0Cm9InsNGHVUPWq8jc2duubjCg9piv/PZVMTDOhVM9P0niL+uEzFZ6BJDgNmhH2NuV2wcsB4uaW69Oc3jYuAjKcY3DNwKnrXZ8nevB8WozqtYkn0f/NwE6GHDuvJRUuFR/MNLFAVc1U+njOhw+GKxONxm19lggvokOfEdSQzMmRB+AqBDdUqf4R1r1tvaiZnHvZgXaebpd5+oHBK91rqpA5z7gEArpjAdNoPEObrZd0ZjlzOFAzMjvAcX8XSyT8WfbezVOxQYtNL+HZh9QKTGY2d867N9QOdsNoGPItgg+u+AIRy54g+EaMvOb0zoAjYi8z0AhIP3uDJ2i6v+cMCaPtTizzyyJQ4G/Pu+ZEqNetdQn8AgSsWLeOHOjw6Qfv/FqQ+ys6Shs5R8YGrDphQ9VhBm/Afrc9KtEItaZGcn5fPIR4tcMLG/SSQ2DRPYxVtRHu96HLhoEaL270RhfbufRQS6Fxiw2VBCtmDL/5a1d5mYYxDNrB+lkh1F1sN93OxdvZPSU0DpNwxkdv/Om6rtulFuNa46MoBnzwA9makH1Spfa+eupSaNohjjTHrwX+TNOKTEBsMZ3IfUcgMcw1VLWTKMjzeCmOEabFnthpEU81jIBaVyOf4nsdQXQ7dWqIcYk6pkQSGEz2EVQurkUkNYDRjkVO+RVm6+Is9Z4tDt7GrBp4uwtDP7W/9oqaUo1f9jLreAQb0fHQOlIFST0B85lgvDlfP4Tx8d2Kc6Y5aOmUmTFqe3Dwxy5p3RDmbB1YZsLTvhRKUfP0dsZCf+sDzIOtb67G8jWqNY/ZMHWBiMFKLnT1dj/Evi2DzTKuLOvuUjsRHH77EOQviDiQTptskwUtoAN1mEwU1LoKKVbXezzigAUKU2iBmjcdXx9p2R4rnrb+MxrgrvYXNv8nXXv1G6jQZ8U75+vf6GXhX1OneWGiFCsVBxeo15GRr1XJgi3kUg08TjYQJaIh9W0ODhh8J+X+uqF1gdzwXk1DCVQq2afEAOEe989yiDFCjVB3tEJRW3OU4YshTNgSVKijAUbMsLRA9XZ7NRMUqSOeXB6etr9IZOvzpmIAouq+tAwqVmM57ksqnC0NT1431F9xvBX0zEwJdDiof8cUljYviStW9xAuJT5Yhsb7MRU4JD8YEvOLbYtMLOOlHrRiBKsYB23TyDJ/pk29PB25iWGXCTd3Y/jXLel77FngMl7beLDfaEtpqq+YYbfGVXaNzHpgppkEdhjLko0VMrxxc4lsjXWXwbE4vT2cl3AiOWV7+V5Sm5yXvkwjZryd1U9jsxDi2Ef57mg4lFgNVWH4JTJYvsB1J6WdL4+bQuJPrYF1a1TBviWCeNocuD5W4Scn8FLI46fN14XJXeLlF3mrTOsPO/P4+7Dfh/0+7Pdhv2XY0HeP7v1sylsMKyoDBCSsm+6tLKD3OCMvHnvIW/mC2KOMjRoObPlAysr6toK2x2qSOSZuuvjaPu2eM+Lch+9hp9RbRQP8XmU43+Smpfsz9hxsUqG5mbNeJ35R2aKn/lXKvXZJH3L2ySWzTT9+sZeQWfBfN1Z+cBrc2lYcOP3F9sO+/7orEfjox27NrC/3ICYVeVRt/XpzY7eBuozDO9S9f7pOvF9d2f+ClX/bnfj/zIoDFgWDTzmmbXYKdeVtaVxk0cMCgU7h5DIjb+kgOhbJwGanDRbCyT5pMWqI0Pm7idcvzbNpOOR8QUiNTyBtMER70oj6lIV4q4/uM51rkLbuaal40ljxo5a6zOylz1uBWm7qqRcgMWfVb9ygIGhVO8c3Cu3RFUwGGbih1a7P1p1qieI3eBERnB4FOLKPL8OhLMMh4d7Yy4/EByrF5nTb1gIgrHe2RrpNo3fGNmm+tW+Z/xvGGYOwxyK9g4/CB2l6rb/x5mPHgbUItbD6/Y+1mph/TgO3yIfS3+XS3qvqCyYNzVKqkBsTvIa1s1GQlwFcRS3nSx/FO45fRb9OyHdv+rjmKTExNZ5nfn1D/evArWBLl3iYQq/spqU41OWMs6MVvGk5niGTa5Pq5zwj+qI4yPfDFJUrC8yXNnRvkk2+pnToeAopRAa+l3Zb8tzP4PL0+bp0ggVPMv94rMGN5iYQZ+CogFKIwWnaUHihncssGXTytwNKJ6cq0yMOcc0QMCwaeMBWnvCi+JNdTOnpOB/zPXESBUPMp2WfmMlOBO+S6n0fdPtk2tR7SoBtyIwsV9FMixXWOoW/2hxRUOeT8p3/9LxPirCkdTqK2PQkO3tOaHCTDf5yG3XV8BTb64SugMsf9CgDFebo5qPEwNctRdRZKr0pG4R4/8M8SWEWTyWLcl1Lxusv1tH6GyHspbE0JSM/X94StBGCUjlVcOJ6lxMnsM2MdmEQwaCSOzjIiayYAjbOuW2WUs8Q7+k6M5DkgyVcJXP6D/bDiVBy7dx4r6H4PZOHNrZmi6/Tpj1x0TpW7cQ2/TbT+RyXrEHqI234uxMczivNRF8nxPIbI+jMfBsE985zV0MlhlVK6AtGy51pGKNC5uTR7IXczhHr10e5Eo/IxB+plw46Z3uK0Dn30ShRlqmDXjKOAvD5ty0n9rPnPBm42rsDRlxAuDh1KyKL5VzdUy25QY8LCSkvNztfdzcKuQkgB4y1UXtjXucO0hgkDjvt2kr9V55HhSTQbRDuDuEmQ+rtMSIBpg/OJaJFQEOsmRBnKOEejvnmxEC3WiGVUr53ptPv9hsidK/OBHZ3N6OGAqdM6kbzv9QoURnisGlTwpu7JVN3FhUJTAIjN4t/XoCXUP57AcM3XMuYCe90y+9IIBLbarPMq5BKxYlvuLg7hc8eiyXfMldPqgma6nbKwmuU9QaRzjqFvYkXot3akXEUCOiww76timdaRw4pkl21pCSQjFv+mbBXjpEkRTYbg2kuQsGa4gzo0CRzSPgIm0FBav5svFV8gqJUdjXjXGuYFU9xo9YqrgvJaombBKvc3yjVRDh63WdgDDEXKJqFF5A0ndUnVvvk4GvLescR5L2C6OVmz4QNwIzr7/80GtrUnjMhaYla4hhquvT+jhyVRpdX5kvK9sO5og5/lqyhMy6sBV4ajmxVALYqMISMLFBAlWa4ZCVj746uwD0qxz6M3+3ughYymunE0RC+KSNe7G1RgI18DXtQvRhDAVdSm0wv9cxN+FTXkIWU5kTf3fnuJULsddIC4VmEq5aO4TVI+mkpInggKc8uk0Qy1FdXxdVcVvdLbB9NZvkSf6bU0EBAudfW3D8/69RoObTdBhD6PxYVusCFqNCrT6MBurezauLVqStjLbpeZ7yeLutxIirPd6PYZIF6Sc5tvuELWeacFEA9Vq0BR7StfqnhsfWSwB3MhetJkfPteq2WK+5Kf627YuwvD0Bzm5P3AqB9xcR9l3PMfd2vP4c3y8XCThj3EIX7x1Q7t9L0gW5makt44SHjC9C35uFtSAat11EweNDQwN5lsl7APdq8WSYWPWK09RLVjHrug/q/5Kq/Alf9OwI+qT/cElXuzNj1YkRYAkObIZDJO2ak40M5XQjWY/j1MldO4C+SitNqVfCjbsSY4sKtpg/lGAMhMykAcprAaDERCyrNMUudp3Yi212OL8JKVB+EQRbIAu5Z+FlLIAOm+UqQv/5yLbWs8J3o5nZprkZHRE4cubFZdFWj30tMdw5gGIc1SWAT9dSpkbObqPGI4wIwGtR5sUfxfXIrhNm3Q8bLObK3uyd1cGRcobSPD67VjmNpzHDNrHnxjygoqdGKLHklNYYrjz6v90TsxoaxhRPhkPs4eLwL548odwoDnbpTh/pH1FxyscScJxNDSHbPMZ92b572n8lDzmzk+ci7a32k8Vau9VvpDw5lk1Lnlmi9wvOLaDYpRtSd0kPi0jIlH83HiAIUk8mWwtibABadYT7SrrhIS9zJiRHkZ8EJFqjymhoVXgkVVPeYy5K0GqicHMmXa4EaqcSYWSl3iux5zujXpnEDKKkiG1/hvqt8I2jPsLqNyiVsjy1F2ZLwCUzoScCqJdRTl6hKnCGqNNqonWQ0H/rHPQWEMUn5xPzrg1v4Ys2zWDaDkMBwjjxBUI2oajJ0bYR5isHcyo1LoZv01+zO2FWMFBSRCbU31TuLtF1ThNWuty9n45fdz/prymgh+B5dLbM/QGibc/+kFhKnvJ49hY2psUfUWvXyEaIt7FqG/4pJ/EL73QI1KuxPuh3LCKur+zTEa0O7Gu4QLHc0HQcLrH7LYLWQmPEumf7OO2W0rs9e6PVx7lWBED5BtA26dll5Ti8MWxc1rvuARKtvZlIrjnOV9M6k7hqqi6Kiq16Ame/Q7DysFJOC1VTe5B0qhrLDH3mIP/LPHZl+uA8kb7VX1GXFx+122q5KY7sZG67EDtI4wiKJYPrj2iIvZ68c8w6BcTdc8+2ascnyj2gWbyhwzKv86XR9OInhVIdHlQBHfWTv47wzcLyaHFuntZssT/a/Ptbbqo1cbrJACViiQmqmLrZqAls13evi7TInUL+96Do+omxEiP/I33OhpHbfs30x42ikk5a/i5YUTGOJOQ7RltfqdQYBQaql0zcbrjpFrcbOIIlTVx5Dc7mAfXnXLK+sZEvDNS5U6UTF8Uo+GseOHBncLJtw353wwUuYCYz76Jv+CnpsXgaqpk8+TeNhgLwhG17xSd2cxYMhMVFCs+6H2czEoLxP/EI+zS9rDAMiFrLVHl0zWSk5Idz+pV97l/Kq+K4JtRKdQvfL2qF+kX2VTrz5ZV0S1zPJKskQnwF2+Q99XpBd/PX66kARqAqJdGzZrBcXo8vuvnOA8p8rMuYvhV4aPo0ApWPXbCgJfZbzPEZO9QTwVKbb+snF497MXg8uffNn1s1Mip6WhfJq57WrZ1+8XR5Hk5gMHKfK2cDFxVVotEKlbS60gEL/c92N8LOas2qcObU0Nc4SIe2sM3yxuv5XHiXDe2Rjx4NNCWMV+7gA6UXrQ/2ku+zPhjWtV/R0Y2wfP4KbDiU5o/LGr7096JYTceerNVIL1Buj61Q7YM5KCc7z1q36Sbq71mRUl821dLr2VVzk9rGC239p+xKyf27t8A7osssguOoucDXXWObmGvbkX4mnXZZleanF2kzr2esIO5dlCbTZKVQeiFdRxn+HqQ1ZDolTcV+tz1OXSfa+N1AAuHcRhWb+syONiIXBwLSKtpo5xkttRMD8a3tbcs0IL07d/aJMy+GallR8h0ZLx9DF302e4LmywrGncIY8CRpxgz9+goJm9aHJZX9wUw4nvpyf3LFK5z4v3sOGT2Xhf7MFL+dsf1NMUCU2xL6tQLotLBBJbGqFWvdYHv7P3VJtuV50TanYcUcO85cidQ+xBujcQBp9438wid9pgeJiqPCzLUf3j3GB5sDpkk2daYVjO6xOsh7jN+1uv4GFnkCqKTYEvk8ev7ZdvVaz5M7lJPRhk8YE3dVKv3NCCVdkMHuVWn6Ma4cxbp1sLrdlqAxpv4gq36uYUg5LY5PYqi02A0O4vZn5+i9iRLaM7mDH3X1djnz2NB92S+IB/LwzUPXaRNZT7IbpVFQnoDKvD+ABerZfNvhQ7TOx52MjoZ+iXpC88REtqZZr+/cQU/8QEX9wDqZ5n6XlMSAXbzMgNxXLgC8+da7pb/Zayq64daVjjpjkQ4uHjFHl5BrQxdef7ejeiCUzVKcWy5Kp5eeBboatBbP55DYwTZorl+ObL60t77OPAkD7r+4fq7/SVH9OsON1KVauQRy1FCIm/SAPBrOMJcflgNkqJYB+22cQiyg2px+6UbCBRTRsaEYtYdVkHSyA1CtUdwitAm3n8mhzxNTRB2Y5G6VW13Kfi6dvkYkNsnInpb5nzwtu0fKCScRuh7AHFenyLykQmaITcD+NQxCfTGjIs+yWrfIzxwTFWaXvHEhgzafHvOTJ9e93t4Mv+XMxzeiyTBYeM3706a9cf7d2NYKbStvIgsSt32cH3CLJd8FIuWBmw4KXE10ot0YiCy1k5hvxQNcbraEzcG/k2Y3Q6ry3Xsv5D80u/AjcsJxZB23bmIX/0Zb593LTj+MqkoTIj/0WdOLzLFGG8Ap4Owlzl14OX0JwEA+R01TMTDE8druWh8YCZO6AYM/iXpFjVw6TCZdPZ7bITZCCpR17mdY6cjiygBEWWpMCeMGv+UUOrxPCndejHDY7uZZUK6fDRi5deUeuzb91RZ//QVgiAyMpEYdMjH+fCPc7NG3PsHuB4LjByfNAt/NBnDDhepjeBAd+DpqZfxLFeWpu6rxl2ruFUwAJAQqsmFCB/l1qr9Xhz7vvOrzhNJPg7pu4gCeoAu7gMqDtN5VGoZ7g5wId5EDuTSEWFrRAHADHFXGsIsvhoRwHWw41SkSkf1yiNKiU8Mt2n8ndA/tzdvn/IOul9nffUGonM2aevVy+V/4/PQl+IMs8rXJgaJ8Ohh1MnFUScHut75d2jTPvf78442IilkwGkueIYxiGhKfJhZ/mPR1PDd8BRb0By8fiEs24EXV3Dd/RcW3N+yHKysKfTqPYCOSKADdcOT9wlus+SmW96vAYc3VVXg3l2rix4gM7DS91FwBkP/jA4YPSVxKhh6NWDxKJc78A7U2DnkJ1cmPDus0dPzc3P4hUeFc9Nmy8apGKUqBTXn2+2aB0DOA/XZ0U93Hf82DZx3a88lFtvp6Uo+G+mltWYexl+f/avLfL25TDnF8JLrlkq2cXucye53q3D/Eoqjzkktzz5ssPXyZEjn2WNwFfYDXMyyaYw8KQcvqGQJw3LwNsCDTNmOKqw/b6fUtTFcMm3QkGH1vEKZR3a/woWQDYZfcAkDIVkwKwELKXWotstTru9h7lhk+f/M9bZ6VrtmbOm0h8ar7eNubvE0d9H3IRStn60dc//3608Fl+Wa2T65dt/fjzVsOfVjhXX29js7zbpj6SCw1+f2y+7j7jtoOblPK44CP/X0pIfHJH6k6bA3/8l2qNTSq34k/xy5Z3r7+ZXFDWOTvMxS3b1i8aMb+V0GD1JAJ0wWf95dSe/iuh/lzJbvq3Ij7NsOU394yQy/eQFcvZEHp2C4U9Q/EbWiwIWT4tIPSLUuz4VdPcMR5GyVNbd4e6wGO4YjyDOACnDaalGcHo3FZy3uoZY3MXSIu/rbv5xVWf39DMh1b+WfGZmdbtXdwxKrnTLmryW6uDFX0Nwmjiforfwx+fPeuiwsVJ+3hrje8/03/Gi4uOMjUuWFtOGJu0upprFb0QizgpkC20tjJbIssugqv35vjHXxSxX7JAYWvIUCVcUwEq0wV+CJXCdQMi8io6Bz8rOtHcUGZpRBJZPlfVrGj6/pUm2OXqTTWdnVwy5FXWlG5ncW1PT4nhDlDKwtM9REMZeJAt20qw22zL8JIJ++Og7StF5fV8h7g+QD5js15PnIme2LnGl7fWqOL8ygpsFGBKnD8arTRCFvAQS973WdZFFitrutw4NEwW2G26fGy4LQ3/FHvtI+rDP/rYfOWjr/hdfc6LlsdOPIXeuyuzal7XhT6+XM9BfXrO804AZK2gU35X6qcDBB+q92U+DGv11Qrwp+dc93rB+zy0Ku7h6rSM6396uZ5L+/ic5882Lc1vm/XO7/5kyXnfSOnwT53exMtbVw+5GaM/vVwPiH56zkOheLQ26qxP2ceVJNQxg2+k9F7qGeI+zZ2rIl8WXxX5f+CG1edFf4tFCLKvi1aff/rJWV548o2Ulr8u7Q9W+GG1sK/V87PILb6K/qvPedF66+z4seGu8/kfDWn4J4lvoxT/KKcL03QUtOpWwZ9FzrUIhS8PM3x6/mwBoI6COAMKu71bPhX6eX8jpfsM8jEXrX76bB8KaxX81b8qOJ8oc3lTaNkZn08e/NQ3Uuqfd6WMrPfri9Va07ZvVPCjw2338E/Lzq9viq/+N00RVRYNCCHBaW+5mQNpu+JoHkkSMRv5Gy3lPKGA6G7iFp5wjlDcNHNw86XWP1dC9LIN+7ORcP+48ohL3i2zlE+i57dA2GOQmUEvCLXXPY3n6MM6Yfsxc8iU7aaqnDuNxqqaqruT3nHAmITQDOXnM+UU/3B6kDisaWY+i1g6xbbgLwEeV7j0hbvj0p5gp546Sbk+bpI2nhHuR4lGOGqmqxgkmo/e2V4hCcjx4HnYEerCIcKsYRbXH9b+Gvan6WcpbFuBcW9FgGB6R6KTwT8x+7HEGSV9kf5S9lL4/mk0hzle6KHR4M7NqyhL0HiqtK1p8fJcIvL64lJxs46yvGOOJHCUiqiwRbz/DWZqxayRBPZTS6HyaVk6GDPoGQtH57RtumewbQhqCaQkMUZQNYWRulM9+QuPseJN8cpZ5j4W4yJAelBp4wHFJa+B7HMJCqLcUeORtic4JM+UkWcoEfktE7EctWjARpvDEe2qOAMGXBNMDY4CO8i3mk7QDmCMVLPJ7r5NB8CwlSCE37a1E1MnIrpqKTUrszolDnxQB4tHKuVxu4LKWewf7Mgk6NXfnb2IFi1q02O97/idcBTJkc+/lXiOv17KZTofSIgCbAQsJMKPtv+aotGe9B8JZvvKCa77WfheYdAGS9QIvP8VMi4Hm8ewV5MxLjuOux7uiHfQkqL5wOwnIFsD0HfcSCmAANyIsM4MY6+oBUo2o2HbVE/as6c4+kfVNQ/iicW8zC7ToDb/UGJ02C6Z5PMe8iBxyL1MgwWygGxuKsXdA9Tgfn+MDKiHcwFN5hc+4+YKq/bRAN1f1TpphNQJaOdoSItMrEeFQfOcJwMTKScVZ9ZacLmx9lcdzIFuorAoSws50G01g4X71PVSxT1BC2p2vZTA6qAs+BkLRnVUnpRbAvEmYHc13ynbMijursKqrYSuTGB6ljmnhT8/S6XWutagqJ6RwOLMgjviaPZTDBqbQCLUwl2IeiyjDeI4uDqYkGlmU30/E31AigZNLCMTN7g5RxM7kXKH9rNYWMkFhsIhSxy7WFIvXVOQy5mIy9a1B8AupuC7KdeRROIQRsHwV3ZNuv/IXWvVvmvTth1x58dbbj/GpgD2iTjJfDE/KYCmK2/HQR5RgHsdD9EmezaCns0CXCoH5zrJr+0kPrqizMoVm2rFSqZX3V0MnQfKfx1tZD86lHmD7j8sQVyL0ubrsocSYZeiV0Pc0CdfdThZ42s3l7XGzc3+o30aAj591tLg01r7B2v8BuCwbSuRWicisarX6d8aVZ+o3XvyFE3/VD2+6RuDI37Tr1CGS9RnHlu/1R93JR7r6rJlfepW9Btxg4vonxi4jkX9p/fK3xpUH04SHk1O5iI+dSv4jRGnKOoSESyftRrFE74VGf20OPZT0KI95FO3N75xKhwsnkPV4tpX3xO+Nabm0QPyKul5ap9ObtZ941Ts0ejDSFp5rama+EZgdIpVfuri59qJJJdvnIqkO75EYc39q3wEfCu6fYK48KQAMUn4+MExnW+cimNHMeTIjYqrfsn4W3HRaci+02chi+7rmuGr/1/MkJvChPIcFi+FYb7QZr7YnnoYN/WkriDw0PbrNbzVxoRjYZ8NhbcBYlD0dGM5Y6bKIDrVXeiMi/rHrD7Gaf8ASUxidbbOCQUbAHjrsgZRu71EWkQceuIiisdU2oJ4xP9+aK3r6u0SMaUNBCqVAPfHWURe5uZ7oaY9Ky796PK9P96bZCTs+EjwJfHpaUE2rXEFWPBAj4d4si4eD5BoCDTJGLOHpATebpOR0pO/8j+cRJP+v/7cHaqYyKEXcq6NhfQZvCovar66/uLDq1LdjSLM2RjIQlX7Sg6qIJd0zn/9TYhXC7oWqMvCWyxQzSVufU3rkqWXv7JvE+CeUrk+V+qdOTxdUzBKynNc/7BFzgkeDNHz22OPXX855lK/DG8bZ6xRL+jfmNrJwxiN8Zcnz6y/KHI8bQtXmS8NOOT4rb+ukWJ4hKvvr8qLjw+C1j31deeKPc8fxCk1vc5fd3LXMrr+JOlBf1mV1bpLO2sZXX91Zq2s1j2otJbR9Sd1jazWXd1ay+j6C1RrZbW+Uqxh9LtS/B9Til175nlHlninOGqMFu8wSLXwcMqiU7/KuiX1KW8tucxNDB52Z+IFJH1nKsYznpK4bho2P13SZvP3L9sr9kojGw8WMHKhnbXEDhLSu8+EUh1I6nIaYK2vWT+r8QKYjkx50FR3TnwqgaQp37sonVV3MWSwLIw5RzDqOA6hT2SfRTrR2k65QwZq2Wz7EiGe5GNTFur1/g76LJe/hPROJPPidlMLOD5oYLwxXsnxrLRrnaWk2c+LSqhDjFs6IyMxarV0jojq+TtSHNKMGpLKb9lsHhtdgzNjDyL66f1kXR/X6R1DZ9pnOrtJFJ+BobbgWPIMLUsSGE0saWv+pTkwqOCy3rixPjBK/StO9kvwONln1CHOK5nPMfYAHbYEM2+9pb9tSYM1q8bisNtNU6eTb0lxEkjdA1isRgPnSKbU1Axs6t4tHAHGbGAR6WOUOY57lrmvJxKHGSQOgduphWjRjhjASbSIlNuyQw9Gfcs80/Sl3qoZn5RYY8YCPMjtGyitOdQxPDN/JsIrPVs0UQicyupuwArVmlkpQRORBDjBImrkWaSDtc+Ae/iDAzAIXFOtJQwi7UrcE1NuGwWo4o6qrZQ4eCMGc1wMeD6eHnSR7ii27uRJgfZU1XFGJCVJOGvVsK31o5P1wOwrpB1SE2rqSbeFKg0GOxoIJIakhm88w2HetPsV7dALnYcTFNwUxnVjvy+KHSmDbZGZUEPKgxr0TuYiOM28/d/mrZpJd6s/7yJfqEQdp3nm4Efig3MO4LjSzzKPe4/dyVGwL77usxSjyajfuMie5xvFiMhGZy/pGuDQO9uFZevtXIh7bkAZHan00DTe1TlLUBCU0+8opxdUyZtBXS47Kl/PoALP+Ck5QEBHFJZGx9IY1vVDtm2wppcca/tBxCiYvJevvm1rLGMRtjf25NIIV1r5FYmMxsr+GBo5VULn+jMHWu9j+LMSqKUjktgTzAGrxxJmSH9LYRdLlEcxGI496fydsITWmrhVs//nxhqzN+WZfU2a17MY+5ExEnQrfDqQL7qp4XcmeKuXWm1PN9GonVzPN4aRM24gswwXsjm6bqTC8KW9/AHhjoZJSgmzhNoNPSSwdqZzj39NcQFmSESJvtgIZ7Dkw5ubA+dPNf2LP9ry/1SQ2rmy//42xTNDoYbI9Q2lt5whQf+ysZGzl0dVtJ/fYOViDuca7xRrG5gx3cV5SYKRalmNZB7Mmbl2b91D4pfOS3CZzgyR1gfMVE4VPO3gGApk3gRsFB8IbDNLE5EYxSzRdGRiObfb1RGOd+4EXEnp/JfDeseVeJYtboninb+LbwT73VbPNFjmHWE1Zc7Wn+Ug5l5uJsmAGnCwgfI5Ky8p5GbxSxl/5F60Wl8M23hiyEoTAdLRcqAF/kNVNeidUmiz2aWxRFyxF5M4LrHSevv6tOzm0dIsCzocKqUvOtq2FJ8C4Enhfem/gb0orm7oeGq1I0VcG7Mv2zj/iw6RV76TAzWMC5SiR4jCo5HChCGwVAlgdK8AYl/Vv2jFbp5WiA8OhJDgsGoJl6UDgDmNyDlMhAhoNA1Eb5OJVddIgsLUYmG6OoHq889MyXrrI4Pzot+RwXe4+B0ufleK/yuUYpsFP64pv47EYZE8HRw86v4l+6+Dx12055dNzlt/UlKuCT09yS/r8C+5uoO/mnvPKXOgx5P1DwvnZNR5c1/LXVhfreQGCL0GsnaolF3ryiE5z7NIkfsaeHZ9KQBpusEngKdcctafS49JhWdW3NffWf/O+nfWv7P+nfXvrH9n/Tvr31n/zvp31r+4UUBu4K8V+t13S42LrFsf22kLqQljLfYkkpX2FAJ2FeFBDRUarRs/JDhRMunihk2humsKDobzcjP6q5nvm8R8r0zzDlJhAAE2sYGWVOYububycO5Sx7mZ8s0Cn2sNVn+EgrcHjF/3XP1SxU/bpu7afXnLcZDEf73m+P3k9rDVc12fzror/LcrAtC7Tz9XFd32BQF2Pf/1uuOthX6/jvceCF6HlX+5IuB/j5XysT/OOvUtnRYQ+uq2he6Vwo6NIN0vBbZyLOmRsBOgvFawXTek+Ysbsb14Te6I6K3fxEJL4ysm/+t1CiI/fn1rAm+D/+u7oj9dt73txtfM/ZuM8uyGb2526r0+Iubce32pXm2omlZDGeRVZ2+mKRFliZuJCsTd/L9FrGUcf15iwWxgGxVWhdlJr1xizUM485HXqnrHHXL2OkNxRGpGZaGZscwSm4bDhdGqSPAADXyBgDJRiVjTLR3BCv50OnNFSjVCtSwyzHnaZSYr/tpCcDHEPmMM3EXvzjvfgKeBGeDTaSNk4RgA7+dEfgQC8ouKB2PkCKye8NGfp8ch1MA2nb9ahZ6rzKs5tm02uPzx0kOJhuGJR60zGd43sIPs4UhJG2pwAHqarh1WYZwUKBmqpgw6dcLRrer+s320S2969zB6069Fd9SWoHwJz+8fSDSu/cBodZ+5ePRAZZDP3Za518W1/zSye6G33Q+OO/4juQGYMIiauoAAtWZhkVOOpP7qMRVK7wBvQw4/cp9yfXx70pTa1G1n5mjXNb+B8oBFBq8YkbKoUtkyw/nr7W7n5b+UFhMqaYSxEjRrWonAO6FO4p2PkDeTq5rBUg5GE9yarUzZMeCFrJNKxYPFxwOlGQbB13NnNiduZCgS4bvUxpNdS9t81YkjL0fz4hy1HT+Uynqpg53JBxmF9mDqqRrb5d57RTPGGHuDXlpwlvl76e3Z/OEMIqk2jEvyta5LM/azIpJuKSNwTcFYF/XUEocex6H3SZE3ouGqRDibYiFL2DOpUpbQb+2usnjrbYVKm5xynMFfH+lzT4sPZYrscwtPrZBzawi2dpHiqDGkieDg9JDBQqDjiF530K4dq0QCiWuI9FAfCkeItkzlYVyfDOVeGzh2jlKLztc5nVt+UeuOOPCB6G1Aoxa5Nss8rnFGX2z4TtBM4J3Bcc6+n6BnrJx/QzMq0FWgS9GEXNjr7DC/E/MFDHIltCeg10MzdRGx/celK/ryblWMIKvQ9gtWyVL73HHBg4U3TxbDcsWBrUHv05/7mVS7pOmNBlt9rBNSz0nSJgcKRheO5SR0VjjRLo6PNRBFciaL2sgWqEta7b+EHxUgpbblCUhr1sZUb3P1hvtxcLeJDvPEhJHe4rhzSidxxqodP8PEbvSzgvPdeZRk52P3KsUjcDWsgwz47eHMluhYBqzKmYHMwlc7Pz24mK5UFeqLYV6nd6Jtcpn2xJFg7esfzNshB/UI8cqJo+j910yQ4dT49emlv17mnT8+uE/G2F5LShMLTaUXRG7SrMtfTj8Y6gdhbs2QANLPU7yZ+ln4fUp9di7yW06JAMFzt2x9V67E520Xn8BszLhmkz4leL8vofi4umMMBs0dk1rfpuGd4/FhTvyG5whqtpJa6VNlfysn6gcpvw2N2zW1RO/BIU7p+EOz8LNAf+fZi1iVQJec4Ut+pJAcc0hZOHGsYWLG/5RRyYmkPkRxZYOdy714gygA7zi/IYkxRBtaKOX8fa/298rkE31t6RAM9JjvLGbxMsY9dKipe/iOINzbZHDmpvYHz1Imnk5PS9IrfGRT1vx7i73ZzLaCEBJstP8MlzMFD1CpJJoINLK6PcYaI4LJCFANkWbi6gmxzyykpKN36lzWZKQAoOG5YPvMQUrlEFhqR9E4GsmORxizwYb2w3etVSsqnePSKfQifN54ncaOudD03iRoCyfPEnXPGREmjfpTg3h9IpycM/mGymrdPfnQ5oNg3FzynCHG1GteT94SqqOflE/rorXVZYwttdrByn5KA3IipbbJiRB4Dv7dvn1zbNYZkoho/3TcEm7JNEauudSWnDgm1xLO2H7jIo0YROydQz/XvW7yQ5QgOXKve/QhxvBfvbXsQFE3RyJWZrqSFBQDyH+XIBTe8yq0Oj+TE/b+zx3WSm8r9m1QW35lbdjxOxY9cjxniZZngerFUqWJ/s1G24931ZNzTdoe5/evBJp0onk1lpnsYSikOWpgx0yoYceiioMZGMIVLA3ZWInZ29OtgFStJNsvmv0MD+CciRzBHyfGYO6zwIsMxaleTCGZwzi4YSpoOsKOOs8NktbRgAC7XMWlYgqashFLSaFw4hZtDoWEz7h11kZrT6pIBEJMsuF3nAe61SKXOGx7JnZQO+HPAmI0wfcvqwGIIscjm/NLAzVelIwZcmU6i4lzjRFq+yxkemrzuJ5h8E8JJzlU6fjZAmkaRnJESUjUnpgWFuc6T2LDf7HLhEebO6eF+hwxlE9+EkMMHJcKsjf6cMxCf9aWs2ArbNRV33OE5dLS61MaOmjAvNWzE24JoabuVSRRz3S4dhKFEKMljzZAR3MT6rKmbjNoBhO03dQstQZvjmo4MVxp+B1E6UkN5vZBX0fDbtlEdN8MIqVIhxdxLFCalihLsRn2vi0++3WCr/psRoU64gtyjPZtYtnGZRCOXNlzMuMJWTcLryOebCIjj3jscmG/u3NimFLdKbOBmesNHy86EW+egwrkayRgoY0++VS5Nqrio5uAjoVGEpE1ZnAxPL7LqUTCE9RwcGy8yZn9XokW34Ocky4M0ouf/X2w+SDDLpNUCM0y93nP6OMvdiYbXGDWsEyoBk6kxRLx8w6bFm8FKZvYq1MP7DneZaWlLmgs/2fW4wGkwuZ7BxLHen+ouLiffru+l0V/t1B8PN0Ue/+fXMzyr5aoYuhtsXrdzTF518oHA//4eOWA/Kv9eKIH6HCgIrZMKrOlWZldJTGwkE0kLw76D+7li83MGuy2ast1EssYDSJhghprG3xaqIZ/n7nN9Q2YuywMbO4gpiZJJfypr5hG/1hzgLK7Sgy4sEVGapNy3Fu7SzO4uNstuoSAs1o6izsZAeEXfqbv9MktN/YNv/0CowAIbJPppW3xfxU+k3DAI2mx+uOtPQkouLM11y6KDkFbfOPcaBqHmMj9xeSyc6TX2B774gIqUbWkZRO08HI/vURA3R6sb/DO89hC5EmiBUpEsh+xoT4e0V2HObQ3Cz8sG4psbxxKu3vgcf3lnOHymtZbbcVPgp4lpOxsT4qXJmMWKgY9/zpSlgKoJ8ffHu8limIuHs+dHKGeb9MkNM258ejp9RiuocBh3iAE57z7tD5wtOysz2gJ1/ekK7RbRIee6GxTNi4lpV0DK1fWliM5LfZQb2QcnTLP7fOcAHmv9Ml6TJt9ib4e0fTCdu6MNRKFNyQrzBZy6IW8a12HJ2+1cxo5L6ExckTW/Vc93i7Tgj02lQwn8f5by5W8AhNX40AXX1JOQuDbKBJS64SaeGmb6itfwuvgysEDtz9Mo6KQavh0cZ8FKjRftrDTTecBhw8vB2qAQl8jl1KOVgn59zuKuC1TuyOnHYWpKVvQYTVdMYA5xafwt4eIQ4b1ZTX7iFQqih0IpLdtNrbWkpLbAB+6xsAfPSolgYzi421jV1PgFCKTTeGw0xCk+QyaL+LNWcSbSfALlOKOvyzR8jMQSoCKyU4augiyKHeDXS+E3ZYf6KQc/cOS/3Z7JuMgl5GePft05ijUDCNuNPS4L/D6t5W5TkVJIpfqrYEC9vZ9jDaZ2BwjoeDRoFe9WElfn1eOye3s5togl9YeuHvJtmj9045QqgSwX7wndLDfQ3xB7UJvN+T0vGVkvM6dgN0y8lEACHNE0ghH9cFhbjVCFO9CcWqMXkLBjDQt/rLeSyxXF8+L+5pkldmWxQuFO+pItdV1LzWiq2rzXJ5kxKQ7aPIPdfk7c/knkoQFWI75UYDWHfbswVYRHmj2FdCunrWg+8Qx8uaJ4IWZO5KK09wwBGMyUBkXSyC0sBbDN2HoIF+lChiHhAw051wra5GZ4H7RouiFXWT0IJvwDiK6BGGJRkw0Kq8yjhvauQTr7h42QowZBQsB4HZSH6hsfm7bnEDhqJCgO94YLtYYYANexInZMKA7r1bBJ018c70REy81bAqIOTcvntWSYuhQM8BZEfN//o7E6vOOJO0hmV+3ZmUVhlBVylSjAcUXwvO7Pa4mwP3ni0agkfuqPJAzJZL2GbRzhFNaOsp3FFpl5Bl7quX4FlyPcs5EITxepusDa9mLhbnhf/uIAfWE3/VyDYeLcRmTUP4qD5G4Qeox3MKxNNzSbVwvsx7CjCS5GSw1e4IDFw034og+UjuK88ZbX5OrMqoC3Hx3tEFJfFKbE+GbXrtjxnrnj+GYO7Hu8g+nr1GGXgeXw5e1N6i4E5J5CAiN0uamI+9cuJNtmevU8zvZHsLels+x56YAJwt7bgIGj6OW+OqWxFGuY2q32klsMsmJhSm0nqLMm+DmTdJ4D+REZMQEz8dqSiVvOJJjU2mPtb2/3/0w+O9RNlmwY7oRN2Z2joGQIBUTdcvuM4YQT8i9ciK+aWU6ZSp+ziSxI4QBXd5tb92uw935jrclhXL2UBiV+XTWKFHoOUzJy0AG9HMWvpA9WegUb0WVQO7fVa/AN4dkwUcFVBBzm5EneQXi03GReb/NvCaPH+zrT6giLQBcnqj6ORPELAl9AR4rGeUw79Ktk2ht/4IeP4Jp6+9T7t0Xr/TBkAyidcum2IMgYKXdcGO8EkT/mAvRERBdIopgjyOdVsq2fZf/aruotsG45wcjVffJUReTbtoDr7+iiCkfMOQTVGji8oXCkn0BZvYE8iZs2Az0GnOOsMOZY9P1g5aOl0sUYIp5XBCmZswiCo/CbQLRgjFTxPGaU5h6MRx8X9xMvejHW/vTx8ra8pzHoI6c17qVBeSDPWMz8/0hT6zeYSXT3R+SZW4OeMoETJMF5hQA9X2A+jbZWSqq3/WG3fBCFj4vt+jlvAmXvgZPk+pXaxC3h/q1P+wXzvZUtIaqsV4H/MK4MG6Y8b54LNmGzNHAqjGpqCdXOsE//Hi9bLhXWILd5czqUqozZ8KXulFLmXVL3hYksJ2+shQoHSwT+9tP1aR3MpsfOYxrUB49V3GaVrl692dnp5WBnigZL2a+2plGgk4N5WKf9mNtugJJdUWWA6rcBPBwGWwkI3T01lNalBr9jygcswlXvfwbZFk6y7yuTWapCseoeonYgL/gSuA56LbUw6pXb1x11m74fDBBoiHzaJcCqX57GGmowI1Uaavu/8qlt7btfqQlyj5h6YSsRiAjKzsWt5yGqwhrCx8qCdHhGTZ1bzlDBfmT/ep5mpWcVUcgN3VvyruO503K/cS9rmjH/A2DNMsMNW5+fkf4cTCJd9Fg2pIvKpxSE+KpM1ucCJ+eBAeQHHL6Ef1D9TYPJh85fZHZHxawQN0ttLu9HQJ2Vs85QUDXY6WZQxTWUNfv8+Un1IcbihqkI+GjqWuWP4LkeYrltBgKMOUd/WNQcEhp59O9KzEpY+tU6K/GrQn6X/8al4u1VtHrSD9cevtXKyYvPvyealyo2NdrKfIOKahXAjO8G26Ul/5QCb2V+fW1k+rvI0wQ3NwIxAWgX/8e7LNm83/4Q3zZNIIvv+jd37++sNJMaItwLPqpnTqCzcBxHHeVPj/1ShphZhu6eufZR2491Okc6ryVlhRnjj5VCHOCL54eifD/klDuZzcVYhEQOps9zuF/LHg40fdXyWI+7j8/HLE5XGDhcuN/AVBLAwQUAAIACAAPfD9Mss1wIU0AAABqAAAAGwAAAHVuaXZlcnNhbC91bml2ZXJzYWwucG5nLnhtbLOxr8jNUShLLSrOzM+zVTLUM1Cyt+PlsikoSi3LTC1XqACKAQUhQEmh0lbJxAjBLc9MKcmwVTI3MkeIZaRmpmeU2CqZmpjCBfWBRgIAUEsBAgAAFAACAAgADnw/TBUOrShkBAAABxEAAB0AAAAAAAAAAQAAAAAAAAAAAHVuaXZlcnNhbC9jb21tb25fbWVzc2FnZXMubG5nUEsBAgAAFAACAAgADnw/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/TLd+K21kAQAA7wIAACkAAAAAAAAAAQAAAAAAjRgAAHVuaXZlcnNhbC9za2luX2N1c3RvbWl6YXRpb25fc2V0dGluZ3MueG1sUEsBAgAAFAACAAgAD3w/TIb2vWq0QwAAsHcAABcAAAAAAAAAAAAAAAAAOBoAAHVuaXZlcnNhbC91bml2ZXJzYWwucG5nUEsBAgAAFAACAAgAD3w/TLLNcCFNAAAAagAAABsAAAAAAAAAAQAAAAAAIV4AAHVuaXZlcnNhbC91bml2ZXJzYWwucG5nLnhtbFBLBQYAAAAACwALAEkDAACnXgAAAAA="/>
  <p:tag name="ISPRING_CURRENT_PLAYER_ID" val="universal"/>
  <p:tag name="ISPRING_UUID" val="{922403E1-91B3-4331-8B15-E97A1BFEE615}"/>
  <p:tag name="ISPRING_DEFAULT_PRESENTE_ID" val="None"/>
  <p:tag name="ISPRING_PROJECT_VERSION" val="9.3"/>
  <p:tag name="ISPRING_LMS_API_VERSION" val="SCORM 2004 (2nd edition)"/>
  <p:tag name="ISPRING_ULTRA_SCORM_COURCE_TITLE" val="BGAN-vanok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\uFFFD\uFFFD\u0004J{69356A56-2074-49B6-8F09-EF9605A205CB}&quot;,&quot;C:\\Users\\TUAN DOAN\\Documents\\Van\\tư liệu ispring V\\tư liệu ispring V\\Bai-giang-DT-xuat\\BGamnhac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accessibilitySettings&quot;:{&quot;enabled&quot;:&quot;T_FALS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SCORM_PASSING_SCORE" val="82.000000"/>
  <p:tag name="ISPRING_PRESENTATION_TITLE" val="BGAN-vanok"/>
  <p:tag name="ISPRING_FIRST_PUBLISH" val="1"/>
  <p:tag name="ISPRING_RESOURCE_FOLDER" val="C:\Users\TUAN DOAN\Documents\Van\tư liệu ispring V\Bai giang e-learning\Toan on 1-10\toan on 1-10\"/>
  <p:tag name="ISPRING_PRESENTATION_PATH" val="C:\Users\TUAN DOAN\Documents\Van\tư liệu ispring V\Bai giang e-learning\Toan on 1-10\toan on 1-10.pptx"/>
  <p:tag name="ISPRING_SCREEN_RECS_UPDATED" val="C:\Users\TUAN DOAN\Documents\Van\tư liệu ispring V\Bai giang e-learning\Toan on 1-10\toan on 1-10\"/>
  <p:tag name="FLASHSPRING_ZOOM_TAG" val="70"/>
  <p:tag name="ISPRING_PRESENTATION_INFO_2" val="&lt;?xml version=&quot;1.0&quot; encoding=&quot;UTF-8&quot; standalone=&quot;no&quot; ?&gt;&#10;&lt;presentation2&gt;&#10;&#10;  &lt;slides&gt;&#10;    &lt;slide id=&quot;{FCBDC1C2-1808-4607-8E0D-65286D4C2514}&quot; pptId=&quot;260&quot;/&gt;&#10;    &lt;slide id=&quot;{56F81697-24BE-417F-A3C9-600D027E7E49}&quot; pptId=&quot;266&quot;/&gt;&#10;    &lt;slide id=&quot;{CCCFE967-34A6-4E07-BACD-1774396283D7}&quot; pptId=&quot;304&quot;/&gt;&#10;    &lt;slide id=&quot;{1BA4CE87-3879-4474-8F53-A7DB3EEF4705}&quot; pptId=&quot;295&quot;/&gt;&#10;    &lt;slide id=&quot;{FCD84ED7-278B-4194-A73E-42B677FD80E3}&quot; pptId=&quot;305&quot;/&gt;&#10;    &lt;slide id=&quot;{107D8D96-F8FC-4026-A834-DB2C6FC286DB}&quot; pptId=&quot;306&quot;/&gt;&#10;    &lt;slide id=&quot;{8520C965-84BA-4E1A-9A10-BAC14C7BD212}&quot; pptId=&quot;307&quot;/&gt;&#10;    &lt;slide id=&quot;{C5A5474E-F20F-4BFA-945F-69C909AC018B}&quot; pptId=&quot;308&quot;/&gt;&#10;    &lt;slide id=&quot;{D6F8AF7B-DF45-4D40-B06A-A12D6CEF3FBF}&quot; pptId=&quot;309&quot;/&gt;&#10;    &lt;slide id=&quot;{C5C14CCE-F9D1-4DCF-A0C1-AA942F772DA2}&quot; pptId=&quot;311&quot;/&gt;&#10;    &lt;slide id=&quot;{BCAD38C5-A84C-4FC0-8A83-F23E8CC4C076}&quot; pptId=&quot;315&quot;/&gt;&#10;    &lt;slide id=&quot;{A8F57198-3C69-46AB-8ADF-DD2D4C9BA408}&quot; pptId=&quot;299&quot;/&gt;&#10;    &lt;slide id=&quot;{F07C7B73-C4FE-49A7-A537-568BB6C033DD}&quot; pptId=&quot;312&quot;/&gt;&#10;    &lt;slide id=&quot;{CCEFC93B-6431-49D9-9DAC-119CAE2FD31B}&quot; pptId=&quot;314&quot;/&gt;&#10;    &lt;slide id=&quot;{E7DB37A1-91B9-442A-BCDC-E268B2F673EB}&quot; pptId=&quot;316&quot;/&gt;&#10;    &lt;slide id=&quot;{4EA6B427-7F82-447F-B57E-273C3BDB0AD9}&quot; pptId=&quot;317&quot;/&gt;&#10;    &lt;slide id=&quot;{E6A1F4B1-04EE-42F2-8213-040A8D852007}&quot; pptId=&quot;318&quot;/&gt;&#10;    &lt;slide id=&quot;{D7F9723E-7D5B-4993-8D9C-4399E906C6DD}&quot; pptId=&quot;281&quot;/&gt;&#10;  &lt;/slides&gt;&#10;&#10;  &lt;narration&gt;&#10;    &lt;audioTracks&gt;&#10;      &lt;audioTrack muted=&quot;false&quot; name=&quot;chao mung&quot; resource=&quot;a7ad797a&quot; slideId=&quot;{FCBDC1C2-1808-4607-8E0D-65286D4C2514}&quot; startTime=&quot;0&quot; stepIndex=&quot;0&quot; volume=&quot;1&quot;&gt;&#10;        &lt;audio channels=&quot;2&quot; format=&quot;s16p&quot; sampleRate=&quot;44100&quot;/&gt;&#10;      &lt;/audioTrack&gt;&#10;      &lt;audioTrack muted=&quot;false&quot; name=&quot;moi hat tbbb&quot; resource=&quot;b1dcc110&quot; slideId=&quot;{56F81697-24BE-417F-A3C9-600D027E7E49}&quot; startTime=&quot;0&quot; stepIndex=&quot;0&quot; volume=&quot;1&quot;&gt;&#10;        &lt;audio channels=&quot;2&quot; format=&quot;s16p&quot; sampleRate=&quot;44100&quot;/&gt;&#10;      &lt;/audioTrack&gt;&#10;      &lt;audioTrack muted=&quot;false&quot; name=&quot;moi hat be tap dem&quot; resource=&quot;8f1d45b1&quot; slideId=&quot;{E6A1F4B1-04EE-42F2-8213-040A8D852007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  <p:tag name="ISPRING_PLAYERS_CUSTOMIZATION_2" val="UEsDBBQAAgAIAClet0zWo37aRwMAAOEJAAAUAAAAdW5pdmVyc2FsL3BsYXllci54bWytVltP2zAUfi4S/yHyO3ELY1yUghhStYcxIXVse6vc5DTxmtiZ7RDKr9+Jcw9pN6RVapUcn+/zuXw+rnf7ksTOMyjNpZiTmTslDghfBlyEc/L0bXFySW5vjo+8NGY7UA4P5iQTvACwmDgBaF/x1CD4kZloTjoGF5mJkyouFTc75D5H7man0ytyfDRBF6HnJDImvaY0z3OXa0SIUMs4K0i068uEpgo0CAOKlmEQp8Zem7+j8ZtIQc0uBd1Bpub9G1ckDceL5j2S/MyVKqSn0+mM/nz4svQjSNgJF9ow4QNxsJITW8o187cPMshi0IVt4pVBLsGYIghrm3jmms8uhaOVPyelwyoBrVkI2o1FSGjjV3PWBCWmtq6YCFaCPfOQFbmtdOVlW9SS6Egq42emQm9ht5ZMBavG3vH36EjE3iZmOqr4dC8Xy7/lVTLWb1W8j8ZiM8rWMdcRLnUhrXU8Cdrf1Utsja1sn2rZLgom4ij4nXEFgX393pyA6YyUGzYyt3G6OvdxAZ8WzDdS7e4RhtKtZOM2SnFLpbgW1HC4ze7LloLU2W6AmUxBXaqJ98wDkF+ZUrZfN0Zl4NGBscLSPtijZcpVk9qGeJFJ4vN/6E3hN2jNL32oMxbwPxrzGYmamnARwMuCo4+BBGtqAItd2FyTxm6xZxuTztZJ5zD1TO1JwKZgIo5hKgQ8+wEzjLZ2ug8Kiml08TM1wHYW9oIjHkYxfs0ow3B1L03C1HaUobOwFxxLfzsCbcx7gWslc8xQZ2mKA+Bt8d6uNx2hw5YMdNmI0aMj49DzM21kwl+t0ntz0lxbSR84vcdHzr5PDbpLeQO5mB5CDCZBL656LmwOEeBceOaQL3s8J5XVTXGIj8z64mkw4AvTYzFj6ulcGFZpaRnOcTBZWnrV5zhLBz4BbFgWm/tuQv3Lw0IHCY/fG2NcP/CsynzJX8HJeVD8NZidYamdCAq9z8nHy7MOA2oRJ2Nve2vat+NGiroOrkvtW/lr21HfUJVWSpntk5RX9aLElPPgE8oxVDITwUAAtmEVvY5xHt8pYE4MG8xodorHQ6Zz8gEfqpyvzq/alC9mVzXWxvVYblzG8o7rqAq4lR+tDlKTiFfNNXz8A1BLAwQUAAIACAAwh6tSXApDCVsFAADREwAAHQAAAHVuaXZlcnNhbC9jb21tb25fbWVzc2FnZXMubG5nrVjdittGFL4P5B0GQaCFdJMUEkLZdZDt2bWILDnSeHfTH8REmrWHlTSuNPLGvWrfoNDLXpXSlpZeBNqrDaUXLnkP90l6ZiQ7dpogaTdgg0fy+c535vzO7D96nsRozrKci/TAuLd310AsDUXE08mBMSaHHz00UC5pGtFYpOzASIWBHnVu3tiPaTop6ITB75s3ENpPWJ7DMu+o1es14tGBMeoGPXc4Mp2nge0euUHXOjI6PZHMaLpAtpiIz7MPPn7w8Pm9+w8+3L9TSTYB8oembe9CIY10/24DIId4rh0AGrYDB58So0P46vLvGZJTJtqJu2NiWw42OtWPdtIjDx+D8gy2FMns1YvVy+/DWoSx52GHBL5t9XFg+YHjEr05Nia4b3SeigJN6ZwhKdCcswtlFLhW8oyhPOaRfhEKeJAWrE5Z3x2alhN42Cee1SOW6xgdX2TZ4raGpYWcigzU5SjiOX0Ws0jr5MoeeD/LWA6qqYQgQ/CRUw7/FAnl6V696hPHds1+YI5GwRD7vnkE20w2RgHSDvwFl1N4FzFxG1RcpLGgETrLGAC6PqKzWczD8p/cn2WK4Simi1oWnnliOUcBcV3bD7DTXz8xOjiNUD+jytiWKJ7pYw9sWV3+uriCaKBjX0sjubr8SaJwdfljO6CBdTSw4UsUkQGfTGP4Spa1QxlhiIfu8lLWiUHAYg+C3vdPXK+v9g50IYpmNM8vRBbtBOu2W+uALafnQj70yBY4URhrYAgTDnUty1go68GApanDvEovsBXiMCC6SKjMSoocthvKTswk02y5MoWGOrKesTMBaRYzOi9TALTrnKuNdtscO71B0CUO/Oxi8K9NizScNpSDHH1rmmwnRZGzndCv5VShBV33FIqM0Xk8Xf5ZH+vbUu5jo/PPt6uX34HK5V9tJJ9iH8r78o86Gcc8to5M7TEohes6ta6DIVVlJ14gGoYgpyJrzkWRwxO1PVCttHfyvXZqfPxkDBFtmfY7ym2JCqGhVxM+Z8Aji1hWqwg6Qg/3VYY9GVufBoemZeP+W8KQLlAqJKLRnKYhg8ALqfLvAt5FPNLvVApo/V8W/CtEZVX9b1WNw+nj01tt+ez0mndkB5WSJTNZp1ptWEX/KixUur+TQhPTr6bf72HH9Cz3/Xgm50kRl03p2v7ZMGvro1oS19yp5t5630z8su10LSheXS6aS2CYeiC3MQwqcXOpgSKqlQ2AeXM5yzkEmVHZ9aAtWulZC66OWwE4Al0Vwx+AVzTzU5aAK5a/Jc2Fj8HsHf7Hqt80lz/BXd8i0LRO2LOcy9qN0yWgcXvWFeDqfXlr8t3pT8QiNlB2AHBSTZU5inkC/KMGmOMhXu9A2VV2LDkRRRzpihHzc91ZYG+LhP1/pj7LRKKfxjRfZ0zZ2R5dh0VpnFcqHbUYxzZJ39g/Wzl/dS/52PRgCuqZTk+NToPVy18WDWUgfdRO2MRfD17lmAPqYbReoHM4GEqIogYTdoVYHu36+NAE1Mp2n9EsnP779c8NMd6gRJa/J9tMPmkFo6ZDKMJ4A/eZIyTLv2gNomzZYPjlWZI9l7VAxOzuEjiacjjvLi+bCFYH67WoGie/QeGrF69+qJ9FiQUR/l4Or7TslYlI4NFevV5IoCoQTELM3mAIOebrlBJFBrNoG4Sh6T2GOqmPXEZnSLNzKLJEiLgVinaA6hKynfbXNxyFjHnK2sher8cpg4k1Csx+X9/6wIEAzvDn5RAQwekxrK5/YjFpDNYbmA7U8DfwWMRlW0AP4811jrqo0JcCtqDqCq1Bpuu2ua6QUIXKdRXljihPbbsgm1WuL9/272zdxf0HUEsDBBQAAgAIADCHq1I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MIerUkJabUWCBQAA9RoAACcAAAB1bml2ZXJzYWwvZmxhc2hfcHVibGlzaGluZ19zZXR0aW5ncy54bWzlWc1uGzcQvvspiC1yjGUntmMbkgzHWtVCZFmVNk2MojCoXUrLmktuSa4c5dS+QYEeeyqKFmjRQ4D25KDoQUXew32SDnetlWT5h0qsoG0OgbPc+T4OOTMfh6vizouIoT6RigpeclaXVxxEuC8Cynsl56lXvb/pIKUxDzATnJQcLhy0U14qxkmHURW2idZgqhDQcLUd65ITah1vFwqnp6fLVMXSvBUs0cCvln0RFWJJFOGayELM8AD+6EFMlHPBYEEA/yLBL2DlpSWEihnTgQgSRhANwHNOzaIwqzKsQqeQmXWwf9KTIuHBnmBCItnrlJyPKptupfpgZJNRVWhEuNkTVYZBM6y3cRBQ4wVmbfqSoJDQXgjurq6sOeiUBjosOQ9XUh6wL8zypOzZ4rHh2ROwC1xfTBARjQOscfaYzShJl0gIB1FlLRMCpFNjE5aavND5QDYUDDiOqO/BG2T2quRUvOOWW3VbbmPPPX7aqmeuWiO8mld3rTDteq3iHjcOPbd9vO8d1OcGee5zbw7QvJ5Z0zdbbttteG7r+HHtcE6EvVNjjHuwW6vPiXnmPm7XvHlnauwezAtp7h827DD7R023Va81nhx7h4d1r9Yco9IcnsjWYmE68YtQICKRk+mtwyTqcEwZiM2lHFdEg1wxLHvEE1UK1djFTBEHfRGT3icJZlQPTIWCqp0QEu+qmPi6Zaqv5JiKcsZ0GSE4BiWZ1/b6Vl7ajzanll7IZh8v60ovi7nYNUOhxXv2fnVlPXd/a+1m969xtNinARENLGUqWbMLuNWFB2N1XH24sXGzF9fMVsRaYz8EKdUjJZwcGVlR4z/2Ne2DTpNLvnYTxtpJHAupx2I6OZg7cQ1NsSv4VP6ZZ9QRLMjjRqIOCRo4IhMHUPuE8ipYrjqoC5XCIKKHMeGojTkcelRDlP2cQCUdpalOD7vqhfWupJgh4INTmaCD9kzU/RBLNVUaeXzMQeOXP2sITdTn2XZnQ9eathmEAJkCtbJ3eYAqEp/CIW1j/nh4pm3s9iF7mMkgIm3MvfOznwfWhkifn/2okX9+9oMNpjUSJBvjAyxPiESeEMzKvjkqO1TjXWG14xFojI3hM9JRVBMb0+ckQjoc/hLZxSawIn0mEhaggUgQoyeQUgLBWpMI/hcSNNkHoa4UUToKvZpGKs3APiWnJNixmegIpogSQEJjGDOisxm+TOhL1CFdIYGX4D5kKIxTlfEvz0UcY6XGpHjk472sm6g1Ku7ze2aBOOhj6MzmIwclI1GsF8KPB4gLPcLBdvg4USQNSkCD9J3N2pbfPgy5mEKc7ygaU/yKRgnDd0mfb8gE9QJDvphZ5gn8rR5YTxviflropnhTaihxCiHJOOGFDwch5QmxJfQxR4KzAcI+CLAystGnIlEwkglERq3e3sMMD2maPvXg0IYZZUCkFeXK6oOHa+sbjza3tpcLf3/10/0bQRe9cpNhM13WLO/deMOyRl66zd2Cu+bWZIe6dHe6BXTtDcoaN6+bN9ymrJFX3KmssZdvVtbAmfvVLcgbblkz2KqQkVGdYCaeV1+4LeA14/Tunlf7tOYdXUGQlsJsb1osmL756jY6vdT8W7tob/hrhE7Oz/7UcFRC77htIxBPwuHv6VkELedgEm0DbhidgguRje1f35y//hr5b169+d6uFf84pEjL4ZlV2yyxWYR88+r89Xe+FYLCUmOjqVbe7w1/s99N2+34Fnwe/mHZ4pvGtDnRlFrFBxqNXnZwQqvBaATtdvDejo13EXGror9j/V+YLv43tO2dPxFk4rgYbWsTLP0QMnFh2fthHECLjNH/atuzp/wb8NRH3/xj5PSvJOZNRDmNIBimac9/Wimvr60UC1e/WloCtumfqspL/wBQSwMEFAACAAgAMIerUmquwhFeAwAApAsAACEAAAB1bml2ZXJzYWwvZmxhc2hfc2tpbl9zZXR0aW5ncy54bWyNVm1v2jAQ/lx+Bcq+E8q6QqWA1FImVevWakX97pADLBw7sh06/v3uTAwOhJdYSPHd89jnu8cXErPisr0GbbiSw6gXjVo3yazUGqSdQl4IZqFdlBrGpbEqH0ZWlxDFDqWE0h9gLZcLg4bK0ubZMJqpvGBy86oWqpOy2WqhVSmzaPTtp3uS2EEPSMtNAVpwuUJc96E/nvSbcYIb+2Ih78zZDDoKg0fCZEDjGkKhwRigYO4nNC5wBEtB+F267rmKsd/m3JkPSGtuuHWkx1sazSRMLWLree3TOAFXRVlcX4ZCqwXFXmc8d2lcYAjFMlTDtXBU14Y2uXBcC/8sQu6eaTRD0tJaJTszJS0KtyOVzplADjykg/T+Kk5V4bl7zjKcinZbdLt3/WsI1fo/+jRO1XUB9axnA8jmvRNozB7oOj7tZjPon1NNlczvPRrNQCN4hnEonbmIb297g7uglNVbcPMTyqFW4p12qHUE0nMqYERdI4n9jDxmqb7eSovXHUZzJgy6Q5OHvOMh31lp/BJ1m0f9hS8uswBSGbz/U4kyh/E2ygBWt3v0ePzk6hbGtbPtAtOwrkxBZHujx/3BfB/hAqPHfVDS36TYHIEPPcTwV+iJueKdSfRNApLhu8+OnzkXLf9KjccE+1UGB8hVBiOnhynPgSqTxM5GQcQHUSSSrfmCWfyS/CZMunGhmyQ+cGw11CiZxHIr4FhILjD8moQ1cfPzKttewOow20nb4mdmGOVMr0BPlRImaleU4Ot2CKdujl0C9Iucq2sIUlkIV3ZxNyLVVvJXYZm1bLbMMZLmqJN4f+IkbsxlUu13nGNZ5inoCdaFgxdE3UaoJV8sBf7sJ4cvyOrwE07i2SUuJRnfaS0wuAoD07Ol1+F2Qva8FJYLWIO/uIGBDnniOIlB6TXr6NG+wtyGSqosF4VW3fG9EkJU3XEE/8R4VL1XhI7zOrYsNe4w+3vrO+V+xaB3Vr2HNBi2HTd3MgkXRGdDrrAgQd5YadWHZdpWy+3n7qBsDY+S5+6KoznYtsFDDKFUUWXAuXwij+x+c2r6u4WMhzd4mgnUvka9JoLz1LvXFO/aaK4Bws7ljK1dP/0Fm1Qxnf3ZAWoNtsFNXDwZfnBcE8TmmRc2iQOTK8Uu6/iO/81HrdZ/UEsDBBQAAgAIADCHq1Iaoul+bQUAAIYaAAAmAAAAdW5pdmVyc2FsL2h0bWxfcHVibGlzaGluZ19zZXR0aW5ncy54bWzdWc1uGzcQvvspiC1yjOWf/NiGpMC2VrUQWValTZOgKAxql9Ky5pIbkitHObVvUKDHnoqiBVr0EKA9OSh6UOH3cJ+kw11rJVm2TKVRgvRg2Mud7+OQw/k4sy4+ehkx1CdSUcFLzvrqmoMI90VAea/kPPGqd7ccpDTmAWaCk5LDhYMelVeKcdJhVIVtojWYKgQ0XO3EuuSEWsc7hcLp6ekqVbE0bwVLNPCrVV9EhVgSRbgmshAzPIBfehAT5VwyWBDATyT4Jay8soJQMWM6FEHCCKIBeM6pWRRmBzpiTiGz6mD/pCdFwoN9wYREstcpOZ9UttxKdWNkkzFVaES42RJVhkEzrHdwEFDjBGZt+oqgkNBeCN6ur91z0CkNdFhyNtdSHrAvzPKk7NnaseHZF7AJXF9OEBGNA6xx9pjNKEmXSIgGUWUtEwKkU2MTlpq81PlANhQMOI6o78EbZLaq5FS845ZbdVtuY989ftKqZ65aI7yaV3etMO16reIeN448t3184B3WFwZ57jNvAdCinlnTN1tu2214but4r3a0IMLeqTHGPdyt1RfEPHX32jVv0Zkau4eLQpoHRw07zMHzptuq1xqPj72jo7pXa45R6RmeOK3FwvTBL0KCiEROHm8dJlGHY8pAa66ccUU0qBXDskc8UaWQjV3MFHHQVzHpfZZgRvXAZCiI2gkh8a6Kia9bJvtKjskoZ0yXEYJjkJJ5bt/fzlP74dbU0gvZ7ONlXetlMde6Zii0eM/er6/dz93fvjff/RscLfZpQEQDS5lK1uwCbnVhY6yO65sPHsz34obZilhr7IcgpXqkhJMjIytq/Me+pn3QaXLF127CWDuJYyH1WEwnB3MnbqApdgWfOn/mGXUEC/K4kahDggaOIAuaVe6gLqQGgxAexYSjNuZwyVENYfVzhEo6SlOdXm7VS+tdSTFDcIHBLUzQYXsmzH6IpZrKhTwg5mbxy180hCbqy2x/s6EbTdsM9hyZjLSyd3mAKhKfwqVsY743PNM2dgdwXJg5MkTamHsXZ78MrA2Rvjj7SSP/4uxHG0xrpEA2xodYnhCJPCGYlX1zlGeoxrvCascjEBUbw6eko6gmNqbPSIR0OPw1sotNYEX6VCQsQAORIEZP4EgJBGtNIvgrJGiy8EFdKaJ0lGGlkUpPYJ+SUxI8spnoOUwRJYCEQjBmRGczvEjoK9QhXSGBl+A+nFAYpyrjX12IOMZKjUnxyMc7WflQa1TcZ3fMAnHQx1CKLUYO0kWiWC+FHw8QF3qEg+3wcaJIGpSABuk7m7Wtvn0YcvWEOL+jaEzxKxolDL9L+nxDJqiXGPLlzLJI4G/1wHraEPfTRDfJm1JDilMIScYJL3y4IylPiC2hjzkSnA0Q9kGAlZGNPhWJgpFMIDJq9fYeZng4pulTD7pEmFEGRFpRrq1vbN67/+Dh1vbOauGfr3++Oxd0WRw3GTbTZdXx/tyWyhp5pX27BXdDm2SHutIs3QK6sWWyxi3q5pz2yRp5TRNljb3aSlkDZxqqW5Bz2qoZbFXIyKhOMBPP6ztsC3jNOL2779U+r3nPryFIU2G2Ni0WTKF8fd2cdjFXyubOh6ubveFvETq5OPtLw+UI1eKOjSQ8Dod/pLcPFJmDSbQNuGGUCXoeG9u/v7148w3yz1+f/2BXfH8aUqTl8MyqUJbYLEKev754871vhaCw1NioqJX3+8Pf7XfTdju+A5+Hf1oW9aYUbU6UoVbxgdKil12VUFwwGkGBHby3i+K/yLZVmr9jxV+aEn4canbtVwA6V84yAVyOmrUJln4IZ29p5/UjvmQ+XFj+VzudPeXfcqc+3uYfFaf/27EC49P/Oyqv/AtQSwMEFAACAAgAMIerUhzHdJe5AQAATwYAAB8AAAB1bml2ZXJzYWwvaHRtbF9za2luX3NldHRpbmdzLmpzjZTBTuMwEIbvPEUVrqhKS6EtNwRFQuKAtNzQHpxkkkZ1PJbtBrqIdyfjtts4mQCeS/33yz+esTwfZ6NmRWk0uhl9+N9+/xzuvQakObOFi1CXA3pFemRlmcFLWYEsFUQdpD5++l/+PBGccaS8abL7Q7a25Rch/ZMLadu4ZiwMo1lGqxntjdHeucT/gsoOVe0rarU52TqHapyicqDcWKGphGeic1gmi+S6XWAHxhrMHs39YtBcpBCYxvFsPkyeHK/mFG0uxUoLtXvCAseJSDeFwa3K9vSDX216vdNgmgvfHNIu53erwE6W1j06qLqJVwuKYVIbsBYOea9XFCwsRQKy5Rv79Q0aGPcL6tB1aUt3pG8nFG1aiwJ6XcoWkOXTEFONV6+bc4o+5+Dd7YnLKUVASLED07NK4iyF0Ar1Vv/iArXBgjrSQ+9jChaVKLJSFT9ydFiyHeqenxjjBE12vL3JZLqYBWanZszuKaLgmWHnma2ZV1sNDZdfTAbHPm7byfrEzQXJiVxeZDTNfVyzh3HdSUP716ZsYTZgXhBlMzzpUsA2wwTMo8qRBOGcSNdVozXl/P3p4J3cZ59fUEsDBBQAAgAIAHlzVVIGbcNN+TQAAAxVAAAXAAAAdW5pdmVyc2FsL3VuaXZlcnNhbC5wbmftfHtckmf/v9uzrZUdtmyzlunUwqzUaUszFeahzPJQmZpKslLTUsRwah6APS1nrhJNk8wDlZWlKXkCCYFlBw+kZKaot0KpRIpAgoCCwA+s9eieZ6/X7/z7fV+v/ZEJ931dn/P7876v+7rM2ufruWzJN0v09PSWee32OKCn94mhnt7H2M8/035jH2y2QfvfRwkHPN30qjuNxrQfPoly9XHV06vB6s8e+VT7eXH87uAEPb3lD3X/PmpB3I7Q0zt4zcvD9eCpMMEQ7K5g7LBxEsc8YHxZ8v4eyh7XikfL9uTvXuaQcy7r2/3N3+7vOvbNno1XTn++rfvb4ZzFD1Z2PQoMuW675+fLXnntZ07m6B9ZGudtl7S0BvX545qtpi/zjZ1LXxxzHoHU1A1EJbAnneiSIf7hGJF8oo5NBWOnusJiVGqhlOeiRMlClE1HWFx/vLJZGISR+1PkagrOevYpXY3R6q0Xxl/yfO0NyBtJCDme99gPt/Yf2i9jb3pGkzcaovndhILNH2u/gIJQzTvJb9sNaYeqdaO+uxj2atnMXY+GL7QfflxPbV6LVnPQ16Gf/3Gt53QuZrqG8+qzAOxH5XdSZ1dXCvdq71zneUm/58bPRf4uoOLscduR+B6U1ud3Xcn3csZtX/10ELsms1Lor71x2SKcfk/Ez0VBLvbO6T3hjycrlF/r6W1HtWc8PohdtgImPXSyaZym9bwvHrtzy41U7+3resKfvKpQrtLTO/QL8ohpT3jz2G3jrcuDhsr1fv9l8hxdNSwkgVXjwsdBELrBl22HcmxNw923HTNy08p2/kzDh6gt5C7Wxb9quDwNU3xy5Dudak/ldZrXQuElm/RJdr6bxyijrS/H9vo3Trvy9fXbwq9Ctx9uz+Df0Wr8I40z8zRK5GPu4SH0e3L2xMTqYCJ0ugs2zR3iKJ95MiLLI16nvLbdZ/10kq6B0RuUizRih2TRdGsLgxt0DdpYOg7+VO+1wZdrbmonNz5FfivATPpQNK8pdBK0AKhrCrEXX+CIqyjl6Nc8RmRQrqQVTKpORfvIbPnOktXQm9Bpism0dIgzE2UyqBpVYuByf7pirWHe+Alq5pHeUbUINR1uWBEZSoagJ/DpL4dpu9v2VSV8FWRpOCCxJmSIFNdM+lGcUHQ9VGR0UG6p9x3+bOvGnj5b8e+MDO9i9TOTmTJD+gMRgikdLOWqBJlXHI9zFOME9bhYVrk9A2n62G1JhgxQkKg8FYWO4WUgh4ryJW2f0EOS7k7wnqG46u31Z7c/CWjPkM1OO2mmfjGESa6c2sfk+8/FJ93MrOxgeEvrhXz9HorhAOVrBfKVD0LZxuplIk4qAf9do6T7/dYGNejnpZGcWThncqBlhXpgq6ixD1wLB/xkRYnItF4ECRHAdaMzWx3rI8mDNnyLTFXKMWqxX2+bOlvV6GH8Cz9fX5DKfvAFuZgzrJny1IjOZc1g6aKHhqQGvo9GeHrCguQieYCR3ucoyu9G8+UGcrTGpzoK70ho+uUqfoLUbIo8f7cIqHNmIEM7UcrsTKIP4NkrYt65ZOmoMZIgNGJCmJEDKRIGp74RVYZDy6HRLCDh9mH6BLmYl06hctAcST2mamfYiqqpyrDwXH6/X5iNYLtg28F15vxRYixLhro9Pw3ibkBbR83puQKEZoQzXW4NMlOdsTC46J1txkhwIUXVXuSTqT7xAze2GJSoS76cuZK4NbhdnFSs1SqO8ygq1Lo+PMKuAJ4AVqXIlR2Ox4YCjaZaGAJBWivYOJCcsxgD6oIHh7LbT+cvDbYgRdpxQK/ILgbKQTZIRHYBImtLgdotOGBS62CQ4miZz+sExwPrp5RtqfAU2rHg7H7ZEF9+iSsYWkMuJpDZS7IEqi7OIvhQ4Amj8F3knCzU5i+t06x5iV3WJH4wZsp5CExQhgcRagYLJMdbjjNZq5YJVjsmaY1E8HnFdYRB9J9Nj4YBNyxhW0+2rb+Bn52qdR7geh9TcPut83D2MydIpDYfCltUDu8uOHzMaTHjk01KAUIZDpNLDfPorVx0cC/cgGa0lZd3eoPShbjvDde28QT5GWjcchnRQBC40iPN05Vi7Kd5rrSmHTPpp8F640QWfJUHhqK5y5JxCIaWdgo+kFgZ7qCi1R7+7Sw6RdbdWUMvPrpeFPGG1SHPSxhDOD0KYGQ4Z0oaDscxcxmljBRaFDUprU6UcoVRhjyi/Gbv/i4Y1hlbdxgTCiCyqUMttjpwuuznEZGvRQdyDdLU4HqSI2yr15i2wn4WFzGhWO/fQiyfgQLIg/WJiuTF9YCyLaRebIpTtg1EEvPuMbLxKCnHvZvAMdn6eBetBd2cfN75M5aVod1xIeTAM796c5w/eFQWVsAlzRS+jLJj+03VOefNoFVNyqtWgBBC4iJhn9fzBeErfZw6k4aq0CmY8yAWkDKFq0z0bLn/VGtO/scp2aMpXRBI3UQtD0lsq3XGD7SslLn4JaQctI4lDVWbBEMIZHWxGUO8w5ucIxrZtME9Ef+xniTr7PkDF9aZOwRae4A2FBZHuOXzyYMFUcGa5WfQtf4+6bWHQdpkheyiUGEkWC/IXxlrEeBIEERYGlBWfVLYB8ecK04kiaBvcCS4QiT/ImXpsfQtRzm1ULa6l37x4nXVE4jyDafkWaWMA5IAXunWMJnwTNcZOoxtUjbGLKMXX49Uql4bxYlL9AUzuTx3DXRADo2rhYc5pVgL00pfi7XAI3CC16plM2FtEsgG94YJuzl4tzCz27Mt6fxgtDZj/UBb4M35WXtCSwlwt9LFPiAQXKe6Ims/yAmeAjpU1XTW++7AJ3c4x/CC9XcvfSRweNQfBTnZXitzaUhA8GUtsaSdnSeVLhdGbU8947rd+D4agzEVBUbjlMnOo0TZyaymvddUtq3Eu6qO0wJ1gqM2Hu0/N5Vdt2KoEyaI8GpSOPg20nSAg2zlGjnxnmEImVcmHQwVrAeRTC6I1MALldmmlhJXXoez2mlQQlj4zGV3qVEHWKmqZ6gkTiQ4zNN8vk3Ob5HXND4nQCZA24HQUkbh0wjkpUS7mt+28G0c+qvxLyMo9uS20S2sImIYvQPcfywtNJsjw0km5HkMePAUHS7E9hPyRDU+X6y41PJyE9cNbcBZctq9gJsKUhWe8UxzcN1zJim0Hgv2QHdzbGKUg0IIDlDb5XKEm/Nm0RCBLF2AJfXYiLBdU7z9Jf6Ypwx2hi3ykrYyip9G0DEXDjK5AkmVxklfWVqeEkZkHaId48BTpN8wJHVVJvAU4hgCQXil7lMpMit07RX8Ze7+iprw0X/i9J/m6fT52GFE+wMWOK99nNW2/ZSl+frle8nxLvNdsdHw64stP5Dj7+frs/z/OwccmM9Q/l9/bxRg7bHN8uWDSmN9Xz9pn23gEE5LakzfXzxsrWVd/JXvkDNfX08vfpeHx647T7K/5Gq5W/GX71znQdbeFeXxDn72a4f8vubLfx+SW9aeoZmiTxP09H428FdNoNe8d/wb5LX76/T0Tm3P1zezc9Iyg+tQ7S0ZloYeEUl/zK7vb322dWLOsR/p6X19C/pFbv8famzxJn9rVuevBYl2LWs7dBnp6nGs/L3we99xmwVPGTb0pjRZf1Syn/PkowxPE9RP8lZzbHF+sb8TvTimMzjOc56cQVrERfX0CBZnoPAvSAj8bjB7nthGVMr4nfL2NuUSpLAWvWBU8bDnt8svJdD3lKYJyWm40VUH/qXRK9nNK/WE0b4bhxrbk8QvF1yJdAqGddgef9xcA7T94jMXKi1LPdKeAeDQ19kMTWs8r7MkLcalqelts74h70BJuNEV2qHtx5xS3s7zQLzyuV9jWnnBuNFITuy5DHdSXpHXgrkENyiODQd5q8sOPm42Bdo6bs730N5tk9n+exOza2xwX+mbluf9EcfmfH2STc8jJ1+rHscnkf1BW84U+y4w+qCBaLtu1oBdj91ax278xzk7TP/yWhfv2VHT0Z/+5KlTLXdu7miJdrx16HPHkgXOvwNinzxxp9P2Yvi5jJzuhQaeGF43Z/6mv5TG+gvLwjL/s1Wn1iF3LHDxAZ+mkRcHSkYS/wcFPPH3cwlgg83+89VdyEunXX0t5iV+HKwiK7k4pCLhfEG4/md/4QOFkf93f+nya5/+8leRWm65+i883ril7C8VQfUH/ZU02/bIv5SWeWPTn6VFOo3FlaJk/WkxzrPO8sEEruOTa/1fL/2Tq7XZHPSTt+Lf9FFkKX7L9tn850m5ky0mdEQz7bdiZcDFfxtUmvK6EDlMO11MuYtfEAEb+qxYWNNivNlCVL6FV5yAk86DkVdJoLwpC3x6bfEj/PXiyqOvZPPMP332qe+/0u/TLwtL5k38fwLG/n8WGCHVBZJSjkcr2NscM+an68wgOSFKh7bQUxM1LUk6ABa2WeAHqVowk/du73gKpud/PKOudJa+8DcMQ89wzynHhEMUecEgPkobtmFw/oIyL/LbbHjRuy/BhdtchgXfT16pupcnKSoMNDp4c2e2dFbChEE7VXU27RndexeMglnX12cloYvwozG//ZreMUr2uVfHrmOC006GYtL2hkLsHEWM3+4CBZEm/UF7ncJACniJ+vJMn2snwSqmPxlMHowIVrIVo0OLAez3o01KszJI2HMZS1ZIAJDXYFFKKkilOliCg9rMTztw4XQcI2M9KTL4YhsSRCNbGbyVAaoWE8zscNknwQVeKZqa07FFXPhzIzjFuw+gaR80+RZaNIrAwwGZ72+tSQHke6L0AXi/n2yIRgIDZqb9Xy9XoS6hIlRJxsE2DCXyyBT1WBFxywDKSjK/Gl77X9IvnJDlTXifAkZpGwxG09Ov+1WTshJkuZznQW036JppV2v5zh+ycQJl/XWzO50pP4H77YGIWrrNDBjYkZLpShxjNkDiZBzDFV6ddTaGMhSBDKmjq0uWCi6rUFashb4tui23cxRaPOpBdCeEUqhjLMYNsIE0XWDBFJxSJeUCIbX4u6xyTnKA9fnO8sMmG27u2myPFKLGcqdaOriCFFnLGhRBdR+lkBTw57ftjvIrtxF5bXHb+hF5L8PoYeyPcrJSQW/gten9ZyhWftZOYaHlO3hdM/X8simTC7fZhc9MHHAkXmH4qPPFLvkVAnwIrJJvYvkt0HXbfg4ob0iwfsfNB0nDqGBxZ8aqpf2e0v0/wytGpAbC8WJPXrffuOdxkwt96FXrx7BFDAAbPJXx4E1ah5O52PY3OBGDc63GzasEB3xlgT65tC1ZM5kFBoCtk4g85QQBNXW1/RrXDTJpUsK05bp1bjOYPTHM4QSlRLlrko1Dsp63Z0Rw5FekCefVxQmOnBaaeGf2n70q2rut308cqtTmSC4DToUiDASt6+/7XJY0wMJ8WkktDDjKMQc+kARH0kTp2ZaGtfTYUJVr+yD7ohS5fIaNbEr3yc1hWJWJGi4tJldZITjYp/NLSXoxKx70tktDdBFtiiaRFqPx2vw/HGk3ROSgY1/VSlL2jdGxAnK9kZiaLTMN8vsb7f4W+D8vsEV9Xj1ciac7oL74kgxZY/5hfidZ1BRsVmCYDJsexgl1q5y04vPL5t1AaWe+gWgQkBrlCx4tHrHD1KyWstrAzv5g+BPTd5IgZf8o/2HuXsnWHfFL/u9+ea9SaxkbI38uJKFFPUPnCGj16fOSDBtVC0tI4Mw85SXRFRT8gGqCTg5l0zMVd5ySk7F0lT+FoPpnUDJMWoLnoB47pB+X/0oAhvbMsMUuT1jpoigbbU1relTNqe+FzJ4vPeD6en3GQ7r6RVS7MmV9Hh+AgoyGN9NnzhnK3RM1976eC8lEH75LAiQV4p1s0Peb6DaSvm68tQXA2/gpw0A0LeeqHu14N2M4ZpfmBU/zkDp276nvb0XjYE47YrzSS0ZOG3exKZAbxuybS41s1ZrDxlDxl1ldnB9bOau3y7FuUJBJ7m3h1t6r77PFdzN98jmDq2I7KwpwjKxtdCYHdgj3Pl22VzWJTWQamQu9hADqmaXNEtb0qJ6M+b/Pu3LcrAO+B6UZpYRtsnjRVKopRfrMJVPfQ2tD4SC5Lu1VhqHwcN56TU9UIodHEvdEXGFJus5us5zLqhUU6CkhmZeEdRa3CrW0gcLDY9Dyp1uZE3MMcy/TAYBMXOY8CTIYC6aNUSA05RiJipAHod+wGNxJ/GyWzYS6GaZ4I2SiOIgCBoG/YnYsyLrTFEkO4X2hiw1mCNXyzTuHLQq21pIXA8PHrs6yvnBDFj51/M65ldf82ORne34l+lTjE4gaK26iWtmW/7HlJ2DFVs0pOQUir9Y3mVbS69MYMM1b4QqIrO1c4oFvRmXeEyTAAaZZlwwDaCHGjoFaKtEjRrFVeSLq9pZV63rE4c4qtV+TUD0y9c5Uh/3WNw6dDfz+kWxoMZm9JzMdtU8Utjs3V5KqGCsXDR2w4Huw909+J3bCzwzyhXLCDJtZkPfG/cah6Ju/B6Zl/m7KdUvjNdPaME6Bm62WSxfRud2Gyk7WiZka4zRFN4Gi2Y5653iffP2Z2+571U/cNq/WEbI0klrdYl4blieVRVLQ9QCJ60qxguHTxW2s9gtGEBggExBXLQm2yNgN2PO6wcQvyVS/0ILkYxGqYxS2rbaTtiJeVS6eMrVrQ+x0A4vj+0epl/RT5D8sOQ3lfL24n4iKvcYhwkqTPepVEdTBXiKDhnRUwk3o0UqGAA4REJNUm8T0E7F4SrH9uwy/xci4QT13zadJso1Fsla6Yy0/IvLB2kd2QwbyLpRZEzoAx4IVb2L4tzx2f/mMiFAkB9c3f4sDiFR1ydfBpQLkIBGVnVCCvIb63oyeQQA9y2z1NLHrN/HpDSU/w/x0va3FtNYXdjCWhEUXgYB6AXJ5VXo0r5tAGvKjoAP8qLzHylJ6sfU7ZVy1tvB+KMoheSUziD+1rndmkSLdiZXPe5m2B34YLflMMKKvbM8YLECVHzo7+DXZSuQdzec2Aiopv2GEFF4vKr9kOnOFX4YNO/8c/M0kXtM/okG75nmlg8YtVyBd8qZl1Wei8xSB1h7sIzkAZhahbn8sDfyk/uK3A2rSgJi25Q1J66+7Mt+ME6qkUK162Nm3UcI0NfL++6QNsK5fnEy4aRXDdQstBYoE9iiZFRBkXT+yQTCyBvXPLsPlVkoZK25vVg5fIPKoTw4cNV/N6uDMXKrErDcjct1gZgdJJLNr9+G7yM846H6FgIimVr7tOtvwDtZXVEB3h3g98xvPk2X/qtUCmn2XHnCzChYJW/MM77nZkNjSJ0zjqAfgKTh3ZSkylPZaEWnC3w7y0zTz2rMk1wZazMTbWJJFRltzESTOT+RnhLU9ClxV2ld+NP5NccrTsXcNKu4+9I0mzE35xlW59lOBYiPcDFYFu/SRoORTVUp9smUEzEowslRFWbPc0vBi015TE1xr7faptDVcFloCKch77c41Xw6vZWu6HgUaFYeQczS5w7WJhOEYzMueeTKuQ1sjXHCA9I3G2LXorjxPEi2K7bulMn1CRMt6wKe1VMu2NqyAZGeGU9bTS3LgdXdLYPQwax6RtruP3bsnC8qsXbUxJcrjaStGBmMZ8Ny5mLhoA9mqT7vU94YnkNdUrq2xeYK6DppgIGU0pheB4V0LkW+iDa+lHQRjHV0+VB911TIBJvhNN2iCymjP8H4deuTZjd27xdlnAr/x6GVMIsk2yy6egACJxJ1uB4Z6TeraaFHp3w9jZrtSh9NvN629ilp6HbcYpSSAoi7pq5w2XP9qKQ5OOgzh9XcmUoQBLpPZGBgY52j1Tt4vWwyzfUDDAge15WLZBgZwv+cTmpXTekFjkNXHBy7fgEa3MFhNa80+fUi827gHPE3ge0lqxDVnZb6n1eYr6xro/BwtblWFsyC9uq7F4NmV73zX1m8ijzzWqp11T4U3DSHH91NssjsSId+cFKLHO4fEM0/H9r1vASw/6ST28mR1RgEf/f3woIta5neJGeWb+b6BXM5r+uWagxM9hVT6fcJlgqKTiZt39ZCFhktiGUQtl0wpIfvB5Y7L3lORIyXO0m7pjcKHzuKHeEt8d/Fn7xnLPV+ts1Jp4iL6ofm3V01HP5I6z1Tj2nnbVuD/mH0z+JuTLjDlPwgFzBhj8B8zBKo5OL7X1kyltpczePYrcB+oEf+17h2wssqPfl/5mIOuMXJYfu0DpwoMm2k2TIYoEdWyzi8+8KetEi1ixzr+l2OC9trWy70UlGSi7GtJMplp9UyiizfTPx5cmeLDayhhTW/8MEvHu05OSZMLhXK0SC4cMjMjmf6n28RrfbXdw3F0W9h81bOzdAIbsf9jv46mi8UMG5GOBwwZ+DlPXrHApyPlgwnModBwI52T4k24zao2D/7ltoLWJWSdcl2eJkMu4lbzm7pndPYVZZlWLz1hwh5u81ams+R+W6e/n0viZFFvkS+6SDkrYXIooFq0eMeelBxWQFiUir/ppjub+iwsoUzn2Z+VxXvIuqXbc20+IKlN09vmGAQHvboNkbwzzj/kZHJwyjPcihQr4bk5hZl38vULZ0fX/QO3gX64Y0eHveUGZBpoVzAJdffa4c5RS4YS61SPuvVo97Xc0RhQcDBEeUJpEOyIdZH17TzeSw8/UhT49gKbevWdxpu4biBVod5h+xmvyRwvTPvPAkRQ3RaD8i0McC272w+Cqtny2BW0NwVIrhcM3J+5wq36qZUVi4/s9yzg3m9tb4s5BkthIVtTdSF4CS4/YF1Piow6wDFc5LXkZ3RzHkNgbpDS4lZNOmDG/QG0W4AA3TBqlaqHFvVj2s+Or1tsuUohNhNFtCbmXkrYfTzHqLb0g41eS07bk0Uatltapito1lIfSf3qH5brFRDa5cRa1Oa1imTb+ggTAAixq2kXF0yIcrwKWy0tCL+oE/dvIJTdTeiPKZuDl0FefntGgazztPcZM9zWB9j8papPjjsdOWFCiL4DOlgY3UCvuefTK+J05YxcAIWalZc6YyWDwnN14JQL9R8P17J2vfe6ZYG+F8jRco2MmvAtw850vJsuuRpSGsEJsLszfi5rPab81REV4Suzrd3tvzTtUjRXuYjqttSyiTn896mxROtoBxXl0wPLR4eWeMUhREejj/OJXvtDC1Z+yydCOi/zeyjLa31+y9S9IHSg9MNCHRBrRaSYFi+kryox139vmIUlIyTrHpN22vWdXavaM2ZBDfi+CDGHvs3JQD1YKq29i38UtTIfEG8jRZUEgiMoJ5rxwIC69jDbrjSWxUTXhhVF3IyO5roDnk6BIDhw1G10Vbf68xPdpfIUNM9xCBr43fuEdCPn3PBupXxckbxqPTy46CkpQpwHKO2GcyIgyuygm5jMnU5xe+neEY9HHQcNl5Kh1GodYvyO8r2pRZdMfOB30MAt698lhRY2HEH/S7/WMTKw6aPmFEqyiE0BmZEsU+C8beA9H4BJez0oLCVS/mAF+u0wqeh3wUVWUthI2XwA+uLL/xLPviuuQ09Je4KSRWg5JRkiC4cQlbkmM7lDcoxG/o9z7THbCdymW5IB8Pr5WAieafMTsqefOAiNMbMnXxa0xTgRJj+8bdMvOmzdpBIgbCw2/C7I+ROMNsV8FEdqeuL5QdfYJPI+n10/A5H588z+vebDizwtp27PgMxYaNaToNLGBKcLH1YT+3wK9G2oUytJL5w4M53ik7ykb+a9OPp460bDTsbGed677EqOD9s1z0m/L23PkNjtmef8Y/usi3H75/n4u1+Qr5rOz1vA/OeafH3eAl2fXoVutymbF4kfP+M2p6z5W5W/Vfl3VeKtuc1rOdNPhoo4s6+R/b2hHEWvWBaMNHbEn+j/xX7B/I0nyG9vOVCPy1+twEy/XKy0UT23EYAVXViabxyTVen9OmF2XMYYXS24rOK201gPI4m8blE4ZaKCI1m6wNxfK7UNfDVmdsSEgxLn4Z1PXUzvP6OooD/2q9k/hC6k7VtNPXeEw39lB0jG6CyBHdftpJOe3tv4jYaXX23iNgNsGfEcocX7ok2ogyg62kAF7XykOSxKZcUYiLcwpNEAXYQSAVRx+2ZD5VN7OMynwYdGRJoylAK2WkaiE9HWckJmEthHmp01nj5QM6BGUocKCCrUZHZy00iDKkje5b1QXf5sR4ZgfQqe0StAMLlJLp/+ABpKyfSo9qyOokI7U1XoK+7EMZty5922Oc3rSQhGRr6R5dIBWsWITBmjQE3hzPnHiqCd4ITzUGwxI4DddvL2gjA91OJG4RQvZor+CqFs5cqqz7Z6QIB6vk8v8z4AjOTAFYzCQV7JItV9gTQn2TIW210grZCMsfg2nr1wTkL7GUaBy+cLNfZP4zUnlch8z8wm0VHrTfkRQ2gqO7pIjVRudwPsB/im/Aas05QiEUgFAABMnNOQeJeTXI/Ncv7zVDaGVwZLs9AgNrk4sVKaioN3w3xr7qkoy7TaSCuSXWMDeN2yGqqRSl7o3Ip1jb2wIOOOFein4H4AFzwjdMeyquI41XleyUWneDFKjuVR5cnTxzj2/Zg4kQ2vuM4XADMULPeChuSVEZgeyhKtifLc+uR9HhrUa/M1KeU7Q3vjMPsW1gDLUsuDNejawz61RYL7PQIgEeloMHlLA3xOLgaIoh2NsUWD7F6Bjae60z0Uo/T99S6Q/RUwsg2QtHGJW7iuAJhV5ysrYlhuUajkwJ+9yM/Xvxv1N4j8rcp/aVXiaqEvZYpbCMWthZTkXv876EfafTy4POUC9l88ZgL5SoDApDmafhSX+Sdq9LbND/2cYviyoP3fKNZ6E810SzICxQ9ltC2+d+tPLM3lrJb1df7vJo/3ijYZsiWl8nhGVv2H4Ul53Oa9NtRHVtLOZJqEbW41J7GuTBeB01MLvfvpmP9Czz0vXxigG34Lnb8bvzDGOeCF8fsWtTA2roqFKfC3Av+LCmznIV9xcTD23KaI6gsJTxXJwkFy8vGqBdAdzsjwvodHK8Z06xknX+l2UQxR0+Ts54y8tiQAVIvNLEnyzbwFw9QLzLHOSNHzkAVKBVkalqaO32Ghz+EZlqtlG7gPdTso0tQzPBsQl+kiH3zMyizRtoeyZNuNhtZzy1bd13UdA71lOGdxam/KRE2L8DAFYrlOt51G39I45MAeZ+VEnSGp/PfoDI84BN+T4tLmZGY3KcLxUvcCsIR+cvn2aH69Ss6JKZCLaK0pJGkC2caQyEtodXIxDlzAFxK1xt3wFEFbR3dofzxCF3k/N8HMTrLYHTkMuB0+6xR7TS6/a89p77fmpJuXW2nKSJU92cirmqQiRQaQcyQTrBheCQOu0tIBtSL52BTXTYhf9SUc1mPrt2F+LF/t4Lqh/4HPQoI6yiI+Lm1LB72yXBay5tlvPxfIANV6flye3VGl9dmJsq/0HPHe4lDFym/zZr1nQxWRqFrf9gy4QqpkOCZt/i4khPxMWAYun83NWsA9e5Cmea+91cqjL3MiKN6PgFEXAxG0k3XrK72e9U2bPlG4mTEUCeMsDim2SCbMWLVSEL5UpVBx1dNWgsG6MGH5XcCp58+8MoXlCmKrKHrZXkREnsi7Xpn8zVTbDsG65VaFbxCcgBys0ZQI2nj3hz7jSlhScIhjTrL3FF+O898Sq5Gfo0H7SkWWC9LPKNS6/qhp3ox3cZGWBWECto/KvDtDa32V0e7Wckydlki5mYri+2jm37ZNhnrlJNYRZMLT3tMJYCvy4J6fBTW1ogpoKxhwrFeRRHWbDJET6rJvgnvpfDPGgByvksof37n5J3ERp0u9pIHKDrQ0eSURiDjN8bvnf3CKocw6teTXpDRZXkQKHa2JO9P0y1VOsrVctKmVi6YInJZfFKgBjv8becMQQtbTy6HlmfJlHM/Ep/5eCzh8p8lP+QDu/2oFP91oWKqrRH2bpnjRAF/ydCsTmrNtQceqPmCt29Qkt1ahdTtCh4YoyTBKum5BkJGFPPJvpd3k/qrL0wR1+Piz9oxTw1kW1u2ZWuIPJ+cAB8Aem9cv2O/2bnJxqznhq0+8lmQEfu2snh6hROFRsmEFw4Y+ex9pyjJJm6hhtWdCA78rXlhpAeCvc5HX/DYbEnF5NGgr59gpHQRYW5DZBW3Hb8w3cjCCnBOZEuVO28Umazv/QpWLrA0VkcjUhRBjZSiWG4QQuW7q38P3wqxHY8BLTMuLFhTIJaQOudIFI8u8tDdgHV+PLCdbYWZrbAwP7I4AtpybJRiw2+L/DbpGZbf+7iF/K/DfrcA7hvj7InC8KPfrua/6yXd0dM3i7508fwv8W+DfAv8W+LfAvwX+/y4wt4yhe1v402yhZqyDyxTi3p8sy96ke6XZ8P50qE6P7eZ/HL3Tju88++6Q+ZygrWZmH9abXp4/++9DWru4zX5DZEralJWNiDbuBKEr2xHqYeEyGMkpxZFZjOh04sFQML34bjHiuTlktvAcpuy6wuG85EWpQQoaKo8yZNYBkU8S3N8dgXOsgJ5SqPB9un2dd4zeBOZKmPL9KIxevH9pKvMcQ1PU3tEqWc/Ejad8P5ySRDksJZt+OIyXLljRFLI8trLt/Qja6zRIqHrtp5ecYRW8rrO8fkHyJd6v74xDHiTHh14RpZv0yBfpOdxUyBfL7pR6mvegG1EVLWiT98frbiOvffM0MGButgpM0Y94rdgDgkygPHVC/uGY3u8XGCZXr8xkHiEoPENLFq3wl/Y9APdIom8MrCD5SftE5n948Oe10qua72JlqFYTeKKxc2zPyKfKg8yy3BOQQXBPOB37we1xL3xmj/S5q6MrJS+PVBpv7itPNb5wUPlKdsdYifrjEGGzB0TNBNcrX2vUTkkYPhkTYk2YJXFUVENASlK93QpB1eARswUI6lsUYqaLZRVVSp+cYNKTYLwYzaGmsRa1MAb7AK9R05uUHPBsDQue1pqaKQyvTA2LAETqGIh4QK3g7eztsIcH0whowJ3FsEWWOorUskLjUcRYkVHZjiRmytt7AdivJvxdsLsqVPHKg1gV+MMZzovez9XTDuo7QybK+wT6T0dJl1aaAbEI5g3bT91Bqf2sIIw0yCTgUHyjcxiZkADhoZmPnEhRK9nGjN2T+3wa5VXJb8BE6zStNhNlAhv+6OrgAonvZA4gUY02AgJPfiSsHyMrSlQIjlWEYVe4JU6ENXT8sm8dJQgu+fZgy+tXFcYW/9lv6wtvc/k0zjcIrsOjzKbNry6jkI3Oxwq95STVNYjYE6YUoDR9UwZq72ZgNI2TqiwQJPRLzADZBv/etvuOnOJkehyNICv2tszlMaOp6R07Ztj5+pKDLcIAYFbIpFZO+XBUk0iV+0IlHDdgpmv8hOqXpPT70Cev/pVkHuTv+m13/lDUGshInREgIXcisk+sHDKmj5986rRbvA27c/MGWRUJ0Q/GudgQARmvkKCqVaft/Sh3+Md6Ng3QWR+q2wybDFE7YCLl3Yg0ziWLFz01aT32770ycdS0IlwSH4DtThyVPi+1IUOrHkpnySJlxxBseq8JVcafrNAWyO4G/CKrDNdYhMZP/cgwjLRFzjs/WXWxxVL9Ox59E4rOixtuCHaRKd+DwIoGaPQ/4AlvatdUiBC/nnALbkPkAaFv5W2IchL9cJTOCL9eEjY8YOlEqOgZakrmYlMdYv19ZnXQkL2/NDVWDFQma0bTYPIB5orMnvvmcxqb40oYNNuKHUmEgVsaNSHBZOq95gENXiHpU1HqyQcGFXSxOx1t209++vCKB/56kknU+fb15BCea+VcAVeP5/D2tr+SQZ9y0Up0OrOxQPkTpXOLYHtA28lucepTfm2JP010gsq/PT8pInrO1D6nr1PZzVyQJNm1Ovesv4+/izBpKdpoqFU8Lo2cY9ILeSvHjDWw0q1JJoFKqdg9uIArQ0FeBukiDwW1tJGh9l8L1pZVhMsr4AOoZ6OZz/k0eOMO+xVB0u2Hd5auVUm4l9tC0sJgx3bVSL+NfG6vdK5jThA4UaDbjp2hakUmQxpXEXv7X1YIcXcNyYPEDhQOacpk3cVJo9KNzJQdNCKJlLAjA2mqeL7hWLqIOl7D8fzjALF3oM9G0oCJorJg28yyJHA4prUF1HjFe5gkWuI4irCekunK6kqXZLgCk3DN8SdqZoD1FKReBnmB4I6sVPXlmGypNHmutYDIh4Egl2X0k+O4Bj4ApM1FR3BIkPm61REa9bH/uqLMytTi6usaeHyYSc8OXFuMBXMyWtkmqR7qBWWquK1cdzw2GEFR7caEKYlwQm5SJ3xLq4LMJgAFDSg5j9PLrLVf7J3VXxCkaBsm5+urRuxSaY9s5XuB5IYJO8ewtKXEllgSqUW1akqD5qore8kVC+xM2k1+BsroqY1+7Cbrnsrb87otgjJEKowgcSZ4RO+pUHK3GpcB9V2c0xKtLZPIS10SM4bS7oaLJ9KRRDIz57E0Q78Wx8StrWI5n0eaityiCdLZqyFV3VMjbojQ3dpqlvLjApQIIl8K2zxnfD8srWUXhjOa2VXpe/R9VtYMIH4euf/pwc3TFUgbUtTRF363gRtVNg5XJirhRYthcQwZgLyHSTvVy+dQX1R2HqcQolvg8r2dNSUwrf0ylMygn4juhfNJ4bLHUaNGCZB6AIjZZrKmrzqoRJ74rjdsrRfRFcYA6hmnBVDaMlmDWIDbo+rrHYvkoCaB+nAiH+B5ZXeLLHj3hphJJQJHruNFkbKPFdorwm6TzOz/V8W2Z7TZORp99VFhBLEtbIPBYBUqz7faGusOGiRjJQ346KjhsCENmYpZ9Hsk/0IB/EKpYe7RqwLCV0a5kk41UKt2vMyv2tdHCstTyZSlVakuRBO12H2UZtKryPIZzayfjQ9UBdbtSEJQ0ATIk8DQMFTVHCjWt+3JW3yAxmocR7x67zdbu6wTTMYbC2TQydaIGp/zisWwXj/Ly4Su3uPMEbVzwvlovkdaBwkQ72Daw6G7P9pPfZJwt9gTQFSTwl8j40TY7oIGUR2dPqDIRR2zKwQSJpIA2aBSqhDZGjAHS7kslDfxHaKtGVBdVsZR7g4ZCpQIeXhRvhzrlzYLqK8PcQQ0dnZWLoqUXO0BINKqY+U9IrrApqVTPFjQsgVA0AnnyYCqHr4r8tRNTPWju7zdC3t5ANUY4DeprqIL1YvaWldU9KTu1zWf7qmWvhOMSsKl8T7qiaI96N+pJ2q+6KlJaaxoGVstcJjoQm/GrAO8AgjrykOIPXv+SYyDFJ4wuOM9TiQ18OGQfjBLvk5SmxAHyPJYt+DdfuMDiuBeAgDKVamB7QeH7EdO6hqKYG7PrjDqV/dSGwG4WtiSFJom3wPANKvrAeuiR3JmlaA2KQ3zVHblOOlmRKtUnfKcU8AX1AiYMZTOmoGY9TKVU9L58cl/FZSeQ4U2oqwUqfsJG4YktCN93YVlc3nvAyTftCLQAudgbXmAyl5u98Ec0oNcr05bZma7bd7jsD0PYgHcOhVasfhHSBeCBLe4KqgSq5wMB+xDcSUJa80Vi490E8foOEYvE97VOVabaOOE7ddGCazbr46EbJ1QlgKqXuFIEvU5kSALGmJR1eSGw71xIhOKwHZAbeMPN1BmO11kHQ8jwJUopij8IFbzgW581Li/h19D7fQUQaNr2dGxt7OHKonHB2ib4SnShgO6wCScnbW3glyN43TE91PW/lHAx9SfTV1uO9qNrgSIDI84JfCKAToqIBKZsYDffTPlAE1yNbnfkZcaRwDdhBep08ixqsGk1vu4kpbYOYrHXKqk8QSq3mrezEVpGrzkBEa30wC7Nw8O0EiMAYEqnOSyC8D8VgVlVxCzUC3rxvY2Fop+WkBI/qmWQVQvhTZNXISAplqEmU5EhhYEAHryyjCsIJM0+3OQFecEpFhQ5B2gq6fvVX11DYcJmpA7OhvXjGHuCfR/Te+QChT736Fy9qWsZIipyOKHlgrQfh8AA9l/jugDW0qUHFeSY81642KU3uQc/oxPXJzTaPgP2thU82RbRAgs0UfjqLa/FctCkORKRMYejUsQogTzxftCsqaIzEmeabEA5YBCmV4psJFzZUQG6BXOhXR9iN1pSuQNgtn3RJzSwGNyrMAUCBiQ2Il39AcVr6ucz5b/Ybn8gFk6C6aupCRrxBBANeCp7uE3SQzZVGUCYvacIX/jmh/v6sDlxXWFawML9G2NSHBjLhMvqTMfvJnXjjLfiOpmc67w4QeCqmB/NCSMzyPTPLEuIW9RE8zy3say6HnXBbzaxT9SqgR18CLJWSgTTGyZaICLB7Xg0swJI6nO3Du+8wfg1lef9ygEib29F4hxmDAV31YZww+Ucz/AsPK6wpgk35/mjIS8Ro7WjFvwVKgiQKll3kAq1ZkF7BCgEUxNUppmO5xJtuENSKwGuEnnib5EbBK1KuGsGmpOAE5QKyvmh95Y8xKmfi0MpfGU1kvOoGaebiZA7+Yl1vk02LyUBxBaoun9vzHQP/I59iUEJZrvP5fIhbPxA9mhVhyHXXP5YFSBfzZVkVj5B1FanBBxMfES52ycRRiVKBJ4YEJjRxMHO28KLIB6roqoS24B7UqTzHqzN1HLcFsFjkkYFMfekZcU2oDGcHZ1WvCxvecYoMdBAXO8/mn8hOSmC4haAd099uwJ0Koa6L0zxd1XHx5H8EzsTImDy79UhQe5OFSKlHYpLrKW1Si/oAVdx8UYI+H0UbkIzSMqJbmYRBXAKSazD0wGUW/cTU6HjqHoMj43hru6h2+r4Czfif6CsQLho1wW6a+K51TqcrzfAmIUaIBtnTlI8pxjtLZIzpScEck78D7qm5hM2lU+p1ZzlbviReTHhkGW265/FZlSErWlFV1Ll7kIilqlLZApbIhxWqcgfVdLK9mklh0QMBfYFXsxdIR+GXqYQ2AREgqJwmv8IAUKKiuOZpB44OfgkC9TfGHSxNp5j3LOL5CvjlTQ6GyO4jHPBiyMj6Xx0mhRcqy6C7LJ4lj82oMEXPhBQgsIsi+Q7jp+8+fWFck9MupcR1h0TUduX+8D3G7d6a3K7ngY4OLLq/DZosTuiPy4d8/jfpHeoQCp8zd3ZAm/VSR/Fd84n/VAzTC3bTHhR4owaqZmRshDC3nWo2J7EUqUloxAS4oYXmsGP+vh61xZg1u8E7RahThizpIAeHfM2kN/PBrpUma4VvtMIH2fMuQTot/bEnbkPY0O/8E6CCgum3vK5a2yNKxe8KCLm96qeZgsQMsf+7EpMRjI3PEFyKQBZHIHuYp5zobWqCQilETkgc9IrtJUx13S1PQv5rqG8Zk/TJ/jwiV16S8sDRigDSM1CAhd8A5f/POTy0dPQkZLjg8SFgr9VSNkciih9GJ4zbNYSRVHUcW9sTTul3Ep8jxh+lebS4S2QuT58T4X3oOHgS6B9/zmnPdQ4D8/BfduNLwaSA3LnmyAvD0xc6XYskXbIBJ0z+Dh//kZvNFDWnN29kIGXLe1TR/89QN4kG64tutO/oAJxaN4q7UQ1PlLZlVq039eFcC1YtyDVa4tMDUXhq461MqFixetUyXnDwZqht1NrGE2LanjLjZC3YoJjGZPMFc+pVWGBxbrlg8u/+flA+vJ3mTVcyFFLYZRk1nGpbF58ErUxz/4q4BP/oMJyIPkt99y7qfliVEHOZxevArPqU/j2TQp2UNOvtqn+h6a3lX5Jc7sYzFn4+3RmQPaUndmxtErnR3C0qUSOTr1qz/OGo/eRr4Cqd/2+WyfwhZRVUGYkWGEzSw1CiNjD0F5WwlNyJo/JkwOVftwj0GlK+pSS4fQQSlxs8MIeqOy2ZD+k8gi+MtcG4tw97k/w6hb5nmGOTUBMlK2dBz4elRkM/uMM9s1RECNwoYoDHqxXHVuxeH0VWb8jV/rbX8Bn3a4VHRygmntwqwDBDuYF/AaEr4PNZ4Aa5QbVJ1tFR71bu3bd2FN5vYK6NlF0syWuOZEdWM/dvahJlwugEw/NNTsjLQhRQY3LNObqBPT7wyeX4O53COZSLoyOah3eeyNbt1L72q57mSCXvXcMQk96Nw5B73GubPBevFWiMZOzDbdN8WkqSWI6R6O6iD5w9/ZBEvJNvn6uqu7nm9uOiLX8DrP4a2DdPM0eivOjF6H7kaP3MQxvtLdQnxuXt8UaL2eLilkCtlKUdgmB52I3Ygc9UtGv0ANcbhyp7Rg0XpP3XCvnb4e1W4/nv5vUEsBAgAAFAACAAgAKV63TNajftpHAwAA4QkAABQAAAAAAAAAAQAAAAAAAAAAAHVuaXZlcnNhbC9wbGF5ZXIueG1sUEsBAgAAFAACAAgAMIerUlwKQwlbBQAA0RMAAB0AAAAAAAAAAQAAAAAAeQMAAHVuaXZlcnNhbC9jb21tb25fbWVzc2FnZXMubG5nUEsBAgAAFAACAAgAMIerUhUeYBujAAAAfwEAAC4AAAAAAAAAAQAAAAAADwkAAHVuaXZlcnNhbC9wbGF5YmFja19hbmRfbmF2aWdhdGlvbl9zZXR0aW5ncy54bWxQSwECAAAUAAIACAAwh6tSQlptRYIFAAD1GgAAJwAAAAAAAAABAAAAAAD+CQAAdW5pdmVyc2FsL2ZsYXNoX3B1Ymxpc2hpbmdfc2V0dGluZ3MueG1sUEsBAgAAFAACAAgAMIerUmquwhFeAwAApAsAACEAAAAAAAAAAQAAAAAAxQ8AAHVuaXZlcnNhbC9mbGFzaF9za2luX3NldHRpbmdzLnhtbFBLAQIAABQAAgAIADCHq1Iaoul+bQUAAIYaAAAmAAAAAAAAAAEAAAAAAGITAAB1bml2ZXJzYWwvaHRtbF9wdWJsaXNoaW5nX3NldHRpbmdzLnhtbFBLAQIAABQAAgAIADCHq1Icx3SXuQEAAE8GAAAfAAAAAAAAAAEAAAAAABMZAAB1bml2ZXJzYWwvaHRtbF9za2luX3NldHRpbmdzLmpzUEsBAgAAFAACAAgAeXNVUgZtw035NAAADFUAABcAAAAAAAAAAAAAAAAACRsAAHVuaXZlcnNhbC91bml2ZXJzYWwucG5nUEsFBgAAAAAIAAgAcwIAADdQAAAAAA=="/>
  <p:tag name="ISPRING_PRESENTER_PHOTO_0" val="png|iVBORw0KGgoAAAANSUhEUgAAAZAAAAEsCAYAAADtt+XCAAAAAXNSR0IArs4c6QAAAARnQU1BAACx&#10;jwv8YQUAAAAJcEhZcwAADsMAAA7DAcdvqGQAAP+lSURBVHhejP1ntB7VteaLM8b/dp8+NiYobW1t&#10;5ZwRAuWcQAQHMiIbgzFgkzEZJJRzFoicwdlu28cYTM5IKOecCT59Tt/u/o++3+Z9nmfOWVXvlnxu&#10;f3jGyqvqrTB/NddaVe9xq1f/1dau/put/+IdW/P5W7Zm9Vv20ktLrGvHBuvdobWN6tvNxvfvZROg&#10;M07rY2edfqqdPai/nTXgFDvz9L42cUBf5Pe0kT062RhoZI8Oio/s2cmGdW9vwxCOOKWHtW1xst19&#10;y822f9c627LhE9u07iPXemjjx7Z5w8fK34z4pg0f2Zb1TCO/KEuhDuQhy9km85BGf5ujbYp53BbD&#10;Pdu/sP17v7ARI/pb05OOt1E9O9r4Pl1tFPZ5VK/O1qehhU0673u2F/u5bfNntm3jp7YVfRzcv9Eu&#10;v/gH1mpCvU14erSNWzbMRi0aZMMWnm6jlw21UUuH26B5A23E0mE2dNFgG7pwoA1fOsDGPT7UxqwY&#10;ZGc+NdTOeWaEnfvMULvg1TF2wbMjrX2fBnv3r3+0ffs22JYt2NaWT23b1lW2fcsq26Hwc+gz24Fw&#10;B8Lt2z63PTtW2yuvrbA2E3tY8+/3trrvQQr7WP13+1rzs3pas7N6WP33+1qziV3spDEdrOXEntbw&#10;3T7W6rxTrNV3e1tLlLea2NVu7tjW7m/Zzu5r0dau69LR6i/oY3UX9beG759iDT/oa63PO9Uazj/V&#10;Wn3vFKtD++OG1Nl5N19su7avxn6utu2bsX84Rtu3fm47sb+7tq22nRSOMbUDcWon6u/ascZ2M0T+&#10;rp1rIIQ7PL6TYnw76iDcjfSeXWttz05oV8YRMr17HdLQznWqt2sn+/Y2pdaGPF2Wr9V+cHs7sH2m&#10;2a/X8XpV8bdwm76/vn39DraJ+jsVroPY1waE620X9o/avXM9fvM6/H7sC+pI21GOuruhHehnB/cH&#10;2oHfwfRO/K6daLdd+fwN7Jvb8zbqk3n6/euxTaSxzd3YBq/ZvXvW214co727NkAbEUd6F4R9Y7gn&#10;0jqGzFecobdh/t7dG2z/7s24VzdC620f0p6HNFXJ821A2O4+hMrftcn75f6pf9bFNiA/nth35O9C&#10;fCe0W+fXf8cuHB+GPJbZxs8T8/ibsY8S+/XjQ/mx5/lBWsfKz1FeAzzGvA53buO9hfsJ1+sOxpFH&#10;7dqG84jrT9ftdpYxv7yGt6udt9mp69374D26A/et7k/er7wfqtqE+1f3Ce7tzZ/YVoRboK2bPrFt&#10;m5AnfWRbYefSXtHeuB37EHYNtpC2DTaNcdrDrSjbQpvGctYLO7p5nac3MVz7AcIPbKP0nm1Y+y7C&#10;dxG+D71nG9cg/QXt/lu29ou3bd2at8WAdYiTB+TA2lVv2brPUbbqHVu/6m3xYfWnfyv1yd/suDWo&#10;tHb127Zh9Tu2+vM37a+vv2bjxw6y9q1a2LBeXWz8qQBH/952BsIJ0MTTTwE8+tnZA/vZWdBEgGQC&#10;ADGqe0cbTSMc8BgFESZjTulu/Tu3t+9OGGefvv9X2wnjuHU9Dsg6HCz+aB0YB0LCIWGyFcZ7Cw50&#10;CZCynuoGPBrnuyptuA1siydr/551dtMNl1tdsxNsSPcONqFPFxsLcIzp2Rn73MW6tmppjy9bgHob&#10;BA8BBO2OHNhkl17wPWs4s8HGPznaxiwZbiMXDbGRS4bYsAWDbNDcAdZ/xql2+qzTbDBAMgQAGbFk&#10;sI1fOdzGPjbEJqwcAoAMt7OfHor4YLvw1XHW+6KOdttPb7KvjmzDRcULjhejA8TlaRfjn8tIb8GF&#10;85MHrrcTJnQSPFp+H/D4Xl9reW5va/HdntYSUGlJoAgqfaz5Gd2s6bhOVn92D2t9Ti+rP6endZzY&#10;w+5q18Hur2tnd7dsa4+26WRX9utq3Sb2spPO7GpNJ3ZXf3Xf7WUno91JiJ91+6W2av379uU3u+0A&#10;9vnA/i22Dzfyrm0wuADK7q0IGSdAECZICBwZaMZ1U8Mg4CanZNR1k0eejAVEQwbDsDfSitPo0VjU&#10;lNFQsJ80Ft6nK9LYpm/PwzQwuQ8p1ef+Kd5YtX0X/TANo+UGzo0bjVxp3N3A7cY+e92yDeM0okwz&#10;lEFVfRpXbs/jqg/pt6tfD2VMYYj3Ik7t43ERODYgTgVAKMSVZn2k91FZR+G6SK8PUGwKJTgYD4Ag&#10;vi+0V6GDw/Myzv1gPPpXHvfDj4uOVXE+kUad6jGs7uverBfl+XuzriTosI7HeWx1XuPY+QOCX4N8&#10;MChgwGsS1+puwEPXJ69flOeDECGS1/EOXOM7KUGEQhz35s64N4t7lfex7mUHyo5NJVj4UEqIbANY&#10;qO2wLdth42hjtobdIkC2hf1iXiptGssJkQSJw6Y2TpgQHoSJIEJoAB6bABaGAgpgsWHNOxLhsWH1&#10;uwERgANMWAcmrAU81n7uAFkLgHzx2dsQQ3Dj07fsuPWr31Ol1Z++aZ9+8he7fNJ3raHZyTakV1d5&#10;HvQ6CA6CRDBBmtBIgBAuhMWo7g4PQkQAgXEeCwANhVE+a9RI+/SDv+kipUEnQLbKS0hjnwenkgYY&#10;tko4sI214dOiXnohrJ953q5MUzTO+3avtZtvutKO/+f/ZEO6dbSz+na3cdjHMQQIwn5tGuyccRNw&#10;Ya1R/W3YjraHE33kwGa7/NLzrOGMehu1YoQNnj3Ihs4bbIPnDrQBs06302aeDoCcZqdBg+cNAkAG&#10;25AFKAdchkCjlw+yiU8Pt4lPjoC3MsjGIH3e42Pt1KF9bfVn7+Ii922WsEDIi7xIu3jh8glwDc7X&#10;uB+eaSec2UXeRqsfnIIQwPhBH4cHwNESUKmH99DA8Kxe1nxsF2s2upOdPKaTdRvd1e5r3dEeqgdE&#10;WrW3uW272OPNO9q8vv3t1odusu/ecL4Nu2q8Db92gl1w7Vn24LWX2DtTH7Ev5s20dx66xz6aPdU2&#10;vPaC7V/1nn0pmGy23br5oAQJRa8i5E/SpeEuDbUb51pwHEsOkipABJGin1JuTFAntlWASXFv7+28&#10;nvKVbtwH4pWy7Jf74AYeedofGC4ZQhoyGjimadyYxzaen20Zl+cAYOiJXEAJoYww8fplHzTu8iQo&#10;9l0YWBpcAoFxGl6HhYAQ5WUe4RFQQD7DwuijvAqJMkxttAN74JkIFKWYPrCHdRM2DCmU40GM+8B8&#10;h1Z1f2ohlr+F4GC+fktNGwjHwsVjzjDyeEzjPOjY57nJc5cAqUIE8msUyjJdt56fD0FFXABxeOje&#10;RJoPTimW10Akw3g4dBEcgEamEU+Y0GYRHATDNtox2i1Icdght2UOEcYFmSo0QnzA3EIvBKIXsmk9&#10;4AEvZGPAg/FNAMomeiFrGMJDQZwA2UCowPtYXwWIIEIPpKKAiADy+Sdv2Mcf/ov95LpLrHXzk2xQ&#10;j84ABbyO0wEPAIPgGNevp4OkXy87e9Cpdja8EMJjdO/O8DQ6Ah54gofG9Ohio3p1srHIH9INIBk0&#10;yN7+6x/t4N6NfgB4IKrGPvMinXV4wPT0/38g9ceQ/RX5nkcPhyf3wN4N9tMbr7LvAB6Du3aws+A1&#10;je/dzcb1DoAAdD0a2tgrzz1jh/ZtxrY/FzjYF0/ul4e22oP332rNTm9iZz41wfpOPtUGzRpiA2cN&#10;BDhOt9NnDgA8AJHpp9nAOQMEjdPnIH/2AHgngM2igTYK0JiwcoSdAY1cPNDOe3WC9b6wq814dLJ9&#10;8/UO2xZusECBi88v2PKilIscrvNB3Jh//OML1u2806zp2d2t9Xn9rP48gAQQETC+21tDWi2h+nP7&#10;WB2HseBFtEZZ3dm9rcsoB8gjAMjk+va2qHUXW9Kkjb02cqL964FtgMJ2++xPr9pLl11kz/bqb0+3&#10;6mrLT25jS06ot8XfqUPY0pY3b2fP9Oxnf7nmGtv73uv2FTwT3bgAyJ4YEkh4HOuJP6Uy3OxuFI4W&#10;vRw3NhU1qsPtehx9VvJrFQCiZMQjDCU46C1kObdT05/KAgqh4kmZxg6Gk0M7gocM3kYPWadRO20f&#10;v203yt3TCKhEPJ+uuc00ov77HRJpdAsghMFPo75/l4delwabSlCwHo06FfX/Ax3Yk9osFQBB3n5C&#10;pQDI0W0TKIKJ9t9/C/fJwVL+Ht/H2jolZPJ3ID/BkUJ9P65xzHjskFeFSMLDvQ2/LvMhh2W1kAEU&#10;BA+HieoIIuV9SQipHHF5LZkP+f3q4v3sHkhAoyrYlh3yQgiVz9z+rUuAII/2p2rT0kaqnKEDpYQH&#10;PZMPoQ8UJ0w2AiCb1r9vm+WBECQECNOAC6HyBfIBkY1fuDgatR4iQBQCIGsghuvhjayD6I0QIsdx&#10;LOvTj163G66bZHUnHW+ndm4nYGhoCvBwD6S34DGhf08AxDWOw1YwvCN6dnSPA/GRGgbqZGMIld5d&#10;bUCf3vaLl16ww/u26MfL2ONAJSCqqslDHQ+DzHABt25EnAqjXsrTjfvkdtgPx0l3bv3UrrriB3bC&#10;twiPjjYRnseEPt0EkLE9uyo+pEMbu27SJFzQgMemVZJv3wFycN9G+/UvnrLmHU6w766cAM9jsA1f&#10;MMJGLBxhfaf2EzgGACYDZg60gfROFg4TPE6d1t8Gou6wRUMEkZFLBtuEx0bYuBXDAJNhNnzqaTZ8&#10;3BBctLg4oe24QHPoquZi5RNPwEUQwQW7H0/uL7y42Nqf29eanNvLWgEiLeGB1MEbaQGvpAUg4vIh&#10;rtbwTCh6Kz3G97T7AZBHAZBZDR1sKQCyCIB4ZcK5tg/u6l/vus1Wdupli09qsKUt2tvShk5QZ1vS&#10;CmFoeavOtqKuoy35Tr09g7qfzp1tB/EEffjITjz542bWTQrDvD1Bgby4mV246at5VUMdkjHRk6kb&#10;ldK4ZFipz3hVMi4Mj6FdMDKVvjhvUAAljBPjXp/GPMtZ19soLoPmRs8hwn4pN4hp9KrGkHFBhXMV&#10;mtNhX4AIDKmP8XN7FOpQKJMBZd/q3/ukcU5D7oa61ohnfmHsM09gcRAc4FwH8xopQeGqhQfl0KBY&#10;37dLL4T1CBVtK/aR29MxClgICBlnvdim5lyUzvLyt+v385gV8ZCOT5xHHX+eE6/nxxDHOK4vebwJ&#10;jggplVXSgglBQ3AQDBWAHFO4P/dA8ryL+5XDZKsDIFWIcE4T6QAIvZOdsC+FJ0LbtfZj27YeHgbj&#10;Yc+2AyZMc1REQ/o1IzgOkZSGuDbACwFEOI+ySSGAobkR90QIDgIktWkNPBOKAPniXYDjPQCEelfg&#10;kASPdzWkRS+EXslxn378ul1/3aVWd/J37LROHQSPCZzzIDjghTBeqpedAZiM79tDngc9jdEAB+Ex&#10;WhABPPp0tbGn9LQ+6Gvpwrl2cO8W7Dzh0djwU8x3sLgqdfKAAh4eUjTsGXclXDSsFe2yj/3wejau&#10;e9++e+4Y+863/i8b1qOT4DG+l8NjPIfpED8XMBzao5u99dc/yVhshfeR2+VJZkiPYA8M/MDTe1mP&#10;KzrbuS+dZUPnDbFRi0fA+zhd4BiC9JD5QwWT0wGTIfOG2YDZg23w/CE2YslwG754qI0ASEYvHWLj&#10;Vwy3CYDI918aZ+3GtLIXnnnSvjy8zbYBDrzodm4pn2zKpxuHig9twUshRHBhP/XsfOt84QBrTjCc&#10;1dt6T+hpvc7sbd0ZhwfS+fv9rDUnxuGdtPoBYHNBX+sxrjs8jw42vWUHm9m8tc1r0tYW1XW25R17&#10;22Nde9v845sDHB1sWasutgzgICyWERyIMy0hbznCFQ1dbDkhA9i8NGiEfTJ/vn29f6sdhiezbxtu&#10;YAEEN6Vg4UbZx6n51O95PoaNmz8lo0DjkUbD4zQUboCgGB7xvFAaqKgnODAOQ1NTT2XMi3z0Uxpu&#10;7GOUu6HyPjwd/dG4hYFjmP14fW9XGr0yXZOnPtAmjN4elKXXkfL+XGlsa4wu+kiD7+mqmLelUX3U&#10;TXj8f4p1j66f4DgoYGQ+4wAAzonSbId9Vv3Ktmv3n8Bw6Hgf1Tr8vbXHzX8rQqV5vP1Y5vn045/n&#10;ItI8l7zGGPIa04IGKL3NgEtVNaCpetKIF3mNIEKvO+cAy4c+CPexAwQPhgRGPBwSIDsp2BkNcyGk&#10;NyJtgOJhWQq7SHg4VI4BDQIH2r7R5098DiW8EsGkHNLSsJU8EPdCqgDZwOEsAGQDQEKAaFhrlWsd&#10;tBYAWfcZws84jAWAnDVxuHVoqLPB3TvJsxgLYzq2X48YsmoMkN52Zn96JD0BEA5VARwKHSRj+nQR&#10;ZPp0bG8//cl1OtHbNq/CD4BrRqMO2rrRDyPPMA6SG33CgEp4uCdAY+4HtzFAOMyE/tUm++BB/swO&#10;799i773zBxs0sI+d+K1/slHYT4dHVxtHcHD4qlcXOxswPK1ta5v6yAN25OAO9antYb+3b+ZKIz/x&#10;25F35OBWe2rlQvunFv/Fhs8eYaPhSYxdNtaGzB1ig+YMBFCG2sBZg23kolGAxBg7bfpg6zdloPWf&#10;OtAGzYPHsmgo8ofZ2OXD4YGMtLOfGG3nvTzeRjzU377/vXPty4Nb4Flwss49D12MWiHiFybzBRVc&#10;lJy424l946qkr77abr9/ZYldNbCX3dG6rd3Xpr3d266j3dGug/28Q0e7q0d3uwGAvLxHF/v+6d3t&#10;zHH97ZJTe9iDTdva1IbutrT3cHtl/CT7yxV32h8vvcV+O/5yW96yiy2tw0MAIUFPg6r3eIoAWUGA&#10;KARE4MUsPrm1Lf52nf3x+xfa4XWfAoo7bZ8AAljgxiwAURhrGAmpcdqNR62YR8OQRsWNRBqTUsxz&#10;lcY962c821FeT9vAPmQdpmnU3ZB5PvPKdo3i2hbaRV9ennUap/231D41e7sybKSK8c3JazfCaYDD&#10;WDMstBXaAoURj3pVjyLrZjrzFMrAbzY+CEro62CmFULMizK1J3DCs/E+GLpyW41Vlvt+6uFADwg4&#10;XtxviXFP57GmNDwW57s8xp52gOD64/W0g3KYuKfpEGkMkFRCJMVhWXrTrgpEWI6wWEQC8f6lB6JV&#10;XAwDIineu0U6AJIQ2QH7taNi5wSTsG3pidQ8fDOPAOGwFvMIlABIDmkpjHkRTaYDJAIH42s8Lg9E&#10;XghAAnjQC2G4kfFVFREiHMYiQLo0tLQh3TvbeHgNo2FUx8DIEiIMxyFPQ1ecD4FHQnicAY3ti3r0&#10;NAAMAsTV2Sb0624Duna0cyaMs7WrPsSBXSt4bCVACIsASGn8Uaa8ipfBg1WpQ4DQiJPUNOJaWlsp&#10;24K4+g6AbMPJ+OrQdnv15cetc+fW1hKe1bg+3Qt4SL0BEWgi8gcBHpefdz6M2wac9DUCXgkPV+Zt&#10;Q/wrGMSbrv+h/Ze2/2xjF4+2s56bYCMWDgdEBtm45WPgiQyyflNPt6Fzh9uAGUOt70OD7JQHoSkD&#10;BBEu9yU8hi/yoazvPTvOLvrlGdZpTDt7+dkn7esvd/gFB+kJhhdjeCAJj90IqYP7cONt+cTeued2&#10;e6FPf1vcvJ3NaNnOptS3tYfq24Xa2gN17ex+lN0HPdSmq03r0tcW9h9tv736bnv/7vm2adaLtm3R&#10;r2zzgtdsw5wXbNvC1+y9y2+3xU3aABQAA8BBSDCsAiRFeAgggAlFsCz6Vgt7ZdhoO7j2Izt8cDu8&#10;ENzMuCkdHriRdWN7XE/b4YVU4eFGNg2CpxmWeUx7Hc41FHlhlEujQnldl6cdCmWZ+om+Pc68xvvw&#10;j8TtIpRxc6Puhs/nC8p0KNq5F5Lb+8fyfsv2ZZzG1yWPo2KUJRnyMOyNFW297tEGXnX2wtMAJA5I&#10;ARCEBwgLwgM6pHoBkyxr3E9F1Xz9hiLNuHskPqfC313+do/7cfZj4MfQPRM/jw7UPMe8nvL8si6O&#10;ta45PKhEma6/9IAlxmshwqFYH451gDhIjpbfqwkR3rsOEN3HkAODYWOg0BMBKOJBlbaO3olPuPPB&#10;2aFCcHBSvYRIFSQVBUBcMakOcV5kcwoAyYl2B0kFIAVE3gdEUg6TDZ+7fC4EABkGz2M0DCnhMbpP&#10;N8GD3sdYPJkLIvRETuO7Hn1t4ul9BZoxqDeO74fACI+VAI++XW1Y94424JTe9pc//VYnePP6Tx0g&#10;8eMTDIRGKvOKfNTlAePQlHsChIaHiiMvy6peBz0cDv18fWiHPff0YqtreZK1bdHEzuzXy848BfDg&#10;PsvrwG+E5zEBABzeqb2NHzTEPv/4XV1cvp0SHgRGCRCEm3hRrLVDBzbbjddda8e3Pt4G3tbfznx8&#10;rI1YDu9i2XBAYazmRvpPBUgeGSiA9L1/gJ36yBA7bdpQzZOMXjzMRi0einoD7awnRtn5r06wUZMH&#10;2JkA7+EDWwHeypJBKgGC37ebAIEO7t9su9a8ba9NmGBLvt3CVrToYEvqO9qC+g42B5oGeDwikLSx&#10;B1q2t/vr29t9AMnkTj1s7qCx9sG9i2zT/FcFjHUznrf1M1+wDTOes1WPrLTVjz5pGx5eYU926GvL&#10;WnYEPEqICCSVMOOs4xCB50KIIFyI/frlxO/a1zAqurEFCL9pi5s3gRE3drUsjXNhRMMIeB5DV9XI&#10;5zBHafyheMLPtjIsmQ6DlP14ucvb0wClwaoa7kj/g7JqHgGxLya0SyEvyot62iZVpr0sIJRGt6I0&#10;wvkE74beVdajB8K6pWEv6jMuo8+8iIdKINTWUV5sg16Il1Pcvu9DeidlX2xf9pH7Vjs8xt/oHo8P&#10;h+G3CyR+zBwgmc54VTz3ruqDQXlOea4dLA4XnF9K0EiIlPA4lhwWtd6J4CKo0BspAZLeSHokGs7S&#10;8LNDIwGyC/bFV2vB/jCfoWzfZwAJ50iYdrsoOwpIaHK9GK53cDA/Q63mgnx4i14I4gTJOs6FUIQI&#10;h7RKgLhKgGwEONITKQAiL4RDWoy/a8eN6NnFqFEAwXgNWfWB+tqZp58CePDdD8LjlADIKYAHPBRO&#10;QMsg53BQF+R1tVM6drCl8+do7Hsz5yToeSRAeAAizGEr9yIyjvwqUGTMXaVXkENa5VCWvBgcSJ4g&#10;Gvbp0+6zJk2Otx5t6u0s/J4zAMIJAAflw1aukfCU+nfqYn/6/W+0vwmNWu+j3G7mc1924oL5Ep7C&#10;wjnTrXOHdta0y8nW5aIudupDp9soeBUTnx1vY5aNssEzhiNvMASYwAs5bfIQDWcNnz/Uxj82ysYA&#10;ImOXDLWzVo60i39xlnUa3c5mPfKI/es3O30eBC5xFSAEBy823iy7175jL4wZbQu+Xacnfs5JLIWx&#10;X9qyE0DSyRa37GDz69rbzLq2Nh3gmI6yyU1b24xup9u79yyw1dOfsQ8eWApYPGXrpj9ra6Y9Y19M&#10;edJWT37C1gAg2+a+bL8dd5EtPLmhAIeggb5XUBEnQB4jPFROiDg8lgI4HP5aiP37bNEi++rr3QII&#10;V1QREPI6QsWNXKRLgJRGNY1AxqtGgmk3uoWxqdR1EFTbeBnh4YbHDVJjgGT9sk6l/1AZZ3/cbm1Z&#10;47rsi/26oSvLJGxT+6B0ZaVTxKvGt4gX+QzpLYSxLhT1Ip2GXIY/4lm3MPgqcwAoD2kfuor6auN1&#10;1HfUT4AcLJT53n8htsFvyt9xUPvtdYv9knC8Aig6VgKMt2GY3lceV19KXMKE58TPPx8Y8loJeCBe&#10;XmulHCTuhRRLwCviSq0cxqInIlVgQpUAKSGSAGFYeh4OEg5npZinMCDCoaxieEsP4qU9dTlABBXY&#10;XHknyguAaCUWACKQ0ON4TwDREBYkgBQQ4SotgKPijWyI4SwfykIc0BBAwhM5bjiX4HJeALAgKAiO&#10;swadirCfoMF5jzMCKGf06wNvI4avCA2Ah0/zhEffDm3sx1dfrRNG4++rAzj34d6C/9haYAgEOFis&#10;n3kFRAQOHsQERvZTqUsKoz4vFi4TvuOOH9sJ3/5PdlqndnYWfw9gp8lyKoGHfR3Zo4v1bGhjT65Y&#10;bkcO7kRfCQgCK08w435CS4B8AcMOsPApARfHV0d24GB/bFMffMBGDh5mLdrWW5PTWtgpN/a1IY8O&#10;ttFLxtnQhWNs4IyRNuDRoXb61ME2cOYQzZmMhBcyhvMhS4bZBHguZ60cZaOmD7X23drY26//V823&#10;6KIL5fDV3l3rbN/WT+wXZ58FeDSXwaYhX0YJIB0VKt2KIIFXApjMbdHeZrTsYu/cNhOexyv26cOP&#10;2Qf3L7XPH3nCNs560dbPeBYAedpWPfy4fTF5pW2b96q998Of26KTEiCEBER4BDgcIiVcUiwjRDgB&#10;v6RJW3th8Cg7jBuNRqW4UTWx6SBxeDDu6ZzwTsNfTpoyXYVGRTK0bqRlzMNQlO089DyWu9FJlcba&#10;+/NtHxse1bxym2W59+OGjQYu5fkJjxyqyfrcB992tvewlIxm9lcxxgU0VLa1YoBr62S8aE8oICyV&#10;+W7IBZB9EbIs6tf0F+myz4gXeWWY28kyHzZjPgASUPLtQIo7FHVcdaz8mJVtozz6O8hjqnNTHmMe&#10;7wSIXwN+Tfj5hXCtaRVcMaRaDX0Zd2OQVGFRCxEuEaYIEdy3xVLgAErcw1TpiTQSbBCHr+Sh0P7A&#10;zgkmUNq9o1QAxMW43qMTNLjE15f5ugfiwCjAEdoCcPgyX4BlLcq/8Mn2BAkn2TetQpyex+fv2sbQ&#10;caP4VN4vPA8A48wB/DxJP6XHn9Y7PmOCMhjkcX16aNkr39rmC4OaOAdAhnTvYv1797LX//QbnTB6&#10;H5th3LVkF8qlsEcDBF4JD8wWB8dWxAvvhHHBxNsoHhI4kMeT+fWhbfb2m7+zs88ebScd/0/wprrq&#10;HY/0OBQSHgAHwTcSsOxR38pmTnnUvjy4K8BAaBAOiPPkIu4ntPK0gJNfHb/05bYw6Pi9Xx/ZhQtt&#10;o73xx9/ZnTf/1E47pZ+1aNPcTurR1Dp+r4sNvG+YDZk13EYtGWNjVoyzkSvgfTwx2s54coydifBM&#10;eCPjFg61cctHWrcrutmIwUNwA23SRF8BEGyLK0gOH9hgf7zuKlvwreZuxGnMQ8vgfQgeFYAwn1CZ&#10;dnxL+8V5P7ati39pn05+3D5+eIV9BlCsm/GcbZj5gm2c8bytm/asrZ36tLwQzousv2+hPVbf1VbU&#10;0ePoIk/jsQRFzoso7XB5DNCoAQi9Iohe0iczZtm/fr1XNyWf8ASMYpks8jipyZu8OsQQQ09+4zcW&#10;6tCwyOjS0LuhkaeBsKzjxsT7ZF3GExzZvmKk1TYAojz2l/JyGTPFjwZJbdoNXfHUrDy0ieGZBILU&#10;CBg1ZRW5wQ3DHWK6LHdDXC13g1yJN05HPI04xb7Y76F9yIcOsTzqubzdsfKqYrnqqD+XezHcRgCh&#10;0pfKCY59zA+xTgEPXxBwQKu9mJe/O+ronCRAynPPl28b5/n1wWusBEZjHQsgJUQ83AtA8BNJCQ8H&#10;SIKjsQIkId3fsCcSbF6NN8I07F8ChKJ91JwIbKqHTAdACA0ogZLDWNs0fOWeCKVPn1TgwfgWzYkQ&#10;HgAHAEIvREBJeFDwQBIiG+WFvGPHTeh/io07lS8LNhKgwYnz8af6nMdoGN7R8DhG4+ldb5vr5cGO&#10;gki3Vq3slhtvwAnZII+jmNimaPCRLjyLihexFeBI78MB4nUFCkGlrJsEJjx44r88uE1rlO+/52fW&#10;ulUzTZaPBeAm5pAVvI8JvX3uYzzj0Bh4IF3q6uye22+3Q/u3AQqABk+UgPGP5ABxsJTxBM12ihcB&#10;Lp6DuOj//iU8GtT50+9etUfvv9dOhQd3cv2J1qxTM2txaktrM7aNdfpeJ+t5VQ8bcHt/G3zfADtz&#10;7gj7wfLxNmHpWBu/fJzVnVZn9919h/3b3/cU2+SFduDQFntvxkO28IQ6AUKrohIeVMIjAKJJb2hB&#10;kwZ7/JQxtmra0/bZlJX2ySOPSasefdK2cB5k5vO2Yfpztn76swiftfXTntF8yM65L9tLfYfb0mZt&#10;AZKAB/p7LOBRBQnLCrgAGuWkOt8vabCXhoyzI9t5I8Mwc6yZT37Fkx4hEcMNuLmrcxbl02OZJwOg&#10;eozDsNNjkXGG8Y06Do4SEhl3WFTTrE84VOtnHYbMd+PDbcjgwlg5ALKuh7nySArDVoCiUZ73keXH&#10;qH9U3NNHG2nuT5nHep6uyo3zoX0V7yTqVA16CQPmcVsEx1blH0RbqaiTBr+SDth4Pus7gA6EF+P1&#10;GObvqJU8Dmh/gkP5Phx2YO9GhDgGkUeAOIAcIiVgPK8Ki8biOU14FCCJa8w9EXrHLo8TGvAyBA8P&#10;CQmPu+dx7GGs/0AJjxTsEIen9d4IbB3jAgnsn+Y/kJc2UPYwHqL5cO7vkIQEDocJ4wJIgMQn1PmC&#10;ISfVES8g4uBgmtJcCICRcyOCyhfv2WYCBBJAOIT1GQAyHpAYd2pvGwsvhOJQFj0SzodwAn0MjLHe&#10;Mic8OFcC74PwGNm9o43r2936dWhtw07vbx+991etQNjEuQ/8uPQkCo8i4npvg2lBAgeEBwUidAgc&#10;1UW6gIkAgoOKg6y3lfGk+sG7f7R77r7ZevXsaM1O+Lad2rGd5jrOFDTS86gABCFXYnVp2dKuv/qH&#10;6GOz5jE0dBUG2uVQSE8joeHehoMj8zOuNMtD/BgiP4rH+Zh//WaPfbL6b7bymcW2fOF8e+ien9uV&#10;l1xqZ48/w4YNHGI9e/Syjh07WpuO9VbfrZl1Gd/JTr9tgI2ZOdZa9Whj//KHX9lXhwE6bHvvwS22&#10;7k+v2vLWHWxJi/Y13ofDAgp4LIcnkmBh3YUNPexDznvMeMY+e+Rx++Thx+zjyY/Z2ulP2x+v+rk8&#10;kE2aRH8WnshzthEwYbh78W/sT2deZotOrLfH0wMhQBIWFXg8TsBEWa7KolfC/VzK/Ti5rW149WU7&#10;Qm+NY8yCByDAkAYchrz0OBwm7jEwjvyEShh/eQS68Vnf23j90ji4Mff62YZ5ahvxGmlYi6qWZ3sa&#10;H6RlrDJ0w67hqkhnnov1aNSQH22rKiACw+p5Xj/j5VveqTSqsa3CIDdWadhlzMP4EyBVg88+fJgo&#10;4ME+K/0yT20IAMHBoeB9plfifZfysjKfbV3l/vF3+G/R8JVCCsZfynIK6X04/pkvz8QhkdLQVSUt&#10;8Zwh5HspxwIIr6kqPFJ76RXLMwYsAiCu9D6qIKkqy9M7AST+I5AIHP5gSGl1JeTeRzmMxTTBoeEs&#10;heGVaB6kBIfbTgdITqpT5bsinAfhG+6cUCdACJKECb0Qnw8RVASNEiBa5su31QERgsUn2OmBvGvH&#10;je7bDQDpZWNPoXoKGnzLXO+DwOjWgIMvC+o7Vx0Bli42HOVD+p9qv/3lSzgp6/0NSe40d15AgORZ&#10;OBjSy/A3MkuiOlA4F1LWYRuGfLI/fHCr+n78sbl24cVnW7u2ddb8hH+2Pm3qBYgz+nZ1ryPkS3Uz&#10;DXgg7Nayzq6edDkgh6cMnGTtR4CjBiI4mT5cVeYLHgQDFfEiHfHU1hDhuGXr5/rq6JGD27X898tD&#10;u+zIoe26sOm5fPH5+/bx+2/Yn37/C5v+6IN27oQzrH37ttaqX4O16NHKBg8ciOO6DjcWLvidq+3V&#10;c8+RMedb4PJAAApKwMh4gIMw4aqs2SfU2+/O+7FtWviqfT7lCfsCXsgX056yjfNfsb9ddYdNO7mj&#10;rQJQtsET2QxPZMsswAQg2QSA7FryG3vvqrv0NvrRAPHhqvRIHsM+KaQED4LEJ/epBd9uaX++9icx&#10;3IcbUiuy4ubMm5eQgBwaVYiEBwA4KMTxcwPvxsC/MMv6rONlLvcOGscdDDDICGkwZZyVn/16/RIg&#10;EYZBLwxttq0oDXBNHg1yJV3244bcjWfjOlV5f/ugBERpjL0PxllHRnk/VBhxGnSE3E6NoY88GXAa&#10;5c0QQ98PL3MPwvvK9h73/Y4yKNPyNo4StsF9qmyrNnQV5QJlCjCAEi6FdxKgSC/EYeHxxmWK4zop&#10;xPdL4pprrCowGCZE/NM5DggOafm7TWsirxYkDhAAYYcPa9XCA7CAdlMBD9qbBIggIrsD+0iARNxh&#10;QoD4pHp1GGub7GvECZOERw1APgyAoExDWYCCXjD0Ya3M86Es5AdE/IVD90IEFIHEYcJhrOO4dJfS&#10;+x9ctkuI4Gmey3UJEL3j0cs/UaLPtPOru4AJIXNa9y72/FMr7atD27CD/mVcX1bmwHBvAsKPFxRI&#10;SKYJDqWjjrwSCO009MWDxCGhA1tglD+3ZUtm2ohhp1nTJv9s9U2/YwP4uRXs1xnQuN7Ylz5dHBi9&#10;EholUDj30adNg/3k2h/iROEE44Szf+6TjH4CogKG/xPpBaGKtkPbFPdyvlG+DRcD87ldDnPJc2Hb&#10;rfByeGHxYuQFjZvryy93agnvpx++aQtnT7OzJ55h/9f/7z/ZzTf+yP7t3/fZZ88stQUntdIKqyUC&#10;CDwNQaSjg6POtaIljTriMOALm7S25T2H2zqAYS2gsIqrrB590tYDEltmP2tPdOlvM5u0s4/vnm87&#10;FrwGeLxoW6nZL9pm1Nm58Je2+pYZtrx5hxIgBAXhECqggW2W8bI8V4gtbtbWnuk72A5v+kIGwG9S&#10;3rA0/gBkwMOHqiKvAEgFDLz5Q1oeGwDRC3+VuYxa0YB4mHmCAo1zgKTsP8Kol3XduIfhDwOaBl91&#10;Il5T3khezrpZH/mqH22ifY3Cu6Gyjs8D0Phme+8/n/oPyKgnKLxekVbcVdRj+8hTHzLsMLwKmWaf&#10;Ua/al+Tt6Kk4bNAGwOD35Bg/RHAIaJvRRwIhIABxBZbHCYkKRFiP9eF9EAB66z3zojyhQe9EYp3/&#10;QFWAMBQwoGMD5Gg5RAAVggP3bi04HB4Z9/mQYwHEpRcPIXkfUAGPAIo/0BIcFYBEnMDwT6AQKA4V&#10;PZQLIi5+Lj4f5vVC4UZAQaF7Ino7XXHOkSRA+K6IeyE+H0KAvKcwPZLN8EbkiVCr37PjuIpqZI/O&#10;ggiHpLhEl3MJhAhXXBEe9Dz0qfZuHWxEt/Z6Y31wty724F136WLRf3ZwR7HjAkAVIIIIf7QPXQkk&#10;VLU8AMJhLL4Z+tWR7bZ1y6e28on5NnrUQGtywresS31zG4H94H93nEEwcPUXxI8hpgiOM+iRAHwc&#10;zuIqsd6tW9t9d94Bw7BJ35tKeJQfLqTBD5iEZPwjLm8i4lU1Bgj/U0CwoAgL1mGI9DYCAxcLRZBs&#10;g/exFXkCDOIMtzCOPvbi4v7m6512CPD8xSvP2q0332AbNn1kv5x0ic07vk7wIES0ZLe+gy1r2UHe&#10;hrwRGm4J8boONq9JB3v75mm2Yc6LAMcTtuqRx23No0/ZzqW/sbeuutXmnFRv05u0tTeve0jDVVsA&#10;DsIjtX3+a7bqzrm2DGByMIQHktsBHAiWx4uyqFfxTrgSi8t5ubyY9Xb8+fd2CF6Y35Q0/ARFeBGF&#10;8uYOcEDF3AjkAElDX4VJ1fBnmobDIVCmYVAY0pCrLOrQUEddr09jA8NHIycjxDiNrCsNd9GuYszT&#10;sHPM3vMh1pPxQ91Ie32GzGc563N7nlYbxKtLWL1+qOjDDXsa+tLA03jH8JWURj6VeSH15fuo/pGX&#10;fRMkAsX+bZCHnp/t2R/ggbaMEyIEiEOk7HM/oRDbqMKCfRxCuXshrFPWKySoMO5lNQChMq3z5RPt&#10;gg/POct0HfE68Gss5S8i4vpKSFBc2BFxAoPvi3i5eyK18KhVARDYnBIc7n2U8hcPuUxf5bANGtKC&#10;TdIn4gkHgcOV8fy6LwEiIU3tAFgSIDWeCCAhb4PDV4IGvZEP4Y24V1LMk1S8EcU1nNVoSIuT6RzC&#10;ion140bzRUIYWk6UExjUeIGkq75Sq48kcsIcnsdIwIPh8J5d7cJzzrENaz6RwdzIHQyAJBw8JAmp&#10;Sp7kngjjNLT8xMXhuNDee+eP9tADt9vAgX3txBO/ZW3rmhhfdiQYxmNfxhMavbo6PKB8s5wSOLDv&#10;fOt8RNeO1qdtO5s99VEYY385j9BwcfjMAULPQ9+fEhRKQBAaCY6MK636ARBOwjM8hqr5jFdFT8Xh&#10;EXWy/yhjHQ7dcSkvh3w2fvKmLevZ1xY2bWOL4XlwaIpzHUv4qZG69vA8fN7Dh5PcyC88ocF+fdYP&#10;bQs8i1VTnrDPJ68UPDbxTfM5z9vKHgNsXrM2NvWElvar826wPYt/q+GrUs/bZkBkzX1LbEVDN/Tf&#10;weEAFbBCmHnU4wCFyiF6QFqNRXjEMNai77S0j6ZNs6/hbe3nDckbcRe9MAdD/tmRg8PzCgk0BAlu&#10;/niC1FOkYFKFSBUeGWddGg/PL59UYYhC6RnQIOechkMhxXY0bmngvG4acdVnXIIxZVmWyyhnSGHb&#10;hVFkO/QfcZ/Qzvohbd+3oW1Fm4SA8mXEEwZZhjjy3TuowoNhxika/YxD2qbva/Z1QF5ItCM49qNf&#10;iN5FYdQJCvalPtjO27o3Ev2wnn6rqxYgsX2qUqfmeLF9qlEdP0cQ68c5Ls/1BjuE6yAhomsnrrfq&#10;ZLpff4AE4aG5kBIaRbwCj72hKjyowvuohMcCCMMEiOAhESD0NlyExi6CA7ZL3kh4HVU5QOiF8IH8&#10;EwGkhAjgwG9kIe5/XpXDWYSHA6QKEdfHJUDWJES4Qovw4FwIvRAAhHMZWl0FYzyGK63ifz1ooP0P&#10;ogCMru1gkNsJIMOR17WhlS1ZMEcX0KaAR40Hgh+SoodRwoNlLhpxniRONq/94l174dlldvVVF1nb&#10;dvV2/Lf+s7Wra2qndW7nngVhAS9pHPbTAeIgyU+TcKiK8Jh4Sg8755SeNqhjO+vVqaM9vnSx5hxo&#10;pOV10EgzhAQPpKtKgy+jz7qhLM80VVM3VI1XpXq4gGrq40LJdOZV06l9B7fY6l+9aAth7PWSoDyP&#10;KkAgfvQQokF/vAFP/E3b2mO9h9t6rq6a8Zx9AXCsmfq0bZr9gu1e9ht75+rbbX6TVjLss5o02DOj&#10;LrAdC35hm1Cf4lwI50A2Itw6/Wl7olM/9N++GMJycBAiHR0Yrfi2ekdbiW1rqEt5Ln0KBfnLWne2&#10;JSc12J8vuUpLr/nPlP6UR4DgpsRNvAc3tTyNuJFp+AUO3uBh/AtgyAAEOJSOcongKJXwKGFAg02j&#10;AsNTzSvSFWMdea4wqiGHAfNRV3GGbuDd8KcRjrqCA/OjXIqySntK+1eUYxsS0tEnJ94JjPQQqBIM&#10;VdFTIECOzs+4PIWq8Uae7ydCpF0e9/7ggbAtgQFPWSFBIoBQ2FcKaXkguMdr+o/fI8hkHPXL7aO+&#10;yngMWB5hQiP7Vxnq8dwwZLoAhqsWIJGH66aAiK6zCkAaxWmj9GdbuFb3VSDSGBjHUuGFpOiNIEyA&#10;cB5EAIE9qUr/lKg4yinYKsJjZwKEIizocSD0uEteyGaCwr2PlOBBkBAgkOLhgfgEe2W1Fr0PiP/i&#10;ugUAKSfWfYWWA+RdQeQ4goNzGhqqgncxoisgAcM9snsHpQmPYV3a2nBoZLcOdnrXDtajU3v71asw&#10;RjigNX/oRIDEPAb/tlEwSaAg3L71M81BHDq42Q7gonr3nf9qt/7sR9anZydrcuK3pZ5t6+FxdBC8&#10;xmK/KIJjHLwewiK9jjN6wSMJz4PzH/Q66Jn0bNXSxowYZr/7zcv6oCLp7gBwYDgQCJNymOpYhpui&#10;Ud+Kk5n1Uv+oriCg4SqPpzfBkPshiGw/ul3RPqGipxCGq+zAV9vtjVmTbf7xLTQpzXmPpfA4lqUI&#10;FHgHywQTGHJoHoz9X2+ebJvmvmrrAI51gMCGmc/a5jkv2a4Fr9hzvQdpToLewbzmbW1Bz2Fayst5&#10;D4GD4pLeGc/bjjkv2vN9h9oS1HMvI4exCJAcsnLvQ8NZIXpC/n5IwIQQAdheHjLWDm1bI4PucyAO&#10;DwEEsPChrDIvVXoTARHc/MpH3Me0ExjupeSHB/WJcBoNGCE3Jg4FB0jEZSxpfFJMp8I4K0S6KpS7&#10;AWQ/Xl54EjLODGkQaaSRZj8oy0lzn7PwejLaDMMIl0YS8ewTqvFy1JbtvB8fvirBcHAfh5g43IQ4&#10;DTzKHQTcV9b1eiyXol1Cycu32v7YP+8bCoD48FS2j31vpMxXiN+TsEoDT0gkSAiNQ6rj8XJVVlU8&#10;FinPy/mRhBGltrENgqJ8b6QWIDl0dSyAUHp/RABBmQDiEiAAhMbQkHZ6SGgUdRMguL8JiSpAjgWR&#10;whOBdkEFOAAR/c01bOpO2FgCw4ewGPrcCPMaA8Q9kI9sO8SQ4nAWvRAX4UHPg/MgCZCcDwlPRBDh&#10;vIgPX8kD0X+Bc4UVPQ14GATICIBiJMAxvGtbG9q5NeDRBmqnOZA+HVrb4AH97cN335DB4/DVJuxg&#10;FSLlS4QfwzB+rouHf8hE4/DB+/9iy5bPsSuuvNBat21pTU/8lvVp09IGd2lvI/lHVBSAwvkLzXMI&#10;HulteFidJOd8CIetBsDr6NGund3xs5tt0/pPNSSWXsaxoFHAgyLxcRLTeBdxiP+FLBBk/UqZl5dK&#10;YGR+1mE+Qw5LUZlfUwajqjwAJl1ZLgPcf2CD/ebyS2zRCfVWPNXDcFcB4hCBAI4F8ESeP+NS2wBY&#10;8BMl66Y9Y+tnPG0bZz1nu5f+xt6//h6bf1K9T8CjryV17W1Om162+pHHbdu8VwAR90L4PghhsmX2&#10;8/Z8v5G2BB6Qg6Ox4PXAK1nZCB7VFVvFfgNyT3bsbTvf/Stu8M3haZSw2A3VzoWkSm+jUOah3A1B&#10;CRd6JPRmvA3BQWAQFDQeNCKMw9CoL+TJ6KRxpvH0tMcpGD+GBIrKMo+Giu2yXlk3jXMpGlCGlaEg&#10;5aFPzg+E9CQeRpcAqRpF36fIZ7sItW9KZ78un6dIMS8AUMDDt6OyojzyGapO7i/7d+XwlQPE2xeC&#10;RyJFmh5Kxg+jrQASxy4h6ccxfgvSgod+G3+zw8EBUYp/EFctK5X9IR7AqMLD41WAuKrQ8L/3pRwe&#10;+g94qAoQgWHnPwBIiNAo0owTIlBCI0WQHA2P2rwSIAERgSK9kE+UTg9kRwxh1QLEPRACxOXzID4n&#10;kiu16H18UAMRf0udQjyGsSi9J8I5EF+eC3VrZyPw5M9JckJkJD0ReB0EyDABBB4I8ro0NLdJl5wP&#10;72Odhq82YaeozZz1xw/YQlcLB4wXxhFAY/269+2ZpxfZHXfeYGefM8a6dGltTU/4Z2vd5Dt2SocG&#10;re4iMMbEcBk1pmdHDVM5QBjm3AcAkpPlfeF1cKkxPJFOLets5JAh9ptfvYxtbtPJ9clxggIHHKEA&#10;EKBwGJRG3AFybDgoH0a9AM4x62Tc+2FeqqgT4CggEvI6gEclT/UgLgFe98nr9szAwba8eXuTEYax&#10;1jJdQqQCD86LcEhrTl0Xe/fuebZ57iu2dtpzgMdzGrraMudl2zn/VXv2lGG2sGlrzU/IsKPdbEDn&#10;vTvm2M6Fv7DNqLsZXsdGeCzrpz9jmwCUlwdNtMVNWqs+l+j6Ml5v7wDpAoB0DYiUXoqXhyKP8zWb&#10;f/dLDS3mDZugqAKkBhaUYFDKoVLxSqRqHcLEy31SPMqj7xya8pDGcjOMD+WwKWFAMc48j+db2S4Y&#10;WIQ+D+FxN+phqGmAkZdzCC6Uyygzn2n0TYNJYxxGVMYTkqek9yC4r6gbno4bf69XGH209zRDbjsn&#10;uysAUYjfkLBAmQv7z/1RX1FXvwVt5clw/2N7AY3c3xIivg+CBUKOADBP4KikVS/7KoR87Xf0pTzA&#10;IsqPDYsqVFAP51JgSlCwTgUaRwMkHz6qEEl4OEBq0yHN3wEKAIjDBLAIr4P/GVQCJDyPY2mbhw6R&#10;Kjxc9DpqIUI7VgKkWNIrj8QBwnllhXhwL+dAAAVI/2BYgUjOhWyG18HVWP4nVYSGw6MGIBLSgIgv&#10;73VtWfOBHcev8BIiBMdwAIKT5PQ06HEM79zWhoV8CKu9hphO69dX8OAFzCGp/XvXa1jqILRj1xf2&#10;4Qd/tqeeWGC333qdDRnQx+pO/rbVnfjP1qHFCTagE6DRg/+Xzsl7ru7qqOGq1BgBpSPKO2sepgSI&#10;f4KdX9GdyC8Bw+voC6+jTYsW9qNrrrK1X3xkRw5y2S+MOCefcPDToJdwaJxOA1/CpcwL7yCHnAJI&#10;1XKGGpqKtMT6UJYXwsWS8KgCxFdhAHiECC4+laG+xkpxbD/44yu2sGtPW9C8rS3iUBU9BxrihAeH&#10;rgIgXLb7VL9xtl0geBkQeBEAeEmrq/Ys/o19+OMHbOHJrdz7CMPOYah5TdvY2zc9aruX/BqgQX3A&#10;ZtOsFzTpvm3+a/aniZfbEr7NTnhQbBcT6AkMn/8oPRGWJWg87sNZywGrDb98xb48vAM3owNE3yIK&#10;cFThQU9C8xu84SkBwNMERPX/MUpFXcIBBkR1i3Zl32yfAKHxd0/CjbYbJxozGjIYShnSiNOgCiSU&#10;pxM2Dg8aZleRjvYe0lDyKZtp1mHdCkRYJkPq6f0S94e/B6BCXS77ZphDXoVnEOmDBxgSGpzsdoA4&#10;JBwoqhN5B5B3gHG19/1MwDlQsh/WQznaJgQEAs5vZD7aVcsIjlwck3WzvurG73VxmwjZrgBII/H8&#10;6NxUwRHwSHDEOWQ+6/nQZV4TGSc4qkJeKCEhzziBUZGGs6CqJyKYJDSqcdzPR4ED2gP74B4JHhIh&#10;AiS9kZ2ISwU4Qts+hwCMrZ9qLmSXYOLAaCwHiEPEl/Ny+Ioqh7K2bgIoIC3v1RLf0gvRcl/AIz93&#10;ksNYWytzIgoJEP0tbQxfERojOGHehfMgbRHC86AH0tmHsFg2HHCpO+E7NnHiePvVr56zX//qWXti&#10;5QKbNvUeu/76STZhwnDr2LHemp70Las/8VvWu3VztAMwsI2xvQCLnpzf6OAruwSPDjamOz0Q/p86&#10;oAGIaAgL+8VvbjEkQM4APDjPwXdTTunUzuqbNLN+vfrZ0kVzdcFwOCTf5dCwVOFh1IKBaTf2zK+W&#10;JUQyr4wTJPRAcoiKKuPeX5HGhVEFxfYd6IshygpoVMT+Pe5eSOZr9QYuzlV/+63N79rLZsOAz23R&#10;1hYCGPxAIr+2S6AsVrqDLYFmn9TG/nbDZNu97A+2dc4rAMdLAslWQGE/4PDq6WNtEQECQ171Duaf&#10;3GD/9aKbAZDfCCBb5xI+/DbWM7Z3+e/t7Ytusvn/1MSWN22nz5oQApQDxIEhcAgiUD1DQoOT7AAN&#10;t4cyrcxq0R4AgadIgBAYOG+FmIZo4BVHWAVLAoThXhiDPawHFd4HAYJ8tncw0OgyHYr2Xk5j4gbG&#10;vQs31HrSlxHaLLnhorFz458gcAOY+VnGNgEOAkX5MM4BDhluhplWfdc+lPlcA40lQzfgDgvun/e3&#10;Hw9t+6r1abwrwEhApOeRoMiVUzn85G08zslu7TNC/y0Q0twvbr/sy9vlMJVvJ4S67mFQFXhg34s6&#10;kpenEgwMcwivMVwUjzoS49GWdR0i/kFVBwzKcW7LNKRzDqGeoEEYIPSHCYTKQyhAeKi5uABGVT6s&#10;BXDsWgPBC6HkkQRAcN82Bsq+AiqrCoAwXsLD4/4HclXPIwES9ig9EIbHgIe8EYhzIPk+yFbARENV&#10;BIjiMaEeYPGJdIdHDmfp44sBDXkjhEeAYys9kTUQwuMIj2H0NrrCy9CwVRsbAWCMAEBGIhzWCfCA&#10;3AtpZyPhiYwASBpOPgGQON5aNPmONeME+PH/xZp++z9bW6T7tq+3Id3aARD0aLh6qwNCnxjPt9lL&#10;r6Ojhq9cBIhPmsv7ADhyuIrvp/ThW9pNm9kpvXvbA/febas+e1f/4scD3vhFwCoYynga/X9cVk0X&#10;+ewz41DCgukqVBIQpZCPpxBCpSp5NRFne/ZTAAVlHl9te3Hhb139ji3p1VdLbvl59gUt2kHtbREM&#10;+CKECwWSjjaPLw32GGobZwEYc1+1rYQHvAguxd2z7Pe26vZZ8D5Qp65jZfjKAcJPtr846gLbufDX&#10;gg09lk3QRrTfuehX9tmtM+21kefbn877sb1//X227ufz7PVzr7Cl2GYBjQwLlUNZjzUAIihfgX19&#10;sm032/76H2RIEgy+RDdeCMy8mvi6oiznPDSEhZs/vZTyCbMER66mKkHCsgBH1HPPIQGCujJUNKIw&#10;TDJSjUUDRgMXhlaCcY14OQQEyfDCYAoiAEv04V4H4uw/DTPqe13W8f7cA0B99UdvgSHhRjEfdWvm&#10;HLA91HPjzm27B3I0QJBGnf0QF7No9RRU9KntxbZZFtuo3VYJAYrwOIKyw0WdWnBUh7S8PYe5fKjL&#10;f7Pvg0MiQqU3opx5AELEc8mx50ddnF8Bgw8BUNVLURznnB5K4ZHEdcS4X1MhwmNnBSBHQWRtQGSt&#10;QMJ0AZEKSBwgfAiEpwERIFzu6x5IeiGEhQ9jFSuylNcYIvA+EHJFli/tJUTSA+EciK/Gcnmab6n7&#10;MBagoJVXDgyBJCDiaQ85jFWuxoLXEl4I/3u9GNIKD4QA2SoP5EM7bjA9DYDD5z7gZQAWBMjwTsiH&#10;5H0QIp3bKT4MHskIQITDXIORHtypteDj74i0t9Hd3asYxbQU8OD7JoCEex2AhbwO5tE7offhABkP&#10;r2MCV1nxhcC+PeAddbaurVtafbOmdlq//vbgfXfZqk/fsq+PbNeJ13ppDldVjDy9hcKoN1I17x/F&#10;M515jesdld4eIMLJd0AcDY0qSFguWODiyf4EDQ5noQ8JeTSS29a+ZytO6W8LmrbREl56HIsAkoWh&#10;ReGRzDixpb167g9t+8Jfwnt4TkNQm/RWObyP5X+wlwafKVD43EUMJ8G4EyIc+lrRZ5RtmQfwwPsg&#10;dKitczy+kX86NedFWw9tgvYs/619ccdMASSHqQgMeiErG0qvJKX5D+Q/hn19rvfptu+z92TE9YKW&#10;vA8PExIlOBBHWaFqfiWeAJGBABT4yY9jAcQh4vn0VlQGY7SP8OATN9L+pE8DnobJjakbNhov5tE4&#10;urGmYXdAsD7TrOsGzg12GPKiDCJAaBxlSBn3UHHWQ5qwcIOOkPBBfRl3hopjP9RH9gNpG+GFIO59&#10;R58hzWdEvrYRfeS2ct+ZT+9DsIo6VAkF/jYKcUCIX1EgPBwgLHfvwOtlG0h5ns+w6qnUeBncbiVO&#10;eR2CpJqulSbXBRDGHR7MqwUIFRApYJIAQVoA4bXl8GDYGCD7dkfIISx4InsCIPsAj+qQluZEOFdS&#10;pHNoC9CAB5JeyG6I93zhgSDNeRCfCwkV4HBpZWmjYSy+I+LLeAECAIQfVeQQlr+V7nMfzMsv95YA&#10;SQ/EV2UVE+sBj5wToReiDzACIHwr/bjhMPhasguIjKQXAjhQAofgAUB0bhVxKCbUubSXIBlBeEjw&#10;NChAgx6Hex18AZHwcO/D5zvc4+BQ1RjBoyM8jk52Boep4HXw8yT8f5I+HdtYuxbNrH2bVvqsx+IF&#10;c2ztFx/al0e2wWCs18HTJBMOtq+kKg06n+qrXkIOZxVpqHGdallV1f6OlS4MfkAhQZFeCNPbEG5D&#10;ne0aplqjcl91RYjkth0o2Q9F47h93Qf22KkDbGHTtvoood4BgQgNDWEh5PzHzCZt7b2bp9m2Bb/Q&#10;ux/+YcTnNffx9g/vtXn0PmDI0+vg0t9FzdvYwhPrAZD2trT3aFsz/VnbPu8VgONFeSE+BPaSrX7k&#10;Cfvk4RW2euqTtnrKE7Zh1vO28eFl9kRDd3ss3j0RPAgSeBsebwwQqFl7e2XwaNu/8XPcrHjy01AB&#10;blRoN27SXbghS4jwxq0FSIIjxTZ7Yl7DJ0jdOOwjKGBAar0MKg0L8yvxEOM08PthaPPpv4ABDR8M&#10;VvHUDANMMBxmqLo0vin2UxrKwsDLcLOcRj4nuD1+AIY3YcO4zzeE0FfuSxUeetKnst9K6P2W22Va&#10;XggMvffJPIdCbqdY5ss8/SZAJLbJ36QwtulQ8Di/VVcDjwMErHscPlSWx+Jo+bGE0L+AEBKoGa+U&#10;ZblCDXe5h3EoPROVO2B8aAtplEu6PvigkSHE4SwK8eocmcOEXi6vzcYACREgu9cg7h6IA8ThwfwS&#10;IBDzYAf2atKdXgkgQYDgHtccCB5AC69Dcqg4WJBPOyeIABwI/ZUEwiMAsgWgiIl0gQUeSH4fyz8t&#10;BUgIKB/Hm+olOEovhHJ4bKf3IREoEIexiqEsnwPJd0KOG9kzAAKDTxiMoBeioSxAolODDYWGASDD&#10;Ojf4fEhHhAIIJ9ljuAtQ4dAWITSqK2ABiBAahAe9EoqwyAlzLh0eg/j4Xp1sYl+HBstObd/G2jRv&#10;ai3hbXCY6sYfX2e//82r+maUVlfhxOkA4sBWDTzz0oiXBrkU0+Vkd9mWQ1g+h8H5jUZ9RkglaLbD&#10;wG+DstyHopDP7UL8VEp6H4WXEWJeVQRJboP90/vIemxH15aTy7twYp8aOsLm42mfnzEpVmBB/lY6&#10;Qg5rdexv66Y+ozmMzZw85+oreCAbkbeo7ak26zt18mLmN4En06KDrWjdw57pOdR+e8Zl9v7NU23t&#10;lKfcY6l4INQWzofMfsHW8iOMjz4FgDyp5cE75zxvL/UcaCtatAc0usLz8FVYTxAmAZTSC+EwFrwd&#10;QOwPZ37fDhMcuDkFEN6kkICA89sYFIw3Xt5bxHkjh1Hgk2UJBIeIex2eVwWIluvyKbWASIY0lDCw&#10;OdwE45XwoIGlwdQwDNIaKpKRRn0aW7bRvAHT3oZgKY14qfQAvC1DtKOhlbGlca8ChnWZx32GaDhp&#10;VAsjTkWd0AFBIj0NL1d/4X1oP9ieBp+/ke0Ud69E0AiA+DZdOh7Zlv2yDT2Pgw4PiflSJS2PpAKL&#10;KD86j/0TArFPked1AAV5NYA4ypUX0KgqAaM4zmtVPM/uqcZKrCL0/JqhrBSvMQpxhsxTqHx6IT6J&#10;Xp1Q36s8j+eqrNIDYZrgqFXxVjrtGEIBBWAphrYoQQR2ipIXEsAQQD5FnCJACBV6JDmMFR7JZgKE&#10;8ZwbARQCIPkVX4UJjpC8kABIQsQB8j4AEh4Cl/H6RDlBEgAhMOCBDO3YKkACb6QjRK+kmCsJeFD0&#10;PtB2DOc/6NnICwFAegAoHNbCduh9cCku/1N9RM/OdkqH1taueTNraN5CQ1Q/vOYqe2zFYvv8k3dw&#10;AfoNQEPrnxuhfHhKBjyMvj+x+8H3/NBRngeMdKTTg/B0CRLlob+sV9RB3nZcANvhOTBf22I95nPb&#10;KONThfpGWEAn6lD0RDKt/iLucu+Ek+n+e3Bh8SLExfbsGWfCg2gl7yPhQSkN48whqCcGnm1bFv7K&#10;NnPVFQAizX7F1j76tL119X32LryQd354j73zo3vtk1tn2saHHrftc16xPUt/p1VbnPPgsFcNPGJC&#10;feu8lzV0xeW9/AS8/vJ2wav2uxHfteXwjBIgT1CtGRIiHNKK4Sx6H0gvPaGl/eWyq+1rLuHVjehK&#10;MLgcIKmERT4dVssEDxqFkEMiPQrP24e86nsaPrlNARiUjD7zca3xCZx1BAE3oA4DN7r0Nnwc3+M0&#10;yDLeUV/DXQkSxlkm4+nG0g0k870PbU/GEgaPZajrnkeAQ9ul0S/beTwk4HiZb8MB4O19ddX+TNPY&#10;qy94TfAYCoAcQw6NbFtuT/tcScvzKLwPPzaHsU8ODs87wnyVo2/ksf8SGkhjWxnPY1seKw9zGXAB&#10;EeYxXeQzHtAIcGS6ChI9KAQ0SoAwz+XAaAQQ6EDjeEIlVMLDoVEFSnog1XkRhkcBhAq7QrkHUpkb&#10;CXgkQHw4KybTG0ng4EQ6wZJvpQskECCioa2ECmECiPib6g4Reh58sdA/bQJVPBCGVS/kuDEacmpv&#10;QzvHOx85JwJPRMNVhAaAQc+DMMl04X3IA/HhLB/CIjxi+IreRqy6Gof4hN78qm9nLb9tW9cCnkYz&#10;O7VfP7vu2mvsuacety8+f09PjodwUfITF1o6m5PjNO4Kaw17FR5peL0sYBBh2cb78CEl5rM867rU&#10;R8iHmmjcPc1hKBr+rFMFAftLcDCkV6MygodlRb0yLPZZIeCBbSkP7Xeh3b5Dm+zlKyfZXBjf/Ix7&#10;eiHLBZBONvekVvb8xKvhLfxCw05bARF6IVs4oT7nZdu18Ne2Y8GvbPuCX9iO+a/pK7u7Fv3Kds5H&#10;eu4r+gIvh734t7b8UymChB9TZMj/RidEtsxFn9DG2c/bmqlP2OZ5r9jrF//EljZpcFgkQACLJ5AW&#10;RNIDQZoAWXx8S3v7jrvsm69260atgoArqgqvgzclgKEVVo3EISuWKY1rJT0NwiBXUQkaSCdM3LOA&#10;8ZNoHAkPN0DVfIY5FOVP4DC0MuIUDVuGNHxUtQzGmUAQPAgG5hMw6C/aJgBkqBkPAFSHpAQdiAac&#10;T/3envW8vQ8RYRuI70ec8xQFpA5gH0LeHlKfLCPMUHZwu4y5wyNgIqBU5f2nfPsu30cPq/Me/2eK&#10;+twf9iExjZDHH6H/lio0UBdx1YkyPwaMExAIJR7DAEgxtEV4pJAHSPhnT3Cd4PpxkNRCpfBCCpAA&#10;NAj1wBNl/uATHgiHq7QaqzFESoA0fmOdQ1iZJ3jQI4EIkcL7wMOuvA7atchzgGR4NDhKfRYAiRVZ&#10;gMgWQkRDWwBDQKSUAyTnRjLuk+koS4gg3BYw0TshgMhxo2H4hwIOnAwnQIbKu+CKLM51JDA4/+HL&#10;eUd0Blg6+Yos91h8HoTAybkP92piuKpXZxvWo7P1a9/aOtTB02hRZ3169bErJl1iTz2+xL5Y/b6W&#10;JPIm2rXzC/+XQhwgX23gyjE/Hjz3FEpDfywlKEoolHGeDIZp+PXeBvOr7QMSaejduGfZPxL6Qch9&#10;U1uEgkm1TgxTsR8Oy+2UAAxITyBRltKb6Ie32B/u/JnN/06d/7dGDGP5JDi9kE42p3l7e/36hwGL&#10;V+B5PO/ehyACj2KGw4Dft9LnSUL8WOIOeBY7F7wGqLyqiXfCg+ISXv7B1EZoy2xCBH3A++An33dy&#10;qS+8j01zX7R/ufA6W968DSDRKeBxtPfhq7AAEX4LCwD5dM4c++brXboJEx4UYVEsy5UcDD68UHoV&#10;RT7jCh0W+yACxCfEGXeAuKcBIyGIhJFCnuLI8xU9MJQBDPdEeD3SyPmwjyABw6cneYJBeSxHXAYw&#10;8/iE7/ky+OmhhDwe+xBie/dCPJ71+X6GJsWRV4Aj+8C++DwJ2yGvYvwPAgYHKO6v6nhdGm8Co1q3&#10;RjUgIYR8P3zbtdK+qs+Ug8HbZroKl38AGvTjocdLqIRQ5kBxr8OPAbZT1PHhrARMDl/VDGNliGvF&#10;vRAHiMuhUR3WKpb0SgQKtItyb8MBggecSO/dDVDkXAihkUt7AyJa2itAlADRG+yACON8SDzKG5E9&#10;CiGew1sFWAIijaGxYys9ElcxL0IJGAQIworSK8kv+NIr0Zd8CRDAIyHCeA5fVYexBJAh7Vva4A71&#10;gAc9CR+6crXxiXLkjwxPxL+JBWgQIoKHv7VO70MfXNRwFT0PHwbr376VtW3RzNq0amUDT+1vP77u&#10;GnvmmRW26rP3cGHjojq81XbigG/BAdD3sgCJmm9Uhcq4w4DG2elca3BLORQaexZuyMthojTmnH/Q&#10;ick0VGP4Q9XhpTLP84+qT1hQiGcZ6xEcpRwe9FAEEYasx9/GfUL84KGt9s7CWbbgxFb6dhX/JjaX&#10;4HI1Fb/GO7+hm33x0GO2bfbLtnn6c4DFc/5Nq2kAwqNP2waEjK9DPL9ztX7q09BTtvbRpzRhvh1w&#10;4EuD/F4WJ+D1UUV5IfxGFuADb+STu+barydebi8NO8ee7jPUHm/TzZ6Ux0EBHq0jhBwi7oFwEp2Q&#10;Wd6kra197hn7il/j1aRlqQRCehS14k3PoShIK6VgFBHPsABGSvWjDeEhORRkuGlQaLQLeT/uiVCM&#10;wxiGEc+hKxlrAYRlMGRRR/MNirvRTRAkaBICaZDTAKcxLgQDmfVUjjjvExlxyffH+8xtcSJ/O+oj&#10;DgAkKAQAyEHCNNoe5Da9DcPDCRTkyyNB+4MH6KGgT5VD7DOU+0z5drxNAYRqXO0zbFQnhd9xhGI5&#10;fx+Ou6TfyrAqz3PQ8PdX0moHUOBacVgcDRBNylOIEx45pMW8mmGsgIh7Ho1FuFSGriL0FVkp5jlI&#10;OIqid0I4cd7IC0k1hkcqgUF7kADh2+vlhHoOZ+ULhpwPSQVQCBJ4Hdu3fGw7YigrVcAixGW//gdV&#10;EMCxI7wQhwiAo+GsYwGkc0N4D4QBDT/hQC/EV1txglwvFMIjKQAC0LAegTFSk+M+QT4Y0OgDaLSv&#10;a2Fd2rW30cOH2223/cxefuVZW7vmI02E8/MmPLD8SCHBsU2iywWIFACBx4E0xQNUzE1QPHAMcWDT&#10;mLvRLeVP8nz6p8dShU0OR6WY53KXMdMJmxIADgF4DDHElGWqr2GutahT9ilQVeqW8HBQSOhvB/Jc&#10;DhFBir9B+7Ma3tkmW/X7l21RK/9kCSEigARE+H2peS27AhRPaXhKAOEE+gx4EdOhaQ4Seh2cZNcX&#10;dvmux1x4K/NehcfxvL1/1wL76L5F9sHdc6EFGrraMus5eC6cE4FHA+9j++Jf23s/ut8Wfbu5reCH&#10;FVt0sJXY/pOF51EVvRCuzgovBOILhE937G073n1Dxoo3ZL7Ux/ddfMUUAYIblWne4LjZBQ2AguLQ&#10;lIMBhnUP8wgOGgLk01hoCANlEId25JUgVJlEg+xxH4KiIaLRhjGEYWa5GyqKaQeAVCnzJ2aKxjiN&#10;GY17goTtogzG0ftnXhhsink4Dlkvh2e8LxpyT7ungX60f9FHZTtuyJE+SIgwTQAwz/M9L+rBaDsk&#10;PJ91Mp4eCz2YbK/J8YQOyhIAggZDpIt8xtWWcQcC3wvxORCX6kafOfGe745kefX4OjgSEIQF85nn&#10;9RIgqRpQ4PpRHO107hF3oGTaAeLidRYPK3yYqUCjeMAp8tM7oScSwBBUSoBwjkTeB9Ic2nKQVKBB&#10;VeZEtKQXNqKx3La4LSiAUhnCKkAC+yiYaMTGPRLZzgQKIKKXDgMWVa9DH7mFBJCNGSZA+NmTEiI5&#10;D8KXDCUNYXGiWyuwfALc391oZ6O78+OJAAg0jPCABsEbGdS5rZ3esa3179Ra37Lq0QbAaNnM2tU1&#10;t66dOtjEs86w2+661Z55/ilbt/4zOwRo8OKkcdTwE34oPYzqHzURGFvxgwt4SF6mA5MQCFWNfR5c&#10;HexCTHte+WKeK8FRGP/Qrhpjn3UhwSHilXyvU26HnyMRoI7Rv6cr4CgEoBBKlTwOaxX/qYzt8uLd&#10;+sU79ljvU21J83aa8ygAIoh0svknt7HXr/65HXz8T7Ybhp4v/+1a/DtNkPPzJLsW/RIexXPwQFba&#10;Zw8utQ/vnGVvXnev/eGCG+y1MRfYYz0H24K2PWxms3a2uPcIeRuEB70PwoaeyjpA6fM7Zwsa7mGU&#10;wKCnwZVXme9y70PzH9jPpSe3tldHnmkHcZx8wjJuyLhx/W1x3qjhPQgMfDp0eGjlFG903Pwej3R4&#10;IXw7W/MBCAUQplGXwzwOEZYRLow7QA5TMuAuGejqE74MtqddNHIVI0njq3KGMOJqgzQNfLRTXpT7&#10;Ez8FI888Gk2FLM/6EGGBMOHhAIk62SYlw4vtsc+DOyCGUQ8qYeEQIdAOHWR6u8qURshhr4OERQDD&#10;65X9JARqjH0eB4JDYjqPDepgv8s2tWXHyuO2maZXUgVIDlOpvyzLvFBRX3BwWDA/vQ6vVwUJvA8K&#10;6QSIhrMEh7g2UwU8qApAtJQ3PZEESL5guE7ehw9rBVBwfx9LjcGR0rC27F1VmRfwoH1USKA4PKrS&#10;gzjhAQkeCAtPI6BSAKRxnOBIpQfC+Q96IKHjRnbrKK9icKe2dlqHNvqf8W71za1Ly6bWoemJ1r7Z&#10;SdbQ5ASrO/5b1vTb37bmJ51greBhdGzf3k7t19eGjhhig8cNte4j+9qoy86wi++9ys669UKbeON5&#10;9vrbf5Dxp6ehYSr80ARHxgUQHAzmJVD04xmiLYetSg/CD2rGM+15DoDSqDeW19/Op/6Il+1hvCXk&#10;BZgcPPREwivAiXZA1MJBfaAsh6V27lgnCNBjyXICiG1VT8AgbFhvndK+bQdJwsQvIlxguPh27lxt&#10;z0840xbHV3Q1rxAeCL9JxU+5L6zvYi+M+IH9EVB4/bKf2Z8vvtn+8INr7dcTL7ZXRpxtT/QZZsu7&#10;nmZLOvS2RWi3oGlbvVi48KRWthRg8r/G7Qhvpot9cu8ieCcvyVvhSqxN8F5WT15p66essGc7nWIr&#10;sU2HR7cASLz7QWgEPAqAKL+rLT+hlb19+932JQyc/g0wbszGw1Yagkrx5o6X++ht0BAw370OlrOM&#10;AAnBSLiHAYOriWzmuTeieKyQImTSYDtA3Bi78Wfay9L4ewgjh7g/zR8ttVe7RlJ/pQFXH/vdS5Ax&#10;lPFke3gQquft2BeX43o/3r/qQQcFAKa9n4SA4AEPX8aYdQkA1g2x/JAA46EDJPqkAhgHUNfzuW33&#10;bBwkGTo8GCc4+MdnR9Q/0/hN2q5L5Rx5YBhplSc8qnEJ5fjNjBeT5QSEAHBsOVAIEFd6HHq5EyHr&#10;ZJjStcRriENXupYSIH5d+vsipRwiAQ4t4giQ7HFYFBDRfEgAIwFSies/1RU2gkhMpDeGCOUPzaUa&#10;r8zSy4YCSgkOrs4qV2jRC3GIUOVn3x0g6YVQ5XAWvBDm5Qqt6jBWQITx4zrUtbQebdvZqd172JDT&#10;T7exI4bZGWNH29lnnmHfO+dsu+zC8+3aKy+zm2+4zh55+D57cuVi+81vX7Zf/deXbNYT0+z8uydZ&#10;/6tGW7vz+1nLc3rYCSNb20kj29npl422P77xa/0vyGb8AJ8cp4fhoNgSoTwN/PgcnhJAQjxwyufB&#10;4oFM0SCLxJW8zEeoJ3ml0S7bZl16GuFtuOEPg00RFMin16G6oYRGAR96JUzjhHPoqTqH4UDwoaqi&#10;D9TfBWB4HuERsFE8IFLTPvYH4gV34PB2++N9d9sC/icIJ9BhwKUAiFZkwfgvOLmVPtW+gC8HnlBv&#10;iwCIJU1b21L+GRX//wOgIGz0IcSWgBBBxBBGXkI/85q2s9evvc/f/5jJFVnP64XENVOetG1zXrRX&#10;+42yx9BPeh9PtvIhKwcJAeLAKNLqt7M9Du9mw6sv2hH8lsIDQcjhK0586yZOQARIfCKcxp/5uOkB&#10;B5/PIGxQHl+m9SEthqxL40AjEvCAAc8PEHoZDEjAoTDwFfmTLOXlggfytfwVBrQUDKLyaMTd+Kse&#10;+wmDr/ZK0zB63RqDjHI3lohL3veRCFWP/SiOviJPISHEbUaafdOIuyF3QPCvg90jYXoH0u6hHKGn&#10;AqN+GHW97+gHZWV/IbbHtst9pHB8mEcoCA4OiFo4eBvVgb5EvNg/blvl6IdtIl6rzCM8+AInQqZ5&#10;LOMcecjzGWBgHebxPOP6EEhCNfBgWSFcTxKuLV6XiPPlQodGiOUMG3sgMeFeDmOVSmhoGCvgIakM&#10;3onu7UaKYa3GABEsoCpEUgkRVwkQ/glV8S+GWz+LdC08HCqERHgc1GaC4+MQyypeCFdhQfy8SX7i&#10;5Li5M6bZL19+3t79259t7eoPbOtGbHQrjN5WGLdtPAh8uWu93Okvv9pmf/ngV3bXkjts8I/GWJPx&#10;nez4ke3t5LEdrcWErlZ3RjerPxM6o7udd+sk++TztwQPfuJ9C37c1m05z1GBR4gT3uX4XsRxgBIk&#10;PmzlMPC4G+caiFTj9CD+v+oHMOgRpOFWGr+bMEmjzjx6ItWJ8vRG+G4I5zBUL6W+PK/wbhiHHDjV&#10;+lEPMPL6TGP7uJiYFkBwM33wmxf16RL9/zm8D0EjQn6Vl39pqzwo/+hJoCAkwltRXIr8kF70i/hc&#10;flhx0s/0ngdXZmnSHeKk+67Fv7bfj73AlvG9kwRIhAJGeB4uprva463hfQA4z/UdaPtwfXF4IuHB&#10;G9M9EB9u2kcwCBAOkgRHGn4BBDe64ME2VDGpTmBkXfcyPM18eiPeh8OBgqGrGHo3PLUGyssCNjJo&#10;NHxhUGkIFfcwjX0JEEKHQj+4d1iuye4CIGxHsS83ljLOaOvGM8u9rg85sS33JQw+hbb0QLQvAIPg&#10;QFgo9Dx5GxFPoDhIGGb/2R/y0FeWlVDiNrhtHB/G1Z75qCcYMS+kYwhgoL6U/SD+Zfan3wtFv+W8&#10;CNMMUUYwZJwhy9m36oR0ntxD8aW/0U5xnnPAA9dLFRwOEofHQXgWCgkJlDlMcnVWCY9/BBCFKcIh&#10;pDiHt6rwCGkVlu5th0b1C775nyGlHCg10KDSRiKs+dyJVIIkPRFXvDdSwCNAIo8jACLPw70PB4hD&#10;RCBZ79q6wWEigPAm5dgzjRaNuCaz0SndGq4d5nfiudPvf/pHu+S+S635BEBjRGs7eUwnaz6+mzUb&#10;38XqJnQDQLopbHVmd2s7sZfdP+8B2xzeh+Ah1YKDnkUuyS08DeXTA8HBopgHo58QcOOdcRrrxlBA&#10;/QzRlmUpb+f9lXMV7MP7Uah6BEgJEXoCBTBCpfFfr2Pnw1cBAHkVOTzlnkeq9FhYVkptod071uGC&#10;opCvi4tPLeux/dX27DnnyrNY3tq/bJsT6emRuCfiAFF+QCGB4WnGS4AINhWALDiptf3u/Ott28LX&#10;HB76rtbz8D5etl1Lf2tvAy7L4NUkIMp3Phj6/IheJoRWtu4mmCw/sZW9e/899vfDMFC4CWu+iKub&#10;djMMPD0OB0iuqOIEtw9JufEnDBSyfkIDotF2b8PLq1+79XYMCQKEMjAwhDT0MECCBwynDy3B2CE8&#10;QmMsQ06jjW3AyCVA6B2wXIaa9aA0vooLHo2kMpcba7YLQyqDiv6i/+wvYZNttC+om31xf7hN3y/U&#10;ExwIkOiPceQrRDqB4mX+Gxwk3Aevl/06PJB3qGL8GQ9QFNuI9CEOm1XLAyA08A4Mtkl5ugqBnPso&#10;4MS8SGeejk/CA6EfL24Hwrl1YEQbAcXDlOBSwMPjCQ6BJd4P8aEsCtdnFR5I10LEw2IoK94N8Rdh&#10;KwDhsJbuYcKESohAut8dIsf2PphOlQCRLdMDNmChB+9SxfezCApo95aMBzwgH8oqPZFyLqQWHpRW&#10;bREgG1AOaSiLEFkXANm1FU/Wm1fbFnge/CdB/bOgXiD5xDaBMnuw87/5y7N22qSB9q1hDQBIV3gZ&#10;PazlGT0EjObjugAkXazF+O7wPJCP8p7fH2iv/uY5wYHwKOc/YpKcgEBZVQmUFA+QA6Q0+jTyVYBk&#10;WM6LoF4BkMhnufqIvCJND4vAiBBlPnRFwXgj3w17gsGVwCmGrQQI1GW8qoBIzokwj/Xd+8h+2Rbl&#10;CRBcVKmdEOEhoS5vsg9ee9oWtuqoYahyOW85lCWIREhIKE/lCQ0oh64KZZmnF5/cxl4ZfaFtmvey&#10;/lCKEOFXffVtrHmv2Nq75uijiD5BToAQHrVex0oBpBvU3R5r2sZeGzzK9qx6TzeubsJYaeVPfDDQ&#10;mihHWeQlQGo9EHoSEIxBkWZbhAkN9za8jXshDhZv5x6BPIPCS6CRoUGC4YN86IhGuxSf7mWoNWTk&#10;eW6YEYcxTAMvQy6jD5hoW2wTkrGr1vV4YZwl9x5k2KWyntqon8yjgfUy7yf2JQy/q9IX0g6OLKvW&#10;dcBwH5hPj6BaT2BRebbz/fUw61AJB48X8x+RVwMS7H/WbwyLlEChMCbVizSPswOkhAqkcxmwYB6F&#10;8+55EeK6yIl0v2YiniJEAhiapxM4EiAhgaNUdT4koZHDWQkSxXEfV+UeB+9tB0fCpJwHqcIDkg0s&#10;AZIwaQwQF7yNiKd3kt5IEeYfUlW1CZABNPzvcR0qmnivAUjAgwJMjvv40zds7doPcAA3iNLb0fFm&#10;gGMzOwM9f/3G89bxgt524th28C66ARxUd4kwaTaG8IAHArUMoJzzkwvt08/fLpbq5gorDmFphRXy&#10;3fPIMKBRGPfS4B9LxQE8qqyEB6UJ8uxTeTDiRd8EQcQDHL4UFwZcACEEYMgBAcLCoeDGf0cFCo1F&#10;GLBcUMETx04JHgTyCI8SKEwznm1ZP4X2EZc3gnocStx3YJP99s5b9FJhjQdCVQDCDxxWAZKgcLB0&#10;tseZjnhKedDSpu3sqVPH2oY5LxYvFnJZL18s5L8bbnxkhT3ZoRfq5z8Rlkqo8MXBJ9p0tacYtupk&#10;a557CkYAxpw3HW/ChAeHqwgOzmXg2qP0R0m42fPdCBp//6Af6sMQ1K6oIiAIBM8TXOixsC3Ki4l0&#10;tMvhJJbRoMgwwyinp+FhisaKkKE3QIB43MtgTA/kU70b0DTs7lkkRLz/7MPl/fsTNw2q98OFBQVA&#10;2KeMvhteGu/sPwGl/eN2o7w07rFvkPpQPw6ALFN/8BSyrX4P4uyjqmIfNI/CuhA9DHobkU44JAxy&#10;eIrytp5fLS/mQtBXAkVeTMAiQx1//k7Ey+XAnl8LkGp+eB64FqgSKgw93+FBlTDxB5lQAYzwOHCt&#10;1kKE4AivowKRBEh+nqcxQGohwjkQQqQKkPBIOOogaNB+edztGG1bAqRWJThSgAT/gArxmuGtAIi8&#10;EIaARMIi5SCpDGltBEigHQVAIA5faUIdAOl6wUAbdM14u+z+q23Jywtg8D/VR+34ZcbVf/21XX/l&#10;ROvVr97aju9qzc8EOCaEABDOe3jcwdIKnkkreCEPL5miH09wpPehCXR5Hg6NBEh6G/IyCoNOA8/Q&#10;D1rGdSAhHVzOGeTBlaKcxjjydfDRl2BQ9OuwKACCdhrOCmD4X93yxMG4Cx7hHRSi8U9FWmApvZKE&#10;Cz0HirCQp0GYCBrhnchD4XYpgoLDYay7XtAo4IE+6PJyuIff4X9q7DgfykqIHAMmAgS8DaYFiUbA&#10;SBXloWX8o6jug/RpE75MyD+VUnzW8/bFo0/axkefspd6DdGEvIBxDBEgK1sjPLne3rj7dvsKN/kh&#10;PNHluDI9Dc1jyFsIhdGvehFu/BlGnGGk08NwzwN5MCAlJBwU7qFEfi6tlbEJg1yEaawQp0FCe8WL&#10;Mq8n4xpG2A0oDTXTYZjTaAs2YfgTJNiutpUAoOGmsWc/EZc3AIMtA85taRse9/2DlEa+hou4ndyf&#10;bONp9c1Jcyn6kLAvNNgIvR+WcT9cCQ71wX2RuB+5Te4DVMCBYAAEUVYFiOBQhUT2UeSXZYy7txJ9&#10;Q1WQCCI4J7m8Nz0PvUOic8U02se5y7mshIfnOVQEkVAJEAdFeiKCCB9yAhwlPBiP+ZGAR+mF+LBs&#10;zn/8xxBh6BJEKnMgAojsBm1L2DDEC/sne0GblqL9rEAi5OD4XGFCRPEACGGSE+vFhDvgQQciV2tp&#10;cp3wkBwglH9kMVZhNQUYTh7b2b49oq3984gG++4dF9uff/O0PTFxgt1Z38pubNrC7mjRYBd0baPh&#10;qRao35IeBzwNeh0ctqonWOCdtAJE+p8/TMt3afD85cBy3iM9DYnQkLGOOA8EDwgPTnGAUCYD7xBx&#10;KCAsJpxdSWynNU+AH/SijgACQ44+fW6DBrxSjv7Yv4ancPISIDTkPtTkdTnc5UNT3AaMvIy+wyDz&#10;BZxMBwwIDvcqGAckGBI6qJMeifIDHKqLUNuIPF5ovOA4Dv7xb1+yhe272pKmbXw+JIazBIQAhUOk&#10;Fg4OmABJAqUxWJBe1La3rXpohd4HWT35CVv76DM+jDX/Vdu75Ff2Yi/+R3sJkPxce4KMXsjS77S0&#10;1879nu3DxXcEN2s+0eUTX3WeI29oBwjDCkCYVh1CgHG28XLOYzB/PwwHh6g0twED7U//XlYY8Chz&#10;Yw6DFVJcBoxpGl6Kxi2MaVEX+TKybozdWHv9jMuYRxv265Pekeb2FadoJKONDGn0A+U2vCzF/fM2&#10;kupRlX1WGtuPOupH8Nip0Pv1ck2qw4j73AXqRzn7kleFvC+R9yXaepj75MY+AUBwfAV9qfpIhxwO&#10;LgcDwgpwJNVDHo5FkVfEIx/HzCGSoPAwASKwUKrnbRgKPoQGwhzSKoewEiK4jiTE45os5kNCggiv&#10;RcHDr98qUBwkhEdF8kRKlQBh+hgAQTrnQwqAIF3YMNoa2ijaLtkljx/lgWwhHFbZbsQ53CUhXvVA&#10;GE8PpARIKXkhmwgSQGSTA4ShXjzkJHpjD4RDWC1g+OsmdrdWEwGCiT2tyfjO1nVcN7uqoYXdfnKd&#10;3VLXYD+ra2U3tG5lXYd3shYARovRnawO9QqvAwCh6sZ1spsf/Jl+qJbkYqd8whw7xZ3Hj3Kvo6IK&#10;RPzAlHKj7mFh7KniwJbQYJ7iWY9h5mF/OEzldWm4o45g4idLQ1iIa/hpO4w568Fo08gTCvIuBAXP&#10;d6O+XmJcXoXKfLsCCUEAcSiQ0HAvxAGieACE2/O6rMc+CA9vw759Ww4RfpeHk7pvPbvMFrXrUkBE&#10;AAmIlCJEyqGr9FCqdXLoqgAJ+pjfrIO9c8sMzYN8MfVp28wJ9CW/sW2LfmlvXX2HVn0VS38DHhln&#10;//zm1UsTzrLN779hR/biBuV4Mm/Gqnhj4qYuJskFCcY9Xx6ExJuf3gZhkm1YzvyAgrwLeh0BjcoL&#10;gHziT3C4YQ9jUxitCKUwxgCBnqplNGE8UccNdRpSKtoGNJinJ/lIu7fhxr4El9dxaMT2aHSR59ui&#10;wc06ZejbRXvED9LgM83tqE3WC2lfUE6jDxEgAkCmDzOPQjvmse5B1gFoFPdy1q0CRHGUlX1VoIF9&#10;E0QOY9sSflsCgr9T+1SpG3HVwblIz6W61Fd5PF6EgUARgNA5DTGd+ZWwChxdAwkOxEuI+LXm30LD&#10;dcU0oZAwUdzTgkmAowAIyyIuaCQ86JEELBqrOoRVxJHvAHE75POeaavcvqVoE2nz9jKEzawCRPPF&#10;0G4KedQehigrvA/aYdjkWoAQPgmQgAjnRwAOn0SHABKK/y3CORC9DwJxquO4lmf3FEBacmIcojfR&#10;7Iyu1mVMF7uuTWu7Dd7HTS1b2XWtG6zbsE7WDB5I3fguvlyXXgfaNhAggEmPs/vbb/6Ap1QcDHeD&#10;uLOABCQPBD/OvQ7Cw0OllUcPpBYitRPi5YEsRGN9rHyogIji6IN9qx8Y5KyjchhqiYY8jTqNeJRL&#10;TGcdnuDSO6BhdyNPKLBexiMEBDghTpDkkJS348q3aKNy9ktvJ8CDemrDugj1tIL4XvTHf007iBv1&#10;7ecft8Xtu9vSk1qVHkACoUacCynj1WW78iCyDHG+xzHv5AZ74/oHbPeK39vaySvtzesftNfOnGRL&#10;O55is7/VzObzPRNo6cltbFnTtppUX9GiA/ajwRYdX2e/+P75tv3Td3BDwyDmm+W6EeMJDzewexiu&#10;BIevnoI3oRvfvYryRb4SKgwFFQkGQ8BAPoxHQoWGJIeraFSr8HCDBYMnw+zGzcOqmIfyNNZF3Sgj&#10;PBSijEZX23BjLiOc6ZDmQtDWwRBtZYTTUKNfGV3fX/URddNL8Xc5vI8y7WWF98N2MvABhVDhiRR5&#10;jJeQyHSN0Jf3wTT3lRDx+g4P5lEVKOC69N8Sx4nlUVatz9/6VZSll1IApwAP5WDwc+bpBEjOjTg4&#10;6IlEGteAVKmrrw5AgghVXHcOFL8uY7kvJKDwes2JdcGE6RIcPpyFEA9IBEd1XqScE6EY9/TREPEH&#10;QylsgHshtFFVgDg8GOfCJsULW1naTeY5RDw/vRB5IjXggGCfd21GPsR4CRDY7pwDoQfCYSt6I1QC&#10;BB6JANLiHHgUZ3W3FhO7WUuIQGh1BryJs/hiYXsApJX9DLq+ocE6DWxvTcZ2tvqY8+CkOT2PNvBc&#10;Wo7tYtfec4MMpGDAoSeCQy6R7+TOLQEQwgR10vMo4mrnByLBkXMixwJFQsIPaCOF8deTPIx+rrTK&#10;oaNawDg4SpAgZLvow/NCAkBCICCycwNCqixzoT4uEIdHgqes414LIVLW14S7PI8yn/3zXRz9M19e&#10;cAgP4Env89+/ao8NGm6LvlVnK5q3d4jEkBa9iyosHBIVryOUw1D+vx1d9NXfJ3oOshXdB9uy/iPt&#10;lcuvst///A57c/pke2fudHtz9lT73W0/tVcvvMCeGzPWnhwwyJ48daC9OO5M++sD99keXFi84fV0&#10;hxswn9Z4Q+rGxI2cQ1IlSJifwPCbnHFCxIenmEZ/FYAQFA6XMAoyGG6sHRyel0NWDhAaIRouCoaQ&#10;xlhwgJTPuBtof3JORR3Facw8vzDY1XZZRoNekT9Rs4zbpREOwShXjXa29f1ygPg8BtJqH/1XFf0m&#10;IGjsEyTVUL8vt6W8yrZDuV+sz3K1kxwgXxX7ThhwGIsA8bhrRwxtsT+UV/JdOH5KO3j8eIZ4fqoA&#10;QVh6JmijfJ7nEhIOkEoc14LKmUY8y/2acaAQFAp5LSGekjecigef9ERKcFSVEAloBEDojWjpbg1A&#10;+ACYAEnl/Ed6Ia5iSEv27Au9H7I3Qub5MD8BkbDINAESIKFQLoAEPASQSDtEVtnuTQ4QLfWtAiTm&#10;P7ZB+rMpwaPqgXxkxzU7t6c1P6cnINLD6gCDenoTEXYa1dmub9XKbq9rsB8DIJ2HdvY6BAcgQ8+j&#10;AR5MG3gip507wF7//ct2mDu37gPbtvZdO7jzC10oPBn6IbHzOSaXAKF3UMAjVMyHIPTJb8TjgAom&#10;NOwhuX4xRJXwcIMNCFA4IT6M5f1o6W72oxDlkM+PeDzBwri8goj7CQ7DLuPOiyQhUnoegoT2wb2Q&#10;9Caq8v4IEZaxLr0Pr8t99j6QRv9c2OAq87ntQ3ji27TqXfv1LTfbsu59bBEn1/UvgQRCBSBHheF5&#10;CBy+ckpeTOsu+ubW/BNb2u+uusZ2ffCm/f3LXfb1N3vs79/stb9/jfDve+2br3bZl7j5DvAYrvvY&#10;dn3xgR3CMfqKRoM3Jp/oipuPqtyIhICAAQUQXLyh3QPJlVP8zwsNYwkGIeRrJRMMTQ4POTCoyKPR&#10;YDnqe17FyMIQuTFi3I2U8hIkiHvd2vruhYT4O6O8eEqv1FV9iLDk/hbt1DaNqRv6BEjOPbBOua9p&#10;yLN9JT9CDkFluYMJ/UWZG3FXgoDbP4zrhsNZX0olRHJbh5EnKR37Ban/2IZDIT2LMix/H/NSTFMs&#10;CxEOPPaIl+cBeTiPPqQX+QESpgvg4JzqSwA4tv5QEHk873HO/XpIgPA8lPDwuRFftSVFfg6pltev&#10;Sw8/R8HD50K0UosCTHIoizA5NkBKz6MKEp//gN0RUCoAoWCzqh5IIdjMPdtWQQ6LBMgeQaR2CIvi&#10;OyES4yk+1COP0PBVWS5fhUWQuHwI6xOJ/xGSH1Q8rgk8jubn9AJAIIBBAIF30YB4e3gVV7RrZXc2&#10;dw+k4zB4H2f11LxHA9p1gzdyZv+OdmX3dnZPt862csBAe2rAYHv8tAG2rE8/e2H8BHv91tts7QvP&#10;2WH84K+ObNePldukH+UAKYewAhgy8qUKg46DmcAgXDzMPBhWHdggOU8KxPya9ggJEP8+Ffv2NmrL&#10;flQXUt2yrQOEhj7l0OCQEg05DbqgIOOf5RVYRFimve8yjXaERYT0VvK/wOl9+N+9er5+W5TxQpTh&#10;xU267r0/2S9/9hNb2LWXLTqpFTwSTnR3AhgACsHEPQ16KAIGAQJ4EBqPtUaI9ILj62xZu2729tyZ&#10;9hXBcWQXbh4Yd3gSdN91YyF+GHm88fzm9htdN2Fxw0EaBqiINyjaaNgqltvSwGeY8s+aB1CKfAeC&#10;hHiRRyORHkfU175IXu4eCPYRKgxTpMu6+Tvc8KfxTYOZBjnB4gaQoRtWKesJNNFXcXxYJww7wwBH&#10;tld/Gv6h8WS6hIDqQm7Y0ZfmMbyPqlHPum70YxvsX/nRZ5QRDkcO77KvAiLql4Zc8vo1CsjV/F7u&#10;cwGIPB4uzYWor6wTZfqNEOrKS1GbPA6oz+OL+g4JhoQv8iRP87wWnojquASkgIWuBylhEiARKBwY&#10;ilfF61IPNgw9zsUeWvChazi8aEIDXkYJEngde30VVnUYq5wPqQBEIaCC+1bggBwgHk/JFqUKeFBM&#10;p8p8wYNAIUASJMgXTAAJCXa2Bh4BENpjH8IKeAgg9D7KVVj0RjgfcjRAuAoLagZgtBgHgEzoYa0m&#10;wLMY7wC5vE293du8wX4KgLQb0NpOGtsBXkhXGzq0k93ctrU9ArhMb97apjdrsCkn1dmUE1pI005q&#10;aVNPaG6P/OcT7dHvtLAnh4y2jxcvtCM6+BudelWIECA6EA6N4oVB5uXTv4y8h2zncPCD6eVxIlgn&#10;QsUFgZSDQENZFUj4JDUMNCEhZRnjZTsZfJ1gttmAk83hJYbMJzRQpnLEQwmJqtS39jP6LIR+2WfN&#10;sFXEE0iEC7cVAKEOYB/4NMbPv3/2+m/t5VtutKWnnm6LW7S1BfAmlpzcAKB0sOV1/re4BMnKtj1s&#10;ZYeethQey+Lv1OvDiq9+9/u29W9/sq/gYWi8V8tvcQMJIAx9XLj6dJZKUBw1HMB8xQEHDV0lJHDT&#10;CgQuB0MIZV7uRoIT0L5iCmXwPrK+hqyiTE+ghaHxkAafHonSMv4eL40u20WaBixEgyYpH8azqO+S&#10;0RMAvK4b2VLaTz7hFgawrJOGvDCainMfctu+vayr7aIOwaA+FOe2fR+yrnsiDpBD4T3oNyBOSHx1&#10;aBfactsQ8pj+ShCBN8n4EdaNNvm7uA/6nVRZ5vsZ+y4IsT9vU7TXfjtgVHa4AhLWUd9ZP8RzUwCJ&#10;x47nqzyffo4RCjLVcsarYPHrJuHhwEAdxXlucE3hOuR1WsCkuGb9evXrOsPyGldcdowQASwY58ux&#10;AkgtRPSvmwkNxrUqC+lGAJG3wvta9z9tS60cGKX8NQYHyp5tFOKCiIe0o4wrPwEiiCQ4POQkugOE&#10;XginG6oAKSGycyNXZtUOXwkgHLpqdkZ3azKui9WN6WItR3SyupFdrH5UF+s4spNdWV9nDzdvY4/U&#10;tbGffHesXXLrxfaDYd3s7hYtbTKgMblFa3sUmt6ijc1AvRmACcPp0DTkp6Yc38wm/1MT++X3L7RD&#10;n7ynJ58cl9OcSCgnzvPguHgAXdW5ifQYaIT9QDsEdMB1EmicKQKghEABA6lycnSiyvw08jVtor+q&#10;F7Jn50YPaeyZj207RLxOGVZVW+77jTDhkApw+HaYRjkV5bzo/B/TXPt388NzfMrfaBs+ecPefGyR&#10;vXbzT+zpsybait79bEmHbra4TWdbVN/BFrWGx9G8rS1r39Ne+d4F9tmTK+wIgPEVjAXf2/AJQ9w0&#10;AgYMuuQ3EW8yn2hkHNuL1SwFNOhBRNpXupTSuDP2MSHiNznBkDe9ew0OloRAlIWhUBuFLOOTPg0M&#10;jY4bGnkUMDLyLlDXDVAYIYT8jTJ8MmJu1Dj8RiPmBp0Gl2EYO9ZPg1cYPhpNhmnAIe0HDDz3S/uI&#10;ND0S1HWvwOt5n9kHJANfGuqiP9X1dg6NalsoAKI2AgQVsGGfNOwEyBGIoJBYxrSXubyuYMPtKU6w&#10;ZP84Duk9yLgzpKFHWdGeebFfiOvYMESZ71+UBXgT1KxXO0+ScfQfQGgMkJr3SuKcUiVA8rpCXV07&#10;FREgeJBxcDhA0gvx65bXLK/tzX5dExjhecgDiXjK3xEJmBQAcYhwSMshUjuUpQl1ive7PrgYcdkO&#10;H8aSjQhbonzZKdrGsH+Ic/5XngYFWNAT8fkQj+u/Rviw3XjoKkWAxFzIzk2ECLyNY3ggTGsYi2+i&#10;UwVAJna3uok9rMWZPayOk+fjulrd6C7WalRX6za4vV3fAh4FYPAQvIg/3HGHvbt0ps2oa2WPNqm3&#10;KQDD1LqER1ub1aytzRREXNMDLAwJkRms/1+a2LLOfe2Lp56wb3Bh8YcnPPiDC69D3oEfqIzzABZx&#10;HUCXjC4OtnRU3I21+kooBCQcCn5ivJz90agjX/0fXd/LeXLRr4w4T7obchl75aMOVEygax98GItD&#10;VLm8twoWAQR5BSwSFIWQf4w8f7rxkOIKrf3og56DbhDciPye0148sWz++G+29vXf2eo//MI+f+05&#10;e//ZFfbeyiW28c0/4YbaZF9+CXAQEoBQ3hwFMFK8uSowyJVTmfZVVbWqqR/pvFk1n1G94bnPCEuP&#10;hAaAN7qn/SmThoLG1Q1HLpf1dECDBoYAiTen3Riznbd1Q+X6CvU0Eaw0jVs1rMSzHUIHB/NLydBq&#10;Ow4QDfsoD+WMs062Q9rB4foa98LXkeY2iraV+mV79un5/rsiXngYyEM/OUQlA454FRoCBePwOrJO&#10;7ksJGgLEISIPhsL1VIKVYptKH6yr/UG98Gj8N1HYL7VlnOfBPRNOyuscZJ+Fp8K6fk59eMqV5zkf&#10;FlyIs1z5UU/XU4jxlPIcGLUA8etS1yfAIYjEQ1J6H768t0xXQUIlQIplvYBKAiPh4d/NKiUPBPd+&#10;Y4BQtDWFLZN9qpW8D8bpaVQkgOR8CEEC74MjPpyDbgyREiDwNLToCcBIbwR5mgcBPLScd8On/qkr&#10;wGPr+g/tuLqzumnFVUuupOJLgRO6W+vxPaxhQk875bSOdkezVoBEO5vaoq3N7drLZrbpYFObtrLp&#10;LdvZtLq2DgjAYybKZ8L7IEAUIn8mgMFwlsoRQjOgR7/T3KYdX2fvz5pj38Bo8QDkd6+kKkAKIx7p&#10;BEdOmjMtQ4wDrIMdxlhpjztsUKfoz2FQKvMqZejLt+npsi+K5Q6EAgBp+Bkv8lEPJ75at3hhEPkl&#10;QBDq4qGXkar0iYtMcyyKb/QnGrnCiEtwlaWNyCvHXR0ueDICEHhD+KoV3Fy8MXlT46mU8xzM45xG&#10;eSPkjVF7k+gG0hOa98chAEFhL5/oIi6hnoYHcKPGMEFjeBQAASj4R0blMEPEIfdAeLOnkXCA8Clf&#10;Brq6SimUxqQECuIS6iJPxk0GrgzdKFbLMs4+0uihXpapDeVGUQaR9ULufbAtDTwNusu36XUFDxpn&#10;GNh8SqfyaZ5h9pfidjxeW6btVwChegKAA6EEBoDC7aoO4779mrTEOmVY9pH76nEPq9thnrfL/nx7&#10;sY/FsfPjLbEdt4lj7WBKed30Qji3wbA8hzz/PMY8t+6FaLWWIMIy1qW26LqvwkMf0qQU9+tT111e&#10;n7q+XbrmqQQJ74X0QuSJuOeR90h6HT6Rzjjuyxi2Sq/kgO5N5nl+wqOASEIDdquMpwdybMmGEh4E&#10;BpS2VHMitK0CCMIacCBEfg5hVedBJMJE8HCA+Jvo7oHQ+9AfStWf1VVvkdef2dPfKodaAx5tzuxt&#10;Z3TtYJPhVcwAQOhhPHpCC5t6Yp1NO7mlTUM4E+HMZoREO5sJmMyqc0hQswGUTM+md1JAhPnoD+2m&#10;fqfOPl6wwP7+1S6RNMnpQ1XlwSm8DsYJF8iHnmhUndIOkDDKOglp9HHw6QKqzOvJaAMKMvz50mCx&#10;TYZMOziyfvbnXgfTiEvVbWW9Ms06BEYuz61Cp4hz/9RvCRCfnA/hQiMgdgMQnG8RLHAhluAgNCiu&#10;RydEyqcbXaBR7k9HuNB5EcfFrguacaX9JqgqbyCldSM5IBwgjBMcuAmLNEOCwA2/hp4CGMpjeeWp&#10;T7CAAXCAAAK8ybXCKoBAIyFD4UbCRcNJSHhahoV9sA4NDoyczy0wn229PsV3P9wAuSGjofInYBor&#10;GDPWKYwX2qmfqK8yhlFf/cAwKkRd9C14oJ4Dyz+rznQaegcJjSoNcxrn0kjL6Moooz7SBXhk2NM4&#10;l/K6uyU32BTaxZCVjDPFegjZn7fJ9ghVl3H8LoXeRwkl5MObOBLiYhiv679J24n29KK+Vpr7H/3l&#10;dlQfx1AQKvtQuY6nhx7P8xLnI85xnm+Wu3icPa5rQwBJ2FAOlcYAoefh8EBZXKN+TTIf1zev07im&#10;S/Fe4H3g94KHDhAfxqIcGoJHCkDJe83F+7IEiO7RgIfPjdB+BDhgjwQP2rmwgaU4dFVJ09Og/QzR&#10;AynSGsaqFaGyezPAUgUIoFELECgAUuOBxDzIca3ggfib5FzG66o/o6eddlpnuxWexCPN29n9rbvZ&#10;3d362+1DzrSfjTvfbjzzIrtx/IV2y2nj7MF2PW3aSXUATGuAxj0RQmI2PJFCCRRAhDCZDYAQItPh&#10;ycxu2sbWvvSiblR3tyDBAQeEBp3wyE+XVOTlMO4yvn6Ai4MOo1yK0KicBJycNOBVI+/DVQ4NBwfz&#10;HAbVujLwijskElhZx4ET7Qu5J5Irtar5dE39N/DCqQKEIbcXngQuuj0hh0Z4HroYvY5fnJugAImE&#10;9K7MY7mDIy9utYkLnzeEYHEMaR4EN5EAoRsrb7KYFOfNxXLegLoZPdRTXt6sivtNqhuW0NANzpub&#10;cQKHN3sa/jAKlD67EXEBhXEaFIeG53ucBkqS4YGBkaIODTklQxV1ZKBh4CgCQXG0Yb+VsjR4ZXlZ&#10;xn7p6fhn02ObyD8kEXYOkSpAyif3NLop1ElFfUltUvQyqnmMAyKCCeMsR77ask/kCyS+bd9uuT2B&#10;oSbPxXmUL1WGEOVqL4h4niu34b/FVeZnGwdKVdsBHK9XQITCcSwAHedI5yquB+XnMdYDQUCFcV07&#10;vBZS5fWlkNeXHmzyenR46FpWXiiucz0sMZ5inu6JBInPixST6IKHexvyRASUYwGkVgkQl9urvbBJ&#10;lD/4hs1rJAJED99K035GnABJeBAsheeR8OCwlQ9dpRIaKcGjBiBcxkuAVN4DubBve7uwdwe7sEdH&#10;u7A7hPAH3TrYdfVt7bbTRtvNl99sP/zZw3bJ7VPtsikrbNK0J+ySR1faJVOftMumrrTL7p5pN5x7&#10;ieZJZjVrgCfSToAQKML7mAMPZQ4AUhtCLdvb9BPqbGmPAbb78w9tNw4sJ4L20IAnRKSM42AIBm7Y&#10;S2D4QS7zspxGncY8T4Ib7TTg/qkQ1oHozQREsjz7yHRRV2K92nLPq61/bHFfvG4Co7EH4p4HQl5c&#10;BMXOEhgOjxy6oseBuC5MwsGVsCggAgD4xQ3lhU6voqoagDDNJ64ASNxA/jehvMEovwF5w2loK6GB&#10;mzVvxPLt3yjTW+PIh4qhBUAgnxDzfzXcWBAQNOIZQjIUYRjYDmkNUbGODD7KwxBVh5wKINHIFAbJ&#10;67nR8tANWxpeGNaiLIxnKLdDw8f95UuPMmgHd2FfvB1h4YIhVlm1rzCsYWDT40iDyzr+5F4a8yIf&#10;8ZzjKOGB/COABHTkiOcX3kyjfggTLs/+GnW/gvfhceQrzTIo6qTh9/1hW/ZVinDhvng66jJe1OW+&#10;4FhHedZLDyTnfaTiXPF3cps4XxH6OUM+jp/OK6XrBPUJZ1wTumYi7uc6vQsqrjlBBNeK8hImAQdI&#10;MKEiXar0SmoAkv9hg/vJPfvy/nKAVGCC8FjwSFUh4qMmAAjAUb5Q+A+kh26HiYewocyLB3J94qTi&#10;eZQrsD6rAYhDpIQHJ9M97kt4810QAWS9/yvhcQ/AyD8AI38fdA8gcH+TtnZ38852w8TL7YeTl9sV&#10;05+wyx9aalc8CD2yAnrMrnh4OfKW2WUPLbGLHlhoV8x83G6+8kab1qRBgCBA5sBzmQtIzEN6Lvr2&#10;eDubH3mMz2vZwWYDIo/+U1P7y5336iLzdcz0AmjM/YDk8JI8jwIQbrBLYCDUgaeBzvJU1qsa8TT2&#10;OGGq48pyhwHblVDwIadaSNT22UjYF3+3o8zbBTh4H76vteDIOEPsFy8qAYOgKGFRzn04RHx4iuCg&#10;p8F4NZ3wcEg0Dj1O7yNA8Y8UN5CnKxARGCriTaab0MPDgkyWs40DRze0oIG88EQo/R9FGAMNSSEv&#10;30R2DyTiBEpIAGJcBodtadhpeGpVGHGl3bgrjm15mzDEVUMZRov1ZZSRp3jRZxitol8HiJbQFt4M&#10;VO0j8mjI3cAGBJiH9tlGZZV4tmN9B4jHqcMAAcEhiHxJEHBfvUxtBQSXg4Z1HRwCReyLIILQ6wIu&#10;XzpgvA9uD78Dcngx7iAoQKM63N/GIjSojCPkb1VYSsdUxxG/pwISwkVDWnGulIf4V6wT58AfOvK6&#10;YB6uDV47CRJ6Ibju9PAhiKAeYYN0Aibn7PRyocDhSg874wVAUrqXCJCM475CvnsgARPdlwz9vnZw&#10;4D5nugKPvcjjsLXbOk6w5wN0rXIkxpfxlgChx0E7qjmQAInmPgIg/s2sBAZBkgCJ4aucTIcU0gMh&#10;RAIg9D6KIawHWrS2++va2IMw5Pc3bWN3dRlg1//w53bp5BV2OXTFIw6LKxFeMfkxu3LKShfKLrl3&#10;vl101yybdN881F9iP4EnMpMQIUAACEKD8CAwCA5qAcS/Zl1Y18HmI5xPiDRtsGWd+tmeD9/VyZDb&#10;VvFCSoD4k7vDwEXXzg8yDz4h4oa6Fi7VeBrzBEEJBC/zdAkUbsPLy7JqP7VlNQIMagHidTJNWNQM&#10;W+GC0morAiQvrLjQBBMCAxehw8TLsryEBhUQIThg8P2CdojkZ0UUTzGPNwXiBIRuEkBCK7IU95un&#10;9EK8Tt50DgwYf8Kh8Dh4I5ZxgaLIzyGsvHHRDnEHiefXGoOEhMOjJl/eidd1iNAzcINTvE+QRqkw&#10;8jRMNFCRF/lu3EpjWWv4yjw34t4nPxNfwCGMnrwO5LkBLFW29SGrNOilgXZ53dqwENJaXRVxH7Zi&#10;iDyBAR6IAEJhP7TPmY5tRT1BBO0ElQjd8yj3y4U+OGRF4XfT63BQeFqgQb1qXnH81IbbYYjzUlNe&#10;zfN9SWDkOeGHGf18Zj7PZ6mcL8mHDr8uPCznQRwgAgUhwutLAMk46kb8SAKEaYYhXfd8iNIDlD9s&#10;0VZVXy4sJ9QdJO6JEBgViPC+jvtZAIl7OOHBORB/EKbdceVkeoIjVQzlQ3uLYSyInkdKMCE0/Csg&#10;Aoe8Dx/Cqn4bS586yXmQVACFAKm+ic5QAOFS3Ckt29mUFh3s7mHft+t+vsCumPakXfbwMsGDuhLg&#10;uAzhZQgvBzyuePQJu2rqE3bJA4vtorvn2MWAyKX3zLYL75lhd/cfZnOatBJE5oUSHNQiQKNUB1sI&#10;cC2ob29T/7mZvfngFFxwu/CjSVQY2wIiefB4QGnAc2zQjTINup8AGm2WU27kS3iE0Q4jXoalYdcJ&#10;04mrlGmSnfsBrwjpHPYq27IN68e+AQT+XaxqvUzndiBdJF7fgcGLqoQJ8wpIKCQ06HF4vfQ+BBB4&#10;GRqq4gWbEGEcF7bHwwthOpV5vPABC90QSB/cUwVGuTw3J8tzvqOY0+CQVMiHBJAn8UaM71qxbgKE&#10;NzHKExQKke9AcfkTPT2QWqWR0FMob3YZiEo5JUMTxqYCEBlfwQJhGB69h0DjleWFkQ7jJ6OWcTd8&#10;Xsfbcol0OadRaX8UONw4ykCyHlQDkHz6j7yyfm6bhrUMq56HFF6L2tCQo48vv9wTcYrxAEjUce+D&#10;hj9hUdnPrKs6uZ8e93I/FgRUzRAY8r4mEHB88nhJPA7a58zjthCiHw5h6XgrzPrMz3OINM+3jjnq&#10;8HdSOJfaDuvwvBMUPL+6dhjHuQ94MM55tepQqXsgZbwACENcr4QHQ/dE/Jr3654ACWgw1ENXQqSE&#10;RwLE78mAhwDSWD6ZngApICKbdbQKSGyHV4GQ4pAVAaKVWHrvw+GRK7DykybVd0FqoFGNCyBcxgto&#10;ZJzeR7yF7gDJlVgf23HTWnW0R5u3t7tGnGfXABBXTV1plz+8FKLnQYDQEwFAJj8OrbTLHgVcoMun&#10;PmlXTXvKruQ8yP0L7NK7Z9j3b5tiP77kGpsOj2IuwUEPowUAUQDEPQ/CYzE8D2pRaPbJ9fbUgNG2&#10;b/0q2wtDu3cbD1ZMaBfiQXRguGicG6epaj2vo1VNNNyI812MrOsGPSBAt1Enr7ZMnybhHAnbsh7T&#10;UtW7CIXxL/McPFm/rIftFLAogeAwqeZxyCovNgKjzE+AVD0PPekgZJpQYchlvFWAVC9wAQTQyCEs&#10;hwlvCN4wCZCcKE/5E5mDgmPIDo8cnvL8apx1AyCsy5uZN3K8Ue7/0Md03OAFEPzmdzHtRkNAYB76&#10;cYPhclBkSBE4DGl4PE/GJ0MYq4SFG2I3UG7IYAijzA2rh+oHZT5UFttSe+/P5zxCTKvM+y63yf4R&#10;rxhwGXXUK+IaRmMY7YtteNxXWTGdivoVWEiHmXaYCBrpsWQaZS6m3StJpWfhfVcgQoAUZSVA9C4L&#10;f1sARnEBpbKPiPu8h9fxvrM881x8H0SQ1zl06Xho2ApS2stLb5LXSvlwoWuD11Tl+hI8GGY8pDoF&#10;QAgOQuRo7yNV3CdS9b6qxPO+xP3b+P2PlB4KYQ/2wv74YhrYivBAci5EUtxBUU6cu/eRHogmzjlE&#10;xbkPDmEFSBqvwtIEuqCR3gjfAyEwXAIIoOET6D58VYj/iQ4JIFPrO9i93QbatfctsiumABT3L7bL&#10;HlwieAggDwMgj9ADecwmASCTCoA8JV0CwFx6/0K78Pap9oNbHrHLr7/THmrTxeY1b+sAEUQAE6QT&#10;JBzCSoA4RDq6R9Kkra157nmcyG1xgJy4ORdCFQdT4gHngfZ8HfCjBINMYyxDXYIh4aK4jDmkE+hl&#10;paFnvxGXypPr363iMFXmeZ2yPUPmM8y8yj5ovxhmPPYhLiT3SgIUheKCE1jc88i5jsITKS5aphMS&#10;6XHwz502+8VNoCREcIOUEIH0xAVYFC8KlvDQDYN4ARCBIyAiBTQEGdRjXdV3lQBBvxC9Et7MvPl9&#10;boNp3vwe96ErigaChoMG3A0D2+Ryzxy+SuVEN72SHFevGmY3zm68ckJaxlUGjmk3WCz3VV3sh/2m&#10;MfPQoRPzEohz/kNzIGqXfbOfrEshzuWwMsQok9JAw5BzX3I/IlT/6sf7y3w35AwdRoVBZxz57FfA&#10;iLj6ymEuAcWhwrqCx5dRD8q+inpKl9ArJ9sp/gb8ni+5Xzg+gnAChEBBGfdfaZev3mLdEI9rkfZz&#10;qOFAHWf0RWgL3C6fB8nzDREYFK4x9z4Y5/Xk15y/FwIhzjSHsr7E9cs8eca6Rn0Iy8Hh1/shXfO4&#10;bxjiPvL7pAQFdRD3Uo0Hogc5h8exoFGTxv1e3P8RyqaE0r6lHayKttJff+CQFec9AAh6HcyrQMNF&#10;YAAWFKDBL6Y7QEpw5AuExUuE9EA0/+HiF3nphWzeAIA82qyN3Tb0HHkZVz68zC59YHFMkC+DFwI9&#10;utKumPa0XT7tGcSftsumcPXVU5439WkA5DG75L6Fdsk9c+yiu2bYRT+9z+7tforNa9ra5sHjqAKE&#10;IliohchLT2QBxXmTb7WwP1/3MxkEn0zPg+QHLoFRHR9MQ10Cg3Eq6/PE0DiHoQ4DzjLmqQwn0CHC&#10;0J/+i2Go2Fa2SxAUcbSR96J6tR5JrXdSDmNxO2qjffB98wsI/fJikrhfqYQI3wNhHBcdL8yERoCk&#10;hAeBUoJEEjwIDFz4EuOelioA2U8vpABGAEQgibhgQEiEinQAREDhzRhlKkdbehsxTKWhLECBLxFq&#10;4lywCIDQaOTTI+MyIrjRaTRoTJDPeoUhIUCgNCoUDZCMtAxPKgxYIRopN2Jfy5B5XuEh0KDSoEVb&#10;KsHmdbKNG3aBKp6MXSynsaeQD2AIJMzHU7pDBQqjzNCf/N2g+/Z9P7ycfbB+tqE87Uae/WZ+tEeo&#10;PlXm28h8BwjrJni8vIhHWdX7KPv2cq8TeUU59wfA4L7hOGmpLuSh/57i/OgY+PH2YxNpnkOeS4Gb&#10;Yt3I04NB5Oc1wDxdE37tKC6IOEz00KKHHIeFAMIQyvkQDaOG9PATSo+78DZwv2TcYZHQKOGh++sf&#10;AGQv4EApjXu+yJMNKFXaNKp8SHabSGA4PPYyTVhUxKGrwutAqJcIAyL574W58koCRPRPhFti+Iqr&#10;rjR05RI4Yggr50E0BzL5xAa75czL7MqZgMKDi+zSexfA61iqOY/Lpz9lV94/z6668V675ub77SrC&#10;ZMZzAog07Sl4JE/YpZpkX4p2S+yqh+bZ/aecbnObNtg8AIKS99GsHcARK7MEkRzScnGifdaJ9fZM&#10;/1G2Z81n+hxHOTFUHkgZ86S0DrIbczfCHk/j7jAo80q4eNqNN+VxBwiVEEnjX7Zhe4FDyvJSjYe0&#10;inbot9qG++5hQEL7wXgMT+HC2wOVQ1YRVuo4RBhWAUJ4uDI/YeKTeeUF7gqg8GlKw1f8rlV+2wpp&#10;jfnC+Ot9j60qKwCCtLwOQoVpqAiLuRGkAQzBI4escDP7pLmXaWgBAPB3JWic3Sjkm+bFMl4aCwGk&#10;BA0NR36GRIZe8QQI+lBfiMsA0TiVSo+DcQ2rpPFCXhp/DaGwP6ZRLg8oDJ/qZD21YR73gWGo2BbF&#10;vqP/Io32YbjTuPv8iMeVllGuNfKc5/C0w4Bp9lNTT32nmM48r+t50feXe1yMV9p5P+yPaQLY07Xb&#10;iv1lOVdtfenwKMrwWyWeI4Q+xOXHpVAcSz/urB/HSseQx9vPawkMntNqGuW6RlwJkwRJAkTeCADh&#10;AEE8QJIwyVVY8joqoYMkoVEFSBUeZZyrrY4FkPQ8cvGL4gEMF9O0GRWbx4fTfGiWPXRxKMuHr3wO&#10;hPMe6Xn4d7G+8I/OEhYBEw1VVcGR0vwH4cHlu1yBlUNX7oFsJUj4d7YUIZIAmdqknd3ZdYBdfd98&#10;u2LyUpt092y7CgC5Zupj9sMrb7TbOvWy+2HgH4CnctPgMzR5fhkhAg/kMr4LMmWlJtMn3b/Qrp68&#10;3H54/2y7r2c/m9O8jcMjvA+tyGqk6qqsBdAc1sP+rH7hBZ1cTpTvqcCjBADXR3PllRtnD2FY4ySo&#10;TpTlBHYa8oynwWa94qQhzTmMrMOwVG474zyhx5gDCeX2JPTtcysBEG0r6mkfuC/5QUbsS0JDIYW8&#10;BAgvOl6UWVZMolMJlIQF8nQxU+ltJDhKFXMjEmGyOeKUg4TQyHjhVcjT2OawIDiOARINbQkUhIaD&#10;w29mehHMd4BomCKfHDn2LVA4UNwDiXimQ6UxobFh6N9U4mRuYbCzPNM0kJC3QVhjzFjuBo/xhJmG&#10;3LDfZT80et6XD1+xPxg7bcuBwTo+B8L87J/b9vbavzC+PuxTMeiZz3SRVyuHAA03+8y5DJZ5/CsA&#10;QZ4Gt8m0ytgX4oQC8r9hHifcQ0pTbKN2tbAo9y/iggvjDAkNKrwP7RvT7Iu/z8HeWH6e4ngUYn2E&#10;ebwTFpB7JzwX8S0tlSGta6Ry3TCP5wzpYtgUEigi7h6JD2UVnsd+XOdUBRoe533B+6MKEL+HSjlI&#10;CnhQAQquuCriIV8kUwVI2LCERlW0OQGOhAghobkOyAHiIUdwCA8BRAIkuBKLcx9SCQ6HhwOEw1gJ&#10;EH1EMQCS8x/0PmoAMqNle5t6cr3d0nuIXXnvPLty8jL70bTH7forrrd7mtTZzKatjXVm1newKSe2&#10;tOu//yO7dM6LAsjlk5+wSQ8vt0sAj4sAnksfnG/XXnylTW7uq7AICfc6CBB/98OHsTzfvZCESAeV&#10;z/h2c/vLTXfYV3j63JcAgXgA04CXQAkDXOR7WMAB8aMnxcNwUzTk8mbciDOv+nKh1w1PIfr2NLat&#10;E0qA+KS810Wak/2qX+3DlXm5LR/+4raRh4tJMCtAUZXn+adKCAZcfLhI9wAKfDM9PY+Ex15cyHsJ&#10;j0j7RB4vbtwAgoiDpBABgpDeicOEN4rLh6zgeXCIaz+exjS3gRsNN5sgEfAoVlsxj3F6JoKLQ8RB&#10;whvZvxOl/wfHDZxDWT734Tc+P0XBdz58Mp1hxnGz03AQMOldMIQBSU8h5YbHjVDm+VMt8yAYdD0R&#10;62kYBi4MfBoxeiQ+2UvjXxol9luM46u8BEjKPZuyv4RJQkFDUKyjeAmBNMoeR4h4ESrOuiHWizyX&#10;w8PbAgRf7i3AICMvA58QYXvv4xtCI/T1l7sDKJTvR2Nvo9iXyM999W1EvACJ/+bc35rjzziOZQlX&#10;/z3VMoUhB3OeX08nOEq4uHdaTKJDCRCfE8F1BWXoK/4IEJQFQPxTO359p9ehlVcBEAeHw6IaTyU4&#10;qAO6N0tYHEuERX6+pFZu42RrJA5hOTwSIAmPhEYRj7AYtmIogHDug/DgC4QBEr5MCO1GvAAH50IY&#10;0iMhQOSJlAAhPEqA1LWx6RC/b3V319Ps+it/ajfe+ajd2+MUm9G0leAxo2UHAWRGs7Z246nj7HJ4&#10;IJc/+pRd/shKm/TgMrv0voU26YFFdvG90+zG/gNt1smt9DKhXiCU91F6IBy+KjyQCkB8OKujzQSk&#10;nhk41vat+9wO0GDCIOeTe2GAlS6Ntow7jTBDyE9A1GWYBlt1S7nn4bBJz0NGneF/oOyXcX/PI1dn&#10;HV1P/apu/gYCw7ULYPD9Qx+4mHbzgmoMED6h6CmFTzIOBIcIyzZFHT7pMN89EeZXgaI4L25d5ABD&#10;BSC66CGW7xNIUKYnq80I+Vl4Dln5jeQfP+QNVkJBXkh6HoVXEjcgbtp8s9yfAAMghEn+CRRv4LjZ&#10;qze/oMH6MtwUPxGCcg5lCB4wFjA8+dSv9y+oNDI51BSGnm2qBikNmX+mg3VovKJMcQj98H2YfTgW&#10;3H5h3NhOcYdFGfd8pXM4RiHSMqYVgyuDXDGwRT7TXl/7wLSMtdergoThNzL2DoY09vQ2BBBCRSDZ&#10;6yCh1C6gEn0wvwAI48rLfSm3JRXbiPdIoAIc0Wd6Md8wHb+haKtjVarmGDGufAd4xqmEhibTcW7z&#10;BcKEik+u8xooryEJ15AgQYDgmktQODgY57Xo12sCxCHCByUI9wIB4kO5Kdw3EEP9yZpgAWgwH/dp&#10;FSJHQyPmPiCNLFShUfFEyofkWqXncSyACBxc3pvwoOcR8x65jLdm2S6BIZjA8yAsQppMF0gcIA4R&#10;/5gil+9y/kMSQFrwc+sOkenwRB5q0soebtPJZjZr0PeqZsEzmAWIUFObtrGbhn/frpz2nJb1XvrQ&#10;crv0gSV2MT2QKSvsiknX2WS016dMKIDBXygMDwTwKCfSHRzVd0QWYFsEzoL6LvbFa7+QMUqAuGiA&#10;PZ7GuGqsUzoBeVJgnH2oinUdJGU9wgMGmGUCgff1D4X+ChCoTwfITjwt+EuOnl/bphJnHe0b2uLi&#10;ITRUP7QLF1AtRDzU8l3m84KUAgrHAkWkdfFW0wQFAUEBEsUTU01+5BEg0D4Yz/0CSEgeCG823mAB&#10;CcEkQ8o9kmq6hIVLcx/MR+jDV/GkmDc6jEF6JMVyXhkCxn0y3UFRGpbiyZReSRiVLCufZkuDVIzH&#10;04gxjZBDL+UwC8pk1Agn9uvtPPQ2mfa4G0JX9EvDiPxcOUW5IUUcYTGRXcRdDpKoJ6Oc9VnXy74K&#10;cHwjSJQvD/KdD/aV+V9+BXhADhLmUQEX1Bc4EErqE/1DDibmJ5y4L77tnG+hfF9DKOe2GX6TcFQb&#10;5rEuxOMcxzWPf3msPe7HtJLPPNQvRJhTOMfyYvJcI8/BgbSuFZeuLVyLBIZPlvM6IzwQwoPWvEdc&#10;0/neB+FxmPCQF+7Q8Hc+yriGeJmH+0vpytCV33+N4XFsJTRcCQt6HLXwyNWo9ECq8EiAaLmu4g4P&#10;f+PcAXLUfAfE+Q5ChB5ILUA4bAWPQwD51HamF6Kv8X5aAmQdADKrOT+x3rb4Dw9qdvPW/vFDGPXZ&#10;dYQHv7bb3qY0bWvXnv8Tu3Tas4DHCoAD8LgXngfnQO6ebrf0OtX/EwSwKQBSlx5IKYdG7fshmivB&#10;Nvji4eyTGuyjWQtwsnfEZ0bccJfwyHi1jHGXg4HGOU8O4wkRbyM1ylcZ8xiPoShXbCPq74ZB96En&#10;DwWWYkgr+inaNhLqVrdbIw6nhbdRiiBJiFB54cHQAw4+WV7Cw70PB01RzgtbY7O1nkcBEAo3hkQP&#10;heCQAA1NmvMmIkDiRtMN53H9KdSBKCuGqwIe9Ew0xFXCopg8jwl1QSVudAcExfpMuzGo5rviSbRi&#10;PIr5EE22etyNTy0s9KKbDH6pBMA3NHgwfIXxQl62K+rL0CGfcIj+Vc48hO59MN/jVYCkofYyh0sa&#10;YhcNsBvoNMq+D14vDTcNtBv8BAKhUfZDo//NEQcGQeOwSbG+h5rzqCj7SoCUEHGV+1LuV5b5/uJ3&#10;RvgNfqP2P9IOkVAcHz92PB9+fFxepmODej7s5cc6IZFxAaTiifg10vhaQZmuJ3odnCgPcARA+Kkd&#10;fW5H4OCSXrTBNa+/bIYO4Z4RMFJKAyyVe8j/tTMn0HlfBkCqkKjE8+XBjNNG5epSiZAAMHLeo/rG&#10;eQKEL1sX8AiA5DCWwgSHPJBy2S4BojRhkcNUhEaEfGGQ8NA7IBLyNwAghAe9EM6BAB7+LsjHBEhr&#10;eBv8Dw9+DNG/mMuv6er/PfSJdsbb2QzA4+5ug+yqu+fbpCkrBZBJ8EAIkUseWmpXf/dSe+Q7dTb9&#10;pFZGINF70Tex0DaHrAgPfiuLkKj1PmK5L8DDifeZJ9Tbm3ffr6eDvcUQFkOS2A07Q4ECcR+uYjyN&#10;sZcxzpAnymHiobdnuqyjOA105Pn8RBp+nmC29Tq+jVpl/QTITrSpvrVelQMs+lO/EPZRgDgGQBIe&#10;OQdSDGlVwFEr5nuZv/PhHofDgnmUQ8W9D74bskUhV1kVw1gcwiq+tsvhLD6l8WYLSBAQAId/RBFp&#10;wYNgYZxlXk9DA7h5Ex7uiWRYAUjc+D7f4V5Ixsvy8AgqhqTwRmhMBI6qUXKDRMPlIQ2SG30HDkLV&#10;AWho6LiKSMYrjFZRzpBGy8tcyIfXoidmAaSiapr1EMrQahjH9yFBUJQxXiO0leH1dMLFIdHIe6iI&#10;3odUgMHzskwh8n1Yi3HmR5naoJ/Mr6i6jfxt2VcCxEOH8TcsV534HdmOx0PHpKI4XlxO7eeKYpkf&#10;c52LOO9s66GDo3YFFq8PXieAAR48cv5DK7BwLUqCCa/LuDYlfzA6jOv9CO4FwUOgcGCUAAmIBCxc&#10;BEa56qoGIMf0QsphLAeIf+/KQUL75uAgQPQJpwo8Cohw1VUFHPQ+CphsydVXpffB9z20fBfxHKJi&#10;mG+dJ1D00USCQ0NX5T8S+n+BhAIe+pji7GbwNgiPFhDgMbs5DD8hwjjhUdfBHqrvYTcOP8uu+Mm9&#10;dhW/yAtgXPbwY3bFlMft8ilPwANZblfdOcfuuuF+uxf1Hm0KIJ1cD4i0bwQQ17HeTufwFd8H4QcW&#10;Z5zQ0n53/U06gftoaPUWOA2vQ4BvqjutPZ1GWGWCR8YpN7wOBk+XhvvoeGOAlHVS5faOyoNRT2gc&#10;6/8/UjXwwAWk5ci8kCpwKOHhSpD4RZfDW4QIjhEuYqkCkOJCxsV+YDcB4QDRW+lMsw7TuCl8wpyw&#10;YBz1AYoyz8FBL8RXqCQkXOmV8Gb0lVes62BxiARg0tuQN4I+JMBBIEk4EBj+1EglRGrKaDBoJMJ4&#10;KNSwFY14SMbFDU9hhMJQ5TJRKYx/AQ8oDbvXcS/BFQDJthLa62VA7kPmpfE7WmlgfT7EDaqMquKu&#10;jOs/Orgyi/uk/IBI0ReNPIeXEK+k02NwcJSeRYYe3xuwYJtUlLOfKCvAkaG2EXVVj3Fsm+VK+74W&#10;ZRy2KobgPL96LB3QfvzpiRDuudzXV8HxtzJkXXobqMfzKq/D8xweCHFtcKiqAAiuKwcKrzeCA3Fc&#10;iz6E5eL160NWcW0jzu+/HcE9cATX/xGBwodz6XEQIFqBxTjunwIggocDpARDCHDx+Dq9mpD5xVvp&#10;uPf3BTwoeR0UH5aPAY5CAEXhgQRElIdQq6/C+9BLgwEQQYTDVgQIQv11bYgA8ZcGCY2UQ4XxKkDS&#10;+9CLhHPggbgIEP/8eqnWNrm+i1174Q12/i0P22U/n6llvlc+tMwmPbBEALkCAJn08Aq7bPITdvWc&#10;F+zaOc/aLT+5z+7rcipAUKeluQkRhlxptUDzHxy2Ikj8PRC9TFjfUR9XnHliK/vt1T+WK7mfnoa8&#10;kDC80F4Z3QQEjXEZd/nJkGhoYawTIDn05O0SABDqKR9hdYgqlWDJISW6pGzTuF5V/uXdYwAE+UeB&#10;jL8JfZYQwcXFOPc/5ABh3AGSw1TubSDNi7UxQOJCd4AQJACDRDgQErxBHBb6D+hYceJ5nu8rsBwi&#10;vqoqPQy/CV1lfrkyC/VRVgKEsGCI+pXhLAcIbnS970GVACnjLOfQlBseDWHB6PhyXoYuNyquowBS&#10;89RLo4Y+YPy17DSNNY0YDF1RJ42Y+kql0Yt+Q2ncU5nm/jJMSBWwiHkBBwTqRL4bbTfSnFOg1yGD&#10;rP2q9F+0pRBHmy+/8tDnPNhPgsA9Dg1bhRdSQCMVed7eoZPy7Zfbyv3hcVP/1TzJf0sVIL7febx4&#10;/nDMNO8E6XxFWQJEgKE3yfKsw3PLuMOB8pVWiMvjiHzCREDh9YXy/SjjwwuhwesV13JOmOdnS3LY&#10;ivDwuHsefLAiQApvBOGhBAjuMU2ghxIQhZeRebjPExo1nzSRnQrvgw+RfDDWSAsgAlDoe1eNhrAc&#10;IFTpdcgDkQAPvomOUAqvw+Hh3ofeOo8XBkvvw+c8fOiK0GCe5wsgGz/x4atYhaUXCQkQQoPwmNMs&#10;/vhJEKFHQoC0sYeatbMrrvipXXL3DLvgxvvsolun2tXwQPgVXr6BfiU/baLVWCvs2mlP2dVTn7Ir&#10;Zj1jVz+y1G4dcobN/E5dMZmeINGLhQg5XFV4IADHwpYd5YnMOrHBXrvoKju0i//lDQOrIR8c5DC+&#10;MrQBijTGJSRqDbPnM+5pGvysV4bRL0P0rRVRUVarap+RRl2p6OMfifCg13SsMkgAIfACUMgrYcU4&#10;xTkOeiIEjcOGgCiHrBwgtXMjhImX+dAVoMCnqrgZBIgECyGCGynBkvMgSuMm8+W8DF0lOHhDMgQ4&#10;AA95IBWIaN4koJEeRzEvopCQQJg3fxiHIi2ABFgEEA/9JUHWD2CgvAAIy9LIy0jRONGAOYDcE/Ey&#10;hweMXUBEHkgY/cLgNYJR4XEUYGE64kVbVwkQB0BpYEtj64YZ206DHJPZKo9+yvoER/RVzYeh9zkP&#10;AmCfG36kyzkRh0oNGELVoS2pGo90sV3GAww+X8J9SHm9Ih775wDhcfDjXx7LAEQcP0GX5YSEvAwI&#10;HgfT9DQcIA4Mh4YDhNeJeyG4NgQSXB/I9+uNIYTr8QiuzXLOw2Hiw1X+gERo5BzIoQBIwiNVeB6Q&#10;hrJ0H1IVMCRAKqp6IP6AW3oe+/igTHsmeAAO8kIqwKgRoIEwJ80Lr6OxNHwFYGxyz8P/55xyaBQK&#10;YMgDYQhgaCirAo0CIAmP9R/5Ml55CAGNYjhL4lxIO3v4pNb2o7Mut8sfWmiX3DVD/wHC/wO5+N75&#10;diG8kcseXKbhrEvvX2o/BEyunfG0XT4FHsm0x+2qqY/Z3f1H2OyTGwCR9jGElauxCJJyGEsAgQfC&#10;cPYJDfbqhVfagR0wfDSuAghhQWOdxpsGlyfC04XS4KJu47JjGe70CBwA3EaWlVAoYILt+T5U6x1b&#10;VQD5UBgUczQs83Lso8DQGBR8qTD2P8twgbKMb6frGEQ6h7PK4SvCg8Ao0y7kad6DN0BM+BEMCQio&#10;fP+DYGEa7RBSyscN5nCoeiMAA+GAUHMeCY4CIixHXdbBzXwQKudBUI64JslhFMohKwp1EJZpGgiH&#10;QzlsleK7APFSWUJEQ0swOoVxcik/82CU0vuQZyCAsAySEQtjVrRnf56fAJExrNTJIRpv64Y/PRE3&#10;qtyWG9Q0smUZ6gkgiEusi1DlpVHODyQW+eHJuLHfq/8DISwcGhGXvJxhAY6qog/1SdAIPN53uR3s&#10;Yyj3p1ae77+pmsf9TvCivDiGeX7Yxo8h50EE+QCHD10xjfOaUMG14xDB9aDrgw8YDhDlBTA0fJXX&#10;G65PzqtS/sBDmPhDE3UI1ztBwn/ZPIwHKg1bFXKvQ2IaYd5H8u4DIlVQ0NMovQ0OYREqBEUCpFYJ&#10;j8IDIUSOgoerOnx1THhQ8j5yyAqQCBEYCQ/lpdcRAKHHIU8DoV4c5NBVBSCU3gNZ96Edp4ntCkA4&#10;qe4AoRfSxqad1NLuGvE9+9G8p+3qu6balTfca5dBF990v51//3y75MElgMhSrca6AjDhn09d9MAC&#10;u5yfNZn5tN2Cuvz/8znwLOZS9DwgB4h7IgIJytwT6Wizv9PKfnP59XZ49xadDA5bcVWUzx1QMJ4y&#10;wK4qIMqwtm5Zp8yvFT0EggFlNNQ40fnl3eLlwmhXAqBs655ImdaEOvMq9bId3/9gqAspAJFzHcUw&#10;FcujrASI/yd69RMn3gYXaCNgqEwgocr8vOD5zoeDAtoH6ED7GMojIVR8Uj2VAPEhLaoCkFTclMXQ&#10;VeGFIC6AuPzFQb+5M50GwIHhRqEACOECFcNUgEc5XEWDAngkOCQYEnkgLj29ysgTAK7ScHm+D19B&#10;VYDAqKm+8ggk9se4G0htO/uR0QvDh3TxlJ2h5Ia3xlhWjG6qmG9Q2uOFx5Fp9VWWpWfhXgYNP6Hg&#10;cSnqfg2olPmNvIyEBuOCB+qxTQBKnhD2SZ6S5L9F5cW+MQzwIe2gid+JOkcP8/E4xDGPY6ljGOfM&#10;57Nw3AWPFK4FAIHXTAEQXEtFPoGBa07zILj+PI38KjwkXrO8juFpMMS1zXx52LgvJJVBAY2U7qOA&#10;Rr77kfAoAFKJFxIs1kbYGB6lch7kWNAodBQwGqcrnkdAJCfNFQ9vJFdd+QosB4h/8yq8kA218JA4&#10;iU6AzG7mQ1gCRwIEeRLyZzZtZQ+162V3jDzH7m7dxe5H3n117ezu+g72o0Hj7JLbptukKfRAFtml&#10;DwAk9y2C5uvFwqunPWE/eWCeTUa7ec3hgQAQtRPopQcyn2WcA6lrDw+klf32mpvgRm61/TDcmjSH&#10;ZMTDkJdAqA1dXscNd+P6TAcoivrIBzAcIAhppKOd5i0i9P5cfF+Dn3/PbdR6D+5BuMcSbVSfUCFA&#10;Ai6CANrK9XVwuCrgOKbQH9viQvaLuAoKhASEQvRV5EN4ivK5EIaECYBA4QZJj8OHrI6W57Oep30Y&#10;K57cdCP6DSnPI4as3AthPkFCbwP1cENLfCEx4OFeiD9RCiaN/sLW30pnvAoQGhgKaSnihEbksX1R&#10;Xiz3RJhGn6KBD0/BjX1AAfHCK1E95HNf+CSr/Yr+CRYZQ68ncER/Aknk57Y8j9uKbSJdGl5st/iO&#10;lJd7mZdn2ttFGeMIGxt/lrm3QQgcCxZez0O2rZQr7X1oO8W2HAi+bZfDxOO+dDfTsc9FGqGOQxwX&#10;wlbHIo+NH3P9Nh1DB78fd54/f0hImDgoPM6ych4k4JEACXjw+jyM65BSHOWs/3d4ev/+zV77H//t&#10;gP2vfz9k//PfDiG+z/773/fav32zx/71612os9P+73/dh/z99n8j/19xnjhnUkCD9yDCA7AHB3Df&#10;V+c4qvEqMBpLdie8D36mSRCpwKO6bDdVAwuIK64KcEA577FD73wQHu6N8I1zVyzbzSEriW+d+8cT&#10;C4BU4QFwbFv3kW1d/1EJEPc+CI2KB1KByHRAZNoJzW1G0wbNjfj8SDubfmKd3dq1v11y+3R91v0y&#10;iBPql8IjufDuOXbRnbPt6ocX2Z29Trd5J/vHFTXnAZgUAkD8j6U6Sqwz6zv19seb7sATwDbbtx3G&#10;kgdTcoik0Zfhj/SeHXjqZliUZT2eIE8XT/ahwrhTOME+LFbCJfPL+p4vwCBfEGCfjYw7w9p+I472&#10;6Znw/9+pvdgevQkZ+qP6KvurKoet2K4ACGDBT5gkOBQvAELQEBp8q9pDn/dwkHApr7wQhCyT6HHE&#10;0l5XAgT5EurT0yBMBBSHhYugSC8k8wgRwoNlyA+A6AaHIfCxasqhUeuRuKpxeSMw9KUnEqoApCZO&#10;4y3RCMEYCRL+RFw+FYcxk8exE7/Lj5eOc/xu/VMjjRONGMR9J7xkyLM9+qaxLGAR8QwJqGLFkZQG&#10;mcYW2y4ML9uUZR53oFQ9EoYy+DD+PkmeMAhPQ16HlytkHxH3+ZZKPttGqL61L4gDHr6MOPeHvyvj&#10;Ub8CGC3jxW/hC4VUMdchiDo8eDx03ASOEMvldfCBwJWrr3QeAxi8BgQSlCkuoBAMAQ2Ib54nPDj3&#10;Qej869d77f//348AFge12mrNJ2/aX37/kr3wxBKbO2OKPXDf3XbX7bfYLTf9xG668Ua79rob7Ic/&#10;ut7u+fntNnvGw/bKCyvt7bf+BdfDVvt3wIRLgo8FixTtj+KyQznnAUBIsGcMAxj6vl/E3ebVAiTn&#10;PBqDI6GhlVbhcWwPeFAJCw1TVeDhQ1cV7yPmP/i2eb40WAXIdojg8CW8ARBCI1ddyeMQOBAPeOSc&#10;yEwu85VYj2+ot9cLg1NPqLMfjT7fLpn2tF3Fr/dOf1L/XEiAnHPDA3b5Q4vtpguu0l/dauiq6nnE&#10;HIj+C0QA8SGs+Se0tr/87OcwOv4iob8BDkNcyA1yDQgAkOpnQkrxhPFkppF2I1yt4304POglZL6D&#10;gvk+5OTG370PwQDxXeiT36QqDT1DL1c/1f6iD/WpSXCXQ4j7iL5i/zQ0BU/GoeJPOrogmYZB8zz+&#10;JvbBPPSzB3FBxCfbCzARHiFBRWBBOuDhoccP7EOaMMETlr+JntAgQNyIZtzfUg9AEBiFV0KPhGE1&#10;LzwPeicCiEteSdzw/ll3GAhBhHGCgoq4DEYFJDAohwmJBIXCMDSRX3gqMDReBmNDcTsBFRn2iLvx&#10;3Kl9pXH7b9/sk9GhoaSx0r7j97tH5ftEA+VGEIYulO+bFE/YlbTn0ShGCEPr8PBtp4EuDbMb8TTk&#10;VaOe5Q4hxAkCQKGAhcBQgkLeCOtVlMDwPsvtMp3vnnyteZcASM7NMB8iMAoJFvz93KcSlPk7FRZC&#10;fnhiXifOQ3GueI44t4W6EtK8BoqHDKQ5f8ZrgnkcpmIokHgegcL+/te/Hbb/Ae9i45oP7dknFtst&#10;N99o3z3vEhty9oV2yjlXWu+L77Ce10yx3j+ZZ31vXmZ9b3nc+t260k67/Unr/7MV1uf62dbz0rut&#10;79nX2Kmjvmtn/eACmztnqgwvPRN+vy3v0RIYpRqntaAmIEGYCB4AhT7N/g8mz3PY6qihK0heRrxh&#10;rrfMKwDh8JV/58rhomGrCkAo/o5cbbV1o/9lLeNKExwhgoOT51vWfwiAvE+AuDehN88JiwAHw2I5&#10;bwEPljlAZtb5Z05mNm1rt/Ucbhc/uNyumPaMXTn1aS3t5Z9QXXj3XMBkud1ww53GT6bMRbv58RJh&#10;Y9ELcYh0siUtOtlHC5bhxtyOg+wHW8NLkIAiiHg8jbMPG5VgKMDCuIywG2bBA2mnf7ZH35X6NPRF&#10;yLoQl+R6OQ1+tGUZAZL9hyGn9P8fRf+Io47363le3+t6O+b5b6vdX8YdFhnXsJdUzYPYVwCE4PB8&#10;pjMvhrESKsVwFmCwO7yTxl5I6Kh4zJMQDFqZBQDx6TyHtRIcviyYctBouCs9EU6uM0Q6h7LSCyEk&#10;HBRIF8t7ma6VhpPiU9/FPAXipWeCcqZplArDRGPkT7/Mp8H9t7/vt//x74fsv/19n87PxnWf2erP&#10;P7DPPn3Ptm1egz522r//t4P2r1/tQRtfRea/kfvP47VB+8M+c/s0mL4PCMNgOkBgNAWPMKza7zC6&#10;AojvW2mgw4iHsS48AfZTUVG/Ch+I3kD2l0uHawBVUdFPpT+K21S/bB/yui7fhwBA5bfxd6dq4cFj&#10;gzryApHmOamcHz9uIRxvhwfBn+fe5zwIkMJzJTQK4QEA+/W//8fX9veDu+z3r71kP/7Rj2zQ2HOt&#10;5zk/tD7XzbBBD//Chs//mw1b+J4NW/qhDVn6gQ2lFr8PfWDDlnxkw6ERSz6wEUs/tpHLPrZRKB89&#10;5y826PYV1vWsK23khIk2Z+ojtnndx/bf/3WfrvUEQuFZwL5wldW+Sl7xcUTCgnUgQkJvodPbqIAj&#10;4bGz0YR5goTve7gHQngAGgETQYMACXj4EFbMgwAYvmSX+iRCAuRjeB0BEHkiDo5cdSXB89i87gPb&#10;tOY9O25Os/YAQnsY+HY2o0krm3ViS5t9EsKT6uWJJER8tVY7yF8OnNUC7aAZTdrYHb1H2qRHAA3+&#10;6RQ8kSumPqWhLL2pPvVJ+/HN9xk/2sj//KgFRzkfwrfQ6X3MA5BW9hxg2976q4ZZ9m2HwRU8YAzD&#10;GOewlcvjaaiL+Q8YWIZZ1tgga2iKUrkb9cYqjD7rV/NVBoCpj+g3IOBLaVlvo9qzrbwe5XnagcP6&#10;aB/KN1b1CZXYTgKgqtLrYP3oW/nwHgQF9uvbc4igLLyOnCsRLFQ3QKE061XyENcQVoCihIjPh7CO&#10;Tzq6EXVAZNzTPtnuac2R4KbOt9MFkEJ8mneA6P0QGgAaBBoKAiAMBg23hrsKI8Jy5NOjoBGWaJRo&#10;xGBwkHYvhHLDlIaRRpXpffgNmzZ9YW+984a98ea/2JMrl9udt99ql026xM499yz73vfOtRt+fJ09&#10;/NCDtnTpInvzjT/bujWf4lj5EByH8j7/5C374N1/0W/kceOx53mkUS0NIbYfoBA8+OSt/eE+Iw/5&#10;MvSAh74jVRjwDGHEw0irXxn00uDLgGdeRWpb9MU8xrPN0d5I9lMDEOUdo3/mY39UV3H+Xv9tOTxX&#10;eFv5O1Phjaid2qCuAMJz1wggUAGQuC5qYILriZ5HAQ708b//x1f2d2z7pSeW2A++d571nTDJ+t0w&#10;14bP+hcb+9hnNmLFpzYUYBiy8F0bPP8dGzL/LYRvIf22DVnwtg1d8K4NXfg+0u8AMO/acITDFyCO&#10;smGIj1r6kY0CUAY+8CqAdJ2NGj3elsyZAqO+yv7+1U7dyyUswsMQMMo0w/Q2qsAo/0jPRXhwtdWx&#10;PA++8yFPQwDxUG+bCxoEBcJYoqt0rLJKYOxkPNKaCwE4qsNW8joCIOl9bFr3kW1c+yEAAg9kDiet&#10;m7WzKSe2tgc69LN7hp1j9ww92+7tOVDDWe6B8B0OBweX4+r7WPAYZrfoaNNObmM3wq27hF/ohfdx&#10;5Yxn7SpAhJ84ufTBZQDIE3bDFTdpMp7eB+c9HBzx/SsCBP3xBcK5HBY7vpW9dt4VtnfLWtsPI6pJ&#10;dBrTkIxwkcfQvYdMq1xCGQ181q0Y2jToezmUxLo82Rk/hjRkVSlPT0IgguHNfwlMoHB4ajeNSACA&#10;xppGnXV3S8gnBFhOEECakGMbwrLiEWm/ta8RV5toh+25ZxK/LfpguS/3jXwNWVHumXgIWFQgUkAm&#10;IQLDSCPJuADCUMNZDg+Wp1eRcpiwHpXwYFnpkfiLhaXcE6FQj/DQ/6MTIFWvI0M8+SN0j4ReBcGA&#10;fAJEglGC8dC3r2hw+Nl3hJR7Gfvsv+EpkV7HNtyQr77ynJ1//nk2eMgg69Grh3Xo2N7qWrawpk2b&#10;WrNmTa05VFfX3Orr66yhVStr3dBgp5xyio0fN95+/vM77Je/fNHee/d1e/+d1+3lF560zRtxE29d&#10;Y2u/+EDnmsawxvMRzHJ/q4Y0wCcj7MbSvRAoPRJI/3qYBhkGXct1ZcgZpsHnUJMbc4p57q0AFjEM&#10;JXAwzjoBAu+H9VzVfJWF2BdDz8c+xL4nQASDIozfqDpUpinWjzqsK/G3EyQOEV+aHccO513A4HVB&#10;iAgkfo2k18G8//nvh+3fv95nLz25ws4+6wfWbdzldtrPn7bRKz4GND6TZzEYQBgCr4PhYMBgMGAx&#10;GHCghlDII0CGQQTMUGjEonds5KL3oPcDJm8jhAChkcs/skH3Pmc9x0+y737v+/bKi0/iGG3HPYN7&#10;PkAhaGxPkARA+DcVAQn+IVR6H1V4cM7D3zIHSCrgyHgx7xHw8BCeBoeoYt7D5zZK5YQ5PY+dmxMe&#10;hEYABPmNh68050HR+1gL7wNi/8fNAgQere9ht4y72K6++RG76M6ZdsFt0+2Sn8+x20ZMhDdSryW4&#10;DhDAIwECgz+raTt7sKG3XXP7HLsU8Lh08hN2GSECgFzywFKbBF017Um7bcx3bTY8G660IizS6+A3&#10;sfwjiu6B6GXDJu3sgzmL7NAersCCUaMRLURAlJAo8mlEq/k0nAhpYB0yjKcSIGHw1aa2X0reQ+RV&#10;46UCAHy5T4Y6+mPdMOBp+OVxBEA8zvJs7/ujfWKa2wlYKY023n9uw/MdFJnPPPbhv4/pXKXlngXr&#10;x/aRn/MhOYTloGDIuhHfy3hliCvyEyjpaQgUBEwBC//XwqxT1C3yCBPApwYehIYPQ2gYKzwQwiSf&#10;NqsgSQ9E0IBhIiB8ToOGyQ2whq5QR3MBMHaH9m+3zz99z55//mmbPn2K3XLrTda//ylW37LO2rZt&#10;Y61bt7JWAEWrVi2hekCjJYRQ6ZbW0ACAtG5QvXbt2ljbdq2tX78+dsklF9kD999jz8JgvfXGH2zT&#10;+k/srTd/b/w6M+dIaCj1FA5QECQCY+wfVRjU4ok8FeBAe4YOBX+i9yEi90JyaKtGMbxEMe1ts9zh&#10;UdZnHZRHOtsoHmUeT3iU5Q6N2EdK+xUSEOK3HQUP338Pkc66AkgAI48Rz6tEQPikuK4VeBr+VQO/&#10;Xv6O8/y//+dX9u5ffmMXnXe+dRt/hQ2850Ubs+JzG7bsExsE4z8IHoW0APCAhjAESIYs+sCGcchq&#10;8Yc2HOIQFsFBgBAeQwmLFGFCJUCoBW/ZSIBkzNL3bfBPZtmQkWfZvFmTsb+btRqMoPBRlDXlMBZh&#10;UQFFDlsVX9RF3D2PyDuGByJ4bFmNul+oz5xgz3kOzXUAIJogD5C4N0KAcNgq5QDh0NW2TR8X8CBM&#10;CA95IumBACCMH4J9eP1Pv7LjJjfraTd+90d2GT+IOPlxu/iO2Xb+bTPsgnsW2BU3PWQPtOpic05o&#10;aT5PQoC0Azha63MjDzftZD8570Z5Hvyv9EmPrLTLHnnM+CdT/G91AuRHDy+2B7r3tzn8j3TOfwgg&#10;7n0IIhQ/ogjxhcPHTh1mW9/+mx3YCcMM76E6ee4wcEOeYEh5XgUQYVC9nufJwMqoh+Gt9FGCwZXD&#10;SIqjXXU+Q6IxV1/en4amIs0nfwn1cls+bOX56UFUgcC8BJ6WB6sfhOrTIeXQoseC31IFENK5nVJe&#10;polz1UeetstjwDwCw0OBKOBQ5NMDgRwaWeYgkTciIDBEXoQFLAgSxQkTQoUAYV4AJrwUQYQAEUxo&#10;EGggKkZCwAjjIQPCkPlV7wPlMFA0zvmWOvXNV7uV3rrxc/vovTds3pwZdtFF51unTp0EhZbwNAiJ&#10;du3aAiBUa2vTpgGgaAiA1AVEoi5A0xoQ8Tr1qsP81q3r7bT+/ez6H/3Qnnl6hf35T7+2D99/3T79&#10;5G1b9ek7+r3cH547zovxGPnKLf9dggjihQGFQfXPykM01oV3QWNLgHCYCMY3Jp8FBhpvGnmlw5hH&#10;ujT2TDsIqh6E12VYTZfluQ8+fBaKelrtxXpsQ1UAwrQP0wUkuO/F+WFIaFD83SiTp+bw1wMAj02o&#10;8DgIX3kaOPe8RiB6vf/+9/3279/ss2kP3Wu9Bo+z025aaOMAjpFLP9X8hnsbAAiAQA1Z8L6NWPqJ&#10;jVqxykYv/8xGomzE3Dds5Oy/KBwFmIxG++EoG774Ixu+6F0bPv/tgEZ4HwVM3rERKntLcc6RjH3w&#10;ZRs08VL76U0/hgH+yL7GbyBE6IHsIyQIlABG4WlQAMBegEKfJUH5TnkdCCVAg8NVAoeLQPrmCI7D&#10;3g0aUlq76l2EH6CND2FtC4D4ex6EB/LgZejlQMBi+8aPoEbAIEQADKbT+yAwfO7jIw138UXKFUsX&#10;2oABg+y4m7sMt2vumGnXTHncrnpouV1Bz+G+RXbBXXPt4vsW29XX32t3nTICXkoXm9yysz1c383u&#10;6z7E7hhwtt1w6Z122bRnbdKjT+rfCTlxPunBJXbxvQvssvsWACxP2A0/vNWmNWmwuYBG6XEwznc/&#10;3AshPOYyPLG1/fn2e20/4LFvGwyl5j98XsAhAgNIo1xRGvRMl/BwYCQkEiwFSBDK2Ksd4tE++ytF&#10;cGAfFEYdtK0FAdIwwr40F7BBmO18rmWTD11pmym2jfaQD0e5vK1DJEFQtIH2oT9Boaa/8vd5nKBA&#10;f/QqWDehUZXqRlwwiXp4ukiguMq44MF4I4AUEBFACIwAiRR5Ia7w8hcRCRBfleXzHoQIDUMFIjQW&#10;4Xn4sBVDltHIhDGiF0KAQHza5RwCIbz2i/fto/f/alMffdAGDjjVOnfpCCC0EADatGkTau2eBcDQ&#10;tm2DvAuHigOFYfv2ba098ju0b2cdO7QDhDogbI96LEM9QIT5p2MbN950nS1aNMdeefkZe+bJZfar&#10;156zNas/0LHbRQOCY8zFBvwNMpRQFXwaEhJAYIRpXGWQGVL5aXjKjXlp7B0QNPq5qqrMr63nYh69&#10;nGo/lTjDiHNllU90x3bVNtt4XeUfJYLEJUgIFDxv/L3sj/EABtM6n36O86FBEEmA8PwX1weE+P/6&#10;74dlmK+cNMl6nPUjGz3/TYDhExj99+BBcLgJ3gQ8jUEw9oTI0OXwSJZ8aoMe/a31u3GGnXLedXb6&#10;mO/bkKFn2LChE2zwsLOs35jzrdeFN9jpt8y14VN/LTiMXPKhjVz2qeY+hi14x4bOf8uGQQTJSKQF&#10;kgjHLPvIxix8y0674n47/7wf2Ja179s3+B2EhoaxEiABkQIm8jToeRAYPmnOoW2uaOSDoyACcGyH&#10;9KmU3WttxcLpNumaa23E+LPtpedXAqwbcWw22Zf70QZeibwQwICeB9/xyLfLUwkPgkRDVRABUgge&#10;NT2PjfA8dm9bpT7vvftW3EtdbPTVd9hxN/Ycbpf/bKpdDa/hmocfsysJEYKAH0xEfNL0Z/WhxGvg&#10;lVz10yl27e0IH1xhk2Y8Z1fMegGeBz+m+BjaPK5PnFwCcEyCroJHc+X0lXb7oNE25+R6vUQoaBAk&#10;VMsOmvdgyLI5TdrYyl5DbPMbf7X9NICAh77EKxEgXP4GAxqGPeOp0pgyHmnkJwQ8n4a1qhIGBTBk&#10;8Gn4sy1FgGQ5tse2MLQy6ISFoIEywoDtmCcAUOyrAhz1X4bpGWiOgmmV+bb029iuUNRhm0oeQxl/&#10;hinBwOXzK6gb4HCvxD0L1dH8R9RnnAAp5kC8HpVeRkqfgFedaj7jBATiBEW08fkP5qOvfVwuzLjn&#10;lXMinJj2SfQESr5JzGWSblRoYFzVtE++7tS+8AZ7/50/28svPml33XWbdevexYemAI62AEJbwKBN&#10;Ww5DtUPaIUIRHB3atwcgOlrnzq6uXTtZz26drVf3rta3R3fr27O7ndKrJ9QD8a7Wo3sn6wowdekM&#10;qHQEYDq2tdEjh9kdt/7UFsydZosWzLSn4ZmsXvW+rgeucuP1RI/Ln7bdmKbh9OEtwiLBUYb0Avju&#10;i9KcqKbBl9yQe1gx7ulVhEqwRLlCh4inG5WhPdv4PgQ8IJaXLwg6oHz/XIwLGlk/PBH+rvx9pZCm&#10;B9louEqfJAEg/NMkCRAOcfLa8GP1v//XV/bp+/9iY884y/pfPdnGL4dxXwxIaCKccxk+hzEEHsSQ&#10;5atsBDyOgXettB5nXGqjTx9lPx94jr027GpbPf4O23zG3bZtwt22/Yyf25ujfmILBp9vDww/zy4c&#10;8wMbcc7ldvqkn9qQn8210VN+ZaM4F7IC3gm2QYjQMxkJcIzEdkZBo6Fxyz6wiY99YoOvnWIXXnAe&#10;DPNHuo71PgehAWneA2LoS3h9eGs3wgTIxx/81T7Atbxu1Tt6eZGrHTl8xNVVV11+hXWZeI31uW6W&#10;3XDXA/a7X79kD/38Nrvuh1fi+rvJ3vjza+jjc9iRNXgoX6evBu/bxf7pwcAbKeY+4H0EPGoAAnjo&#10;jXMAZD+u3fVffGiXX3yBtevU2UbfNNnGLnjDjru3eRe74uq77bJHltuVDy61S+9daJfev0T/OMi/&#10;rL1yMryLR5+Cp/GMXUFozHjWrtRyXaSnPGWXT0E54HG52s63i++eAy9mkV0z62m74drbbHLzNgKH&#10;exyUg8SHrXzinOm5Tdrbm4/M0LsP+fXdXLpbLuENI06hvBiCQjyhkWDIuAysDLEryzItI5x9Rr2y&#10;rd/sLq+bAGksH3KK9gIFPQ4HSFkvy9E/DXqRH4BJVcvYV6S1X2qb++C/h3Ef6irzCGEJ9f1lQ4dG&#10;FSA5ce59Mg8h0qXHwZB56AMXbvkmOqFQTqjn6q0sK1drIT/iHMpyaKAd50B4M9AjETi2ST4nEu+J&#10;KJ5j3DGcpSErgCU8Ehob91DcGHF76+HKv/3mH+zpp5bZxInjrDM8BcKjDcEBWLQjNOBJUIynt9G6&#10;NcsJEHgYHQiETtata2epe5fO1rNrF+vVrav16dENIky6ASLdAJYu1gOA6YE63bp0sk4ASAd4JQNO&#10;728/uvYq+xk8kgfvu9Pmzn7UPnj3dduMm5Jj21qJhmPgQzP4DQdgXMNIpsfhS18dIB53Q53DVzTg&#10;RwGE0GgEDkLCX+jLsoRNyut4yDoRRrwYLkvPCH1wn9y7iDLtp0Nc+Qgz3/tAGb3EBIfOmdcvYMLy&#10;OJ8exrllGMdJw5zQ/wN4/O1Pv7BBoydY/zuesLGPr7JhBAWM+f9L2F9GyXFkW/yoP7213v/eO54x&#10;SjJIli2LpQY1M4iZmZnJYsYWM8tMMooZbEmWzMzsmbHHYw9cpv9Y1n57nxNRVa3xXe/DWREZERmZ&#10;XVV9frnjRETGgLgC5HlUDiW730LBoqfRuOMgtMnIxwOF/fDnTiuBTluAdptpG2jrktaW1p7WYR3+&#10;ve1yfNpuPp4oH4Hh2a2RnVOEJm27o2TaRlRsvYAiKpJCQYQmiJQQWLIyQWTzi2i94yXkjViC/n17&#10;2fCRhtziFiUOEo+H6P/UZvHRX3xPBfGXP35pv4/evXrg3vQWaN2rLyZOGIM9jz2E82++ieGjxqJh&#10;57EoWXUUHUdMw9gRg9E0q4hl45DZZSjWbVyLt14/g/ffehEvnz+KM8eewamjT+H08WfxyksnLPbx&#10;h6/fxg9ULN9+wwfgz97y2EgCHFQoZi/jDwTWyxdPo6KkGPc0a4HKOTtRSnjkrDyM65b+Q02MKeuF&#10;PgupOOYSHrM3oOeM9eg9d5sBxNZ0UIEkUtpAgmPgYhrTfgRNPykPntdn5jr0Yx+DCI+xkxdiwR31&#10;sFYA0eJAqQ3BI6iOpNXB6utvw0NtuuOz1y973EMASQxbXWsOE7cAEDPPR+dvTtLySbgknHDIOzTY&#10;p4ztDBKJeElqm+icQ1kwVxRywErVB9sqH8pdgcRzY1t36KY4mE9AJ1hq29Rr+j0l28X7s1TKx64Z&#10;VJHq7Tqp1xIwAjj+zthPMA+su6qwvCCgvIAh9WBASIGEASS2TwWJm9pZW6qV1GGsCBGbuSVYmEl9&#10;KHVV4kBhGZ2HgeQ7B4kDxCFiIKHz0btI3nnzJVMeq5YvQglVwK233IQ7bq9l4EgagaEguMU97rRh&#10;LA1h1WadhqHuufsu3Et41Kt7F+7isQ9d3Umo1DEY1aPKqM82Dag4GlGdNK5/N5oSIo0Ij/osu5d2&#10;zz11rK9GLG/dshRDB/bG+NFDsH3zGjz1+B7+M57AZ3yC1NOmZuqY8zWHyqdtDWEZLK41d9BmidgC&#10;zRy/jE7f4KE0AoHQsHw8Dm0S0Ij52IfA8BXvQ47f6wQBOXmHiN+LtVWen7vfk+5Hfcv8vhws4d7t&#10;fh0EiaGsAAwvj6bvk4DQdxtgavAw4wOG6tn+//3vP+HkwX3IKm2PwsXPonTnGwSGZlL5lFwHyAUU&#10;bn8dpZtfQrNBs1GSWYgduX3wl05VQM+dhMNGXG29CldaVtFW0lbg51bMt1J+JX6mXW2zhiBZT9AQ&#10;Mp0342qPDXivwzyszeuOysw8pHXsg+KFj6N02ysWIykWRHhtqZASzdraeI4wOYf2Oy+jzdilGDd2&#10;KP5iU3z5cEn/JqXxI//O//jn3/Mp/xUM6N8PPXr3xuhRI1G1cA4unjuCjz58Ez169UHa0HloNnY1&#10;mpR3RlG77mjefggq1p1A7sDZyGiejoZlXZE35yGUzNiO1oMnYs78BRg2eiza9RmGkk79UNCuD3Ja&#10;90RWy2423NWxU0eMHTkE61bMxaP3b8SFs89TDb2OH/Q/TqBpOOsjwuNb+pbLL55AXnYOMis6oO+m&#10;A2i1haBecQjZKw7iutW/qY25tdMxgNAYsHQXBlBJ9J61ET1nbUJ/DU1RgWgIa4CUBiEiddJ33jb0&#10;W7CTtoPg2Gjg6T+PqkVxlKXbMW7AWCy4816sIzzW17rH9rhKBYZAYhsr6sVT/88t2JZVhjePHjIo&#10;fPWJ6JwERNLokBMA8TShQOQ0o6NPsVQn6+aOVY7WFQP7Curi/zrXji0f0xSAWH/ep5y1lILPdAr1&#10;5tST51lbc9BSBMq7ucqIEKh+TtJiu5S/hakBSNe2MjdBLN6Xm+cdKL8Ej5Dy3mK5wYBPJjYby4Ln&#10;AohveRKHpRwaqfCI5zlkHCLJvK0bUWrQkAIJZsDwoasIjgRANK1X0BBAIjz4T6fhDRvi4rEczyuU&#10;+udOHcTSRXNwT906uOnG36C2YhgarkrEOxwWt9/haiOW1aESMUDcXRd31b4Ld9zGNrfVRB0qk7oG&#10;j9qoK+gogK6hME3rVQCebereURMN7iYs7q2LhrJ6dQkYgaYOGvBYaiUnoyl6d+uAeTOn4IHdm/kU&#10;+BzOnNiPt1570WbS6HuxoQn+vTasFR1vwlLL3JmbUw/OOgGTkHeA/L35EJbyTA0QIR/qf/iOwJAJ&#10;IgaAaOqb15bjj9dJWGq72DYFIISN3Z9gY7BIKo4kVFKGrkIaFUjcXde+6+8/w9/+50/Y//hepBd3&#10;ROGyQyjboUC51IbHOGxa7iYqg11vES5PoVlJJ0zPaIPv2i0Gum4HumzFz1QWP1UsN/uZwPi51QpC&#10;IyXfmhARTAiYq+3X4uc2q/ETDV02sg+qlvYb8W37pZhV0BVNcwtQMGYFSrdcJDDOo3CdhrQUDwmz&#10;swiQMqadt19Cfq8xWLNyHv7y49f0N1qd/h4OPPMw9uzaiEce2oXpUyYhp7gSReNXomnfGUgrbIUZ&#10;0ybguaceRmmXAcim2sivOoqMdoORO2gWyuY/jGYFbZE9ZJ6tb8mb9QAKWndFae+xyB65EnkzH0LB&#10;kv0orTqClquPoxXPr6w6jHJ+LnlTdyBz6FJkdB2D9NZ9kV3WDt27dcbyRTNx/vR+/FYB+j98ijcu&#10;n0VBVhaatO6DLltOo9WmcyhcfQxZyw8ihxC5bt3NdW067tjyHui3wleR95ujnXW3Y6ANYVFxyPTO&#10;j9nr0XncfHSZsAQDNMtq9jr0uq+KQNmMgVUPYChVx9TsEqy4+XaLc2wgPDbUJDQIitX/VBNV/1AD&#10;S//JbcVvbsfa2g3xZK/BePvoYTrCD/Hlpwouicyp8IigcFjI4Vv6d3WpIIhldH4JZyvzvJxxQnmE&#10;c6qfqzbutL19cOCJfDxmW7WxYSAeCwI8Tqz1uOachKPWOXLqdh4VEssMAgYR9eH9xP7s3GDVr39N&#10;/0rVj/JM5Zg8pVMPZteXERbf2PXDsdVdY2oT6hwMwf4OGjGfUkbwxLYGEoLCYh7BPP+JQSV1CrAs&#10;KhGDCkGhNxcmg+w+rKXxZIPJd59SeZzH2ZPPY/uWNVQBtVGzxi3m7GsTFLVuqwVNx61FKNxGeNxG&#10;RaLhKoFDEKlDcNSls5dikAq5rVbNBDzurlMbd1lZDVsPcsvNN+Hmm2Q34uYbb0ANpnfWvAV1bq+B&#10;hrxuo3vrIL3R3chp3gDNGtRFg3p1CJW70KTBPWhbXkyATMYje7fh4DOP4oXThwiQ8/aU5w9F7/Jv&#10;/5iOlQ5T8QDFBQI4bPjq+5Da03zSUassuTEh64PzdkgwDUoiEf8IdaYwrK3Wg4Q1Ida36pJgiKCK&#10;8Q1TD3adX7JwHvuJSsTONUiw3sChv0+mvlSmvEDieYeJjjVsJYj40N6ffvgS//sfP+D+rWvRtLQr&#10;iulIy7a/7PAgMHL51J8jgGy9hKLdbyFz/FoUpuXjuZJhdPxUEJ02ERxrCYUq/Fy2FFdoBgwpj3Lm&#10;y5e5VSiv+iW4Ur6EbZmqbZtVVC3rcYWp4IK2VCZUJXsqRyAjMwu5/aeinGqnkCpIECkgNGQKspfQ&#10;ygmX1jxuUtqZDxEb8O9UHX/94+f2my0qKkLTrDyU9R6BvPwSpEst8G/KWHkC9fvMQkUHKp6KEjQf&#10;sQRZmnq8bD8yJ29D+rj1SB+xFHkrDyOfaiB38lYUjqlC2fozNkOscN1pFEdbf4rpKSuTKirZ+AJK&#10;N+m+zqIV27fk+QWTNhMoY5HXqiOGDRuCB3ZtQfcunXFvWXd02HQaFRvOomgNQcXPPmv5YWTTrrMX&#10;PN1aByt+fQdGF3fBgAXbbSruYNpAwsReGKX3fczagD7TV6HH1GXoOU2B9C0YtIBqZNEG9J+xFGPb&#10;98KC2+7GmhtvszcLbrjpTqz5VS2sqXE3NjfPw8M9++PZqdNxZOFCnFi1Chf27MAbR/fjay0YpMNz&#10;SRdNcIiACCrB1AKdZXD6CYiYw0+Wufl5Ko/ASDrepEVo/L2Ffn/hHDf2J8efcPQ07UMVr8NjA4g5&#10;4DAFN3EenTZTAcQVgZx5dNY63+uS/ft5BhA5daV27GWJ+0kc8/6Vt/7pwHVOTFOAIGikbnviacxL&#10;xWh6r9+7zLc6SR2uqj50ZXUEhv8tyTZJNZKiYAgPwcVhIpUS4CHFoWm9NFcgcfjK4x7VAeIbMWqc&#10;+OILR3Do+SfQIr0J1QHhoXiH1AKhIXjUqFEDNbTGw9ZyeLzDlIdmVdWpw+NaNi1XJvVRl9C4pzbh&#10;Itjo/Ftvpd2MWjVuRc1b2H+tW3HXbQRHrVtwzx01UL92LTS9506kN7gLhekN0TI/A/lpgshdaFz/&#10;LjRvWA9ptM5tKjF/xiTs2rwaB55+CBfOHsKrl07hvbcuEqQfQjvEJtax2JO48tGBCyBy+NFJhzQ4&#10;boeCHDeVhoxP/mahLNb5OeFYjj7ASA7d6g1GKouQ8eOoSDzltcNUY78fzychkmIJeDAfIGImSAgc&#10;1Ux/cxy2CnEQfvfaIkT7Tc2bMRX3VvRGkZwg4aE1GnmbLhIeNOW3vYrC3W8gY/BMDGxShM9bzQa6&#10;baViWEMAUFmULcaVkoW4SigYJASI0sX4uWQRU9liXA1p0pawPcFSuRxXZG2pSDpuxE/t1hJKVCQ9&#10;duFQ20nISktDdu9JFmBXTKSAENGwVkGY/ltKeLQk3CpXHEBBWSs8+8Qe3L97I+bOnWN7cmVkFyOz&#10;zwRkTdnK+5+PFsuPIG31GWTwb0uf8ygatuqF9NHL0WLtOWRWHWP9IaQveh4tlh1E2qKnkUuIFBME&#10;WimfVXUcLVYeQw7TvNUnUEArpOOX8y8hSBS/KGVasp6fI6FSRqtgXoCo3HAGxYv2IXPECqS1G4Kc&#10;fveh1dpjKN9wCgWrjhBWtBWHTX04QG69MxHIXk5VMDm9FCMmLsGQlfejf9VDGLDifnsH+qCF2zB4&#10;8Q70X7ITQ1Y/hEEr92LY3DUY1WMwpt3bDCtuqIm1Ne7CmpsEpHvwYGk7HJ45F5cefQTvXTpne0l9&#10;G34Yf6B9yx+GbVWiqbkERhIedL4EQ1z/EUEgx27QCPnkcbIsCRAZHXBKPCM6W20xYqkcbUrbRL/W&#10;xo+j87zWUacqg6R5uTlmOWA6Upmmw9qxtXGgmZnzlmNWXubnytH7EFuAoF1HQEh18Dr2vqrdV8r9&#10;qC4CSkNmScWj8+XkmaYeW5rMm5Jh3ofNdK4gFMEgZRH7oWmYS/Cgqfwbfa9qx/aCh0NEQ18EiJkg&#10;4pYAiCwARJss/t72yRIgqECkSgSOBEQ0Pv4Jndfn/J7exTP7HkLn9q1wW42bcVft2818rUYth4cB&#10;pAZqEiCCiuDhwfM7wlqPsMaDVpd1dW9nPWFSlwBpWOcONKt7B5rXvR0Z99yBrAZ1UNz8brTOaoB2&#10;OY3QNrshKjProzTtXrTObYr2BeloV5CBAqqQNMIjrWFdtGhSD1lN7kWLxvdiaP/uePj+bTh36gCO&#10;HnwCly+cIACP4uP3XzHnKYfpT+XBqjnn4LzN5MxDPsAkKo0/meqI7aq3qT40Jah4vVRMBEy1NgYY&#10;lvF8VyOxTvcTgZZqXm6QkIqKENTLofh/H3fWjX+j8kp9Majg4bEPG77ief9N1fEH/k7HjhiCRj2m&#10;oGwbVccWrSaX6iA4tLKcadGu11l3AY27jsSU5uX4j3ZLATp6gePnVlIWARaEiIFCqUAioBTPdytZ&#10;wLqFtAARa7MUV6VMSqVMluPn9uvwU8cN+Ln7FlzttZ0A2Qb03oNn201EWlo6CoctQOmWSyhYezYE&#10;1zXNlwAJQ1ktpZqoFDLa9kfzPpPRaOQqZM98GIVzH0WLabuRvvIksta/iOyqE4TAcaQTFplrzyCb&#10;QMpaRTDwOGPZYdpBS9OWEiTLDrHtUYNGJi2L1mIFj2nZLM+l5bEsn+fKCthP0ZqTKFlDZbL2NIrW&#10;Up3IWFa8hrBhvVRL0apjtOMoIDDylh9A/spDPN8hkrtCdgjXaRPF+LpZbWuiXXMX3Vwbk5sVYGib&#10;Xhg5ajoGTV6MwTNXmw2dvgIjhk7BmLL2mHVXIyy1lep1sIbqo+o3t2FbZjFOrd+I9y6/aI73OzoS&#10;OTeDgkDxKZ2vWQSGZiH41DUdCxoJgMihy5Gb0ZHZcarjTx7Hsvhk7kanFpxpokxOUs6Wjsf7jv3w&#10;eipnm6Sx3NrGcqXXmverVLEPe8rnD17wcGesexAUvK2lApA5a5na6LwQF2HenLfa2d/jffu9q97b&#10;JP6eYN538tjVRwBIMIeWA0334GAJ5QljWSj3ewz3lzAeJ9qEv09tCYZvCAoHikASYePmIGG5hrYM&#10;QAKKhq58CMuGsTSNNwxdJWIgIS7idQ6PP4S4yF//9DUuXzyBkcP6oW7tmrjnLgW8qTAMHkF50G6l&#10;chBAlHeA3B7qb+WxguyKh9yOeoRKs7p1kNOgLiozGqELQTC8TSEmdCnHxC5lGNuxCGM6FmBMh3xM&#10;YDquXS4mdSrAlK5FrC/EOOYHt8xEv8oWaJ/XDLlN7kFmo7sJDwKkcT0C5B7kpTfC0IG9sHXTKjz/&#10;1MO49OIJm5n1GpWIxsT11G3OtRo4WHatk5ZTrubQHQACh4OFjtksnsM24ZzkDKkkNBL1ITVYqG2o&#10;Sz22NwbGflUe8h5Yj+UBCAYL3kdQIjFgHvMJWKotv1sz5v/tX77F//7nj7hA0LZr3xENBy9GMSGR&#10;t1lqQ/B4iXkanXXR3ndRVHUAWaUdsK1FV1xpvRxQDKOcIKig6lBaSjiUMTVoMI2wKJ5HeMzF1SKm&#10;JfMNKK5IBBmpD4JDMClZgiuCSPu1uEp4/NxjK67S0H0rfu66Gei1B8sr+6NZTgEq+ASvLU+K1581&#10;cJRufJFP/Myvo/Epv+XWi6jcqg0aCRpt1Ki/Q4scpS5WHDcI5Kw6hexVJ9FiFUFCyw7HUhcZy48S&#10;HIeRLhNMeJxJxSLVkrXCAeJ2lCpE8BBEjhtIDCYGkuPIZ7+WJyQKV580K2BZPtvmET45BEf28oPI&#10;XnbALId5QcOGzEyJCCA36YVSWmUeTGqE6drf1MKyG2pgHvMz72iEmXWaMm2AuTXqYNmNt6Hq1zVM&#10;uQgca267B6tuuB3bMgrxylNP40sC4stP3jFIWEyD9qUBQxDxshjriObjwEl4GEBCmnTySVDY8FW0&#10;lPJUp/pLZkM5TM3h2jnev8ODeXPwwdgm9hsdtFmoS/STgIM7Z3e+ykdnzXo7J8WiM2b6taBjx1IV&#10;4R4Sfeo6ah+dtlvyuvFvVl7nK+/H3i4qEQFFIEv2mVAmiXuhGWRiWbyvUBfz1kZ18W/U/Xmd/pbU&#10;doKpVJgPbTk4zEyRBBViAXWHiQfV4/CVQ8S2fg9wMYgEgCj+8eRju9G2VYnFIe6mWtDQlVSFoHFr&#10;Qn3UxK233mKxjDtuv93KbrnlFoOIzcySIrn9NhQ1a4heRS0IiGLc17M15vRpj2XDumHV6F5YOao7&#10;qmhrx/XCurG9sEbHw7tg5bDOlq4Y2gnz+7XGfd1LCJo89ChqhrL0BsgmNJorNkIopTeqi4zGd6M4&#10;qxmGD+iBlUvmYvXyeTac9earZ0116jPR0Jw5cYLDtjWhg00+2buD15O/OXc56ODkk+stokNXKucf&#10;zwltQnszaxtAEtvE8nB8bbn1y37s2PKhLe/F6zzvEHEgujk4fhAsBA97yVdQG2rHv/ff//lb/L9U&#10;He+8cg5TJ4xF48LWaD59L/J3vkm1cQHZGy+a5dBB5225jJIH3kPW7AeQTd9zsmCoT8G1WAYBUKHh&#10;qoW4IliU85hm0DB4CBZSHVIf8ywvwFwhLH4SNCqWEzzLPP6hYHv5ClxptQo/d9lMeFB9CCKdN+Gn&#10;DuupSNZbcP6PXVdTgZahpPdom6lURmiUb3wB5ZvOG0DKqUQqNmuKr68Z0ToSBd7LCEXN3lLsJJ9q&#10;I3/NGRQQNnlUCNl06llUI1kraXT6WXTwWQKLhqmWU3EQGpmERiYdfhZNoMihCR5ZhEOOTCAJlmtt&#10;XJEozaGSkAkyNjwV2uSEGIcsi2onmyonh2kurYAAkUmNXLfGFEhShdjGiYTEmhp1sbrmXVjFfJVt&#10;4X4nqm6lqa4mrdZdBg+1qSJsNjTNwcVHH3Fl8ZFWVb5jQfEvUyBhIGEayyIAlFdZ6nHMRzMnH+2a&#10;Oi3yM8fI1BxncKJJ53qtsb2Bw4eB/N0coQ8z5eP15NBjeWr9L5XRzJmqT1ckfhyhENrZMa/NuoSz&#10;VSpna+11nu7JgWKmfOgvERsJ/Xi/nrdFmLxGqqUCxK6lNlamOvYrkMjxJ5x/OLZ8OOcXLA7RpZYJ&#10;KPFvMUBVM+8zCRGPidi7Q0yNCCQCSICKQYMmkASYRFM7qZFFc+9DPaqOe2h16yjg7UFzUx0ERS3L&#10;u/KQ2rjppptx883axkSr0alGFC8xeDTA8Nb5mNWrFRYOaI8VAsfInlg/vh82Tx5A649tUwdi+9RB&#10;2DltMHZPH2K2ffJAbGP99imDsJ5wWTm8M2b1rsSwVplo16IB8hvdg4z6d6Hx3Xegab06pkJymtyL&#10;kqymGN6vO+7fvh6P3b+F6RqbSaYhOsVDfHqyD2cZRAwgMjpoc9zRyesJPjhxKwt1/4c5XFLKQvvE&#10;sFWol0pxQMgiNGQCmkAQj5NA8fsLFqAhMCQgorzdr+f9+HP85Ycv8d//8Uf8979/j1cvnMDMSeOR&#10;UdIWDQctQgGf2PO3XbYguYLlOVQe2Rq62v4qyqg8sietR9vmeXi9eIxPuVUQvELKQ0ZYlC/A1ZZL&#10;cbUVgVAWYxwCCI3QuFLs4PhZ9ZUERcsq/NxuHa523oifCYarHTfaNN6rHTawjGn3bTSqDtZf0XCW&#10;TMH5dqsAKpHtbUegSYtstFrwKCp4z2UEiNKWvPeKLRdtpbp2/S1Yr1Xr5y1mUsIyWanygo2Vnbfh&#10;Lw2F5a6W+jiFFgYRqhFCxRUJ1QlBojSn6iRNiiIaQRLgYcqDzj6XgBAscgkc1WULHjYc5dCI8DCA&#10;BLAIJDIpkgIeF7FNoQCy4iAKBZC1VBP2TnTCYc2tASBSFjLCYrUZYVKrLqoIDgFEUFlLcGiL9xW/&#10;roXtuWU49+CDpjq+1lJ8W47v8Ei1CApt6RCPo9pIHv+SElE8IDjzGBNhuSkDK/dUGy+605RDlfmx&#10;xx/ovFLKo+KQQ6vm4C3vbQ0gaqs2dp7XmZOP7RPnMQ3nmlmsRbGMUFetPduZ8w6KyBw2TY7XVAwt&#10;tI0Q8GOdp2uE/uT8rW/V6To8FkRC6ub9Vh/GUqrycE2DB/N/V6b+PR+v59euDo3EOdXKdKxzQ79m&#10;3iYOa8XAu22uqIWGNiNLquSjhEmVJGZlBZAITHI87719GZXFeTaV9u66hIeGrgiGmgSGbYRodqsF&#10;zW+rdRtu1Ayqm28xRSKVouC50pzG9TC6bSGWDOyAdWO6Yz0VxuaJ/bBVYCAsds0Yit2ymcOwd9YI&#10;PDh7BB6YNRwPylh2P+semDkce+8bSqAMwNrRPTCnbysMLE1HWdN6SNdMrLvvRIPat1GN3IVsluU0&#10;E0SaYcmsqTh15GkcP/gYHtix1mIhtuaBn8sfCZMYJ5BTdkUhoLjK8NiBL85zRx5VQdLxm5NPlHve&#10;h5+8jZUHEMQys4TCiO0dFBEWDiJd1+9NbRKBcFkCFqy3YSvP2/3ybxA0/uffBY0/Qquxn3nifgwf&#10;ORJNSzuhyYBF9jSugLhUh+Bhq8kt5nEJRXveoaM9h7RuYzE6rQw/KFiuQDlBcYXguFJO5SEFUkmY&#10;sMzhILAsowohTDQkRVNAXYrDZmLF9R9t1+Bqpw24QrvahUpDioMAkV3tLNWhPOHRYZ3FQ37uuI75&#10;Vfip7Qqgwxp8320R8tMzkDd6OSq2vYKSDedQzr+hnCpDAe48KovcdVQZtvBQmzJShZgS8VhJCfOl&#10;oSwZjD9HNXLGoGEAoQIxgBAaBg8ea8grV+DgsaUahiIkpDQEBoHCh7JkUilHHSCESWJ4i8cOkAAP&#10;GRWO4ibFq46jbM0JlKw+jpJVx1BSdRRFqw7juu31mmINIbDyV7dCW7fbsFSEByGxmtBYXcOVyEpC&#10;ZoXeYHiDhrBqYWPjLDw7eRreOnkUX3yofVw8niGHbzAIoIgW4xzXmsEmWjg/oS6CRVikxkNkER4J&#10;iARnKucVna7AE51pdLbeTu1VFs3LvNzbxP5kMUaSPCfWMS/nmuLM43mps6+S53j7BEDoEF0N8Dy1&#10;M0ddvR/P677cqasPh4MgF9vrOPyd1kf4u6MDT3Hsfr73bwDQLDK7Rx0HCBhEZDrXz3HzNj5spXOV&#10;ets4rJXoQ1bt+hEgQYXQPMCejJE4RKIiCfBImA9laRbQri1rcLdmQd1dG3feQRgorlHLN0BUAF0w&#10;0bRdgeSmG28kPLQ1u8dGNHxV89YaaFy7Noa3zMWKIR2xgeDYQZWxhyDYM2OY2S6qjD2CBGHxQIDH&#10;Y/NG0UbjsTmj8Djt0dkj8eickXiE6UMzR2A3obNxXG/M798GvQqbIbtBHTQlQOpTJd17521Ia0CI&#10;NKmHwozG6FxegGmjh+D4gcdx7tgzOPLsI/Z5SHnZbDM5X0HEAOLOWk7bYgnBQScUSIRA4jjAwJy+&#10;6n7JQpvU861c1wptQnk1gKSs5zBIWHmAncpS1IbuVeD4w+8/ty31//c//0Q4foznn3wAo4YNRUnH&#10;Pri33XA0mbCNkNAajjeRu4VKg07U9rASOHhcuOstFEt1zHsApcUdsTGzK/7Wno67zWoDxN/KCQ8F&#10;ywWN1lrXsdyUx88tlyVNECkjaEqX4CfBw2ZXESCtV1F5aIaVlMYmUxs/a+ovYaFjz2sqMJVJh/Vu&#10;hMdPHVbjb+0Ej7XML0NVZX/kj15Kx3sI+bx/AcP3znrBwJGrIar1Z21TxmJbbOiw8A0ZHSBSI6Y+&#10;CI+CdQLLeeSvOWuQ0FCWA0TQOElY0FieQ5WSZ8esp/rI1RCVpQSJAUJwcCBkhziJtQkmwDg0ggLR&#10;8NWyQ8hlWsx+KtadRqVmaq07hfK1J1FOmGQvfx7XvXP6OA4tXoBNhQUEBNXFP9XAql/VQNUNt0Nx&#10;jRXX18SSf7oVS66vgaV64dSdDbCtuCWenz4Drx85YC8zsS2HPxY8CAQ6fweGYEAlUg0iDpBkfSpE&#10;tBtlCmAEEFMa3md8R0YqPKJZu5CPTtEcXaiL7RSkdOeverdUB+3mfVQvixbPlbOVg9Zxan/X5M0h&#10;qz/lU86R02U+AiSCI87IUjuHRVAiLE/Ci3WhL0t5bH97KE/8fbFNLLdrRkipn9DO+oz3q3M87+1D&#10;W91Tol59qX8N0akspR1NQEhAw8pSARKPUyAS4JGcmRUB4jO0LKBOZ+MLDelQf69FZZ/i3bcuoU/3&#10;Drindi3cXduHoSwwrl10a2lbdn9/h4Bxg73f4ybceuutZrVqatpuLdxJkHTLTcOSAe2waXwf7Jw6&#10;CHsJjfupJgwWs0Za+hCh8ejckXh8/mg8MX8M9i0Yi6doSvfNH4sn57KcUHmSdQLKgwTQzikDsX5M&#10;T8zoVYnO+U2QXu8OQuQONKQKaUy1pKGsLFppVlP07liJySMH4vH7N+OZh3fatGS9adG2ttdQlgXR&#10;5ZzdQUfHLKdcDR4CBlNXB3T2UhEBIl4WYeGQSCgR1iXVRmyra4Y2od94fiLWYhCLCsjvzSGn+/vU&#10;lIdP11Vbzaj6E9XGO1gydwYq2nXGvSWdUbf7NGStPY38na8jb8drVBiKbwgcLyKbMMniU3w+FUfO&#10;1stIn/0QinqOx9z8rvi0YgZVxzqgFZ2/DVvRKgkIQaNdFa62p7VeQYDIVlr6sxYLChhlywgaB4dW&#10;o1/VkJWGqASFAIxq0Agg+VmqRENabKvFiH9rT+XRbqUpj586r8Ks4q5In7IO+dteRi5hkEN45BAA&#10;eWZnkUdwKNVakeKNerdIMK2aJzhsx18DicdHBI/CABDBRKCweIhBwsGRt/q0mfK5NpTFOgJDJkhk&#10;Cw42JEXFsfwospYdQaYF3hVwdxWSpWB5gIcBhOdoyEpWSPVRyftupRlkG07TzvD4FCoJkLwlz+C6&#10;777+gg7oA7x16QRO79mKJydPxP09e2JXu07Y3aEL7u83AE9OmoT9Cxfi5KaNuPz0U3j/8kV8rjgH&#10;fwwasrJguTl+VxARGPH4C6WmSnyoKlkfTCoj5F15qCyUm3n+l3bjjbEMy7OdO17m6RTlWB0u0cmm&#10;mjtPc5YCQkpZ7CMJkmvbp/Qjpxrq5SC9PuU8OVgr83bmRJkmFYcAIqfr58txex+h/9hPIq9+aOa8&#10;mdrf+L7tu2XOXcBItEkeW9/RkSf6j/eZcg0DgtrTrP3f19t1ZbE8tuXfYXn1kTimERS2aNHKkn/z&#10;7w0kDhQDRwIicfhKs7FcgXjw3OMDn330Jh7euw056Y1wz521UIfqQ1uWaFaVtl3XYkDFO2rcqpdD&#10;3WDwUNBc8NDw1p23324qpaBxPczu2ZLKoye20+HvCUNRUhEPEx4PEx6PzB5lyuIJKo6nF47HM7Sn&#10;Fo1jPmnPLJCNZZ3S8QaRh9nPzskDsWJoZ4zrUILK9PpofvftaEJ4NL7rdmTUr4ucxvWpRO7FgG7t&#10;sGjWBGxcOQ/7n9zLJ/P7g/oKe2VZPCSAw57sBYkIEjlvVwY2u0oWHL2pghRLzMoiAGzIycq9nSmL&#10;xHnh3ERfSsO5oa1dn1BwheT3YFCx+1KdTJBjG9rf/vuvePHYfhSUtMS9Pafb03ChVpHvet3UhZSG&#10;2dZLyGdZ4e43mb+I9MVPocnwJShr2Q9Ls7vj/dLxdNirgbarcbVyiQ9NtaKqkNJQSqf+c3vWUYEY&#10;QKQsNESVMMGEcFFAXNZ2Lc9Zhyvt1oQhKcIhAsRUSKopLiJ4UG1o6Kr7ZkJsLf7WeQ1mFnRC2pS1&#10;KNT9B1gYRNYr5hEUCMukPjz28ZJtsyKQFLG+cJ0A4oF0QUMxEqUGEKkUmsdCXIFkVVF1ECIGjzUO&#10;EEElS/CgYoip5Q0SR9GC8NDUX83ear70INIEEh3TMtWGKsRBcgQFBIem8ZZTebQkPFptIEQ2Eh4b&#10;TqEVAdJSKmQZFcg3n9EJ0LFraq0c/hefv4NP3n8dn733Gj5971WC4k1z0L4x38fmxL+S2vjEoaEn&#10;iiRAksrCjH153qfpVgeHgBBhEUGRWhYt2SZVaVQDh4yOzJ7geZ/mwBWDYLlDJLZJcYTMJ2MjdHqJ&#10;cjdzsnKWlndnGdvH8/3cmHfnGMtjWdLRhuNgySd8wUMONQxnsZ1baJc4x/uw+wpwcDjpvqRQvEx1&#10;9jlYva7Nc3Vsw0wBVNbftX9zsn+1N8Wj/phPtKmWD33He7F88m+Mf1fimol7SJoPYTEviGh6L+Hg&#10;r9D12IcPVxEgFgdxh6q9oy6dP45Z08fh3jq3ofbtNVH7TgXIa+LWW26muvB1Hbcwf+ONNxk8br7Z&#10;1YcAU+eOOw0ujeveiTGt87F2RDcLgisgfv99wwiP4eb8HyZEHmH6KCHy2JyRVBpj8Oyi8XiO8Hh2&#10;MY35ZwmMZxeNZdl4PL9oItMJLCNkCBSpkofY36axfTC3dzsMKM9GbqO7TH00u6c20hQLIUAyG9ZF&#10;y8JM3DdxKO7fthqnjz6FJx7YgvffvBgUl6/Aj6rDnHK14aMIkWucf0q++nRet+rHUg1KU/pIqI5f&#10;sFjO6/r6DeZlAojuzY4dIlrz9T//+SdcOLEf6TmlSJ/7GArufwd52y9bfENKQ+/sKNz+KvK2XeaT&#10;8fNoMrYKGT3GorSkKwZmtsYj+f3xh5YzgY4EB+EhONhwVCvBw8Gh9R5X2yqGof2tgupoTVC0ISTa&#10;VLGNtimRqV6ryVeznNDQwsC2StfgSvugQLoo1kFLgEN5QsUAsp6qYzWuDNyJn/tvB7puxLr8Lmg0&#10;ZIYH+wUOKY/1ekWu4KGhqxcIFTctLDQ4BJXha0UIiPUKmvvQlaAR8xYTIXBK2T5bw1eChJkDxIav&#10;wpCWTGtHbLYWAaB1IQJIjlIBhKojQwsQCQzBo7mZH6s8k6ZYiKbyFq87aQsLW216AS03njX1oaGr&#10;SpWvPo4yWvHyA7juKwLkS8LgC5s1pe2F38FvP+c/Mx327+j0f0dn/1sNLUlt8PgbpTSflksVYjtK&#10;Ku/mw1YBIAYNwcPbRbh4uwCFYBEgZl/wHEHDgOEL6hwE10IkCQd7MT0dWHTC5sxiO3OMoSzFUh1p&#10;NHeGrJezDHmv05BN0lkmz7nGedp5LKeDTO3Dna/yvH/rx8+JztUVSWq/8Z5DH+GcxDUT96E2yjs8&#10;knCR+TXifZkTt7a6H6WqD7CwdklLXJuma3ofOif0nbheap1SHce8ruN/Y1RbCZOyCeXJ4SzPS5kY&#10;RKg8tBOv4GHqhOd8/N7LeHbf/ejboz3uqHET7rjNg+G33HyjbZ6oLUduvOkG3HDjbwgRKY+bWebq&#10;QypF25vcedttaJ/TDIv6t8Wmcb2xfWJ/7J06GA9OH4aH6fQfmTmM4BiOxwmPx6k+9s0bZdB43oyw&#10;iLZkPA4smYD9iycYQPYvnsjySZYXRB7jubumDMLKYd0woVMpWmc1RkaDukirdxfSqEDSCQ+tEVE8&#10;ZED39lizbC6O7X8CJw4+ieMHnjB4CLCarhzh4TObIkAEk+DE7VhOXAAI+QCQqA5UZ+rBgOHtfhke&#10;Oo4W2liZ52NAPgkwKQ2/v6S5Ovnnv/weX378JoqKytFi3pPI3/MmsjZTadCyN51H7s7XUbzlPJpP&#10;XIu0Vn3RO7cjNub2xPmCofi+bBqhUQV0Xk/FIRAQFq2XEQBLaWG4itC4KnhQbVwRSAQOQUPtFRCn&#10;UrhKdWEBciqPn2yjRPWVhMfVdppFRVP8o0sIlhs4NHTlEPEhrY2uPHpvxc+jHgSGPog3KieiRYcB&#10;vj6Fzl4AyRY8CAENXQkaeVQXgoYDxPMCiQ9nCRQvosQsDGGZOVCKmS+XSmEfGcu0WFBDWFIbASBM&#10;c1efMXWiY1MoQYHE9SAxFpK53BcgauGhFiA6RA7ZcJYWHGrKroLqWg9Suv40Kje/iIp1Z1BGcJRq&#10;RTvbF1OllFKZlK4+hkradV8RFrZuw6Dgs6c03fYbreOwWVVutslhgIev4aCjD2BIwiPVHB5SITF4&#10;HuuqD0/9ksV6ASLMugqwSIVHNRUih8fUHW9KGuvk0Kw8tU1wdHasvNol2ybr/Dw7pqPU031iDUU4&#10;L9Eny2OcwZypHCvt66/4d4Tz43tDEtcLwzt+nveZuJ61Uer9JI5Dv7Ftsn0wc+RRNSnP9vysFAey&#10;88K5KheUvY23tXu3fLRQr3uzv4nfg93LNddN3JPKeZ76kcIIn0dUI77FS7LcV7hHgEiFCBZuvsng&#10;R3YP+q1pwd2OLauQ2ayB7UN1uzY3pLK4mdAQQG662eGhzRQFEBvWqlnT1n/UvpNGeOQ1qodx7fOx&#10;akQXbJ3QF7sIkD1UIQ9OH4xHZ1B1UHk8TtXxxJxRtJF4esEYUx4CxQHawSUTcWDpRBykHV4+GQeX&#10;TcJ+5g8sY37pFOxfMolKZCL7GIMH7huKLRP7YW7fthhYmY38Jvci/d67qUAIEkIko6EWG96DNiW5&#10;mDV5NB7evQmv82988qHt9hnqO7KdhyNEFF+wGEN03kpl2gY+Ov1UECiNx0rl+FPbhDT1vNRj9i1o&#10;eWyDZREuVs7rGsx0HzSpjnCPBhSeo4D59HGj0GDAQhQ98B4drdZyEB5bL6N495tIm7EDzUraY2xm&#10;G7zWZgad9FoLSEPTYgkHtKbDl7VRKrUR1EcAyM9sYzDRkJWURhsqCwXDO20AutDpt1+Dv2ldCBXH&#10;1dasaylVQmho2CrAw4auFN/Q0JVg0THGPJJ2hXVXBBAqjp+H78XV8Y8RIg9gVH5npC8mGDdLfbja&#10;MHjQ+ecTAvl0/Bq+8niGlEcw1kuFKN4hs118N2jLk/MECY1tpUoEkBLVs33WihNUEVIXBEU1BXLG&#10;AuymRKQ4qhQLCcqDqWZwZa06bavcZWlUI82WHiBADiJjxSFTKw4Zj5dotlYRgaHhq9I1p1DE8hKC&#10;qYhwKWK9ZmAJIC3XnMB1n39Mp04FYgAxUPBp/xM6FQ0xERRxZpSBxUBAM4BEI1AS+aRFtZGARqKc&#10;KQHhqsNXqCv/ZbDqIPE6BwedE81TOiuDhaeWD8durkLMiamNmY49707Xj2O71HzqOfE8P9fzmibr&#10;w0SxPFh4uvbA+EdeTzBEx2r9hfOSfXuaPFaffn/V2+gc78OD195nhIAstlNqebbznYH9c4vqze9Z&#10;QNN53m9ygkEsi9cMps853nu8frxe6t9o5TyWpXweqQBJ5oPqEmRoUYEkYGLXY398iNDfqT2jFGCe&#10;PnEE6t5ZE7cTINo4UaC4leDQBoe/ueHXIe5xo6kPfxWtb45YmxCpX/tO9CpIw+weFaga1gWbx/bC&#10;zglUIFQKD00bQoAMw2NUHk/MHmXDUE/OG2OxDYcHgUFIHF0xFUdWTMERwuOI8iun4TDTQ7JlUwiY&#10;yQTOZOybP54qZBR2s+9Vw7thYqcSVKQ1RNN76tgQVnqASAsCrTC9Mfp2boPFsyfj4rnDOKjFha+c&#10;g/b+0ueUeA+8xUPksPWE7yrAFYjWjAR1ICiYJaFgAfWQdzAEEERLHHtdMiaiNE4hTmkjoESImAV1&#10;RHN4fIZ/+9dv8dr5Y0gv64x8beGx/TIBch55O15HzprTqN9xKAZkVuLVDnOAnjsIDioNwkDTb23d&#10;hhSFYh1SB4plCCQKhgeIJJQIwXFV03i1SrzzRtti5OfuW6kqVttiQFvbIcVhqkPQIDACOK7wHCkP&#10;QeKqFIeGsWIsRMda+yF4MDXrwX6H3w9Mfgav95iP9I7DUbj9laAo4jCVQ8PgsVbK45yt5/AAuQMk&#10;gsOn8brqcIBccGMfcXaWICKwCCKKeWibk+yVmrZ7EnkERy7hkCNVYrERX3AoIGhKb5FUzvIDKFjw&#10;BHLnPIyseU8gZ+nzyFt7Cpk8N52Kxoe6NBtLAXQHiLY7ETxKtEKd0NBMLJkgUsL6MtaXrz6O62wo&#10;SgAxc4B8FQFiTj8AxPJ06gEE11oqJAwyn187A6u6GUC071XMJ4znCxopeTuW80s4wqhG5FzoqKIp&#10;yB6cpzthOTF3akloXGtyqH9f7s7RzzEnac6MDk+Ozp6ag2MMztLWitjTdnSazAdlkXC61reu507W&#10;HKmdH523m6sDtfP7SN5TLFOb0D7x9+mYdbpPa58skwqJb1SM58ZruMMPnyNTU3w61t/D+mqftcoN&#10;PLRwfb9OqqlP78s+L/us1M7vK54X78OVXPhMqykQn9YrsGhI8/NP38Q7b1zA6RPPo3P7lqh5yw2E&#10;A8FBSAggUiC/+c2vzW644TeEyI22mFDxEMVI6mi1+W23o6hJPUxoX4hF/dth7aju2DahH/ZOHoQH&#10;pw3FI/c5PASOpwiOffPG4qmFHuMQQASPY4TF0ZXTLbX8iuk8vo8gmY7DBhLZDKqQqQaQx+eOpQoZ&#10;hq3j+2Fp/w7omtPc4i/NBJF6dyGjwd1o0bAecpvWR+eWJRg3tD+eeGgHXjjxHF46d8Scvt4bElfe&#10;J7b8SHHcNkvLHLg7+jjdN0JAfaRaEgyxXqkrjLig0Nux3GCivty8XTjm9a6FiKeucv7f//oRsyaM&#10;QYPhVSi8/y3kb72I4j1vI2vmXjTLL8WW4n640ofg6LGdwNDMKN8B96eKxQYJbat+VY5cDr3NKpjC&#10;aB0AYsNVGsIiYFSvGVRUHBiwGz/3322L/DTjSjEPUxmKcTC92o7tBJAOhIf61rCVlIeGqHSOhrXU&#10;TnUq01oQBdO7EB7s/0qvbfh55IPApKcxt6w30qZvsZdKCSD5dPAFcehJcGA+DlcJGlp9bkFzAiIB&#10;EGvvADEVwnqZztc6EZvWyzoNccW1IVqtLnAUECZmBhBfnZ5JUyoVopdc5U3YgJzW3VDaugNKWrVH&#10;Qct2KOrQHUX9JqBw8jpkL9xnCxPtHAXQDSIOkwKWlRBKxQIR88UraQRIMduVrDxCiGgIi1AQPASN&#10;L2VSHQEmcbuR6PQTCsTyKXUaAov5hDl4Utt9EVI/9roEnAQJHTN1JeJlCQtOLAIkQsOOpWgCTJJO&#10;kk5UTpAO0tdJpJqcWXB2cmrmcD1NPY5OL1Fnzlr9OiSsf9XH4/AkbRauH52kHKT37dd3Y71S6zea&#10;H+v+rE10uKmO1+5d9cHMCfP6oa56mwgQ/0wdBOFvEQjscwvG4whp75vnxs84fN5xDzH1mXyfSvJ8&#10;O8/a+edrf1/4Tvw8bxOH0Mz0GdFsGM/g4SagKPah+vffuYSP3n0ZjzywHQ3pfA0gt96EGjTFPwSO&#10;6399PX4tiESAWOzjZt8osdbtaEz10acoHTN7VFIRdMXmcb2wZ8pAPHQf4UHloSGrfQTH0/PjzKrx&#10;eMYC51QfSzRcNcXBUSWARIhMx3EC5NiK+xwkK2dSidyH/Uun4ul5VCCzNK13OPZQ3WwY1RtDSrPR&#10;nABpdNedpkSa15MKIUSoQirzMtG3YytsXb8CZ44+jYtnD5sD1+xCbUL5/XeEiAXRU7b/EDjC0JEr&#10;kQgDOfYkBFxh8JhpAg4CRUKpeBsfhortvW3clsSn9sa+A1ACOPzaDhBN6/3rn36HT9+9hMLWPexN&#10;gYXbL6F071tIH7cO5Zn5eH3QImDwQ4SClAVhUb4IfytdQGiswNUOmhnlCkFTZq/S2V+lmlCcI4LD&#10;QKKt2akqrhg8NgN9d9kmh6ZWWoXAudoIHlInaifr6JZQHlpVrnJe76oUSICHxUNopkK6bsZPXdiO&#10;AMGYR/HPo3eidUUPlK07hgrtgksnXyAgGADo+JUKAlamFeiaqqshLQJAioRA0DCWvTtEQ1umVnwH&#10;Xz+fwNCW66wvo5VSnRTbDC0ZVYVMqkbnMM2hWrCNF6kMBARth1K+hZ/5hDXIr2iHworWKGnZGqWV&#10;slYoqShHaUUFSlp3RMng6che8DgytHWKDWfRCIl8QqRk9YmU4atgywkQ1pey3XURFg4Ovbg9gMTK&#10;rh2eqg6PZB2dU0p5dYgk85rOK4gkQcL6MFMrOazlALFpvxEeNNW5YwqQUKpyOiWDTXRsoc5XgrvD&#10;TpQHhxahEMFwbfp/WsLBy9ieTtuHZ6KxLDxRJ8rMKfoTtm9vIkfr/fn1dF/qO5wX6tzidXSOTG3d&#10;6bqjDgCwdl7mTll/I4/tfsPfr1iUfU78Tu2zihY/T+8vfk4OEq+r/rkmP2c/X+eFayQsto11Kf3o&#10;vux+/R79b/HPJ/Vz80WFUiEf4JMPX7M3tmkIa9nCWbjtpl/jNsFDQ1e33EhY/AbXX3+92a9/c70B&#10;RO/suMWm70qJ3II7a9ZEebP6GN+hAIsHtsM6qo8t4/rY0NXDAR5Pzx/r4FgoaEzEs5pZZYHxiQTI&#10;JKqMVHhEu88BIquawTYzcJDw2L9kCp5bMAmPzRzJ/kfggenDsGPSIEztWIrse2rj3jtuQ+M6tdH0&#10;7jpUI4TIvXXRoawA/Tq3wZJZk3F8/xN47aWTts2LKziPhdhuxEoNInTeweFXVwDu2M0CKBIgERB0&#10;nJo3UKj+y0R/pmQMLmqjflLgEdrHcr9uMJ4vgGhrkoOP70L64PkoJjhKdtM+kPIAAP/0SURBVL+B&#10;7KnbUJlWgN+P2w4MfdRAYdusU3n8VLmEjpoOvKviD1IGVANSBwaPOHxFxSHTDrtUI1eoPix20XMr&#10;rvbeYZD4qVJxE5Zrqq5Svb9DQ1eChvXL9jpHeTPBg2qEFoeuLJjeNaxCF0iY/7lbCkDGP4kLfeci&#10;vcNQtNKLpPikr/d+2PTczRcSW5Ho3egGkk0+XVfAKBAooioxcEQoML+WZYKCVIfOJ0Q0A6tMeYGG&#10;5xSxraBRIHAwr2tLpWhIUADJoOVQoRSxn+Ixy6k4OqBFXjEap2WhXqMmuLdRU9RvRBWc1gKFpZVo&#10;074TWrZqg4K2nZE1eT2y2E8mwZG54hBaaBde5oupZlx50JYTIMsIFuZLWXfdF7b1CB06VcQXhIjM&#10;AeJO36EgJ18dHtdahIVBwI5juWDwDj5PsQiQaA4JpeH8VHjQSZnTYz6aOyc6pNgmpX3SWQWHleLA&#10;5Jx/CSCyXzpOOPGYmpPWMftIcXa/bKqnmfpwB5A41xynrsEyBdfN0Yc+rY3OVVk4h6nqYj4JjwAQ&#10;+xv9yd7ahmsocK8n/vgZ+ufJ1Mw/MwMC2+tz0vnxs/IZcMFYnvh8+f19Hc435Wd98BzLe5+xD5nV&#10;WT8htXsPdXav/ln8TvccPwN+flJVNoT15Yd4/93L+Oj9V3DxhWPo270jat5wPWpdqz4CQAwiv1Yc&#10;5EaHCOtlze++A/1LMjC3l2IfnbF+dA/smNgPD04fQic/nGphrE3BldqQ2WwqmgCioPghUx9UGVUC&#10;RQBGMAEkQuTI8uk4vGy6nfvswgnYN2cs+x+Fh2YMx64pgzGvdxuUNL4Hd9eqgfp3ajqxFhjWpRqp&#10;jY6VRRjUoxNG9euBJ+/fhrdffcEmEWj2mb5TKQ/FRGxre4FEa0R+7xBJqoekM3eVEOGgNAmOaKlr&#10;R2x2VuhLoEgqFZWxbwOG8iGormtICanOzqPZPXyO//23P2Dx3NloPuNhFBEeRRtOo2laId7pMB8Y&#10;+SR+7k+1QBXxk4atqCrQZb3vbGv7T/kQk+BhoKhYZus9rrYlFAQNTdWlIvlZbwgcsBvoQ3goTlIu&#10;uLBcs6xotgZEEEnsbRUAojiJKQzCysq0GSJhYcpEAPGpvDaspeErqQ+CzazvDmDiUzjUbRoyOo9A&#10;5aZLBgOLZRAYpQEgsjJLLxpEbHfebS+jZMcbKNn2qlnx1tdQtOUVFG++zPMvEgov2PBUAaGgdR9l&#10;mwWRVIAQHoSGrVAnIPIFGwGE9RqCSl95DGkKpGtdSL8pyMnJReNmaWjSNB39+vXB2rUrsXf3VuzZ&#10;uQkzp01CXk4+6jdsivyySpS3oUohULJHLkEG7yFj5RGC5DCymWpNSOHyoyhcdsQgokB6Ecs1I+u6&#10;Lz59m6pD4BBA3BJDWWEIS/ZLgfJoDoKgJBLHqfVJpSETQD6ns7EFhqGNHI9Ux7XKwxxSsNRjy8sh&#10;6Zhpoi44q/jkG2GTsOCwHAopZnWej5CxY3PYIZ9iDoeQBvM9olSeHJKJeXeQ6kt9Ryfv95Nw+lYf&#10;65T6sd0D+7Brhz6+YrmgEfuw9qGdncd8Eh6yAA77fN3c+as/tk18dm5qGz9L6yd8L9YupY/k95E8&#10;Vup9B1DYvYYJE7EslH8Th7Ti38z71mdmfwdTwe39dy/hvXdewlOP70VZUTZqUIHUvPkGKhCqD6qN&#10;66//lQ1fmREgv/nNb1jugfQbbvg17qpxM7rkNMa0TsVYOrC9qQ9N391D9aGhqydnjcSzVB8GjoVU&#10;HFQeUh3PLwkKxACiYLniHW7HCZETVTMJjpk4sWq25WXHeHx81QwcZnupmafmjqWNwyNUIrumDsby&#10;oV3QNa8p6t1WA/fcXgsNa9+BJnWlRGqjZUEWBnTvgF5tW+L+zWvx1ivnAjz0Gb/ja0K0oFIW1oco&#10;9Wmz7riTMHGguBIRKAI8aB5QD3lBJJi39fMNIMobRJS6JWIfPD9VdaSavZPk9x+i54ARyFtzCqV7&#10;30aTgfdhYU5XYPRTuKoYRSfCQQFzWyGuYDmdvRSAhpEsZiFQCAZUKC2pKqguIKAIHCw39UHH/nPP&#10;bVQYahcC7K2r/FW1BhHCRzOuqDJcfTggEgARLNSmA6ElWJgaYRvVd6PqMMgwJWgMNgqgD9gFjHsS&#10;j3Uej4wuw1GmISrBQ2qBwKjYfNH2vhI8bA8sgqNs+2so2/EKSpY9i5Ipm1AycjGKhy9CyYilKBy3&#10;BkWzH7QAdSGVSsHmACSCoYx9lqsfAkLDYUXrXkAJTakDRFujnLZtTLRDb/OVx5HG8pxBM5CXl4d7&#10;mzRDeWUFnnryfvr416lm+Vvi//Xv+T/27Tfv4/L5E1i5bBGKS8pxb+M0lLZsi7KKVsgduZBKREF6&#10;30dLmygKIPnLDltAXRsqFlURIFVUIJ9//JYNW7n6oEOPQ1qWvu9pqpO3WVnhmBahkMiH+mtN9Vqk&#10;+LmtB/GyCJCk8Zhtko5KFp9smeqp1558AyxY9g3T6KiSDjDFSfHYUzn46JiVl/NiGtqZI1ZecAhm&#10;Ttv2iFL76mZtDBZKk0NZPvOI/QVH6GCRKa/+df1ofj1TFqFfz+t+wj3IrA9vo37dwcu56m9I9ml/&#10;k65LU+rAkHrzNOHkBRR9huqDFj9Lb+OfbRI4Og7tq5mXxe8pllvevgN+T4KDfWexL52j7y98j2Zs&#10;y3b2fVW7f6kgqdW3DB6vv3qOP/Y5yM5oYsNXNTU0ZerjevzqVwQIwfGrXzlEbhBAZJrKS3VS2bQ+&#10;JnQowaKBHbF2ZA9s0dqP8X3wwNQheGLOGBtuOrxsGvZTNRxYPNnS5xNKZCLLWL5kMqEQYh5VM3Bi&#10;9SycXD0nYafXzMEL6+fj9Nq5VifYSIU8Pd9Xrz8xdwx2Tx3Ea/fFmHYFaHB7DdSpcQvqaS8vKZG7&#10;7kBu80bo17kdBnRqizVL5uLN116wlfn2+fG70XCWXq71h8TrfWWfESyKi8iRR0UQ8gYDpYJF3KIk&#10;QkMg0bEAkYSIgcRM7bxtUoV4makV5h0YDhC/hoPrLz/8Fr/9+BW07tEPBXofxo6LyCxsj3e7LwXG&#10;7KNDpjOn8rgq01sBi7XduhYFEhSaJaUFgCF+odlVV7vRgQsAVBNXKhX3IDC0cpyg+UntLI7iMQ/B&#10;Q6at122xYISDlE0YprLhKkGCysR24BW4bFiLABFgBKZu2wiorUBPzejagissu6K0/04DyNbWg9G8&#10;53iUakv5DT6DqoywqNz8EiqYmuOnIqnU+0rmPIScbiORX9IahflFyM/NQ54sJw8tWmQhg0ohu7w1&#10;cnuPQ/Hch1Cy9WUUSbkQJBXsRwrEZmRReQggioUIIAmIUHFom/fma84ic87DyCkqQ9P0TDRLT8eh&#10;/Y/z9/Ihvvj4DXz2wav4lEr+kw9exsfvyy7jD/Rvr1w8hbFjx6Fhk3QUVbREUUmZBdi1or6AKqNQ&#10;AFlGkMii+iBAilh+3WcGEDr2T96m0Ymb8qAjtzQqEf6A6dwjNJLgqA6TZLnbtce/WC6ndQ1Ikk4q&#10;mpcl4KB8MJUnIfFLxrrglN0xRwvloY36Vj6+xTDRXgoigCBZHlM5OykMjeG7+kjUywkqH9PQXqld&#10;W47S8rEupf9qdSqL5mXunNWHt/VruBm4aOaUzTH7kJNA685dn2Vw3ObMvVzHX6jOLHzmliYt9TNP&#10;zaeCQecLWHY9u7bfQ4RZbGdDYdaH13vKv4HtNayn4TfN5PuMP3wF0E8dfw4jhvbFvXXvtDcPKv6h&#10;tR6//rXDw4auqEQElBs0E4vpr3/1j0iveweGtirE5O6tMLt/B8yjLSZIlg3qgjWjelMVDMO++RPx&#10;1DwCY8EEPDtvPJ5bKCXC/PxxeJYq4nkC4PlF420a76GlmolF9bFKimMWTgke6+fhhU2LcWHrUry4&#10;dQkubFuKk2tmOoTYjwLxMg2X7RjfDwv6tLP7up0QvKvWTbjntltQ/47bbD3IwO4dMaxvFyy4bzxe&#10;f/kMtA/Yl5+/ZZ+fVuILIKkv2LL9sjSUpdlZER7XWFQVyfeCuLNXeQRCosyOBZcAE2sXQaLjkJqp&#10;Tn3H/gkU2p9/+Aa//fR1VHTsAW1fXrxqP9pmVuBf+20DqD4snqF3c5QvxM/aikQvcSpdRGeuAPlK&#10;XG25nKbYiILlhIM2SywnGEq1fxWPbe8qOv8KtlcdYfIT+9QK9CsVCrSzf4LI1ExQFhY8j8omBNQt&#10;RqJYieo6xeGr9QDVx9VuWwkO3m+vHa50FAPpQYBIgYx5HA+3G4mmXUejmIDwabZ678cFtORxVCGV&#10;ej/74ueR132sbeGSV1CKps0yUb9RM9Sp1wBN01ogt6AIeUXFyMjKQcNGjZHWIg+F/SejdOVBe/ui&#10;+oxDWLYmROrE4HHGTMF0TclNX3UMGVQjeb3GISM7F/c0bIS9ezbZppUfExifGjxeJTwEkFfw8XuX&#10;8dE7l/HB2y/hy49f4+/qQ6xcsQINmmSgmBDJb9UeRYseszcXSnUULD9i8FBaTGUiy1t6mAqE4FAc&#10;xE0qhE7cAFLdbLaWUv7Tpzp7c/gpdm2ZHzsgrq331J1Kanul7mRkwWGZc6HDpEWIuPNSeTSvr3Ys&#10;pxodsRy8KRHWmTMOjpltvX8vj87aHHkASGIYKjrq0G8EiPqqDhjPRzUQoeHX9fP8vpLXS7YJ7cOx&#10;572dX0NOluXWx7Xt+JkZOPzp3xWAUv6N7EOOKOHQZfrszfi9sp3V2zG/M/t8Yz3Nvhc5fbf4+cfv&#10;ytpYn2/TlNK00FSplavvAAur99TMrutpbCt4fMQf+wfvvYzHH9mJrp1a2caJd9SogZsJjxtvUOwj&#10;CZDfSH38+jcGkOuv/0fcdtNv0DarGXqXZqFfaQv0LkpHz4J0dM9thu45zdA1qwn6FWRgfOsizOlc&#10;gdUDOmDH6N54bPowPDVnNJ7UHlizhuOpuaPwzPwxBMxYwsSBsn/RJDw3n5AhdA4smYpDy+/DwRUz&#10;cWjVXBzfuBjH1i/EUwsnERyT8dzSKTiwfAoenTmSAOmL1UO7orhxPdSigqpd4ybcXetW1KMiyaZS&#10;GtG/B4b07oQ5U8bg5QsnCI0P+T/Bz5CfiWakfauNJ1lmaoQAsZdvESJxzywDiaBhMPF8Qo2kOH5X&#10;Fyy3Yal4rDYy5gM4DBgBJtZGMFF5aOfwiCrHh7V+/OOX+BMB17VbT1vVnD//fgxt0RrotwdXe/LJ&#10;vvN6OnpN1V1KJ04oJF7mpN10l/q7y4uZ1xqOSkKhXMNcdPaaYksg6D3nGlKy2VaCglQK7ScpEQHA&#10;1ERyqMriHJrVZcNiOkdrQQgYzdQSZKQ64voP286E7QkNvftDw1dX1I/WlfTa5gAZ+Rie7zQJzcq7&#10;onD9aVMHcvIVUh+Eh1SD1Ef5FkHkJZQNmY3MbI833FW3Pjp2ohJeW4X9zz6BF08fxflzJ3Hy+GGs&#10;W12Ftm07oHGTZsipbI+ShU+gghCpEEA0jZfwkCnQblu/K4hOiGiYsDnhkaEXaxWW4+5GTTF6zBBT&#10;Hp999JoBQ8rDIBIA8gn/pwSQj969hA/5gPYp1YiGuFYQIs15r0XFJcjvPgKla09ShRxDPuEhy1t2&#10;2BcX8nvNdoBQfXz8jqkQAULDWDaU9XfmDsQcTYqjjxYhkVqXPI51Sj3vK9jpKCyfUi/no7LgmCyl&#10;Y/Tgq1uqE7M25nzciSUBwjzPsSdyc87BuScgI2ccnHjo14ETLDpywUEKxFSI96e+48K72HeqJR09&#10;U/bpbXhePF959W3XCvclNZHSLl7fLNTFfq3vWK/7Zj6uDI/DQUmAKO/tvJxOn5/Xl+akkxBImn/m&#10;cZjL4lL23fA4mMEj5djMytzx6zh+lxqCUhrzDhHWhzKZnaNy+01oiFNlVB+fvIFPPnoDb7x6FhvW&#10;LEJ5SS7q162DmjffhBtvJCwIkF+b8lDgXLGPoDyY/9U//SMy69VGn7IMjGiTg7Ft8zG+bYGtARle&#10;2QIDitIwqDgdA4uaY2BhGoYzP7FVFpb3aoltI7rj4SmD8Nh9g2lDsG+OguyjqEhG45m5I7GPIHhs&#10;2lDspZpY3qc1prfLw4TKXIwsy8PI8jyMb1eGyZ1bYUrXNpjavS1m9emI7feNwFNUJLsmDsC6kd3R&#10;JrMRFcjNuINKqm7NGriXAMlr1ghDe3fDNP7zz5kyGi+9eMy+P3vI4+ep71sxEVudb9vcf2oQ0ZCW&#10;A8Sn0yZVgVvqtNwkQAQAmfJ+nLSoSEIbnpscyooAcfj49N5Qr/Ya1mL9f//bd7hv3HBkTN+NrDk7&#10;MD27C5/cn8TVfjupBhTwXmIq42cNYel1sgSIhrKUmgIhHBQQt3hIazp7qQU5eMUj6MztjYBRWRAM&#10;aK8YB0HAetDh/9xZACE8VM/zLGYi04wupZqZpb7Vn4GDxuOripNInbBvgcriIgJKj634qfc2/NSH&#10;qmToI3i1z1Jk51WgaOUBlG70OEXFppfCENYF2nm03Pk6CkcsRLOmzXAv4ZGRlYslSxbirVfP47uv&#10;PsTv7f/SH6J+x+/2j999Qof+CiZNnIhmzTOQ17IDKpc/jwpNx7VhsgiRcwaoCqqcYsJECwfTCJKs&#10;vlOQnpGNJhmZOHPyOYt1fEZYfEblEcHxOSHyO173ez6E/Jb/Yx+9fdHg8c1nb9o96O2Xs2bNpBLK&#10;RW7Ldihc8iyKVvEhYCXhQctaesi2O9EGjRlLD2oI600+6b3lP1JZBIbFQehA4owslmlxYZyye61T&#10;iZZaHvOpZW5yMkmAJAHjFuHgjkyOT5Ys96fWeOxfQHR+7izlZN2hJpwwzQPPLJNFR6w2do7My629&#10;HDLNnL8NUbF9KHPHHHf+jSBhufWpY+/bTXWxXv3TrN94nh8nIBGvIbM2yfMS7ZVae9bpcyE0tBuv&#10;zD8rWQRIaKMy1Qdn7U/5+nx5HusMFvpu+Bkqb5tmhjIvT8mHY28bvjf73dD5S8HasWJcb/H3JOfn&#10;8FDqe6X5seUFEasLx6FMv48vmOrB4cUzB7FiyUxkpTU0BXIzlYWGr6RABI/rf/Urqg/B49e4STGR&#10;f/wHOuWbMLhlNub2LsPSQW2wfHBbLB3gtmxQe8zuXoZZXYsxs0sR7utUgOkd8jG3SwmW926JdYM6&#10;YNvIrtg7oQ8emTYQT8wcSkUyAvtmDcUTM4bgkckDsWdMb2waQqXQPg+TKzMxriwTw6lwhpVkYGzr&#10;PFoBJnYoJ0gqMaZNAUa0ysPy4T2wa/JgbBjdE90L03GnAEIY3lOrpsVB8tKaYGCPTpgxbqjZ2ZMH&#10;+T/J/03+j+qz028krpP5jkrEIeLmcRGPhThI3JHHYaUYpzAwpJgF12Pe4BHaGCQcILHMoUOFEeuk&#10;NlJUTGJWFq/1P//1Ix7dsQbpA+eixbzdmJ/fCxjxKK50pUNWvELDTxq+0js8pED0qlmaXjuroay4&#10;QFDKwNRB23X4STGNjoSD1nwIIhpaosO/IuVBdWIBcKkNgUVOn8e2XUkKQK6YAtE6EwJDykLThjso&#10;cC8lojiJgKMhLpr6sP5ovbfj5/578JOm8Q7Yg+9GbEF5fksULX4aZdpZdwMVB0Fiw1eEScsdr6LV&#10;ioNokVOEBo2aoKSsDIcOPGWf4e81EsL/i2/43X5F+9JMvvdtm/KvhaKzZsxA87TmKOg+mArEtzkp&#10;o2koq5QQKd1wjtc9j+J12qbkmO1xldWyGxo2aY7hIwbzGu8SGA4OqY/PPnyV13oD33/zAc6dOoR1&#10;a1dhzJhR6NK1M/r26YEpk8bYe/pffekEWfAmunTvhYyCEpTNewAlVBxSH1po2IIKJE07+S49gHRe&#10;02MgH/PmCQyzCJBgX32qQDqdh/KCR1Ai0ZEkHIry4RzrI9SlWmznpv7CedcAxB2YW3wS9jJ3gEmA&#10;yFinvqyNO8pUdeEOV2V6Omc+AMTywZHHenfU7vg91fmqj30xH5x7AgD8p67eLoIh9uPXcSDw2FK3&#10;5HleV+04XCPmo6lNoh+ZwUKmv51m5yiNn4WDxI/9szN4ROOxqwx9B8qrjG1pBgj7jlhmadJsKrb9&#10;Jvy704//y08FjKSKlfPzfww6wU/pBJnXj/ML5tXW26s8aclyP0cwOX5oH1YunY0m9e/CbTVusuEr&#10;rTy/8QYNXf2jBdFj3OOG6/8Jt/76H9G3LB1LBrUmMFpj2UBCY3B7rBzSAWtHdbMZWBvG9MCa4V1Q&#10;NaQjVg7ogGVUEkt7tcQKAmRV/9bYMJgQGSGI9CZEBuHJWcPw5MwheGz6IDw4sR92juqBrcO6Yj1h&#10;tGFwR6wa0B6rBrJ/QmXD8K6WbhvXB3umDMaDU4dgy0j+k3Yowpw+2sCxD+GWi7tr3moQqXdbLSqQ&#10;WshPa0oF0hVjB/ckQIbhyMF9+Jj/+Po89F2YGjaIvG8Q0XCWb/v+MWEiNSKIxKEsDWEJHp769NwU&#10;QJjDZ94AEkBh9d4uAsSgEoewDEBBcaiNYGJtWCZ4sCwOmf3rX3+Pd14+hZxWvVG55BEsKxsA9NmJ&#10;vxEcf7OXOC3HT4JFBRWIgGFrPMIuutp6hOrkKqFgsQoBhA4+qgabNaUhpm5a6EdY2AwuAkfBcTl8&#10;QUaAULBddQYPvbuD+U4EhYDQmQqF8NBraGN8BJ10LQ11BXVi/bFO1+q7A1cH7sYVKZA+O/Cfg7ej&#10;U04r5C/chxKqDqkDxStcGVxE651voKjPZKQ1S0cj2iMP78S//vm3+Ib/X74hrcND+wz+lv9Df+B3&#10;qc/PlCRN/z9t23VAk2ZpyJ+yEWVbLxtAtKhQs7OU6lolBEj2utPInf0Q8vLLUb9JE2zfVmXDVzHe&#10;YSDh7+hrPqQtWTiHKqUFGjVJs3hMs7QWaNo8nQqpCa0RKirLcfrU89i371GkZWSgcPRCUzm5y48g&#10;a9khZC45iHRtxGjbwRMgCeXxMZ2ADWXJEdA5SHXEoHoCIMwHS3Um5nii04hmTic4JbPkuXrK/Ipt&#10;kn0mHVGERdJU5pZUHA4Xc3I6J1po70/fdLQ0c8IChrX3NAmL6PDldKPT9+MIgAQEEinr6Ljj2g4/&#10;N3m+pVYXz+c55uxjH6n9KtW5nvc+vF+HRaoF6KWa+lXbCAjaNwYKfhYy+6z4Y1W9HVcHiD/9y0Le&#10;4KHvQgpAn6m+I/0ekt9rIh8fOOz3Q4cffkc+GcNBoRl+enr+7KPXLZ5hZWZvsC1TAsLM2rI+GuvN&#10;WPcJf/gHnn4YVcvm4S4+pdeg+rAAugHkN1QegocC54p//ArX/8P/F4X33oG5vcqwuF9LLOzTEov6&#10;EQ4D22E5nf2qEVoD0h0bx/bEZoJky4S+2DiqF9YP7WYAqOrXhtYaa9h+49AO2Dm2Bx6ZPgCPEx5P&#10;zhxmw1oPTx2MXWN7Y/uo7tg6ohs2ExibCKONw7phw9Au2DKiB7aP6YmHqFQ03KVg/OHFk6hehmFh&#10;37ZYOKCT7YvV8PZbbQjrnttqoP4dNZHTrBFGDuqD0QN7YPakUXju6Qfx4XuX7bPSZ2y/a/0W9Pvj&#10;929qJAER7V6suMjHNivLtjuRydEHeLgKkcN3eLjqEEBijENQSKkXFJQP9QrC2zbw33u7CBAbzlL7&#10;0L+f+zn+85+/xfChA9B7ylxs6z7Ztiz5uYNWhdNBCyLl/j4Pe2+HOXmWy+lruIoqRUFx28KE5VcE&#10;Ezl1m31F03BVAIhWqdsUXoJIU3pdRdD5q0+pE9oVbYOicwQMQUfnCQxa/2H9ClZUKlrxLojofMVT&#10;WG9DZlIg/QiRPtuBntvwU99t6JPXBtlzH0Xxlsu2yE/rMWzm1Y5X0LLqMHIKy9E0vQXad+xg/1Pf&#10;ygdIeRAeeo2v/r+k2L796kO8cOoInnx0Lw4+9wRef/lF/Pu/fI+HH7kfjRs3RVaHvoTGCwSTQ0Mx&#10;EamSclrp+jPIXEsbsRQ52XlonpmJo4cfN1AJHAKIXpP8W/qCDeuq0Ij9CSBp6VlUOC3QhPCoT3g0&#10;oDVs0gwNaIXFBXhi34MWq2nRfRiK15w0BZJFYGQSHHqfiBmBcp05BP3zp8RBHB6ERsrwVYyBRAhE&#10;B2+Asfqkc4ntfwke1ZyQnFNKXWzrT78REg4KVx0xz38k5iMYqgFEzlL1ASDR7NzQdxzGSnXiqQ7f&#10;7drjaMGhB+dtsDA4qDyl3vLeRxIQ8Xrer4MgWRadg0EhWGp/DhC1C+caqPya3wgecjABFBEeERoO&#10;Ere4Jkdt9Jl/zh90BIidw7LEd53yfX3O78vXDREQVK02Bdxm8cnBOTQ0JPopTSCQuv3sI6YGkNcT&#10;YPjU6mjMR/uU9QaZYMp/wXJNNzyyfx9mTp2IWrfeiNtqaoPEW0yB2DCWhq1u+DVuZvrrX/0T7rzp&#10;egwuTcPcHiVm83tXYnqXIoxvk43JHQowpXMh5lBpLOzXFksGdrKt1reO64cto/tg44juWE01UTWg&#10;LdZQsWwa2QW7xvfEYzOG4AkqkMcJkCdmjTCA7KaK2DaaEKKykOJYP6wLU6obHm8jXLS/1kPaoJHp&#10;4/cNw3PzxhAiE1g2EIsJqhndK9G8zm0GEAXRm9Wrg8xG96JPl7aYOLQv5k0dg2ee2IOP+Pd/ys/B&#10;1BmfIPX9xfhbnP2nFfsGEpoNZxlAPnGA0EElARKgkABDUCPB4UeAVFMjASCxverigkJXIaGd8lGF&#10;hDUo//bP3+H1l06ioKAFlvQcC4x7BtBsJioBmz5buQI/KWiumAedu9SABcfN8dORa5NEm55LwJia&#10;CMrAnD3VAtvacJP2zNLMLr3nvJxqRiqE5RquUl8GBEFGakJ1QYHYEJbiJOojmAXYBQ+pD9YjrEK3&#10;ISzFb3pTgWg674DtGJDfBpl6S6IWAio2QcduU3l3vYnSSWuQlZWNhk3TsGrVEvzlj18aNBwgegXG&#10;2/jzH7/C5Yvn0KdPXzRp0hwNGjREo0ZNbAHgjBlT8cKLp9CxcxekEwyFCx5G5XbFWCI8tM07lQiv&#10;q7ceZvHzTSMYikqK8NZrZ/GVHtzCEJYU7Juv8t7KKwmOTANIZlauDXc1bMrrNm6Gu+s1IEgaU5k0&#10;s2B/t1490W/AQDRr3R1FKw/ZmwltCMsAoiEsbQd/ANfZuz0EEDN3Fq463HloyCo6/YSjDs7FtiWx&#10;8uBk9ERqbeVoQj62DcfJ+r9vEwHi8HBHaI6PH7aDQ+WhzEz34gDx89xpOkCiBXgILrEPA4g7aO1s&#10;61N03TknHLJBwfPVQaI6nRuceKir7vBj2wiG6PS9TaJd4hrej7VR38HsWlbn100c2/X5t1kbnpf4&#10;WwXH+BkkzcpD3uML/rkJGILCp/yBKRVIPBYh8+/oc6mL8F25WmXboDgEEAHDFYgriU8/on34OlNC&#10;gGZ5wiFhhMknH79mUPFjtlH+o9csNdjICJBPP/QZJEcOPomB/bqhbm3taaW3Ct6MW26WClEc5Hrc&#10;TFPs46Z/+gdUNL4LUzsVYEbXIkzrXIBxrTMxoLAReuU3QbvMBihqdDdyGtyN8rRG6FORZ+tD5vVq&#10;jU1SIYTJmsGdUDWQSmVQB2ymUrl/an88Pms4npw7Cvu0yeKc0QaQnYTE1tE9eF4PrKHqWKXzBnW0&#10;/Caqj+1UNg/fN5zAGYlHpnkw/vl5o/HMnBHYwH4XUQ1l16uNO266CXUJxPy0xmhVmIPu7SsxbexQ&#10;LJ01Gc89sdcWUX5CgOizteE9fn/+nfrvyyDy9QfQ5pO//+ZjKhHFQ8LUXgOIm5y7nLqAEh1/0uJQ&#10;lOftOEJGICFgLO5hZbJ4ngNF5hDx4Suf9eXp//zHD9i/736UZLXA8z3n4P/ttxsY/CDQ7wGg9/1A&#10;nz18ot9pT/oGkJ5bqAw2UKW4ehBABBipkZ9aMS94SEnQyZvS0Ewqe6XtElzV7K2yJYQEnX8nwqAj&#10;YdCJqkIxjo4a+pJJWQgiipMIIMxrSxWpIgOIQMJzBBQBivekHXiv9tuFn/vusF1+r/L4f4bsQPfi&#10;bsha8ry98zwqEC0mbLnjNRT2mUBnnYGsvHxcfuk0/vDbjw0geqeS/NOf+NmdOn6IkMlB/QZNTA1I&#10;FaRRsTQhdGrXvRudunbBiDFj0ax5GvKHz0Xrna+gctOLtAsot+EsBdOpQqhAstv2RtO0THTu2pG/&#10;Ff7v8X9H03YV//jh9x9h4/o1FovJbJGNFoRHixa5aNo8A02apaNNu7YYPWYk2rXviOYZVCa8p6ZM&#10;8wtLkNWqCwqWPof8quMWQJcC0fBV3A7+Ou2IK/URh7IcILSE8ohPoyEfjq2MH0gc4vg7KASLx39v&#10;KW2t/wCBYA4M/7B/2YJztLiM35ODonq95x0gDg+ZnuZTnbM7ZXf67qgTDtucNctTnH3Skcf2SgWA&#10;a/pMlKcCyLcmT8DEHEFoq3uw69FS7sfbXQOJeKwhq6A+bOsSpfyuJGGT02n1HSm2ICekz11QEDzk&#10;9AkBsziZQjCJkHA4WFmijdSFm52n9CPWW+qAkOMXOLSHlZvPpvpEUwoFCpUp/yEltrWtbokyttE/&#10;w9OP7UL/Xh1xdx29vrYGat9WE3fWqkHlcT1uIURuozK54Vf/iGZ33IRhlZmYTnhM71KISR3yMbwi&#10;A+2a34PMOjXRKrMxmt51B2rRad91x52oV6c2WrOsf2E6FvVuY8NPNoxFgFQZQHrgYaqPffNHY//S&#10;yTiwfKpttPjw1CHYTnBsHN7FYh0LqWhmdivHrG6VmN2tJVYN64qtk/pjD0Gzh+lDUwfiUdq+GUPx&#10;3JzhVraS5+bWv8uC6LVvvhGl2RkY1q8H2pUXYOzgPlg4fYK92vbtN86HzzaokPCd6net34W2ejEV&#10;EoezbEjLZ2j94Xef2XBWBImpg4RScBAkwMHjJEAEjWR9BEVUJQmLfUXg0Pw6DixXPoTIv/8Rr10+&#10;hSEDemFgdiWWtB6I3R3H4OHiEXiohMqscgo+6r4c/9PXn+61J5aGuix+oWEsvctcKkUBcW0zIgC0&#10;lopR3TIHSDmVTMkiHxoTJDRMJThQbWhth8+uEjxCDCRhuhbBoaC5XhYllWPXCcNdUh89tuFqb6oP&#10;rXqnItFalu+HrkF5z0kopPoojPtSKS6x5SJabnkJ+Z0H20yqDp06m1+VanQ/9Ta+5Xf1Nf1um9Zt&#10;CI/GyMjMZttMg0hzntOwUTM0IkQUm8gvKkV2di5y2vdF6y3nXYEQGlIf5byeLTSsOorcym7Wx4AB&#10;PfnbeNuGrWQCyW/pE4YMGUQwNUcGwZCdk2cKpAWVzayZU/Di2YN4983zuPDCUayqWo401jXXLCwC&#10;JLuyLQoWPoW8lSeQueSAq49lh+yVuHqTob0PxCyMadvsKzn1/9P4A2b6FVPLG1giSNw5pbb/JWAk&#10;jvmkq/zfAUTDZQkQSGFEAPjxNwlYVC9PDntVr0+oEKXRgtOOzt6cd3DuHsPQMS0RiNaxQyLWJQHi&#10;dRESqYojMdRl+diedXL01q/3/U1UFBEgslieaJe05LnMqw0txkEcGgEg/MF6UNqD1B6DCM4/BQo+&#10;rCRQuOpQG61eNYCw3pyYtVFeZT7s5E5fqQMjAkCmAPDHNg7LY5rnFdBzePixB/nMBJSYpwkguub+&#10;px7AECqQe2rXpOOvibtra2v2Grj1xutx92234s5bb0D9Gr/B4PIMzOxRhvu6l2Ai4TGmdQ565TZC&#10;yT23o31GA4zt3gqtc5vjFiqVW6//JzS+uw7mTh6FHqXZGFTQhGqiO5VER4OI0s1jCZCZw/DskvE4&#10;uuo+HFs9wzZZFEA2D+2MNQPaYlGPCkxpn2/TgVs3r4+ChveisEkDtEpvhNHtirGBamTr6G54aFJf&#10;g8hTBNKj03n++H4oYTutBbnzlhtQnJOOmZPHoEPLIkwcORALZkzEgWce4j/2RXuttCk6fSdBHdr/&#10;B797/+1KhQSIUIl8SyWiWIiUSISHxUVsOEtKIigLg4OGpOT8AxAMIBEmyeGqVIsAiXk7JwBEx6nb&#10;y0f7j3/5Dv/2z9/itddewMOP7ca6jcsxb8F0jB0zDIP69eL3UoAejfLwQNEQ/FeXNYCt35Aq0Ipy&#10;gqL1Cjp3qg0pAzn5ypVhaIspoQENh2lFu0Cg4DhBpFTwsKErwSMMTcW9tgw0ifIAGfZtmy9qeq+U&#10;R8+tBg5bv6KtTLoRIAMfwKVes5E9dpXFPwrCzrjavqRi6yW0XHcaBS27Io1gGD12NNXHR/RZgoeb&#10;hq4e2LMDjRs3R3p6NtIzcwiPLINJ7Tp1qRAIFCqRelImTLPk8Mvao3zNEbTS2hKLgwgeiotQjaw4&#10;gvxWXdG4WQsM6N+Lvi4JkC8/fQNvvUrVUtnKgKRhrhZUGOmZWZg5YxIfUF7A+29fxAfvvIQPqXbf&#10;fu0Chg0fgQZN01GkvbEqCJAFT0FvPtQMLAFEQfT0JTSmBIjUhyBCp04TQDzALcdTHQJ+HGBBxxLr&#10;E2XWLkVZhNSN5YkhLqYRHimxElcfMeU/iIFAFoefWGdPX/wHUiCYZRbzkFkbL0sFiMVFlLd2gkd0&#10;0O7s3ZmzPjhtOfi4YNDrvN6dudcn1QHrLC9LVRnKf2j5VMiYmrF/ek9jvxEGEQAGhJQyS8PxNyl1&#10;Uhn2meiziMZji2fIyQgeNFMckrXBlLc4g4aPlAaIJGIRLI+xCANOBIjUhQ07ed5VhOBQ3fF//MHr&#10;+Ejph/4jvtY+obRW+pFtqcD0PU+rwSSYduA9d2o/qpbMRJc2xchqUBuZ9e7EHbVuwR233GjvF8+o&#10;WwuDW7bAgv6tsbBfa0vn9W2FGT3LMKljAYaXZWBkRRbGtS3ExE4VaJfZBKX162CcFg9OGIwJncrR&#10;o/ldpii2jO1t6mPtsM7YOq4nHpo5BM8tmYATa2bi5NqZtq37I5pVRZVR1bsVFnQtQ+/8puhS2By1&#10;qYbuqlWLyqYOmt9TBxVpjVDe8C7M79UK90/ohcemDcLj0wfjyZnDbVV664zGqHEjz6lxC9Ia3oNZ&#10;BEiXNmWYMWk0/97ZOHrwSbxFh+vDfPyewveh79P+D+z3wN+Qfl/8bflQlpSIZmV9FAASFhmG1IeY&#10;5NSTkHALKiLkHSJxiCoAgXk7x0ATzrFUZdf2l4SM5XmO+v+XP/8W//Wv39tuvf/179/jP//1O5Z9&#10;gy8+ehUnH38Awzt0RNd7s3Cp5RRCgBDpFCDSTsNXhAVT3wKeMDGlQKcvNWKxFAJF26R0o0qxvay0&#10;txXhwDYCSQIYpjgCNAQP9SE1ImXTlsea0qvV6Jqy22c7fmb6s0BCgEiRYOD9WNJuDHKXPmdxj7z1&#10;2o1XCwdfsoV/rQSQio42RDRt+iR+Dp9RcfB/mL5O6Z//8BWmTJqEho2bIYsqIJvwVD4jIxPTpkzE&#10;kUPP4sjB59C+YxfcQ4hksb5FYRlKlu4joAiQzdrixIPqLXlcvuoEclp2I2yy0a+vFMhb9r+j/6mv&#10;6GcvXTiJvLxCNKaqETgyaM0Jkul8SHnz1TN4+/UX8O5bF/DR+5fx4TsvY9KkKbi3YTMUFVcgp6Id&#10;8vQyKr14yoLn4Z3qS6hEaNd9/sl7/FHSbBYWnXmIeVRz/Obok5DwqZkqU/6XFce1x96Pm5fLudHh&#10;8QN19aG8W0KRCBDmJPnBGxCUqkxpdJ46Vl0ASDhOlsnkcPUP5w7bzf/53JmngkVlau/lifYJODAv&#10;EAgMLI9wMFiY6dyY13l+rpfzvpk68PzYrq02dj9e7+Xhb+R9694T54bzdRyBYaAQNAI4HM4+Zm7T&#10;YQ0QHlv4nOnnTD3O4KlBQ2CgJYaY+ANUavUW0wjlBo1QFpSFOfsAhY+ZfvQeoRDzVv6yQSJh2l1X&#10;JnCklPv50V7mE9Fl+2G/fPEEnn5sJzaunIuhrXJQ3qQ27r6zJu65/VZUZNbHiA65WDi4HRYNbINl&#10;g9ti5bCOWDm0E5YObo/5fTS8VIzZ3Uowt1sZFvVim37tsZymqbcr6Nyr+rXFCoJnLc/ZTMWwakhH&#10;rB/ZlQDpjQfuG4SnF461DRRPUoEcWDweT84YhvvH9cXmIR0wo0MB+pdkY3KfDsgnBGr86p9Q8x//&#10;Ee2L8lA1dSy6pDdGZb1aWExl9MiUARYL0Wysp+eNRt+yHALkBtQmQBrWvRMzp4zCgB7tcd+EkVi7&#10;bB5ePHUQr1w8iQ/52eizdxUSA+r+EKXfQfxN2msDbBt8AcQVSITIH7+VRRUShpgiAKLzV5kcPcGh&#10;4zhklYBBaOd5T5P1ATIJuCTrUq/j60QIstg2tP/Lj18bVP7nj99gx6YqPig0xkM5/QHCAJq5pcC7&#10;ICIVooC44hWCgGZiaeFgO7VhGUGg2VlaPW4vlVKcRIBQW50jBaNyttVsMIuLqL4zz6NZucAi1aHA&#10;Oe2n7psNINoLC31243d9VqNNz/tQuOki9F7zPO1RtekSyrbQtr2CMr2fvKwD6tZrgMlTJ+BP33+e&#10;8G3yST9QDY4fOxaNm2cii449nYpA8Hhw7w4qAf7233vV1vlcukBlU1yOzJx8ZOUXoXj+Q6jYrq1S&#10;AkBolRtpvIecdn0IkCx07daZ//N80OD/rf4vv+L/vwLo+fnFNsuqGa/TnNaMAGndvg0uvniEPpw+&#10;gW2//fpdnDp+AGUVbaiAcpBfWEoF0g65i55C1vIjNoU3k8oja/lRC6I3F0A+++h9XpBGiNi7QILj&#10;/zw4/oSzD46/GkhkFjdJtXhOqGdZBIg/Dcdj1umfgKBIKg+VRXgwbw5R5XKmqQCJedYFQDhQvD4J&#10;jqSpzIEgCw7bwMC6WJbqvK2NW4ybJGHhpvbJY0EigEhQUJ889nahrfpmqn/8eP/J/nVNWuo92N8U&#10;IeLHHtfwQKqNhwse4bP1z9fhofiGD1lJSQgAhEQAQjRTH3q6lXNKsagqBAg7DlMBbUjKjGXv8wca&#10;oPEJ7dP3XzNYyNl9+K6bQPLhuzLBgiaQ0D7Q9glv01judUmImKmd9XOZ/1CX+A9wDq9cOI7DT+7F&#10;iOImqKhfCxlSIg3uxNjuJVgyojOWERorhnbEqhGdsHpkZ6we0YXW1abuLuxVjgU9SrG8bwXWETQb&#10;qS42s27j0K5Y278dVvZujWUEybqhnbGOKmSdXjY1VoHwPtg1uR+emj8aR5ZPxYmq6Ti4aDz2zRyG&#10;R6cMxLbhnbGyD1VI95ZY0qc9xlMhtWpcD30KcrBy1BCsHt4fy3t1wITyTEwqS8MW9v/w1EF4jAB5&#10;buE4U0A1broBdWreikb33IXhA3tg5uSRGDukL9avXIBLLx7FZcLz/Xdess/dwM3v0lWIf/f229Bv&#10;huZDWB97MP2bTwJE3FyB0HnbUBYBkgoSc+Ia1lI+FRKxLuZV5zO3EnBQWbVzQttQb8NZVh7UjF3X&#10;+4pBfX8dr44/w59++Ao//dePuHzuKErycrEirbNB5CrVhymQDqttCMpmTBEKWpF+tQeti9SGguYO&#10;DIFB6sRVR1AaAgyhoW1PbDt4wYR1HjPZ5ADR8Jgg1GeHA0TblxAgV7QPFiGCkY9iV4cpKJiy13bO&#10;1bs99P5zrQUp23zRNkIsXn0aueWdcC/Vw9hxo+xv03cl/ybf8N3XH2HwwIF05NlUH4Wo36gphgzu&#10;h1deOoPXXz7H/0kfJtZnNnnyZDp7thNA5t6Pyh0vB3hcsLUgCqBrAWNur/EWHC+rrMQ7b543n6Br&#10;/vidP0R0lJqp3wCNmzVFs+bNkUkVktYiC0OGURU/shMnjjyFk0efxegxY5CenW8r0bOz8pBe3h7p&#10;S55F5jIBhPBYchg5y48hk2okbfEBKZAP+GMMU3bl2BNAkPOXJfMJECi1drFNbOdqJALi/zJvoydl&#10;nhMA4tDQMevD8bVwSThUAwLL5VBTnLGDI+l4/Qk9FSDRHBjJJ/rgwFOdd6Jt0rQtiZ8b2pkSCQCx&#10;Nir3NIIkAsRVg1Lej+7L7pumtvG+VWbnhrrUv4MWIWHQsLFwVximOGLehjnCUEcAiKkLAYMOyBQG&#10;rRpIIjCYxnyqCRKCgWIWHtfweIZURnT6Aof2rJLD1+aH7xMQMh3LtJ5B9sG7L5lDfP/tl1iucVeH&#10;iLUhWAQaa2vleguhVMh53terOH/0aUxt0wIDcuqjTXZDtMtrjCWjCIlRXbCc8Kga3gnrx3THhrFa&#10;59EDm8f3wvoR3bDSYhVUH1Qiy3qWoYqqpIqOf2Wf1qjq2warCBFNw90yuifWEyCbRnfHtvF9sGNS&#10;P9w/fRCd/RgcWzGVNgWHl1KBzBxqa0IeIQzWaF1Hx2JUEUIr+7ajmqGKGd4X20YNwt4Jw2iD8AD7&#10;0bTfvRP6Wvxj3+yROLh0EhYO6ozat95kU3kLWqShd5c2GDusH0YN6om929fxCfQ43njtHN564zy/&#10;A33u/D4+1sSCMCOLvwP7rYTfse3Xpi0ywp5Z1wLEV6pHaMiSwfUYF5GTrwYClieHsj632UOyH7/3&#10;BYgRHAmLwFEby7OPVAUiS4GIzPfsSkJET+j/77//gM/4mystLsSmvH5Aj834qc1y/NRhFQEheBAC&#10;WjxI527xDgOIQ8N33WWdgMK2/obDCBCBI6z3UNCcba8oJqJguU3pZV4BdAIkDl1JgdgK9OEP44dR&#10;29C96zSUrNXQ1XnkbngB+RvPo2TLRZRueck3V6RjL2jbGw0Ihn79e1NNfOj/y/R5BhACfpAAQsWQ&#10;TXXRsHET9OvXE69efoGK86wNAWua/Neff4DOmsbbIs8USMn8B1G5/TKB8SLKCRDN/CpccwZFhFfu&#10;8EVUGQW2jcmxo8/g3//lO7xPJbNt8xqMHjoQxYXFyCQU0nKKkZFPVVPYEi3yS9G0qWCSiYLiUmQQ&#10;HFl5xWhBqDVulokcAqRF+95IW6Epu4cNGtlLjyBnmW9pkrGYCuSLTz/kj1EAiYF0OqgYB1EajiMY&#10;LGVZnLVV3ejAmDpMZGpPGIRzXX3EcqVvORz44UZoVIcHHWuAhysRfahyuDI/z4EhQHi5jh0csY3q&#10;5LRV5/no5CMY3LnHY4eLpymwoEUIJNvwWNBJAU8yH9UFzwv/4PEclfm980el43jvcgYqSzH7m/X3&#10;C64GWP/cfOhQ0EgOVZnyEDBocVjKAGHDT563J9kAhqRJYchBBUjQtIlhQhEYIHxYSuUGCzr3DwQE&#10;mSChYzp7A8dbBATtXZpiGIKFmY7fvkjTsco9eGfnG1AcIqZQAlgEFLX5jDL7rcunML97KZ/mm6J/&#10;cTP0b5WNKjr6FaO7YsXwjlhDkGya0AvbJvXFzqkDsGvaQOyaMgBbxxEkBMP6IZ2xdmB7rCEw1vRv&#10;j3U83jq2D+6fNphKoz/zPbHFpuBKefTHdvbzCGFxaOlEUx8CyMHFY/HcvFF4avZwPLdgDB6c1B/L&#10;upVjYYcCrCGQdozsgfsJi0emDMIzc8bQRhlsnp6jBYVj8Ow82vyx9n71HZMHoeldt6N2zRpo3uAe&#10;9OjYCr07t8akkQPxzON7cOGFIwaQ1185Y5+5AUTw/zgCxGMhMv3ubJKGAurf+H5Z2ojxu7C40Iey&#10;tELd4yAJZ21O3J27AyCoi5TjCA8HhgPFoPJ9UmFYW5n6S7RVquMAEKbJDR6TIHNF5OU/Kj6jQD/v&#10;9X/+9Xt88NYl5GSk40KXucCAXfhbuxUGD3TSEFQVfu7qQ1ZXtUWKgcWBYQAxWMgUR2F7Ux0qF2BY&#10;pvYBIjbjSkNhGs7SdGJN26UC0RTevyn2MfR+YPxj2EF4ZM95EnlUH7lagyFYSHkQHgJIkfLbXkFh&#10;99Fo2KgRyitL7Tf8Hb8XBdL1fy4oT5o4Ac3TMpFfUGTB7Xr162Pnts14542X7CFO38mhg89Z3KJF&#10;bgGdfiHKljyOltsIkE2aLnweej963trTBrCyRU8ht6CCEMjB9h2bcP+uLSjIy0Pt+s3RpG1/5E1Y&#10;h/w5D6Fg4ZOoWHkAFVUHUbHoCZSNr0Jh73FoQaBkpGdawD6doGnYrIVtN5/VezTSV52wmVcZhEgW&#10;lUg20xZLDhIgVCBffvoRnb6m8iYBUm0mlgEheVwdGCkgsToBxK26cvF6lSUB4scOiFR4qIzO1Mzz&#10;qVCJztYcrpUnoRLVhkEk5P3pPrWMbeWozXyoyS0Jjag+XHFEwDCNEAgr2s3JC1ZWL0sBi6U8ZrsI&#10;FYOF2gcw2BBUvPd4T+oz1EczZxFMoDD1YfkID0neZHDcAt1RTcgsbnEtNAiKOAQVh6iCorBhKJk5&#10;8eRxAhh08HpHh0xOX3AQKN5988L/X1M7a/uW8hccJOrLgML+AjhSTeW6fw3LbZs6ENPKGmNQeRqG&#10;y2nz6b5qZFdUaYU5VcfWSVIOfbGH8Hh45nA8yqf9R2eNwGOymbQZw+0lUg9NH8bykXicDl0ve9o9&#10;ZaCt3dg2vrcpD4FnO/t6jKDQNu7HV04jRKbhyLKJVCETsN9UyRQcWTrF1oVsHNQRK3tUYHWvCmwe&#10;2A7bqYj2jumGByb0xhMEyHOEx/6F48y0o++hJRPxxLyxKE1riLvvqIX6d92BFs20kLA1RgzoQYDs&#10;tu3c337jRbz1+gv2uQjeegCwh4NP+X3ru9dvgb8RqVypXVsXQnhoSq927dUKdQEkqhFfXOgWHbjB&#10;QuBIMSs3IIRjAUDtDAa+rcmfvk8tjwBxiKQOazk8vJ1N8U2AK95DAEgAyY+s/5Eq5AdC7//9jx/w&#10;7JN70bphOn4crvdzbMJPbQmRToRBR6kRqgy9L0QKJMyussB6XLEeoCFg/KRjqRKagUZTeDspwK6g&#10;OQGidR8avlL8Y+Bu/KS3Jg7diyvDCY+xj+L9/itQ1ncGcre+jBzBQ8NXetugtjIROGh6/3uR1oEM&#10;X4gmDRugSVpzHD64zz6PL6kc5Rf+l3/Tjm0b0YzgyMnNJySa2xqNQqqE6fdNwU4CYN2aVXTkOahz&#10;TwPk5BUgs3VnlG84jQopHV5DL7AqWOfvAskN7z8v7D0VeVlZVG0laJBdjrReE1G89GmUb2Md4ZZH&#10;0BRu1BsMtZvvaZRuPIPKTS+gNa1s4ePI6TUBGcVt0KRpBhVIOtLZV/OxK5Clle7LjwaAUIUQJrYm&#10;xIewPqTTec9mYKWCIQIgVX1YeaK+envNsPIpoMrLwaXUhfMjOCJQkhauZZBgmwAMe9q2cf7oUGMb&#10;b2dt41O5jg0Scshy7kqjQ06CJJkPjpsW4eDBbAGEeQOAw8D6UhvLsz+bVqxzeU8GEF0jtEuYt7E3&#10;OSqv83kc/5bkzrPh7zWYeFmEhsEiYYKFxr4DNMIQVTTFObR1sw9LOTwUwzBFIXgEgNhTrMGDzkjD&#10;UpaGALapi6Tj/uAdOu93pDbicRyeooKg03+XqaDwzhvn3d5U+iLeef083pWxTPPLvZ7ldkxwsOw9&#10;SwmQN6VI3FKnE8Z7cAVyye5POw7v312FqWVNMKwsDSPb5WHtxL6Eh97t0dWGrrZSPeyZ2h8PzxqK&#10;J6kUnlk41uy5RePtlbXPL9Zra5nqnR8Ew1NUA48QLLuoJLbS2W8jRHZOHmCvu93OvgWQQ0smESDT&#10;cXzFVJwkNI7Tjq6YhFNr7sO5DfNwsmomnl8wgapjCB6eNJg2yBUIASVwHCQsDi8nbGgHl0zw46WT&#10;8TytfX467rnzdrStKMHY4f3QrW0ZelGF7NhShZdePOpw1WfyPpWgZq3pe9V3rO9bDwz8PdhvWApE&#10;ENEwlmZjGUQCQOJQ1u81lPX3CwwTAKDz/5MBQNDwY7OwlYnDwIew/iwnn4AD+xBYEv0k6xIWynQt&#10;j3tQvTDvEEneS4SI2e8IE4Lkp//8E6ZNHY2xmZXAsL108oRBe8JDENEsrc4EBh2/KQmqC1tgqGB4&#10;u1W2zYm9lErDWmauOnyxIdWHAEJDj222SNBWpyv2IYAM5rXGPoyrNIx/FAs6TUCLxc9a8FzqQ0/+&#10;eotgISFSuvUllG+/jLxNLyKHKqFg2XN0wPmo17AxJk0ejx+l1vh36iVgJ48fsOm9in00IjzS0jLQ&#10;IrMF0pqnoWGDRmjSuBkas66Z6rRynHVFg6ej1e43UML+iza8YO9gVwA/l85d70MvlApZfRwtekxE&#10;i6ELUbDqKIq3UwkRavmaJbb+LEo2nLG9s4rXnUTR+pMoXHsCRauPoWTNUZTxuJJgKVt+AC2GLETj&#10;nBKkd+iNguX7UbD6pCkPAaQF4ZFNeBhEFETXEJaC574ehM48OP2oPBIAUbltuugrkN382MpSzB1f&#10;sk4W4SGHmahXv2bKR2jI3KkaIMyhymkHx0sH7sNZbgYPnm/HERjRWZsjj85dZQ4RlSfUSOIcGY8D&#10;NAwqpjRiWx17XxFiCSAkrqHUFZGpDMFFqdpbW7//CAmHSGgTQRjhIFgwrQ4Qr/v8swgNPoUqEC5n&#10;ItURwaGn1AAMmb8HQPDwISgFqZMOOioMHleDx6UEMN6jQ/chqIuERFJJKNUT8tuvCw7BlOcTs1ss&#10;i3mHiYEl2HtKpUbe9j5tSMsA4hAR3PS+At2nnOVrL53AYj7hDy9rhrHt87BmfC8DyNpRHvfYQaf/&#10;wPRBeEJDTHrSXzYJR6QU5PRXTg35qfbK2QN04ALIQ/cNxQ6CQ4HzrZpdNbaXLSLcMZ4KhMpFjv+k&#10;1oEsn0zFMQFHqUKOLJ+E02tm4oUNc81Or56JQwTSc/PG4bm5VBnzx+PQosk4unwajldNxwmdTxVz&#10;VNdexnLdB8u6FdNxNKyH/j07Yc+2dVizfC66tCvFgjmTcezQk3hXoA4A+fB9qRB9j4pT0fT9h2Es&#10;/X5dgfgWJx4H0a694d0hNq1XEJGzVvCaaUIBBOdP+5NZBElw/t9HgLjq+LPSWBfMFUbyONFHOHaT&#10;somBc08jUOJ9+LFUSBIi//LDN/g9/8aCnHQcbTcF0K64HVbjp44ESGfFMAgIQUTxjwgQwsJ33l1t&#10;q8p9NtYGQkOrz2XM8xxXLky15oMAuaLdeTV1V+pjyAO4Mu4RYNKT+GbIGlT2vQ8FVB+FG6g8NHRF&#10;cOjNgQJIGZ/wy7a9hByqgyw6+fydb9CZT0L9exvaC6Pe48Pa+RdPYNCgQRbMbkh1kpWZYUH07IpO&#10;yG4/AAU9x6OwzyTaROT1noj8HuOR3XEQ0vLLkd1hgL/2Vspjw1nkEyA5BpCzyNGLpGhFGtYiMIq2&#10;8x55D4JGERWHYKO0iIqjaD1hs/4UCtedoB1D0RoHSKkgspq29iTKqUiKFz+NwkVPoXjNCWgrd60B&#10;MYAs9yGsHEIkZ8khAeQDOiPBQ46eKiIBB3fypjiYNwgEGCTbyJF52f9lcRWz8tafAGHACFBKpKpT&#10;myQgHDbhHCsLT+f6pwllOt/PcUjERYfRybvp3ODw5azNsXs+ARAZyw0erLM36hk4QtuUeIzfR8wn&#10;y2I/OtYsMj/X6yIQ4yyqBBjsb1G9/102LCE4BPOtnvU5J4eootlCPwuCXwMMy0tdvGwzpPQ+AKVy&#10;QnEIyhy0vVDGFYae/qUCBA29ZCYRmxBAgtJIqA3CQNB4y+wFvP2ag+PdYO+8prJztoZB7TTP3M0h&#10;otXVAo/g8t4bqcNbPqQV4yF2L3KcAWhSI1I0WxZMxphWmZjapRCrx3S34au1o7tiCwGwe1I/PDRt&#10;IJ6cPQzPLRjNJ/1JdOKEB02O/HiVO3SBREpE25M8NG0wdhpAemM9wbFuVDdspO0kQJ6cM8IUwzGe&#10;f4yOX9N4Dy4eR5BMxBkC5MzaGTi7fhbOrZuNszw+LjBR6WiI6giVyxFeX0Ndp1bPwBm2OUnVcnK1&#10;w+T42pnoUpiB5vXuQe/O7bBh1SKsWjYbs6eNxdwZVEpPPYCXLhzDW/ps+Jm897YrQgH/Y6lN/Sb4&#10;/xF/e3roietBkosKQywkBSLf/z448eik6bQdIHTyiZQqJMXx23vOCQ9NSY2BdAHCoGFpABHbe39e&#10;njgOfXmwPgkKu4fUY+V5bz8SdDaUpfrffUIV8iPWrVmITo2y8D9UIRpm+hshckVblmgoKsDDZ1YR&#10;InqPh9aJKHAueGidR9i+xGIdBpANycWGAkiPLVQhm3Gl9w5c0ZsThz/oAJl3EBt7TEHGvMfomC/R&#10;gZ9HLqGh4avCTTSmxXTcyufScqgG8gia0qXPIS2zEE2aZWDoiGHIzMhEIyqSnOJy5Hbsj/yhC1A8&#10;9xE67VM2BdheHmV2mWrmZZQrZb9lS59HwZxHqBhOUfWcQ+6Gc7wHKhCmuevPIHvNKaoRqovNL6J0&#10;M9UQ76FYSmUjwcE2hTLCQ1aw4TQKqEAKqTiK1x1H8dpjNAdI6eojDhGqkrJ1vCeCqpRpvrYx0Sws&#10;DVvRtCtvLs3eSPiZhq+kQGwIyoehNLUzTiX7KqoMSx0EMtXF4wgWHSdUyDXHVhadvaBglgIAe8L2&#10;MoFBDjUxhMNjb+fO1s0dchz+cjj5uUloqH08TpoPi7F9cObm9AUVmkPAYeQKQ21YZv3Ea0cLzt/u&#10;U8dq53V2/wICLf69Ktc7LmzYLf5t4VylERoyG56IoFBZyNuxvh9N6bQhqxjfiLEMQiMlH9dgVFcW&#10;ctDJoSKHxMXgwKk0WP7eOzxmG5Wbg5dSCOlbdPyCxtsExJsExZuvnsXbr5zD26+eS8BDU2/fYrlD&#10;RGXBBBEDiUPoXaY2zKVhrRgTMZCFe+S9Sfmoj4/eu0Q4voa9G5ZgdKsWmNGjFKtGd0PV8I5YP0oA&#10;6YG9k/vgoan9DCCKUxyn6jixiuBgeorgOFlF500VcIDweGaev3Xw4elDeC6VzLDOWDWsE1YPp6Kh&#10;bSdQtF5DEDhMcCg9tHgCDlHZHFk0DqfYz1nC4Bwhcn79bFzYMAcvrp2D07zGKQJC9acJrNOExvlN&#10;c3F520Jc2DTPQHJqzQwcI3C6FmWi+b13o2vbCixfMB3L5k/DmqVzULV4Bk4c3ocLLx7Bm/q83jrP&#10;70UqUUONryZiIT5c7L/xCBC9dCqaAcRmZHksxAESg+nRSdNp2xCUO/k/M/0TUwOEHL/B5EsDyI8G&#10;kS/ZxgEiuCSGvBKQSAIjad5/aizEISZgOMgS8LCyYOqLdX/941f47uv3UVaSi6c6TAKG0LlrhlUX&#10;QoMgsNiHACLloVQzqQQOvSdECsSUh6bq0hQkD7OudHyFKsRmXWkbFZkAMmA3rgx/wGIfP4zdirb9&#10;ZqCATl5TdhVLyNv0Eu0i8pVuIEyUp/POo+XSeWfTeRfueB3Fo5cgJzcXTbTmo20flIxZiZIlzxlw&#10;Sne8htLtr6B06yWLnxTT8ZcyLWEfMoFAU4MrCJPKXa8RMoKUrv+CvWu+gGkeVUYBzcCx5TzT8zyH&#10;57Ndse4hARBBJwDEFMhJFBEeRYIHQVJKJVJq8DiCcuYr2L5k/uNo1HEo8lceQvYKbeeeDKIbQJhe&#10;9ykB8rmC6J8KJAqkB4B8SKdFiHxh+xwlYRHNtr1IGcKqBgvWGRzicajTccLZ00x9hB+/l/lxYkqq&#10;mbdTYD8OfUUH7oolpmwrZ20W+rR2nvfUzdrLgjO3/gwcSYCkto2gSFzX7uNaU3lqXfhM6PATZTw3&#10;+Xf5/fpQVYBDSH3LEOYtniEL5coLHAqMB8UR4xsOC63JkOp4GZ/qKTUMS9kMKTpjjadbGp20YGF5&#10;gsKGpAQJt7fpsOTUBQwfepLjd/VhyoMweIuQECjefIWgMDtjqZURHqkmmLxNe4dwcXXClFDQ8JYg&#10;ov7jtRMg471FqLzzJtu9+SI/ozexa8sqDCxPx+zeZaga2YWOvz3WUoVsGdsdeyb1NoDo5U8CyIlV&#10;06gSZuLs2lnu1AUQqonnF4zFU3NG4rH7hmLrmN5Y2r8tVg7uQIB0wWrN1mK6e+IAqphxOEkQHF82&#10;iTYZRwiQA1Qt+3nuiWUTcZpgeoEwUHqOMDlPOLxAMLzIVFCRXdqyEK/uWIpXti3Cpc0LcHYdlQvP&#10;ObFmNtrnNkOLJveie4dKLBc8ls3B4rmT8Oj9W3Dx3BG8cPYgXudnpXiTwP4Bv1tbnGlDWD6lN6oQ&#10;U8+pcRABhEokAkRbanwvgNBst94AkISjlqMXPASDYHFoyoenHCAyDWPZkFSoj+daP+E49hnPt7Zq&#10;F+Il2isrQkOWChDPB3WkYTeqEO2pte/RXWjVvAX+bdKDgPan0iws2k8WGPc1HVoIaMNStlsvj6lC&#10;bNddrS5XgLxXWCQoiGj2FfMQMAQPtemz0wDy05A9wJjHcKTbTKTP2I1CqoNcDV8RIPl07nkyUyIX&#10;CQ03g8gmKhRa3rZXkTPzfqSXdkDB1K108ATFrjfZz2WCQPETOnmmAkcxz9MQVDH7UL6EIBBMbGiM&#10;4CjZwnqW65x8A4jHQQqZKqhexvZ6D7vgIYjISjZFBXLW2lUDyFqqD4FjPY0giUNY5VQfFetPo9O2&#10;88hp1w+NGjdC7sxdaLH8KHIIDE3jdYAcRh7LrvvkIwfIZxYDcedv23AbIJJmTzoCQABBstwdpcMi&#10;Hv9f5o7VIRJgEfKpx0lV8ctm+3DRufsOsuw34ZSvaWvgiDAIzj8lX91Syx0e1S1Zl4SEmxRC/Azs&#10;/tguEaOwf/DUdknT5yWlYWojWgRFwjwwHoenfIhKY+B0IgKGpYKFq42k6tDwlFSHDwUJHK4y5JiT&#10;EFEgO6EwghkwWJY6XOUQIVgEj1epPAgJvWo2AkP5NwWQl8/gTdobVu4W89pm2lWJA0QmgESQqH+D&#10;CKHhs7QIOaoODdlIRWlfKH2Wjz+0DT2Km2LxIDr9EZ2wYggBQhWyaXQX7BzfEw9QhTx+3yA8O2cE&#10;jtLpn6ECOUkHf2zpZJxYPhVHmT5LZfEYlcfWMb2wtG9bA4fiH1tG98aGEd2pPvrgwWlD8cz8sThO&#10;4FzcuIBwmIvDC8cTIGPw+JSBeG72cKqMKThLlXGCgDlD0AggF9bPMVC8RHC8sm0x3tqzkrYiAGQ+&#10;zhEgpwibk6tnoSKtIXLTm6Jnp9bYvmE5Nq1eiB2bl+PUsWdw8YVjOHfmAF7j5/cev0sBxGMhimXp&#10;wUHDWPwdSb3zYcSGsTQR5GtCRC+d+iaqEAfI90zliH1RoVtiCCk49T/ReVeLXciBh2MNXykYLEsO&#10;YYX6YA4I5dlnNdPQlYCTDMZLuSRnYiUtFWpmyhMiurf//pfvMHr0IEwr7g5MeJow2GpTeKVCbBaW&#10;FhKG4SrFN6I6ibOrLL6hl0P13Wkg+Vm7/w7YZbOufmZfNrxlcRBCpN9OYNSDmN9tGtJWHbOged7G&#10;oECY5gsCdPD5W15BLi3HgEJHzXIBpnDzSyhYfQIla0+idNfrKCJAClheQAhYvIJWxHwhnX6B4ECn&#10;rzUdNqOLwCjZylTGfCFN10sYr6/AuWZjRYDYvlgGEIKE/ZZuPsfyF1AsgBAeAklSgZww9VGyVu84&#10;p60+jPJ1x9B66wW0JFyat+mN1ctnY/emVajXdhDSFz9vwfMsA8gh5Nh6kDCEZfbROzQ65KA4/s7k&#10;IOkcYyA9YdGBmwN1J6r2CQCFdq5C5DgdEr7fluejw3d4JMuU2nkGlGiqkyPXliuqkyNWv1QJdk6y&#10;nfejPB24lIlSHcvBWxn7iQokxWL/8RwvF4g8JuL9pAAhgoL3oJiFUl/A50BIBYgDwst9jylvZ2bn&#10;hCm4ARyJwLjiGAaQJDwcID5UFYeo7CX5crpKeWzwIDA+oDN+n1B4j07YjsPTvYLY7xkggqXCQqkA&#10;YmrBQWKqgw5NUIjQePPl03hD4LgsU/60lRlQAkSSKsSHuiJQvN8wtBUBIngxdfD53yGAyDQR4Nkn&#10;96CoeT3M6N2SCqQTlhEka4Z2pOPvhK0ju2K39rCa2Bv77huM/XNH0emPxcH5Y3Bk0QR7J4fgoQV9&#10;20f3wpK+bbC8fzvbgn3HhH7YO3mgvT1w84hueHDKIDyveAbPOb9hPs6umonDC8bjxNKpOLFkMh5l&#10;++dmjsAxtjm9fDJeIKhepPo4v24WgTMPL29diLf2VuHdB1fj7fur8NrOJbi0if1QfZxZcx8OrZyO&#10;zHp10LxhPQzs3cVUx66tVXjm8Z04ffxZnDmxH+epQt7g56XhRAMIP4MP9Z3zN2C/Ef5uvgjrQlIB&#10;4m8tjENYblIgf7QhLAdHNHPScQhLDtws5uXsmdI89uHBdBvKYp1bOCeCganNzAplUb2kvo9d/UYA&#10;VVtESBNAPIge+lCeAPmB9/3PP35NVfUBKstLsLtyJDDiMVMbVzoTEFQcmlFlsY04XKUy1UuRSH0o&#10;OC54BNNCQXtPOyFi25VoNpfiItqBt9dO/O+Qreg1cAGytl5CvgXPNXwVHTmVA8GQM2wxWgyYiaId&#10;ryKf7aQOooMv3XYJpVqdTmWhgLsF3ensTYFQvQgcBVQYBQESRaY2AjhoRVtfsjopG11P1y0QnBR/&#10;4TW0F5eGuqQ4/G2Ieq0uQWJgOZewJEQURCdECLVCqo7iNUdQSnCUbTpD+JxD7uTNqJ/fEgtmT6RS&#10;fR9vXzqDvIouSJ/3hE3dNdMMLKkRA8gn7/JHSEdtAGFKp28gECgiBAIIokJxIDgYzFFbPlnuO7f6&#10;edrq2+uDs7W8t5OaSYBE5cHpR8cf2yl1p+3Xi+b3RZNztnp/GnOIqCz2GetphMHnGjqKQBEcDCKu&#10;NJLA4bnW5tpr+3nJv8choH9iO2ZdVBZ6EZAgYPWJtr4RYbQ4JdPWbtBszYaBQk+YERp0FmHNRsLk&#10;TKU0NDMnAOP9dwgJWowfaNW3pVIbBouoNmQOjHffCMNIMh2bI6dTZ7kpg9fclJdicEUhhaFtF07j&#10;dQLj9UunmJ7CG5cID+bfUF51AktoK4sQsWEspg4Rh5ODSyrEQZKYkRVMf5/NxOJndPzA4yhIa4yW&#10;GQ2xYlQXLBrYCisGtcGaIe2wYVhHbBvZBXvGdMMjk/pSKfTHU/cNoVoYgf1zRuNppo/PGIq9E/th&#10;/bCuWNCjEksJog0E0JKe5ZjQKhtzOxdhZd8KbBrWyWD0MPvZN3WwweIoYXFmxTS8snURgTSeEOmP&#10;A7NG4DjzUiFSIxrSukC1cpkQeWPncry5ewXepgJ5bQcBIgXC+hfWzcCDs0ehUe3b0KzBPRg3ahAO&#10;PvcI9u5aiwPPPIDTx56mCnkar79yzhYTvvv2BR/Csu/dlaftLmC/LT7kEB4WwwvTeTUbS442AZDf&#10;OkC+/62GsAgQQURDQxEgsqBCqgHEYOCO3pz+94qF0AiCv9AUL1E7O5fHqvvx+9iXwOGWGOZKHMfZ&#10;XmwXoGHA4P143gESg/2616ia/utf/oC3Xz6HvLRmONZumr1T5G9a5yFQEAA/hSEsi4NoixIDC5WI&#10;Fhz2o9rov9sBIpj03p4AyNXeO/CT2oVAOgY9iG8HrUXbsWuRs/2yzXzS7CtTH3TcBVQLxdteQV67&#10;vijJz0XTLqP4VM+ne4GE7Ty4roC2hqXYdtNLASJSHg6CfMIiT4DYIjXDdlQ0WpAoiBQLIEzzWa/Y&#10;igDi8BB8XL2UCB4yttFW8hVMDSDsXypEw1hlmlVFeGgGVtE6AoT3qPssEjg2nqbqULzjETRo2R8F&#10;+Tl4+tGt+AN/M9of63f8LY0cPByNhyxHzspjNo23RXgzoSBCBUJwCCA2EysFBnTOFncIDtycuQCS&#10;clzd5CAdGm6CiEw/cNW70xU0DDJy7lbm51u/5uyjeXkM3l8LD5mdHx16ilNPvBjJ6iIAkpaAifUb&#10;FUaEw7XAkCkfj/0cv5b+tqgmggkaocyn1zpc9IYwW8eh+7M67bBKByB1oaGIGNtQANzA4fEMvRBG&#10;M6hibEN5weMTUxs+RPWRgSIMSQkUNjyVMkylISHFFvSE/zqVRYSCUkEiWGIoyVSBlIe3cYXgAXMD&#10;h4AQAKH3PLx26aSZgcRSGstlqo8gkSJ545XTNuwlgFwbC4nXkQkgtuWJVAj/PgfIZUL3NZw6sg8V&#10;uWm47aZfYXK/1lg8pDUW9a/A8gEtsZog2TCkPbZRjewkXPaO6Y6HJvTBY1MH4onpg2xH3Ae0zmNs&#10;L2wa2R3L+7bFzHZ5mN+5ECMKGqOibi10qH8HJpY3x8KuxVg7sC02De2EXaN72rvPRxU1x/w22Xhm&#10;xmAcpBp5fOoQPMm+D8wZiaOLx+EkIXKOEDm/mhChGnl1yyK8tn2pwePy5gUWE5H6uLBxDpYN6447&#10;a9yC+nVrY86MSTh59Ck88uBmPEOFJYhcfPGwTVh4k5+HtnN5l9+lZtFpZpo/YEipKpAeHoLCRBAB&#10;5PcEiL83XTOwfBaWAKIXGymQrqEsPdXLMUdnnVQUDo1rHb5Sm8Ir9cG8zKf00uGrPgEJ5b19VCJJ&#10;876iRWApr7iHLMLEjpUG0Nm9CiK89//99z/iHBVaYcOmeKn1DKAXYaApuV3p/AUMxT7aKnhOiGhn&#10;3hjv6CVgBIBIgSgWoiEtAUSBdA1hdd9is7Aw+nG81HMussduQP62lwkFQivCQ0YYZK44juGTpuPd&#10;1y5g4tiRaJRVivQJGwiWl1Gy8w1C4LLBwKBAx15EpaC4h9KCzeyLZQYHOv5imreV+bEUirdxxVPA&#10;VOAokvpgP4qV2KLCtWfNtL1JHNIq1TCWlAjvu5QKpITwKFl/xqxo41kqDrZZvA+ZXUajpLINli2c&#10;wf/NU/j2y3fwqSZrvPuy/XY2r1qBBmyTtfoUMgiPDIPHIWQrBqLhK+3Ga0NLhIinDoMvU4arvqSS&#10;iM7fYyFqp2M5U3fypgYCPKIKsTFa5r2N9+uwcKds5WwX+7L+rDz2q7bRocuYp8OPsYxqMLDr8Hrq&#10;x9qpLuU8WmJ9Req5dj21cWDofSRJWKhdgIjdm+7L+4iWCg8FvuOxqQ/9g+u+YlkoN/Vh4AhDVGFo&#10;yuwjPl0aQNz0ZQoeH1NtmNGZymy6rZk/pb9vayl8CCgGo83xaFiIT/fvvk5nLYetYaTovGnvBki8&#10;xXpz5DxWnMMBkuLg6fQ1VBWHqF4jMASOVy+dMHv9JT8WQN64LBM8IkB0zqnE0JbUh6mZhArxe3BT&#10;QF1/iyDif6MAIsWl/MnD+9C6JAs1b7oeE/q3wcLBrbGgbzkW9SnDUqarqUg2Uo1spRrZQZDsIUT2&#10;jO9F64m9hMmOsb1tyxLZVuYX96zE2MImmFjRArM6leK+doUYXdQMY4qb4r62eZjRvgCLu1dgbsdi&#10;9Eu7F8PS7sIGqpXHJg/E/vkT8Mys4Xhu1jAcmjsSR+aPwfHF43F2xWS8uHo6Lq2fg1e2LMDLNMHj&#10;7JrpOLVyCs6um43u5bn2fve777wdm9etwLlTz+GZJ3bjod3rcezQ4z7DTQCRKtN3qQcCDekRIvFB&#10;w35j/E25kqYC+SKpQHwqb4RIWAcShrDc5JAdIHLaSYAo78cOBTp0Uxiss1lYPoSViIWkQCMJhQCT&#10;RB8BQryODUmprUChlHW+xYlbQo1YG4eGm9+vqSdCRPtlHT/8JEqbpuGFsslA/wdxtRchoG1Iemw1&#10;iPykqbxSIQKITFN1pTr6uvrQjCu978PKaFfY5qeebDPkfmDCUzjYaRLShyxEEZVGvhYPUlnoDYSa&#10;RltIODSfuB2bN63Df1IV/fmPX2L/vgfRrk1r1CvuhoxxG1FBZ93+/nfQ9sH3bFpuMZWGBcxpMfaR&#10;v1nDWoKH1pN4zKPEFMl55BIyMgeID30VCxqESYnytPy1Z9BixTFkVZ1AdtVJW6GuWVglBg8HiN5e&#10;qGm5AksZ1VD2/KfQtOsYFFfy4Wv2JLzJ/9XvviYH+CD7MR9MbYSDANGDyKN6d0lXAmTNaQKECmTp&#10;IeQSnLlJgFB9fEQg2Jbu7kyrmRy8hqIEhODsZQ4LT92ZOgAMGKHch7KCUzdnG8piH6GfmPe+k/0Z&#10;rOS0E4qCJuefMgRlisXOCw5d10qc484/CSxvY+3CcFe8ntZbJNvrXFcNdv3EPYVzAxBSLcLBV4Un&#10;LUIlHkfVkVy7QWdg5nm9R0ML/0xt0GlqRpWevuVEPyQoBI64ViOqDA1RvR9hEcyHqILRMb9Lh2Rx&#10;BzlsOe4AEg0pvWPwUF7QkHldrLf2UUUICIKDYPHSCbz20nG8fPE4XrW8m0HEQCIVwlTw4NON2as8&#10;X6a+XmWfCq7rGrxHpTEW4jOwXH3oc9DwnP6mU4f2oVv7ctx6wz9iANXDkqFtMa9PKeb3LsGCXkVY&#10;1KsYK/tWUj20wXrapiEdsGV4J2ylItkyqrstEtS27Vo3YivOx/fFuqFdsIggmde1DIt6VGJJr1YE&#10;S0vM70Yo6ZW3w7rhkWnD8MSMkdg2pCu2DOzM/AicXjsbR6g6FFB/XtuezBmBIwvG4NjC0Ti9bCJe&#10;rJqOixZYn22ztE5VTcWpVffhsfnj0YDKo/YdtZDWuCEOP/84jh95Eo89uAWP3L8Rl84ftbUyUiAy&#10;ASQRB9HDhN61wt+P4iD6v9JvVCpEuynYWpDETCwCxIayAjyiyQnrqd4c9afVoKFV5n/+Njp/h4E5&#10;fwOFLMRABBAF1a1M9YKB9xOhESFkikb5xCJGgcTbWXvmfTgtZWqxjg0gARpMf/yd8n4ctzo5feI5&#10;lDRLw1NFo4Bhj9uW6z9TTWhW1U+dtFBwA5WFhrE24mrXLbiq+EYPAkNqhIZeioUw32cXrvD4JymT&#10;UQ8CU57BiV4zkdlxKB21pvBq+xJNndXsJyqA7a8ic+hCHHr+CX4eXxLc7+MvP3yF333xHnZsrELX&#10;9h2RU9wWTVr3Re7oZWhFIJRsfcmHtQQSwkJ7Z2nxn5c5RGSmPmi5dPhSKAKIYCPlYipGRngUUQnl&#10;rD6NzJUOkKxVJ5G9+iQ0dVfxEU3lLd1E23gOFVppPv9h5PWfht6Dh2LbxqUExwkHh4bO+dvSyIbg&#10;YfFG+p/v+NtZPn8umg2ajRbsV7vyaugql8AygPhuvO/TwYWYgpx5hIjl+cOkfRnWhSRNjj8CgT9g&#10;pgYBpTzWJoyxLraLFgEii2/GS9TruglnnVQO5sT1T2JDTbSQJoa8dI4BQX14Wz8vqSyuhYCOHWws&#10;57VV5ov2kmb/nPb3eV00wcLerRHgYZAQHFhmcY2weWECIAqc27HDw4apAkBMbQgcQXHIWZriCMMV&#10;HkAmQOhAFM+wNMDDh6uYyuGmwMNiHAYEd8wGED3dCyCEgcAgZ21GkLylF8vQ3hFUTBUIMKEtLQbL&#10;LWAueAgKpjYIjIvH8AqhEQGiVMdSI1Iir/NHqtTOfZXHr8hOOURob9r1U+6HAHP1FFQIIRLVif7u&#10;i2cOoE+3tqh1869RllEPy4a1w5w+JZjXu5hWhAU9irGQtqRXKZb3LkdVv1ZYM7gd1g3rhA0ju2Kj&#10;3mVOgAgi2nV320QaIbJpdC+sG9ndpvBuG9sHD903HNvH9cWu8f3x4GS913wE9s0eg+fmTsSRxVNx&#10;vOo+nKXC0DThw0vG43kqkGeoRA4wPTSPaoQgObF0gsVGTlN1nKRpH62zG+dgYs82uFVbud9eE60r&#10;S/DCmf14/pkH8MjezXiaKuQVfq5v8vuTCrFFl/os+D1rCMu2NdFvh0pVMTMHCH/nAoh2UhBEggpJ&#10;rAfR0BXtjykxEDlnOW1BwuBBp+2zsAgQK4sAcDAYAGQBJKY+DCIpgXMDSDjPoOHHPiQmMPg1HRaC&#10;V2gfgaEy5ZnaVF6lLI/AsyGseD5Bor/lv/n0r/heh5ZlWJLVHT8NofPvvgM/dSY8NBzV2V9rK5D4&#10;FF/NzgogMeWh2VhMB+7BT3124icpGAFk2vO4OGoFmmQWobDqmA0h2RYmNn32RZTteBXZ/abg9LFn&#10;7e/7xnayeBffffMB/vrHL2xB8qUXj+OJh3ZiSL9eKJi4FhW733BQbPV4hwBSJLCoLKiQkq0BILye&#10;Bc/NBBCHh5ngsYGKhPej/bAMHjI6eQEkj6rEFxP6NF4NkWXN2I2CghI89/hu/PazN/h7+JC+7A0b&#10;Jv9UPod+5hP+vszvMG8Pwm+9hLZd+yFz/mOmcrQiPYfgyF1+zHblve5TAYSmrUzMscd1H1IcwQSP&#10;L6oBpDoQ4nESIMqn1rup/2vNHHhKf4ky/lO4qmBfAQZ6OYr+URK7BdMiiNTOnDv7MvCYw0+Fh9rp&#10;vpJwkPpIzOLidWNMJNYn8uzrq9C/xTKimrhGaZgJHEFh6PhzOw7xDQNGVBqvBmAoQB7B4fCI4/0f&#10;v+dDVbaeg2kEhgXFIzT0lK5UToam1PICBh1xjC1o+CquwYjm8HBQ+BoOh4gBJEIjlFsMwwBCBRHU&#10;hwHjoszVx6vMv6p8PBZgpEAMNAIIgSJw0AQRG9bi9fwekgDR/drWJmF7E58V9qLNLpMKuXj2EPr3&#10;bI/8rGbIbXo3Fg1th7kEyFzCYz4hsojgWNSTEKEt6lmCZX1bY9Xg9lgTFgmuGNoJq7RYkLDYOKYX&#10;NhMiWyf0I0i0H1Y/bJnQFw/eNwyPUGFoLcieCQPw8NSheJzq44mZo/DcfK1Mn26ry7Wdyem1swiT&#10;qTi0aByepQqRPT1zCJ6fMwyHFozC4UVjcGSJNlCkLR2PZ5dPQkaDuqhb5w7ce3dt9OvbDRfPHzFw&#10;6PW9z+3bi9f42bzx2hm8ru/jTSpIfRZ6aIgA0e9ICoS/Kz3ASG1rCEtOzF4xEFSITeVNiYFE9fG9&#10;vWCKTpjO2py/OfLo/D2Nzt/BkcyrrQFEx4KCwSEJkESd2oW2SQUiMHzBayfXgMQ+E9AwgDhMbFgr&#10;AMNjIJ5aPoBQUPyPv/zeAr/jxw1Hj6Z5eK3fMmDQQ0BXwkEzqzqttyC7KRFC5CfFSKRMCBhtY6L1&#10;H9px9ydC5G9UIVdGECCT9uGreXtRkJWLgpkPoGDrJVcgfLoXQEoIkOY99e76B/DXH782eMjsOzCA&#10;83PnPf7vf/4ZD+/aivwJ61Cx6/XEDCuHiFSFpzH2UUqACCSuTnyYS/CQ2VRfwYOmLVW0z5VgYcNX&#10;VB85epkVLX/dWYuVSInka9NF3m/egifRPDMPjz20nb+DD83vfMbfUTSDiH5bUh+0P3zzEXZsWIfm&#10;vScia42/0jZTsY8VmsobpvF++dlH/AFKgSRnY8mhypkLHn8/rdcdbmpZNZURHHWyXbLuWnh4kD2c&#10;F48tAO3numIgHOTINZTEfxJz7MGZK2/XCG0dIG/Q2auN8kodLqntohk8gplasXoeR1XxC6Z6gcH+&#10;cc0cGLL4rg3VxXoDRyK+4YBwReFfksc2vNzrfGgqDlVZrEOOQ6Cwp/IXfaiKDlWKwoAhQLxxlk72&#10;nJV5HEN5lhEccsjvUFHIDAzXmAMkpCoTLOi44nCVgcNAohiGz7KKAInAeMWgcZwK5JgNaaleQ1cK&#10;rFsg3YaxpDyoRuQcBRH1Zdfy68bZXvbULacZFIhMDtQ+FzrQI88/hmH9uqJHp0pk1L8d8we3NYDM&#10;py3qU4olvfkkSltMW9qnAisGtcNyAmTpwHZYPKAtlgxsj+WESNVwbcDYG1sEjkkDsI22iYpDEHl0&#10;5kg8NHUI9hIe90/U1ihjsG/OWDw5azSe1T5XS6bg2Ipptqpd+1odp7o4sozOhMrjmVlD8Szh8eyc&#10;oVQlQ/HcPG39TvAsGI2Ta6Zh7qBOqHnzjWjS8F7Uvq0mJk4YiRfO7seBZx7Esf2P4+CzDxEcZ232&#10;lb0PRIpSANFDRACIPXzwt2UPLfpd8vermKCcl6mPr30Iy7Z2JziuBUgCHsFxOyCSJjDE1egGiNAm&#10;CQcvizBxeCTBEftMACekqv/huy+rqQulZgYX3ZfKggkmOtY9B4C4fWLDWVpkaCAhRP75j1/jP//6&#10;HR5/bBc6tq7E3Bad8XWXFUC/vUA3KgyBxNZ5bDYVcqV9VCSuUBQPuar9r6RAtH37hMdw9cEXMaRr&#10;V6R1G4dCLQyk+sih086RY95+GU1HLseECePx5x9/S2h/EDZlDSDh96D8X3/4CosWzkPunIepWl4J&#10;4HDTNvC2m69SK3P1obzgYVN+BRCW2VRf5m0218aLKNCq+HW8l9WnCQ+Cg0pE+2LlEhj52gdL5/I+&#10;C9afYbtTKNP9dhyJcaMG8LfwgQ2Ta/RDZhARUMJvSzHbt94g7Dr1QubMXchaeRSZyw+ZtVh+2N5Q&#10;mM30um++/IxO8QM6R60H8WEsX4/gQfA4jBWdfAIUKaZ2lqdTTgWCHLYN9QT1Etsl+5NT9ut4Hdtp&#10;Fbye7IMjd2fvjj0RAI/HNLXR/Vq52tPicFOibYCEn+PwsLwpDL/P2FeqxcC3pbwv7TslYBgUAhwS&#10;AOGX8ZlAYeWet+OgNqLiiMNRrjAi8ekUbCruSwSGm6DxoabkSnEQGO8RHO/Rqb7zhkPD1IVBIgxP&#10;GTzOBmjQ2b92mm3OMH+WTlmKQ7BwZ21gMCfuJkC4+nCgJOro4F+LTl7DTwEcNkxl0DiGly8eZZ7p&#10;BT+OasSD6648bKhL56ovQuRN61/3wDJdX8Nqggb/Jlvhzr9Rwzdaee4A8eEsqTANjT36wGZMGj0A&#10;fbu3Rdq9d2DOQL0DvZQAofIQPPoEePStxNJ+LQkQh8eCfq2xsH8bLObxsqEdsXpUV6wb3ROrh3XH&#10;6qHdsKJfZ6zo0wVVfTpjLW3r0N7Yw+vsHd0fD08YhMemj8BTc8fgwNJJOLBE+2JNxPMLxxgctOr9&#10;4OKxOMhU4Hh61iCzp2YOxj6qkX0EytMLRmL/igkoaHoPatx6M5o3qo+6te/A+rXLcHj/Izh28Amc&#10;PPI0849VA8jbESABoAYQ/ab0O9MwKn//vpAwBSA2fCUFEtWHhrBSFAjNn/QFAHfsNiVXCoJlBpFQ&#10;F+sjHCIYzASX0CYVNPF8698sgESwsTwdf6j/OxNIIkR0j4SEgYImxfE96wQT2y9L5QKIxXa8jab5&#10;/p6fwcolc9ExvxBzWnTApYrp+O9eWwiTB9y67QQ687jzZua3AV2UV/0eYADVxyC3n1cewerxk3B3&#10;kwzkreZTPp19JlVIC71Glk/4OSv2o2luCU6eOYk//fErVx+0qESU/uX7zzFt5gy0WPg0SunETXUQ&#10;EEUawqKq0XRdswgQ5jWl19eH0KhEkiqEENnE+o0XLKgvgGStEkAIj9XamZfqg/DQFidatV4ggPBe&#10;pUJKdlxG1vh16NurE++LPle+ij4pQiQxaYf2p+8/Q1XVKtzbeQT7TcLDAXIELVYcNYhc9+Xnn9B5&#10;XgOQAIFfhofXJU1ONjhfUw8ylftwllk1FeN9aK8tG+JRnuWuPmL/sU9ZcPYJSx6rXs7d8olruyXL&#10;w3mxrVI7l+10Tsz/gmnPKYOGpSzT014Ah5sInjRtWmj58EVoeCoJkKAyBI0AEKkNH56iwrBpuBeo&#10;Oi4aPHztxvmE6nj3bUJC23nY8FRcfCdYODQMHKYyCA3a2ympHLQC19Wm01o+qIsAEIOEOXm1DcpB&#10;+RDHMHjIguK4THi8rPiHgYTphWPJ4StZAiA+jKX+BCEDEft3BcJr0ln6poweRDfFxL9TqWZjKQYi&#10;kOj8iy8cNoAsmTMR08YNRcM6NTGldzkWDKgkQMqwkBBZzOMltKX9WxEcrbFiaAcsofKY16clQSOr&#10;xOweZZjavhCTy/MwqSAbkwtyMLUwH3NLSrCksiUWFpViQVEJVrdvh/WdO2JT987YPqAH7h/VD8/O&#10;HUvVMQ37F0+wPbeeMhuKZwiJ/YIJ7enZQ1g2hOlQPDWLAKESObh8PDZM7INaN/4aDerfg2aNG6Ap&#10;7YG9m3HiyD68cPoATh97BqdPPIvX9B3xe3uDIPUgOn8PBKh25E0MYek3x9+kDfFSffhCwggQ3xPr&#10;2hlY2k48oUDkrAMwopN3BSKYhGODh5dFaNhW7tYmCRW18eErNz/HzUBioCE4WKfrxqGpCIwIs2uV&#10;iY4jTJSmAkTgiADxyQH+t+nv/Mv3X+B//vU7fPrWy9hStRQDO3XAoJwKzMvqhEdKRuHl1rPweZv5&#10;+H3HJfiG9lmHhXitdBpeKpyIgyWjsbdwIFYWdsO08s5Ys2Ae2laUoln/+9Bi5xtIW3sOmXTc2XLU&#10;2/hU32UkRo4cjm+/+4qf9wf2HUSQ6PUQf+FnNHHmXFvBbfteERJSHFqZroWCMlcgbjq2leeEh2Zo&#10;OUAcHpbaEBbLtKhxHRUR4ZFVdTIxjKUhLQEjn8pDQ1mapaV8ybaLyJv1IFq3a0NfdMkePvQbiv7L&#10;8vRpP/7hUxx8+lHkd+iN7MX70ILqI0ObKRo4HB4WD2Fqu/FqGq/M14S4GjBHXS324Y7eHHqEg9XJ&#10;2Sbb+FO72joQYlzEHLK1U50CzW/SpDbYnu2i4kkqGG9r7U0l6J7eZh+6vsrl0JnKsTNvQ1/XQMSM&#10;ZaZMIgSuqY9rNmKfNiRwjUXl4bGMVChIabgZyQUMS11ZWBseCxyf2Ls3VM56wUNPkxqekpnK0HDN&#10;eYLDTXGNaO/oSZxP5e8TIO9osZ2ezg0WcrbVoeGB8HCs8XMNO9E89iBo6NjhEWHyliASAXLpBAFC&#10;BUGlIPWhWMVrOiYQovrQEJWpDjNC5ILe3R3UiJSIDWN5e0Hk1UvHfbYW8xZ0DzB5XUNaBixBjvdq&#10;QNTfRGBKZTF95zVf/a5+XnrxiM1O2rx+KTauXoBtG5ah/p21MKJDAVVFK8zvS4D0rcDiPhVUIeVY&#10;NqAVlg9sgxVD2lJ5tMIsQmNsq2z0zKiPbo3vQc/6dTHo3nswvN69GFmvPsbUa4DpTdIwvWEzTK/X&#10;DHObt8Cy/GKszC/FmuJybGrXHuvatMG6Dq2xtV8nPDx5IJ5dMBpPEhCPTR9gJpDsXzgaz80fiWfn&#10;6X0gI/HM3OF4ev4InFg7FUPaF+GmG28gQO5GvXvqICsrDc898yDOnnoeL549iHOn9+Pcmf14jcBX&#10;HERqzBUIlRh/K7YXFuER14LoocYAYgF0B4hiIL9LWYkugMii8jBH/K0H0Q0cQTlEAES14RYAYKkD&#10;JMJEqWZrVV9M6O2TFtv7sfLeVwoooqlMcEqU+XEESepQlr3ThHkBxCYEhGEsQcTee0KI/JF/81//&#10;8CX+6/tv8NfP3sdbl85gz7b1mDBqGPp27Ypela3Qhd9v3/JW6FlShj7t22PKqBGYOX0CtmxdjWee&#10;fZC/yxfwH3/5Fg/t2YE76tZHxozdyN3xKjI1dZZOOmvji3wSP4x7MwuwZ/dW/Ou/fEuAR3hoWvV7&#10;BrOps+YiY9HzKLWpvD5EJQWirVD0GlwBRO9VL2Het0cRQAgLUyAeRLdAuuIatgqdxxtesO3cs1ad&#10;stlXWatOWPzD3lJoFkBC04aLCqprr6sWxS1x/uzz+C0fOCI4ZF/SP/6Zv4V9D+9BZnY+cqdvJZBO&#10;GDgcHseQpdleWlBIeGQYQBQDMYAoBuIO2uFAxyqnKecZHGxSjSSdewRGspzHcrxMtUrWZysF5yxw&#10;KFU9+3cVovIkPBxSoR9rq/p43WheZ8Nd1pdfL5bZrCc71iIrDW2l3qeAFNoG07m2vYgAEfsLZtMk&#10;aV98wOMPqDr0YQsiBhKHhsosjmHqwmMZPjwlFaJ8mFcdVIcUh2IcCoRrmOpDKg+pDZtFJcdJp6HU&#10;hqrMifLYnso1xdXVxlt0MG/TwXjQWymdTTQ5nping7a4BcsiOKw+5TgOKUWIRHUgB//aK3T4VCDm&#10;9AM8bJgqAOOV80eoPI4YROw4DGVJibz+kp+nNSJ2vlnoT0rE7i1c26CnQH9ShcTt4bU+RWWCyPHD&#10;+1C1ZBYef2grncEa3HbTr9GtpDmWERIOkHIsDhBZ2l/DVwTIoLZYQNVxX7diTG5bgMq77kDubTXR&#10;qXE9DM8lLFoVYkqrAizo2QZT87OwvGNLLK4owqwmTbE8KxvLM1tgaVo6ljKdn5aBeRktMCcnCwuo&#10;XvaM6UEVMgSPEh4PT+lne3A9LxWyaAwOLBpLG02g8HjxGBxaNRmZ9e9EjVtuRv1766LuXbejktc5&#10;fvRpAuQ5A8j5c4cMIFJ+ESDaidfWgKQCRAqEv0sbvv30zRD/SCoQzd9PhccffieA0LGmQETO2VVC&#10;cPBBJcTjVMcfg+BJRaLypApJWrJOJqjE8mT72EYg430wH5WHQc3uLVp1gAgeBpCQT8REUgDiasQX&#10;S6pMw1t/Yvpv332J//7hd/jPP/4Wf/rd53Sg75nj1P++/IOG+DTc9C8/fo1//dM3+JcfvrZ7+f63&#10;n+CvP3yD4UMHoU7DFihYcRC5215BOh10xrrTaEGnnz7zfjTOzMMjD+zAf1L5aOW/hq/0tlIF2Net&#10;Wo70qTtQtvNVA4gUhoapTIUQHIKJqZCtBAYtAZCgPFyNaPiK6oMAkWlho14olR1iIFIhCfVB5WF5&#10;muChTRVLNpxFm+2XkdayBx7evRbf8/dhvov2DWGiz3rT2lVo3rAB+s+uQvma48gI8DCArDxOeMgE&#10;kCNWd92Xn31IB0r1EVaia7jJQKHdeD+UY3Unr3ItJvQn9ejIk8NUSSev9qkmJ30NEOTgDU7BcbNd&#10;PNf78rZJBx/hleznC8LBnHxKP4n+eO8RAFJQPousep9xSm0y730l8imWiHVYXMPBEWdTWTAzwCOC&#10;Im7+p4U4tihHQw9SHAKG1EZMw/i+D1U5PBQA1/CNLBkQJzD4hK64hisNLcBzQER4yAQCqQ0Ldr/q&#10;ysPNtx1xh+2QiHXqw9SJOXRvY8NWESCXT+DV4PAFj1cECQOEYCFwHMbL5w8zLwtDWQYYDWVF5SFV&#10;Eoa0dB0Nh0mBXOZ96Jq8P60HsanDpkA8zmPDd4SqprGqzdmTz+Hgs49g/cr5OHPiGaxfvRA3/fof&#10;UND0LiwZRoDYEFYZFhEgiwSSfhVYNrA1lg+mAulHBdK9DAv6tcV9bUrRp3Fj9MtojsmdyrFoVC8s&#10;n9IfWxaNx9Z543H0gdU4vHsltk0ZjKdXTMXBtbOxa9IgPDp3jG22OJ9Of05BPkY2aYTu99TEtMrm&#10;2DaqMx6a0hdPzBBARuOA4iHBlD9eNRnbpg3k/f4j6txxG5o0uAd31b4d40YPMdVxhgB5mZ+XAHLh&#10;hcP2eSsOlLoGxDeWjDGQV+y3aQpbM7A0hPXF2/b0K0sMYcUZWHSitg4kBSCaOiuH7lN2aYIHTU+h&#10;scxB4KkPQ6md6hwQrj4iPNziOfH8CJBY52kABi0OU8UAur3OVnBJbaNytRE8dP9MDT5MLRai+IfB&#10;g3X8O38QOGg/0PlLiWgLlx++YZk2lGRZfNthnLpsSoZtvmP9d3Ssf9AMKrMPDMaaqqw3dJYV5qNx&#10;QVs68DPI3HwRaWtPESSnkbv9ZWTOfAANWhRgDR9wNJX3Lz9+hd8y1f5fZw4/g8yBs8Omih7jsBgI&#10;TYrDjeXa+8pM0EiCw1arG0AID83AopqwAPoa2SmbuptLiBSse8GVB03vCBFE7MVSAsjGc2i55w1k&#10;9p6GFQtn2Gf8e/5OBM1P6N/GjR6BW266BRUjZ6H1prNIX3bYQGEA0bBVUB4xgF6y5JBv5y6z3Xg/&#10;khEKcugBIDINNanMh7NimgRGdPxyxu7ECQG2STh0c9rezsv8yd4dtPpWWeyHbaKTD2bDT7oXtQ1O&#10;/lpHb9uCJI51Hb+W/Q12DZ4T+kueJ3UR+lO/ggRhUT3O4eawkMLQUFTSYjBcL2aKwfE4NBU3ONSx&#10;ZhDF6bcarhJA5CDjFFVXHjG2EU3BZQ1JSXHQwdLRJ2BBmCiuYfbKSdZpmqw/1cfZUgLEGzZdlnk6&#10;a4cEQaAyBbNldl4wgsJNbbV2Q45eAPEYhhSF4PCyYh1UHAmAWColoiEs2ktHCRtXIT4ji6nUhw1r&#10;OVBkuh9dV0Nopoj4N0lpCJoCiCYPxFjIhTMHcZnq5qlHd+CBnWvNyY4bPQC33Hg97rrtJkwjOBYQ&#10;GAqkS4UIIALJkgGtqE7aYcnAtpjTqwJzerfEvG6tMS03D7P5xLgwpxjziwmeHp2xeFgfbJ8/Gc/t&#10;WoF9W5fisfXzceqxTbi0fy9OP7EFhx5ci6e3LsHm6aOxYmBP9Kt7N4Y1bYyZrbKwktd/cEofPDNv&#10;uKmOQ0siQPRK2zE4u34GBrfJwz/8P/8fNKp3FxpSgdSvfzfmzp6K08efwYUXCWB+NudfOGRTeuP0&#10;XVkCIPot8Tf4EeER3wdiANEMLAXQab/lE2+1IDoB8i3VR4SHPa3L8dJ5SAHIsQsWZgYON3f4SfOF&#10;hcrHIagkLOwc1qudw8br3ZLHdi7hE7czsXJe01SGAYHHZgEOtMSCQoNGNAeJKxD/mxKxEKostbFY&#10;j8FE5orE18E4TLQzcar94WvCgqZpz1p4qWOHCI/5Weotj//2l9/jhdOHkZPWFGkdB5mDz9zwIjIJ&#10;kKy1Z5Gz7WVkU500bD0I7Vq1wZ6ta/D1V+/iP/79jzhz6GlkD5iBwp2vOygCNCwongIRG7IKEDF4&#10;qC0VirZNsX2wzHwlfO5aweOsvVAqZ41Uh2ZcJQGSLdPwFeEhgGhNSCkVUNG4NZg8cRQ/p49w/uR+&#10;/P8I+8vwurLs2h+u/0066aoygyyDLDOJmSXLJDMzM7PLzMzMzMzMzMxQzNBVDUk66SSd5I53jLn2&#10;PlL1vfd5P8xnwV57nyNbmr895lwwe9JopCUlIbRKJGK7TDRYRM+m+vCh4ZlBhPDQNiZZ00+iy8iN&#10;uQB5p/yHvxuvnLm9xTsA+I7YB4hzxA4Sbp2I7vGh4GDgO/BcZ622e5vPNf+a7lVOJLftO3o9V8vr&#10;zbmrnecemX+POXl+ft5n+J+juj/l1r6n12f99p29cQpR2TjW9QfKUiZ4SFHYSXA0hancJoY0wcKg&#10;4cwW+Elt0JTneG2n/gkorGsrdTkDvlUr3/FCmwYaOFxewy3yU0jKhajyKgxTDHK2LH3zVYTrFwSU&#10;v/Bg4NUdBOSsf93vEuOy3HG67o/z4eEcvjPLaRACgohCVRa2IkBuewBR25QJTRBx03p5r0HEC18p&#10;H6Ln2/dwQJM5GCoX4oWvFPs3gF7hdSqiW+dxnW/n2zYuxaG9G3D6xC60aFYPpYOLoUjh/GiWGYlp&#10;XQkHrUYnPJQLmdKeSqRjHUzvWh9TO+dgQrs6BIgS6LUwODsJQxITMTEhHQsT6mB5TG0sja6J1ek5&#10;2NCkJZa0aoEl7VpjU78e2DmsPzYO6Ik1Pbpgc4t2WJ3dAKtqN8SynIbY0qcTdnzUBWv6N8e2kR1x&#10;hPAQNLTmw9QHQXJi5kAcmTkY4aHBKF0yCGEER1i1ypYHmTltPK5ePMp/w9OW47l6maAkfE2R6fdC&#10;YU0PILYrsdSHhVC93+G3D5wCUfjqExd71wZ4bgbWSxfC+huA+E5aDjwXEnT2dO6mMHhdbVf6gPHB&#10;4kPBAcO/1/XrGX6/6/P7rRQs9BlePWAc74eqfGD4O/OaOjCA+OYAYsDx6qZeAmN8aPihLA8qHkR+&#10;8AGSByRaP/LDFw4iSoJr9fX3NJWCiZSc1nT88eevcPvaWSRm1EJYjTDEtRlgh0cl0Kkn0HnHLbyE&#10;uKVUC2vuIXzEWpTPaIr69eri4qkD2L1lNRrN2IoUnVOeFxgEiJLkWo1ufUqg54FHqvp0zZt5pdBV&#10;2lKt/5AC8SDCz01hafDg90hh20JbhEuS+j2A6FApJehbTd+G6JhY1KxdC9UTshCS0ggRrQcjZeRq&#10;t9fV3DOI90whqwBEDCCn+OwLaDl0PbrWbaPdeF/yjZ8AITzevZLRcb/MhYApkZdeqbaFsfy3etYF&#10;EC+U5UPDkuPe/T5E9FwB4/9mdo/lR3Kd/6+MY5xCkGNn6Tl6f82FP6X2b+t5zVcWtjZDoSg9h8/O&#10;fa6S4fdtoaDeOH7kH50SjbIfWP/mi+f8GR8YPN76akN/0DJPdZjK8Ey5jdfahsMLV9ksK0JD8HD5&#10;DZfXcMrDC1URHP40Wz+38Stg0PHmls7RP7b6Wa9NxxMAgaBBJ23Ga576cM6bZkCgQ+d1Jck1TqUD&#10;DK/J1EfTOKkPP4kuZaGtS2wWVgAgp62UCrEwF52gWxtCJeIpkID6ELj0WfxOLpFOQHh5EBeqE0Dd&#10;dOL7vKZ7n/Pf7dTRXdi6fhGOHtiEA7vWoV6tdAQXL4IStMqhQRiplehUIBPbZVOJ1MIkzc5SWKtD&#10;HUzpWJd9BEx7AqRdbQxvos0TY9A7NgLjk9IwP7kWVqXUxbbUBtib0hD7khtiTyLr8Q2wLy4H++Lr&#10;4WBGMxzMbIk9DdtiVYMmWNaO0BjRzQCynfBw4as+BIdCWMqB9McRAuTCopGY0LkxihbIhwqhZRBe&#10;vTLSkuOQEBuJNasWWGhPkwNueJME7urfSr8DvvrQDCz9TvH3zEKm/gsPS23mKfXx+acuB5JXfcgZ&#10;Bg6TUg4ksHjQha+cg5dD90Bgzt2ZC2HxOsfZ1iZe3QeHQcAbGwCEzAOC6r5SCYy1a79ua4ypEtbt&#10;ufwMA4L6vbYPPIOfBw77WQwYansQYf/vPMXhQ8TASVNIy4WzHDwMqqxrsZw2DFQ+wFchriQ47N/P&#10;7Sf2w9cfc/w7tGjeCiFtZqFGi6GIqFYFca37I0XhpFW3kbD4EmL5xh+7iKpg5W3Er7iNyv3mIyqt&#10;Fho1qIs6s3Yjbe1dC0+l+RCxGVa/BohTH85snOAh5UFwKHmu2Vfaj8sHSIpN071iAElbrIWDrk8J&#10;9pSFV5DOPq1GtzDWyltoMnkLMuvUQ8ZHSwiEI1Qp5xA3/zSiFpxF1PxziCE44uYRHDKCI0EwMYic&#10;4TOu2EyuZs064NP5VCAKXb17/ZS/kE/oRB+zpMN/ISftwkZKHlupfkLEVqd7Dt0AQYer/ITCVrnq&#10;RdDIhUguPFT6lhcgzgLbgEiae849LwQEjkCISX9E3h/S/z/LCxU9I+9zfNPiw9/xl/Krj5/i+vkT&#10;WL10PkaPGkQbgmlTRmPX9rV0+tctRqo3PIWzBA0duerCUzT9ofMPXqUz1d1KcZmg8dQz94bNOt+w&#10;3Qpx5zQtka3kKUsL65jDd1DIhYkDSF7TdTl/3xQ2yjVCgaWgYklxjjUwmMmhy04bQHLB4fqt7jt+&#10;T03cN5WhabssCY3bN5z68BPpvtn03oAS8RWIvpsAp88SPFi33I0UiIz/Dsrx3L3E+9wsLkFWMNq7&#10;fTUO792IS2cOYMu6JUik8w8qXhRlgoujeJECqJ9clUqDKqONtjVxIDGYGEhqU5k4gIwnQMa0qYnh&#10;jVLRJzUSfWKqY1hcFKYmp2BlRl1sz26GfbVb4UDt1jiS0x5nm3fHuXa9cKRtd+xo2haLGzbE3Kb1&#10;sGFwR+wd1wv7xvfE7jHdsHtsVxyY2BOHp/SmEnGJ86MzqELmDEV05bJUSoVQqVwIwqtWQu2sNGRl&#10;pmD3zvWE7RkDx03Bg3DV/89jqS8DCH9v9PKh3zUpYIVOpUBeK/l738JXOm7ZTtL0ACJ42AJCUyB0&#10;iL4TlcP9FUAcJAwOcuBm2l1Xfe66nL0DjXP66vPh4kJXru6DwR+XCwmZlAfbvuUZ70PE9X9qfe47&#10;+olzBxKzvwFGXqDI7LoHEMv15AFIrrFf4PCgGphkQFDob9tCV2aeAvEA8s9/+Ba7Nq1CSHIrlBm0&#10;D+WH7UP1xv0RTiUSXbcVksdtNmcfT0cfQ8cdS8ceI1VCxZHMN/+mgyYjacRypG14gBRLkntGcKjU&#10;vQKJ9QUAIri48JXLfdCWECTawkQHV3mw8OEhUDgVQnDQtLDQVyYaq0WFWodSa9hS1GrfAzlrqZ40&#10;K2sBoSF4EBjR853F0OLm8dpcBxAd5Zs97wRqdv8ISYmpyEhNxsVOkwgQKo83VBhvCYd3MoJD8PjE&#10;Zh05y3W6Uh0Ehko5dykHc/Ku9JWCAOPCQrpGiNh134n7dYWIdN1BIq/iMHjwfmsHruc6f7XdLChJ&#10;ec2C8q5x7Of8TjqXXLFgbWqmeiBsZT9D7txn/3n6hVPIbPH8GchISUbx4kHI9+GHZh9++AH+8cP3&#10;kb9wAVQPq4rePTph786NfM59fsYTl9fwoaH8hkAhleGVDh6CiFMdmknlFs3JUbq6chxSHLYWw6BB&#10;tUAHKzMwEBoPA3DIBYX6tLL7V/3efQLGAzluDyIqrU8m553H/M8KwITPuUe7fyf3XisNBG6luYWx&#10;DBJ5gEFYCBiyu4SKM9XdvYFdewkF5VoED+VjAntjmQrxAKI8jNfWv9H5k3tw6sgOnDy8g/V9WLJg&#10;GqpUKMv/qyIoGRxkM5tKFiuEAY2TMaltFsa1zsKEtjXNpEYmU30EANK2ltmYNtkY1jgVg7Ki0De+&#10;GgbEVseohGhMT0vH4qx6WJHdAOvqNcKGRk2xulFDzMvJxsycmpjbnPAY0MGtAZnQA/sJDU3l3at1&#10;H7bqvA/h0Q+HpvTFmQXDMa5LI+T/4B9RIqgIKvI7J0RHoEmD2sjKSMbe3Rvt38SmKFPF3eX/vSYt&#10;2AaT+n3xAGIJdO3EbPkPp0L0O2sA0RReWwPi1IdN4aXjy7sGxMJXShx7AJFz9x23ch+2p5XVtbtu&#10;3nM+8jh7G09gePAxkLDu50ecCSI+VHI/41cg0XXeZ9cDqkdjdI2m5wsc+p4a55nafgLdwcRBw6Yk&#10;q65ogT+FV6CQabwHj7xhLAeQNw4gUiHev5UUiOrfE76CiL+b8R9++gzdOrZFcNPxKDtwO8oP2IrQ&#10;fttQueUYhMemICIiErHNeiBx0m7EalYWHX8MnXjMoguIozqJm7gTsX1mInXTQyQRFMkco3NA3EaJ&#10;hIVA4UHDKQ/BJTeJnrZU4JAKETy0wpwqhE49LxwcUKgQFlxEsmcCjLvmxukM9syB81GlUVckLz5H&#10;gJxCLEERQ5AIGjELzlCJCCCnnQpZeNG2REkZsgSx2Y3RrGtvjF28GUl1WiC+agTee/vyMV4/l1Ol&#10;+iBIfq0QvDqB8ut+mjllqozANT6DTtXBwTl/K/M+x7vXHPj/pV+QkHIxdaPnGIRcDkLO3+Bh9zqA&#10;+IlsjZc0/Zm/yF+8fcw3+6v8ozxvf5B685Vi0C+yQlOCiRb4adn+Z6zrDerQns1ITonDb377jwgp&#10;Uhh1KpVFn+jqGJEYgREJ4RgUH45W4VVQPaQk8hf4EIWLFkTNzCTs3roK3372LJAQ9/MbLiyVa4KH&#10;DxDbUl0bFipUoxCVwCGnKWd5R/DICxDnuH0Hn2t6g6fTNWd82pk3/iHrpjZ+5fBlp2yc3c/7VD6g&#10;6hA03HN0j9/vAYTX7t2iguB9pkBoBhJvFpagcTsADDo/ha1kBg1d12ys3GS6QllSFBbO8gHCz/H3&#10;xbJV6Z4KUd7DgfYyLp49iOuXj+Hs8T04un8zrlw4gtHD+6NUcDEDiFZ1B5cohsKFCiCyQknCIQtj&#10;WqZjTKsMUyNSIFPa1zOITCJAJrStjXGEx1jaRy0z8FGzNIyon4DhWdEYlhKBMenxmFozHTNrZWB+&#10;vSzMrZuJ2fUzMK9lbSzq1BCbhrTHrjHdqTh6YO94GiGyZ2w3A8i+Cd1xcHIvHJjc29THtom9US00&#10;CEUK5UNQkYKoXqUS6tXKRKumOWjWsC4OH9hqquMaf74bVwjc2wLIecsFPebvjJ//8AGiBLqFsKTS&#10;CRCbfSV45EmeuxAW3541A0uhGnOc3lu6AOI7bsHAA0fu7KtPvIOinGM3AHhQcCDwAOC1ffWRV4XI&#10;fFBYm3VfgfxaoXjX7HmuLcXhYOE+2/IgmpXl9wXg4QDyA38eHygurCVgOHAYQPRze+CwsBb9RN4w&#10;Vi5APBNY8gDk2y9eG1BfPLiGhMw6KNNjBcr13YQK/TYitPd6hPQjSLovR7V6XRAeHoHw6EREthqA&#10;+HGbCIYbSFh5G7FUENHzzyK8eR+kLruIJAIliWBIDgDkhpUOHj5AblndILNMR+j6oSsBRHtcsRRA&#10;CAiBQaElayuktcDlRJQL0bWAESTaADK24zjUaNELiYvPI44ACcDDA4gUSCzH2/5ZE7cjskVfVIiv&#10;j/CWoxHffw1CWs1D5TazEZ7ZlgB59YwO+Qkdsgtfyeytnk7aKREHCTcji46dikTXnPnO3y/V58NA&#10;90q9+NdlDgbOcseaeW0Bxw+R2XjvHn+Vt1MchIf3HEHhm8+eEgKbMKR/b9TiH35UVBjCalRF5UoV&#10;EBcbiTatmmLOjIm4ePoQ/7jcbpkKWUmqzp01GQULF0SJgvnQsXoFLKID2V4rDjuzY3GgdgKO1EnE&#10;sZxk7KuVgI3ZCZiUGo2mYZVQsmghFCVIZkz6iEqHSoR/6Np6I+8UXGeX8Zz2jNCQ0tBq8bxrN9zU&#10;Wz9cJXBoeqtz4oG3/jzO28JRGuM5/QceHASJB3T2DwUFu885eSt53TlytQkSGytnzj4pDq/uJ9td&#10;wtt7huAQeL7XtlyHzJ++q+e7zxBAFLKydSIsFZ5xAOEz9DkKg/G7m5nK4c9BkGi2mCkt/puorbr+&#10;/W5ePm7Td69dOo4tG5bi9NFduHXtNNo0b4BiRQrxrb4YgosTJMWKIIgwKZj/A9RPqGwQGdUiDWNb&#10;ZxIgtTGlgxYaOoBMZHu8qROWhMiYFhkYReUysn4cRtSNwcjaURhTOxYT6yViSv0UzGqWiQUE0PKe&#10;TbB+UGtsHdmRAOlKgHTHHgGEts9Kt+JcikRK5OiMIchJCEN+fqfixQujOAESUa0qmjeqh5ZN66FL&#10;+1bYv2ujLcLU4VF3Febj74JW5tsOvFKxejHRTgUv3BoQC1+94YvWW/6NKIH+7lFgAaFN4bVFhC70&#10;Ys5QzlIOVI6VTtZyBR5E5LBNSdCJ+8rDVx8CiB/G8kNWvrN3AHEg8NWGf48//v+8xwHCmWv7W8YL&#10;Zj5ATH3we9qsKg8ilvD3IGE/g5mDhZ9UzwsP3wLQMHMQdQrEAUQqxCCi0JVBI48Fwliv8OdfvsOB&#10;7etRLrEeyvTZjNBe61Ge8KjQewPLDSjZZwtKUI1U7DgLEVnNEVU9jD4oFtGNuyFh5GokLTyLpI2P&#10;kTh4HmI7jEDmpidIWnkLyQKDmZui60MkbbngQfOUSQoBlKrkuUFDSkQAETxc0tzahEe62gpbeepD&#10;U3h9cNiUYT4/c/UdRLQcgKhOw5Cw6Bxi5p2kOQUSu+Ac4pWgJ6ySx29FTMuBqJzUACG1e6NCx0Uo&#10;234hQgmOSu3mokK7eajUeo4A8pSOmADx1IflLui0zYnbW79AoDZ/aQUDKQ5z9j4APMevfg8S7zjO&#10;AGH3u+t6a5LDdyu5VWe/QcGr23OcWRjLA5Xd463wduBR/Z5N7dUv7aWzh9G4QW0UokMvVrQwYsuV&#10;Ru3KZZFTtRzqVQlFHUIhnMqhTMkgVKlWEe3bNsP+3Zss6d+7d1f8PVVHVrlSmJEcgc2ZsdiWFoVd&#10;GdHYmxWFI7VicKJOPE7nJOFErVicrpuIM3QqpwiVJekxSKkYikKF8mPd8nkWzrJwlPIaHjzcwjiB&#10;QzkNl9ewxPg9Nx33bxPj9vbv5RnsbZ2lg4FCPz5AnGO/f/Mkr/vwcA7ed/L+dfU7cLBOU2mOXv0c&#10;4xSBA8h9DyYCkz7ffZYgxc/2ni0TTCw09SuAeG2pDl3Xsz2Y5DUDi/ezBT5P6sMDhgvfOWWmtsI6&#10;2rpEayK00eD2zcttm49jh7YhOzM5AJCgYkVRnP/3JYqzZF+xgh+iQ80IjG6RitFUGApjTWxfi1Y7&#10;UCqhrpDWZAJlMhXKpNYECkEyrlkKxjZJoiVgfNNkTG6ehumtMrGoSw5W9WlG9dEW20Z2ws7RDiCC&#10;hxYS7iE8dpsRJON6WBK9V/00fPD+P/B7ER7F+F0JOeU/WjdvhJxa6ejTvS12blluIStTy7c1aYA/&#10;v9SHAGLqQ/kPAkQ5EE+BvDOAPLQFhLYHlgcQKW2Fr1z+I0/4iqbcgDlbhXu03oKO2YWP3pmzl6N3&#10;EKAF6g4ILmTlqRDPdN3anvN30HB9NpbP0DMFBXevN55lXgDJDCCCCT/HjEAQRPxcyM8CiBemMmj4&#10;P4vf9oCivp8C0HA/t1uV7rcdQPzQlXIgfiLdB4cLX7FUKOtzN533X//4A6aPHYnQ5JYo03cbyvYk&#10;OHo5eFTosxEhvTcimO0SfbcjpP82VGg9EeFpDalIwlGjanVEJmUisnFXpPSegLiMOkjvORZZS+nc&#10;Fbaiw9bphm51OSHhwUS5EadMCBFtnLhEAPFyIKZAXN5DgFCIKl0gUeKcAJGlqFzIUmtACI/E8duQ&#10;NHW/ndteo2kvRPSeirjFFxG38BzillxCwnIB6CzSRq5FVLN+qJjcCCG1eqFUm/ko2XE5SrRbhBKs&#10;h7SZi4pt56BC29ko5wPET6D7SW+bsksH7qa1OhUih26J9Bdy/FqBfdeAovyGVINz+AIM+/wxPjBo&#10;enPyVYOtnxAQ/DE2jvd41x1U3H3++IA9v2tbk2i2xfxZkxCisFLh/GhIVbAgIwb76OAP1EvA7rrx&#10;2EPnfyAnETtYzk2LRPfYGqgYHGRbScTERNkfdCdCZXNGLLZnxWE7AbK/ZiyO1U3CgZrROESAHOab&#10;6KHsGByqGYOjteNxpHYcTtRNwDmO2ZadiPjQMqhUsawldrXq3CDyN+byGz5ECA+W2mLEwKE3bw8e&#10;BhDlFuSM80BBK78VNnLqQQDx3vjNKTunbnUpjDz2wLvn3g06edo9HypmqtMEHMFCzzX4+HUHEcuJ&#10;2LN1zX2GAHKHZrOvPCi5pLk+SwDR8wULwce739osDR5O4djzqUAEENtOhQpMkFX46vqlYy5ERrt2&#10;8ahtcX7m+C4Dys5tKxHOF4PgEgphFSc8itjLQ3GCpESxwiiQ/0NUKFkQ/evHYhSBMJpKZFybTIKE&#10;8BAsqEC0Mn26Fhl2bYg5nRtgftcGdqb6gq71sYj1hbTF3RsYNNb0a2knGm4b3slWmruEuTMHDtZp&#10;O8d2xS72HZjUC4v6t0JQoQ9RqGABg1vx4gQIQRIXVQNdO7RErYxEjBjcE1s3LsFNKrhbAj1BqVln&#10;2lDST6DbJoo0W1vk5T80ycTg4W1hYttmWPjKm77rh698gHiOVmUghJXHfvbWg/zaPAdvkMljgbaD&#10;g+oan6s6fv1sHyDuHgcE9Qk2dl0KxXumvptbC6Ik/6/NzcJykBBgfuf9TDZT0qv7Cwn9/b58ePow&#10;cSBV24EjkEz3oOEDRIpEANYUXv0b/vLD5+jQpgXK1BuI0r23oXT3tShHaJSnWRir10aU7rkJJXsQ&#10;Ij03onj/nQaUsu1nolKz4aiS2RLVY9JQLTwGEbGpiIqIQb1+46GNFPW2LwsARG2qEgcRBxTrt/CV&#10;1AfHmilk5RmVhwBis68WXCZABBLtgXUJKRpH4IRlUxk16QqdolitYTeED15oCf/UeaeQOGYTIjuP&#10;RVjd9ghNa4XS9YeidIdFBMcqBLdbiqB2C82Kt12I4NbzUK4NAUIlUqH1bLz38St3GuHHgog3Y8qF&#10;rFw4yYWwHEwcGOTcneO36a+mPFgKALpH4zlGIadA2Mmg4MFAlgcIOq5VCkNjP7Hn6zo/g2UuPNzK&#10;WxvPvl/4Czdz8mgLDVQqVQLDEqrjeIMkHCc4DgoadPT7smOxlzA4VCcBx3MScJrXTlBBrKK6GJ1Q&#10;A22pTsbE1cD2mvHYmuHgsYeQOML7jxMQ+zKjsDeDlkUosf9AzTgcyI7Dfj73kEBCFXK6XhKW875y&#10;JYqifavGBk1/EWDe9R0uSe6FrgiNpx5IAgv37E3f5S2kIAQQ32HnmnPOru6cv9r3NFYhJG+cYHH/&#10;5gk8ZP2BrtPB544nRAST68dpHGfXcj/DHLpKDyIP+JkWdpJa0Ofru7F0CoTO/W8AYt+ZdtfGu7pv&#10;/r3WL1VjPytN0CRE3EQBt1Dx6vnDHHfWZnXdunbSch7nT+3D1YuH7dnz5k5EmeBidhxsMb4EFKWD&#10;lgkketMvUrgAVcgHqBdVDgMbxGJo4wSMbJYK5UQmKqluAHGLDBf2aorFtOV9mmPdwLbYSkgIFDtG&#10;dsZO2r7R3XFwfG8cmuQ2STw0qTcOTOhpISspj12Exs4xtLFdWHbGjtFdsI/XJxFKBfP9lt+lIIoW&#10;KWzTjUvx9ySeAOnSoTmaNMjGrKmjsXXDErf6/OoJ3NHvgX439DvE3x9BRDkQTQH3E+h6IdN0cls8&#10;mDf/kSf3YQl0Or7/AyBywp75MAgktfOYDwNfhfhg8EHgt919/v0+JPx+bww/w79m8JDzl6pgn0FG&#10;8PABovH8bg4Yqvt9utf77lIm3s/jh+T8PIgLWzlwGDS89R8OIBxv5rV9eAQA4kJZpkCoOr71TGpN&#10;L85Z6Rko33oSSvXcjBACRGGscoREKK0MoREi67UJpWhBtOK9tyCIiqRkvx0o238HYbMO5botQWj3&#10;VajRZASq12xMdXEtTxiLaoOgSCYclO+w8889eDgTNNinPIcXwvIholCWciGafaVpvckeRJQHEZxS&#10;5p1GZO3WqBqViJRJuxHWpB9i+s1GwpBliGjQGzUyWqNs7T4o0WI6gjutoK1EcIclhMcSlGy3GCXb&#10;L0ZwWwKlzUJTJGWpPASPSgTJex+/lPrwFQhh8NoHhws/SVm47TsIATp1F8ZSKWA4aLjQlcyFnQwc&#10;NN1jJsefp08gMEDorO9nbl2FAwmf51/3V3w/d9dsqxCC5Ofv3tofXYGC+RBWJhgLqCxO5SRRGRAe&#10;VAd76ex30/nvpPPfoTIzBrsyo7FHQCEA9hAqezhuG9vr0qKwhraBYzZTvWzPisVOAmMX6zsJmh3p&#10;UXwW+1hX315CRM/Ymx2P/bVkCThTPxmjEsJRpkQQ9u9ah6+/eMY/9Ds2VVe7676gI3j7/BY+f3OP&#10;xp/v2U28fHTZAOJDQ8lr9/bvAGFguMY6HbRz/rrmmTlkqQuBw5nGuKS5nLnXb7Cgs2f97jW+zV87&#10;6oHjOJ3yUTrn4xzvAybP53rPD/TRnBpyzt+Ncff5s6z8z/H7pW5cyMq7JrM+tvVzCiY0+/kFEJoA&#10;IvUjteFyJGdwi2pD28RrAaES6VqxLVD16dGOzpjKg/AoUqQgihAeRYooJyWIsGRfUKH8SKpcGm1T&#10;qqJ3nQgDyfAmSZZcH98q08JWMzrWwYIejbC0dzOspmLYMowKYzTVhGf7x/Swo2qPTx2AUzMH4+T0&#10;ATgyRZskalv3nha+2jWum0Fj86iO2CIb2YH9BEj7HBQiQIoSZvo+UkZlSxZHbEQ1NG1YG+1a8XMX&#10;TMPqZbNsKxMBREpEELHZZ1KvmsHnJdC1cNVe3AgQrf1Q7uNzbwt3Jc8NIJ76MAWiN2mDiOdI9aYu&#10;R+uZVoM7gHhOnI46r9P3w1h5Z1zJfEWROzbPc/RMrz8Q4vLaVtezvlGpz/efpWseTGQeLBxABA1e&#10;9/p8APkAscS5BxLrM1AIEK7u1EZegHjXBQ+WpkIsfOXB1uqadaXkOf/9+O/48w+f4fHtS4iLTUD5&#10;9nNQiiojpPtqhPZci7I91xtApEDKCCQsS/beTHhsQjECJajHRlMkwYRO6b5bCZNtKD5gL8o2n8C3&#10;/VY2XTeRKiNx2VWCxM3GEkQs3yGAGDSkTlQSHIKHAYTgMCNElPsgROxgKR8gVB6WA2FbW7vrWSkT&#10;diCsXiekDV6GqIY9EN2kL6o3G4HQJuNQrsN8hHRajlIdliFYsGhHWNBK0coSHLIyUh9tFhAiC1C2&#10;DVVI61mo2JYKxBYQeosILRylMFYAIC40ZXkMOnYz/gL7oMgFiGfeGAeNPKAQPNgXUCTWzz+GABg8&#10;WHjm4OLf72AiyHz16VM6nbOoVDEUZfi2OS8lAieoAvZlx2A/wbGvJh09obHbg8ZO2vb0aGxLc+VW&#10;wmIzyzWpEVjFe1emRmNFaiRWsX99egxhEoNVvL6C41d6cNnE/m2EyA7abgJmDyGyJ5sKxQCSSEUS&#10;j4NUNsmlgzB4QE8c2r8VzZrmIC4+GilpiUhMjke9nNro0qkV5s0ci+MHtuDmpWN4+VhbdVx1b/rm&#10;/HPhYIrC4CCV4By978zllE05yFHbdTlvl4tw/WxfJSiuESCCh66xfufqMdy+etQZgSLAWAJe9xik&#10;+Jm0u5p15dXdZ6rPhwpLXeM9gcS5PkPfJfC9BS5BRPeqdG1TIWbq4zj+zHkViAB0+dxBtjWRwK14&#10;v3FJoOPnU5VIgZw8uhOH929GTq1UhIaUpGOm2uDbvTPVBY9CBpFifMFIJEBaJ1dFl8wa6Fk7HP1z&#10;ojGyaTLGtUjHpNaZmNYuC3O71MXSno2xok8zbBjcFttHdMLuj7phjwcQHVN7YtpAnJwxCMenaWPE&#10;3pYkN3iM7YZtH3XCuqFtsGpgC6xnqQT7fsLloxbZNnW3aBGqISkiQiS0VBBiCJB62Wno2rElli+e&#10;iQ1rFuAif+4bfGG4zd+FO8qBaQaaXkBs8aDWf9zGK76UvNVZ+TZ99wE+/ZgA+UT5jycu/+GHriz/&#10;kQsQX4HY7rXmuH314Ry/7Wtl9VznLxjYzCwPCL5CCJi1dY1jWPcBlPsMP3/inmFTdj37FUA4XuXf&#10;jnMAcebDxIGFpp+DP4/tfeX/TGoLIgFw5OZCcpWH6h44ZIKHBxAHWm1pkhvGMgXCa3/43Ze4fPYI&#10;qkfGIbTTEgJknQGkXA+qENYNID3zQITwEERKEBolCJDgnptQgoqkBPuLc0yxPttRtvFI1GjUxRYf&#10;JlJ9CCBJdPLJpkJuIFXhKkIjL0AshOWpDyXFfZi4cNZVN32X8NDK88T5LoSlhYYCSOqSS7ZAMWXO&#10;KaQOX4Wq/FnC20xExe5rENJxMcoSGmXbLUCZdlQYBo+FKNmWbYIj1AAi5eHgof6QtvOpxmbTZhEg&#10;r56aAnknBWLhKx8OPjxc7sOFqxSq0nXN1PIBQhM4BAc5fg8g6hMAXrPvTQBAXm7DhwJNEAmoDa/f&#10;+lg3wFjfHcLnrk2Zbde6MX7729/io/jqOEnlsYdOXXmKcw2TcbZ+Eg4QJnsIDiXCpUB2qKQZSGgb&#10;qFhWp4RhLctVtBWpUQRJFNZlxGKNB48ltMVUHyqXESBrM+OxvWYCdvGzBJHdWVI6tKx4q5+ol4K+&#10;MdVQtkJ5FCtWDKULFUIEgRJbujgSqJLCShRFyUL5UCD/+ygeVBiVKpdDrawUHNqzgf+mt5xjloP2&#10;HbLn+A0inhIxx6vrKs1JH7f6fTrYG5eO4NqFg7h95ah3jwDiwUMhLT2b/bevHuFbPZ0yYaL7DUz2&#10;TD2P4+TYzek7oLiQk9oqBYRcgPjfx+Dhf1dr++baPpz0M/qgNNWi57HURoy3+X2vXjjEa1IkTolo&#10;mu+Ni0csrHWVIDlxeDuOH9qGDavm21G2QcUJDYKiMIFRuLCMSsQDSDGpkIL5EVuhJNok10D3mhEE&#10;SAR6ZIehX51IDG+cgHEtUzGlTQZmtq+J+YTIkh4NsKZfM2we3M7CV3t0CBRN53kcndSXKoTwmNwb&#10;ByYqSd4Ve8Z2xbZRnbBmUAus6N8M64a0xubh7bFlRAcqlJ4Y2jwL//j+b6iK+H0IEM3AKlc6GDHh&#10;1ZASH4Xhg3th2aIZBMhCnDu9D7eluPRvpAkE2nU5j/rInb7LvyGq2E/eUYEQHp9r/cf/ARCBg87P&#10;d4qmPvI4W5nvvD1Q/F6wMOcvR85r5tRdmasS8tR1n3ddpcJgecfkfY4PCacuXHjKlIR3zUHHgcf6&#10;NYbfNRcgrt//3lYSGD5IcnMg7DdQOMUhgBgwvHUhLjfyfwIkV3241egOHk6BfPPlG/zp529w9uge&#10;VAmPRdkuS1C6xxqUpeMt32M9yvUkQKhCQlgqsR7CuiBSutdmlCJEggmOkqwLIIKHQlsCSEjjEYhs&#10;0AHJms5LOCTTkgiCZIWwTIHkAkTA0LYlATMoKHTlqw8HFgFDW5q4vbEEEo13ykQQSV50ATnrHyCr&#10;1yRUDY9BxdYzEdphMUIJjtD2hATBUZql4BFMSJQmNELa0FiWFjhaL0ApwqQU+8q0nk8F4gFE6z9s&#10;DYgtJPTDUM6U1zAloroHD7coUG2ahZxohITUhQ8PUxBe3amIvNfuB2DxRnAJ1D0zgHghLQFE9uyW&#10;TdU9sHMd8tMJ1y5fBofrJeBArTgcY3mpSSrON4jHmZwES3Lvz46jY4/BdgJka3oEthAU22jbM2Kw&#10;TvBIDcc6ttekUYnIUiJNgawnQFbTllF5LDWLxlL2L6MyWUnAbCIsdplRiRhIYixEpim+a+smo3FY&#10;RQwMr4J1HLOTCmUbIbM9OxFbaWsy4zApPhydq1VCPQKkVKH8qFghBCcObcWrJ9fogOlU6fTlUGUO&#10;EjLnoJ3KcHDROP+69St+TigoVKUQ1T3dH3iGHLkgcgK3rh4ibA5SAR0mSI7wup7jgUZmn+dMTv+O&#10;Qk0GDN/0rNx7/GdbXX0cI3N5kVwI3aeq8ZWWzFdSPkBuXj6KG5cJC6oRwUOKw1a18+e8dvGwLSA8&#10;uGu97YG1cskMOuFKludQyKpQoQK0ggYQwUR9QbRi/PcNDw1Cq6RqBEcketeJRp/a0eiVFYY+tcIx&#10;tFEcxrVKwdR2hEhHQqSrlEh9rOzdBOv6tcDmIQJJR+wa1ZGKRNuUUJmMcbZzdEdsGd4Wq/o1xcq+&#10;TbBxSCtsJTy2ER5bR3TEnvHdMKN1PZT88EMU4HcrRhWi3ExZKpCIqhWRHBeF6ZNHYd2qebT5NqtM&#10;CXRNe75357ypDy1EtY03tWUO1YeS54KHrf/wAUJ4fMG/C9t9lwAx5SF42NoPpz6+/5aOkk7WnDHV&#10;hz8Ly5w/QfDLD1QLHkicM3cg+HWew2+76/41A5Fneduq+6pCcDBQ6Rq/g5/fsLb3mXafAMDSIKK6&#10;Dw6vzykR9QscDh5uaxYPILrGfj9U5SfUBVD9O7ikuoOIAUXwMHA4eOTNgejf0S3EfIM//Pw1Lp46&#10;hGrh8ShDgJQiQEK6SYFsMHgojCVwSIWUIVRKExSlCI3SvbcgWHkQ1osLHFIgfVhXXqTFJERkNkDG&#10;sisWukpaSgVCUCgfYqEshbBs1tU1Ov9rSCEIpCZSFrntS1IXenkPgsPgIeVhALmCRFoSr+no3WSC&#10;Q7OwBJD4BefReM0VxGTkoEJyI4R2XIJyHRaiXDtBZBFClOswI0QIkLKERghNyiOY8JCVauPyICVb&#10;zUOZVrNRtpUAQnBoCq+/DsSFr1zY6temPqdQtPWv5SueEwjPBZC7gbyHGZ2+KQz2+0pDmxH6bR8W&#10;eeuBPuvnWP+a6s/u2DbMvbq0Rf5/+A3mJoZZovtw3TicofI4QYjsy4rCXiqPfXTqSobvYHtrRiS2&#10;ZERYuZMwUX5kE+GxNjkMGwmQrVQmm1RKnWTGYiuhsJFAWEv1ITWymtBYSYCsIEBWpMeyjMWWbCoR&#10;AYrj9nhA2SaFw3u3sn6Y1w+w3KdrmQnYkh7Hz9LnRmM/gbKbqmVTWgLmpsYjPLgowgid63zT1p5W&#10;d0050CFLPRgAnCM2cJiiEGBcHiPgwDXG7lGfICKA5O13uQ+pk+sXD+L6hf24dp524QBu0WnfFnjs&#10;c+T8BQOBgM8WQAwAUgxeH0vBIa/qcNe8z7Nwk5s5pef5ITA/WW8LHj0VYkpG11j3IXL76nGDxu2r&#10;gg4VCJXHgd1rceroTuzZtooKZCvGjhqEUiWKmdpw8Mg1B5BCCCpW2N74w8oKIFXQMzsK/erFYUDd&#10;WPSvE4NeNcPRmxAZ0iAKo5vFYGLrJExvl4k5nbKxsFs9LOvVACv6NMTagc0Ih5bYPIw2tAUh0YoK&#10;oxXWDGhiYwSPDUPaGDx2juxE2HQmdDrZepD5LeugU0hFFCtA0BF2JYoXQgj/v6vqLJLYcMyZMRY7&#10;tq7Azm0rcHDfRgthKXSlUwjdIVJX8ezpdaoPBw+bfaW1H4RHbvhK8Hga2DxRjk/qw188aG/cdLDO&#10;0cpBe/Awh05nzlJbeQsilsegs3aOnebXPWgYFOTc1TbHz/Esc8fkAYXX1n0aE0jU08FbTsUzgwct&#10;9xz0XFhoGxMfeq6tktc8eOjnCfxcXl8guU44WMiKdcHCqREHEBfG4r+P4OGZP/NKpb+CXyvQv/ni&#10;NX756Quq42OoQYCU7sS39J5rEUoFEtpjLUJkHkDKmEl9bCQ8NiGk91aDSAk/J9LHAaRony0o2mUl&#10;qsYmI27UKiStuYckgYMQsYV7hIcS6skESMqSGzQChEBIJhiSqSpSZIKIjPBw16Q4CI0FBIjado3A&#10;8cJXOiM9Y8V1dFuwC5UjUhHSegZCpD7aU31QcShEVdpCV0qaU2G0nW8AKePBo4RMdZqFsVrNRSkC&#10;RBB5z21jQnhYHsRtOyJIBMBBUOQFiFsH4hSI8hSW32D5TiCx0oEhFw65KsMPS+UFTOAa225zQv7B&#10;2A62zgSPL98+pgM8jdDQ0ogtHYS9VB4HsmKoNJTYjsEuOvzt6ZHYIVBkRGEb2wLFxpRwbCUg1Cfb&#10;z/t2ZEZiQ3I4r0dic2qErfvYSXhsJgRWp1CNsE+5j9V8xloqljUEyCoqkVWEyXIDCZUK4bCnZjwO&#10;styfGU9QxPKzqXg4bifBs4tjd7J/fWosn8n7CY+VSQQZAacE/JY0Qic9AcszElChSD506dic4L3p&#10;HL9npgjM1HaA0MaFrs8BxDl+jtV19fkKhP1SGDcvHyIkpDgOGTCuESDXCJCr5/biytm91neb4+54&#10;9/n3mgkedPgu1OQgoQS2TdfldSXh3ffRNe+7SEVZm2aA8ENeAoVTJG4RowOHb7epoGQGMd5/68ox&#10;XDl3EKeP7sDlc/sJkO3Yu32VnRvevFFdFOFbfSEqjoICB52zwcNCWIUthKUZT8GESI2yxdCaAOmR&#10;FYkBOXEYlBOPgQSJQYRKpHfN6uhXpzqGNojEuOaJmNwmFdM7pFGRpGNu50ws6l4LS3vXxvI+dbGi&#10;bwMs690AS6hSlhIeawc0w6ahrU116CTC3bRd2lBxVCebpTW+RTpmVk9AenAI8hV4n9+pEMqULIIK&#10;IUFIiKqOJQumYtO6RTY9+eiBrXacrQ6QkvrInX1109t9l38f2vvqVwBR6OopvvzcLR7MG7767hs6&#10;RsFDb9tysJ4D1tu6wOGS4XkAIsf/gxy6+gWBPCGpPABw+155/Wa/DlXlVRwOJq7P9Xv3Bp6RZyzb&#10;Mgc5fVfXllLJm//QMzTG4CFQqPTM1T2AGCikNhxEfICoX3U/hJV3JbopEUucO7MQlpLoP37O3/mz&#10;iI6NQ9n2sxHSaz3hsZpGJaIcgnIiNKkPUyHKhfSWbaZtQUnlP6RCPIAUY38xqpAK2R1QoU4bVJtH&#10;5aAciA8PC2O5XIggkmyQkMrwTclymUJUvK6+BS7vod13Ey1kJYCwJDykPqLnnUf7rXfRplNvlErp&#10;iLKdVlloqkx7Wd7cx2IrFbISPBSuEjSCW3slTaGsYAIkuOVslKK99/LZQwQgYvBwaz4UvnLHteaW&#10;tkmiAEIoKBwl5eGDwIBhYNBOtdruXMlx1XPhYWN989o+ULRzrXYdffXklgHEIKKSEPmBfxSzpnyE&#10;f/jHv0fPiEo4VCeRb/+EBx2ySuU7BIjtBIiAsJnQ2JhCIyQ2ECLrqTgsdEVbk1yD/RE2RspDTl+Q&#10;2cj71hMaq5RUT2UpiAgqvK4ciSXXaUupRJZRiWzMohLJpNLgGE313c1yD9t7CBOFtVanRGEJbTHh&#10;sYS2LJUgSVFehtepRKRM9mUlYmJyFILpWFYvnYkXDy7jDh2pn7/Qm7lTJIKDq7vzN2Se4vAc/90b&#10;GnOU90hVHDV43BA8aCqvnd9HBXLATBBx7YMGmtt2n/8sL2diAJDTFxj42YSE1MedmyoFD83sYl3f&#10;i9d9yDjTeMLIu//+LSkaH0y8LjDZCngChaak/q0reuZJftejtu/V5XMHOEZbnB/DgT1rsYcAWbNy&#10;DjJT4yxEJXgUKJQfBQrmR8GCPkCoQFiW1P5YxQsjPLQ4WidTgdSMQP+6MRhSPwFD6ydiECHSr3ak&#10;hbL61BJIqqF3ZlX0yaqKgbVqYGi9MIwgVMY0icW4ZvGY3DIZM9sLKDlY2a8Z1g9WyKotdozSCYRd&#10;DB67P6LyGN0Ze8Z2sRzIR41SsC6+Jlb1bYzffvAbqqKCKB1cGKGliiKqRkXMmzMRa1fPw8G963GI&#10;CuTKxcNuK5f7l9058Jq6q9lXCl9p9hUB8qngofUfXvhK8NDaD4WvbOdYT334AJFDDUzd1Rs8HfDP&#10;37vwlakQT30EVEgAIs7h25i8zp91LfhzUHBA8TdTNAgINrrvV+aNt3Gu7X+GPVtw8u6T2TbuXj0A&#10;Dn5/X7UYDAULHyAqvXogtOUBxDcfHDK3lYm2cvfgQQvAQwD+G4Douz3n/0diQhxCmo+jAlmPcpqF&#10;5eVCNKXXzJLrtJ5Kpss2eQDZaDmQYoSKVEixvptRhP2lOy1Gheg0RIzbZftiJS2lclhKtUHVYbkQ&#10;qpAklQphLaJCoSlBLqWRCxMpEioPwsNdu8zxDh4udMX2Il5bchU9Fu5GlRoxCG0xHSHtlxo0Ssva&#10;LyJECA2DiJLnggVLDximPlrNtzKYyiRY9ZZzqEJmo3SrOVIgT/kL+thBxFcXFspya0F808r0T6lQ&#10;AvkQQYQQyAsHOXvb5twg4sJWNsuK9VyAKOzltb37Neb101uEh7Y/F0Buccwdfo72ubqL333zCl07&#10;tUCZfO/TeUeYktCsqz2Exp5MGh24Ux5UHISDch3rqSYUqlqZRCM0ViRVxxrCRKGrTRyzhaDQOM3M&#10;Un0LFYw5duVJCBLNwlrJcQ4eMVjJvmWsL6UKWazcCIGgHMlGAkH5kL0Gj3gqkBg+SzO9lEvhGKqR&#10;JbSlvL6c4FmfEYddVCE7qGC0eHEP6zUrhaB2dhqe0YFoBpXCVPZ2T+fs1IdvdPIWqpLjlgOX0z9G&#10;x+wgoqm6t68eNmgIFDcIiBtUH9a+sM+1PYAolHWLkJECMYgolGVhKuU/nFpwAHAKwnIbhMdtmWDi&#10;g0vfMwAYZw4gDip2/y1BhKWN8wDCfgcQQuLKUdzi5ysPcunMPlMggonyH5rOu2fnGmxYuwDLF09H&#10;1Ura1baAQaOgBw+VLgdCiLAsZQApgvByQWibVg0D6sUaNIYSIMMaJtESCRP21Y3GkBxa/WgMrBOB&#10;vlnV0TujKvplVSNIwjC0bhTGNU3GnA5UIj0aYnW/5tg4pI2BY8/oLjQpj07YQ+Wxj+1D47rjwNiu&#10;ODi5B6bWy8KRzAb455djkRpbCvk+eB8lgwobRKpXLov5BMhmKZD9G3Fwz3qcO7Ubtguvpu/aDCy3&#10;9kMA0ewr27pduY88s6/cyYO5s68C4SvBw3eq9kbv4GGO2zObZUVoOCMI8sDDOXqNce1cRaH8h7vu&#10;6q608XY995pfN0BYPbetZzkoqZ4LEMHjRwLKh52Dh8zLf3h9+rmUJxEwTGF4EDEFkgcWPjz8xLqf&#10;+/AB4hLpHkC8EJam7voQ+ebzl/YM/TvXyc5A2XoDDBCh3VahbLfVBpAyPkA8iJTt7taFlCY0lExX&#10;Ij2IEFESXaGsIEKkcO9tCOYzqqTWR+q0g0hefpNqg2CwUBahQeUheCQuccn1JMIjkbBI8PIcyaZI&#10;XKjKZl5p3YeUiQDCvsQFOgvErUKvSRXSd99j1GvVBWUia6Fix8VUF1QebeYjxCAieFB5KEHeVpDQ&#10;ivOFFrIyeBhA5iGoJeHBuvIfpQkQhbA8gAgePkBcIt1Wnr/wTOB47WZi+QDRjCoBxIeIA4MA4gFD&#10;5TMBJC9E/H6nUKztAcSAo5W2BIgOdtdsCL1ZaaHUS/Zr36rhw/ojvGhBbKypWVcxOJAVhf0Eh1v3&#10;odBRpE3dlW0iZFYmVsdqwsNZDVMgGwiKdWwLFtupEqRCNhASgspmAmIr+3bQqSufsYFAWk2IaGrv&#10;Gjr+1QSC6sqHLJGxvZhAUX0tIbItS6GsBOzIiHcQYv8yqpUlBMfSmglYRluenYhVNROxVWMJEKmR&#10;Q6yPSQi3JOuO9Uvw9N55LyHuOWY5aVMgvnl91u8A4rdvU30IBrcuHw7AQqVCWEqcq379AlUI4aG+&#10;21cOe6b7DhuQcpPoTkm4tgcQOn8/B+KAQWjZdbb5XVXmAkhqwykZM4LCnumNU13qQ7AU5C6f3efg&#10;oYQ6gXJTU5EJEdu6nf8uu6hABvXvhjKlihMY+Sxs5VRIQYOInwMRQEqXKGoWFhqEDhkKUREcDRIx&#10;olEShhMeIxun0JIJlDgMy4nB6MYJmNA8xWx80yRMaZGKWe1qYm6n2ljWk+Do2xQbBrXCtuHtqTg0&#10;zbcz9tL2j+lq0Dg4tpuVhyd0x6Hx3bBtTEesiq2N1xM6AX+dgT2rWuC3/+vvCJBCBpBKoSUxcexQ&#10;7Nq6CkcObMGJw9tw4fR+S6IHFqI+uU54UIErfCWAvCFAPtbZH4/t5MEvP31qfyP+wVGBled51Icc&#10;rZ9P8CHg4EEzxUGnbnUHEH8mVmCs5+RzTe1fg8MpCwcBA4RMz2SZ9xRDG+ObfU7ufb5ycRBxoPBL&#10;gwhB4SuPvAl2P2SlHIhBxAOIDwyZfzKhn/8InEjoWQAe7FcI0FafEx62keLnXiL9p8/RvXNbhCQ2&#10;pvLYgLJdVyGk62oHjW4OHqW70lgvQxVSpgcB0mMTSrEspRXqBEoJKREBpP92FOPY0LQWSBq5lurj&#10;jiW8pRI0I0vgSBJABA6qDzMfIFIbBITMrfdw8JC53AfrVCDxBEj8/PNIoHXf+RBdpxNs5augYqPh&#10;lvNQctwgYrkPKg+Dh0ueS30E5YUHLYiqI4jgKMWyVKu5Bg6ZhbB8gCiEJXPbmFCBvJDKyM2B+DOy&#10;/NlWPkAC+QwBhCCwBLgHEgcQ9ecFBf8oWNp9Gqd+9n3FPwrNhnh09wqWLZmDhk0aIikpEQnhYUgK&#10;q46oapWRWLIYthAaNtOK4FAIa2d6BHZlRGI3Hf4ugmFbahjWJVNtUHWsYbmOKmQzQbCJtpbwcCGs&#10;MDr8aKxnuZ7wWEsQaFbWWgJGYazNBMkmOnfNylpHUGyg2thIW68wlIWjqECoPpbRtCfWYrNYrFHe&#10;g7aGimMVlcbKrASsIDjMCI/lhMfKWsnYlJWInYTNLsJjLz9nS3YcKhUvjD7d2+HNk6umKKQ8LGFu&#10;qsM3OmwpFALG1IfZEZrWS2h9B9XHFYWtDhAQToUIFgKJgHH9kuqEB0EicNyiWrEciE3vdUDxYWTP&#10;VxjKHL5nnoJQ3VcZUiQaZzCxNR8+QNivkuPdDCwCREqEMMkF4wl+x0O4cm4fLvANXMC4el5hNn4v&#10;/pyXWL/NMcoRrFs9H40bZCO4RBFTHA4gCmFJgRRkOzcHohXfpYIEkBLomF7NlMeIRskGjY+apNBS&#10;rRzVJBmjGiVifLMUTG+Tidnta2JB5zpYTmisG6CZWG2xZWg7bB/eAbukNrSB4hjCg/WD47rh6KRe&#10;tJ44OrEnjk3uiSOTeuDI9N7Y0L4pTifUxz8/HoL/+v14/Ns3E5GVUBb5P3w/AJBhg3pi7641OED1&#10;cf7UXpw5uQf37lKBeFN4tYWJFIhtHmr5Dxe+ssWD3tRdX4Hk5j78vIeDh8t75ALEHLvAIWcfUB/K&#10;gXh1DxpOifiO38FAdakPu279zn59lK2uOyAEAOGVztyz3Fivbp/lPUNgYOkDxD+V0CDiA4RmoazA&#10;GAcRgcVUSQAUAoiDh1MiajvlEQCIwcP7t2O/C10RHJ5J2SmZ/uc/fotZU8aiVNVolOu6EmUIkNK0&#10;MlQhZbpRhdAEkOAuhEj39YTHeltw6ADCsud6lBRY+m5FsV5bEZrVEZG9ZyFy4TUkEBoJS69SbVxH&#10;giAiM3Cwz0ynHRIeVhc8eN2MdQtnERoEh7vm1RddRJxmXa27idFbzyM8JgGhyU2pOAiO1trPSms5&#10;nJVWuIogkfmqI4hWXCXbgoeFsFoqcU5T6eU/gpvPwnuvX2gjxaf8RX1KmfwElkD34JDXXM7D5T0s&#10;B+KXAgFN/aYqZJ7KcMe5+ubAItM1q9t99/gf+woXTu5Hp3YtUaZsGQR/+I+oHVwIA8PKYl5iVSyn&#10;LUmuigUpBAOd/qa0MGynytgh1SFwECC7MiLYF4atqQSEIJFUnY6/BjZwnKbtrqAKWUFVIiWimVnb&#10;qGA2sFzFayuTaSyXp0RgSUoNLCV0VFf+Yw1NgFmbQkVCcKwy9eGm+CqprnUiiwmahQTGQsJjEaGw&#10;hCZorMpOMltJcKhUn+rrWN9CgGwnYHZSoRzMTkDTKqGIjw23EJa2IfGduAFDpV83Z09I0BSuuitT&#10;3oPwUNuS5gTIjUtyxPsNGgYU5ULYp/I2YXGHZgDh8+6w1HNd3ZVSMgYQgcMrXaiKjl8msATaTo0I&#10;Jg4gLKU2DCAeLPQc9rs2x189arC4Qjt9fBtVxxELZV27cAhXLxxkP78v29ofa9+utVg0bxJSEmMM&#10;EIUKFTL14UJYznyABBctjIoliqEEFV1EaHF0SKtuuQ+pj9EExbjmqWZjmqZibLM0WiomtkzF9LaZ&#10;TnH0aoj1A5tj05DWAcWxb2xX7KOy2D++Bw4RFodpRyf3wompvc2OT+nDdk8cJzy2jWmL7eG18cXc&#10;Xvjvfx6Lv3z7EfAvk7FnHVXIb6hCShRGaMmi6NejPQ4f3MKfbR1OH9uF82f289/vNJ4+pvrQccdP&#10;b5j6fvOKL1tv+fLmrz6XAgmEr/zZV7768N645Vh9eNDkbM1RewARKKQ4lPeQ6nC78bp+JddtnNVl&#10;nnP3zJ7l9fvX/Os+KBxAci03N8K29xkWpmLdf57BJg9AXN4mjxLxfh71+7Bw60E8EyRY2s+sugBi&#10;ECEoDCCuT9AwcBhEXN3Um1SIBxB3lK3Lgejf90+/fIljB3egcuVqqNB2JsFASBAkms7rA6QUAVKy&#10;6zpek/G6gUMQITxowYRIib7bENx4FCo17InEFTcQs/gSEpYRDgIIQZJoAHGqQ8AwaFB9GEAEDfYn&#10;spQaMbiwrpCVzEHkEsfoMKvzfM5FjD/yBI1bd0ZI1ViUbzsLpdrMIzwEEFrbeRbG0tYktkjQA4fB&#10;g8AobkqEUGG7BKHj8h5zCKC5KNmC8GgxC0ECyJsXyoH4GyoqjKXZVZqWK7WhtR5s08lrfyoLOREk&#10;v8pfGDioIlia2njGsQSEf0a4neNME1R8gKhPbYXGlCDX4UCafhn6wT+gX/VyWEVVcbBuHE43TMap&#10;+vE4kROL47SdmRHYQIgoWb7ToKHZVaxz/A7aVkJgE+GxiRBQYlyhrFVsL0+qZraG8NgoyPA5gsjG&#10;TKoNKpFtNWOxnSpgK8sNbK/jtdWE00o+YwVtWUokgRKF5QSH8iACyBIqGtlyAkRTfBcRKAupPBYR&#10;IktqxlvOQ6pjNWGxlraO4FgrkBAaqwiPdSw30bZx/B6CZWRCBELLBOPAztV4cvcsgSFw+PCguqAz&#10;vX35CAGgHMchOlsCwFMPAoggIDBcv6jkuMDhEuYGEAOOxitpTqVh4KAROkq63/FKgxCv21h+lj7f&#10;qQ2VUh7KhziA+LkOaxMQGieIGEBY+mGsgBqxUJsHHQGFpgWQF8/o+x6GHWZFdaKFjvoczc6SQjl/&#10;ei/WrpqDGVNGoXqVcgSFg4Wf+3BJdJcDKajFeoULIyO4tK0Dia8QhE7pBEhOPIY3SsDYFoRFK61C&#10;z8CEFmlmE1umYXLrdMxsl4X5Xepgac8GWNO/qa3t2D5SAFG+ozP2U3EcnNCdKqMXjk0ROPoEACL1&#10;cXxaT+yc2IEvIll43KId/vrdGPzHT6Pwl+8/wr//NAb/9sMEZCeFIB9VSNnggmjVuDaOH95GeO7E&#10;qWM7+e/A/5trJ6FjfR08/EWEN232leU/vNyHwlfu7A8PIPYG/cqmp5r6kLP1nLSfX3BQoIOX4hA4&#10;vJCVr0IcWGgaS2fuQ0HO3yAhx2/PclDwFUXA+Qf6XN31Oxj438Gv61rADAqqu35/nP8zOGOfp0QM&#10;LISBQYM/q4Wv2Db1YeZgEYAGzVSZ6l8SKAII4eGvAbGV6IKIIBxQIApd0T53KkTfR8sbkuNiULZW&#10;b5TptRkhUiBdV1vYqlRXKRDVCZLubHuzsUp1J0CoSIJ6bkQRrU7vvRGlUxqi4sCVSFx5C0krriPe&#10;m4Fl4SsLZTl4KP/hwHHFUx+Eh0GDoKDyMJAYOKRELnOMxl00iyFAmu94iHYjZyI4tCrKNRuH0m0J&#10;CkJA8CjTmiAhCEoTDLbbbkB5zHXwYL8UiKkQtk2FUHkEK/fRYg6Vh9THHALEQljazl1GeBgk7hMg&#10;UhZSGwKIC2XZFuye4sgLEoOHpzxcuOqetbUA6uXfQkRnOqukMhFIFGecPG443v/N36NBaAlz2oe9&#10;BLlyGXuzInGsnhYGRmG3gEFIaPruATp6tRWuUimwbFU4iipDM642poVb6GoVbTWholDVNqmOTEKB&#10;z5gaVx19qpZD+/IhaB5SBs2oetpWKIs+YRUxILwSRsdUwVxCY23NOMu5aDaWwlVSHQYOXlucGoHF&#10;hMsi2tJMgoMgWZjhbIGAotwHlchKLSIkODbQ1hMYUh+rCZDVFuqKx0blTDh+NgFVLrgo1i6fiRcP&#10;LxAIUhwKY7ktSAQLA8cltxjQEt9mzulLecgUorLcB8e4JLpyIFIluWM03kFEkPDsugOIjeEzb+q5&#10;gpMcP+GhpLYpEA8A+l4uB+MBxIODUysCiMypEadI3BgHHfZdP4XrFw6bCrFpxwYrQYrG9nUqkfOn&#10;9tDJbsWRA5swfHBvVK5YlrBQ/sNXHrn5D1k+1quXLI4G5Sqg8IcfIKliELpnhlnCfEhODMY0S8ak&#10;VhmY0ibTVqFPIjwmEShTWZ/dsZatAVnuAWTT4FbYNqItdo7qYAA5ML6rwePEtD44STs+pReOU4Uc&#10;ndTD6rsndsLCWhm4GNcMf749HP/7TwTHdyPwb98TIj9QhfzrZJzZ0wH/+HfvoUiB36J1k9rYt3sd&#10;zp3eg5NHt+Pi2QNUbGdwk//ndkSy7b7Lv5uXt/Dxm3u5U3cNIP7U3dy1HwYPOkoL6egt3ABChyuH&#10;beYgEAhX0QIg8dp/69ydw1fOw5/6667nQsIBQ5Z37ysLdQk4rPuhM4HHVxwGJBvHtn1XAcNd8+u/&#10;gobfp7EeMGzth9oCivr8fgtVuTCWM1e3JDtLt/ZDJY2QCISwVM+jPHwlokT6NwTMH3/+El3btUTJ&#10;8CyU1bRd5UFMgSh0tRrBhEhJAkShKqkOha1KsF6MMCnYZxPy991KBzwZpWu1Q7U5F9weWMsJiABA&#10;rtssLCXRHTAcIKRKVPdDWgYUmVSIr0oWuxBWAsu4RRfQaNM9tJ2xBeWrRaCsdtZtv5jQIDwIDsFD&#10;KsLZfINISSkMWhCvFW01D8UIjIC1VAJ9HhUHwUErSXAodBXUfCaKCSA6UOqtbWXyyHP+HigIB5V+&#10;OMttTaJ+lV4+IwAOLzQl89q/BgjfpFjqj8KHyXefv8COTcvx4fu/QYcqZbGzVozNrtJsql1UAVIT&#10;2wmCg3WoPNLDsYNqQpskKtexk3WX94jEwZpRONs4EReapmIb1cUmwmIDFcgmrQEhhDZyzLzEGuhf&#10;tQJqBwUjOqgoIsoWQXZiEDq0KINenSqiV+fy6NC8LOplBCMzPhjJYcEIK1UCqaVKoVu1inTukXT2&#10;MWZSH4sIIYNHejRhEUVT+bcWg6VUIssUzspOoApxqmNdFkFSMwmr0uKwKjUOazUlmMplOSFSvXRx&#10;LJk/0QHEQlaEhykQ1TU1VyEopzwMHqY6PKdvjl8zrlz46qZAwtIPWwUUyFXCwwt3Sb0IHi6P4p7n&#10;P8eNJWx0TZDw1JDBw6bwOrPEviAjABhM3KwwF8qS+nAgUduuS7GwfpMK58q5/bh0Zg8/lz8n4eLW&#10;hBzHxVN7cfH0bjfm/EGcIEQ6d2iBYALWhav+NnzlAKLjh1NjS6JuUgWU+If3kVmhOLrXDMNgAmRw&#10;3WiMahRP1ZFCYGRhmk4qlBohRKZRgShpvoAKRNNuNwxq4eDxUTvsHt0Re8d2xuGJ3U15HCM0jk3u&#10;gSNsHxJUJnbDjnHtMb92Bs5GNsafjg/B//6XkfjP74fh338Yjr/8OBL/9iNhQvvvP07Ekhn1EFoq&#10;H+rUTMXRgztwigrkzMlduExg6iRGneKoUrMZNX3X7X91z8JXdnStqQ8B5BkdW171QWf5LR2lt1jQ&#10;d/5+SMrgIFAYQLzDozxw+BBx4/z7PFCw7k/9DeQ21KfnGzRkrm1KgqYcha45qOgewSOPCrE+jeNz&#10;BQADhVfmfQ6hoDIAFw8YgqQBxIzAlBoxeDiAOGjkKpAf2adrAojlOggPf+FgwAgL/wApHx4GEJoO&#10;6PqXP36L1YvnoHSFKqjQZbElzgURAaQk1UcJAYRgKUlwBBMaxbutQ1GW+XtvQj5Zvx0omdUVlXrM&#10;RNzKOw4eywkIHyBUHAKIgBHIeUhl+GWeugASR4DEe+MSqFziaTGLLvK519BhxWnExCUjtGZXlG63&#10;FKWU9DZgKGzlrLQlxV2ZC5D5KJIHIkUEEPYVb0GIKGxFeJRsxrLZLJSgFSNE3nv7+jnh8Qwfv1Yy&#10;/T5/cR0o/NyHnQuiMJYpkAemUJzqcEpDSfNA3uOF4JGrOv5fpjGaolsnOxWRRfNjb61YWxSonXJt&#10;0Z8cv8JNyTUsRKXw1A7CxO2yq9AV4cG+/VQUp2tH41qDBFxtmIhTdWNxMCsKe6hklvL+1hVKIYxv&#10;qaXyf4jk6MIY0KUcls6ojhO7YnH3bDKeXUvF23u1zJ5dz8T98xl4eCELt05kYt/6BMwYXQP10wgT&#10;Oq5MwmRUDFUNnf1KfoYgspDfaZE+iwplKeGymKXgMZ82j0plISGi2VcGEcJjPeGx0ZRIIlZaQl47&#10;AlPlUI3MogKJr1YOJw5txuM7Wp2tpLi3ASKduBz9DctnHDKYWMjKA4gBQnAx5eHyHqZEpEIEEYOO&#10;kuYePAwWeoZbN+IDxPIfpmY0nsbxt9hnwNL3sPEEh4WjPHAE6jTBxIDiAeSWp0K80s2+kgo5jpv8&#10;+a4puX9ZiXt3TbO2Liv3cekYHt0+T+V0BMcPbMbmtYtQNzsFRYsSFIX9RYQeQFQqrFWYCiTf+0hP&#10;CkZMTAnE/6YoRlSohg6pFQ0gwxvEYLS2L2mSiMktUjGVSmQSy0ktVXchLCXQV/RWAr0Ztg5vTYC0&#10;J0A6YB8BcpCwEDAOT+iWa4THhuEtMZ2K8mxEE/zp0DDg38bgrz8Ox3/+OAz/8dMIAkQ2Cv/+00f4&#10;6y/j8KdvJuD6mT50Rl1x/uQmHNm3DVcv899QG0jePovHDy7ZCYXaefet8h+v79rmiZ9LgeRNnn9B&#10;BSKAfE3H56kPlzx/a07fha/krF1pgAiYAJILDykRLSb0weFA4cCgtutz1/1Qlj8Ty1cVpiQMAu8C&#10;jt+/3+71S+9+e65trOjuzXu/DyEz7zhbX4Eov+ObA4iDiM57d8rDUxwqpTo8U/7DVEcAIgKvSgcS&#10;fxGhFIgPEwtneWGsn3/QgsKLqFa1Iio0GYFQhbG6rXJhK1MfBImS5YRGUNe1KEYVUqj3ZnzYZytt&#10;Cwr12ohyKS2RMmWHha908p/lP2i+8lDYKn4hYeDlOFwy3ZnlPTyQaEycxnGMTMn3uCWXCZHL6L3r&#10;ATLrt0TZiDSU07oOhZ1azg4oDoMH66WpSEoTFppZpam5AojCVz48ihpAFhhEihIgxZrPJTRmGzhK&#10;NJtpZVDzGVIgz/mLKlMYi4BQDoQK42NCQgDRzCu3bYlCW85s4Z9neXMbAsuvQJGndEZZzlLTco/s&#10;34QgvjWOiqhsZ3XsplNWUlxTcrV/1drE6lhPgGxR+InKwmZbERhKlu+vGYljtQgKqo8lydUxPrIq&#10;BlUM5bMqYWZcFcyNr45qhfKheJH30apJKWxYHIl7Z5Pw7k4S3t5OxotryXhyOQWPL6Xi2dV0PLuS&#10;hucsX95Ix6sbaRyTgU/upePLR9lsZ+DQpngM7FIJMaFByAguialanEjora4ZjeVZcZhJ5z85OQIz&#10;qFQUzlpB0+ys+ZrqS+BoKu8y2hpCRAsQ19PhrEqOpkVhHSGymdf6xVRFpfJlsHPjEv6bXnFOlm/g&#10;cuDO4RMgFw/y7Xwnzh3fistn+YYuOCjPQbvirS6/cm4P3+p34vKZXXbtloWvCA8CwYDj5Ttse3da&#10;bilF4oAUCHOxLqgIKE7FCFocf8MHh+q061IpKv1+Gsfcu3mMwDiOB7ekLgQVgoRgkbK6cVGhOJ37&#10;ccKm80qtPL57xra5V+ju4sk9OEXlsW/7KsyeOgLVqVKLFNFUXUFEM7A8FSKAeO38+fMhMaYUyoXk&#10;Q/+G4VgTlYIRVWugd60wfNQw3uAxgTaxmZuqKxNMphEgs9plYmGXuliuVeb9m2DbsFbYNYoA+YgA&#10;GdMJB8Z1MYBomu7BcZ1xiO1VAxtjbGIkzoY3xR8PjAD+fQz++3fD8dffjTT7j5+GU3lQhfxARfK7&#10;j4A/jcdPH4/EJ4+G4suXY/H8zmjcvDAD+7ZNwbH9y9wKdO2LRpDoLJmPtXkiAfLp2wdUH3l23v38&#10;Ob7+8rkLX339At9/8ypP+IrOVIrBc9YGEi/f4RLlDhy/2PG1anthLX+8Zz44nNrgM6ztOX71e2bK&#10;gNd9CPjqQcrCN4OCd5/M1Ig+x+51YLDvaePZ/38pZaY+fGCwzDVfaTiAqPzpK1fXpALrN4AofEVg&#10;ELiW4zB40DxoWB9Lq5vl5kE0nfd3P3yGdi2bokxsDioQDi6E5eVBqDikQIIIlOJsF6bq+LA34dFv&#10;J/L13YWivbahWkYbZM8/grjl1wkQwoKmWVhu2u4NUxPxljT3wUG4LOY1C1PRpDhMeRAeFt5SvsSF&#10;rmIXXkSPvc/Rfug0lClbAeWajCYsFqA04aEpt37YysDh9TmAUIFojQdBUZx1AcRBhEaoFG3JsgXh&#10;odCVANLcA0jTGQhuMh3vvaYCeWMqhAAhHFyYirL5GY1AkGkn3MB0Xe96IPdBIAgiPkg088oB5BZe&#10;anEg6wplOZg4gHz5yVNMHDcU6SUKukWB2VpRLnhEEhjh2EBwrEuuZrZFM67Sw7GXY7axfTCDSoQA&#10;6VylNEr9/W9R5MN/QGxkITSsUwZZmXz7rF4I8RULo1ZSELYujcTrW1QZt1MJjEQ8upiApyyfXU2h&#10;pbKegqdXWBIgjy8l4enVJAIjBa9vptMyCJoUvLqZgs8epuOrJ7Vw7VAGRnarhsSQ4hifEI4eBFe1&#10;YiVQpkBhlCpYCJWKBSE5pAyaCGaxYbaAUDmRxQIK6yuoRCwfkkkVQoBsSIpiqZXzMRibEIYywUEo&#10;HlQEg/t3Nqf74NZJOm45fimDI5YcP7p/DfbvWGoQuXZ+r9lVQeP0TlykXTq7CxdObGfbA0geGNyW&#10;AiEkHECkOjxwWNsrDSK8R6VXv3V5P0HkQmFSMrrPwCHz7rHnCSS65sPFQl6ECMFxj2Pvsc/yKux/&#10;eu8cntw9Z0C5eGo7tm2cj9nTh2Nw33bo1bkFenZsjmF9O2LkwHZo0zwNpakCdQZ94SL5zQrxBcEB&#10;hKW2M6EVLpwPoaULIqpyQWxdWRt7pudgVbVkjI6OwOCcSIxtTIA0TcLE5jqqNsUAMrVlGqa3zvQA&#10;QgWiWVgEyPZhrbFjRFuDyN7RHXGAKuTA2C44MKYL9o3uhKW96mNkfA2cCmuMf9pPePzFweO/fjcC&#10;f/2Zxvp/svwPlv/x00j8y7fD8ePHw/D0Rl/cPNMDD68MwOsHH+HY7taYOjwWY/rwxWLJYDx5cIp/&#10;VzcJ1ov8m3yAd28UvrpPeDzyZl+59R9fU31885UAwrfnb/LkP+iIzaH7IPDsVwDx6xa60nVPmWgs&#10;73X7ZLlnyOFLbVgOxAcT605dcIw+z3PwAeM1HypSED5E/Om3vmKxcSxz8x3e/f41b5ydUsjn+OEq&#10;ZxzjmVMggoZTHs5UpwkknvqQ2vjVokEDyFsHCgOHUyIuie6Os/3bMNamNStQMqQSKnZa4LYuIUCk&#10;QEp1J0BoxbuvR2EqjgKD9qJg/50I6rQYZVtMRoUGQxAak4GkeccQv+IG1QJBQBWi0sBBMMQtuGzh&#10;K7eAUArkikHEwcMl1eMEj4Uu52F5j0WXEDP/HHI23EOvBbtQqVoEymd2QUibRQ4Umj1F5+8gImio&#10;TpgQEKUJh1LKa1BhBLNePI8pcW6lkucKXVni3IWuggSPZjMIEQLkFcHxRvB49YRgIEAonZXjEAwM&#10;HgYNmbd2wwcHzc93BIz3+OpD8LBkoJUeTLS3D03neowbMxjtQovjaJ1YKo8w7KOa2Jsph1oDa2m2&#10;VkNhK4Jle2oNXovE0exI7Ksbi0g6i//19+9hQPeK2LMhHTPGxmNoj6qYNjYGS+dF4fjuJNw56ZTG&#10;w0sJeHghHo9YPqY9uRRHxZGI57z27ApNIBFQCIuXN9MIjFRTIS+vp+CFWSqe015cT8O7e1n47mUO&#10;Ni9MQI2gwqgQXBAtc0Iwtnc1TBsSgclDotG1TVXERJVEuZLF0Sm8ii0eXKyEulRIRhyWZ8ZjFeur&#10;kyOxhtDYkBRh265oPcp4qpi0SuVsG/BG9TPMWdtWHwaQQ1QYu/mmugZH9602heEDRP2XTu0gNHbg&#10;wsntZlp57pQDHb8/+4pmzt5z+GZ0+rLcMJag4cZayMvqgpBAIjVz0LZGyQWGnqPn0fQsfud7ggZN&#10;pcuHSHkct9DcQ4JRM7z2bluBwX3aoWZKBMIqlURF/i7UqBqKShVKIrRUEQQX/hBF87+P4ixLlyiE&#10;oOKFvO3bBYsPCQ+ZF75SDqSwZmLlR/4P/h4DOtXA4U11cXxfIxya1QBrqidhQlwUhhIiUiCTW+TC&#10;QzZDSfQONTG/cy0s71kf6wc0w5YhHkBGtsOeUR0IkU7YO6Yz9rBc0L0eRsZWx4kaOfjTvuG58CAw&#10;zH6hAhFEfnYQ+Z8/jsZnT3pjw7JmWLWgJdYsaYqVCxpg29q2WL2wEeZNrI0x/RIwrAd/f2e3wNun&#10;S/HmyRb+vZzFJ1Trn77VyYNu9tWXnxEiXgLd5T7o6P4WIKZC6Hzl7D37da7DA4nqvmmM+jx4GEDk&#10;wNk25WHX9SxXlxk8BAqZAcB3+GpLPfj9ri9vvwOHzF3PqzRyn+UBhoDwzzPxTSEsBw/fnOLwQ1hu&#10;5tUbUyJ+0twHyA8ChQeS779wCuR7Kg2dgf6dFg964DCAsM+pEKm8d4T5U2SlJCI0swNC+myl+iBA&#10;lDyn6ijRncqjz3YUGbAHpdpMQYWEeqhYNQqhNWJQIToJFep3RtxSQmL5NZZXLOxkCoJQ0CLBOG2G&#10;SGAEFhIKJgKIlAbHCDBxhEc8oeFmY11EzNxzaLjxLnosP4Qq1aNQrnocyktpEAxlWsxCGUKkFBWE&#10;ZmCV0ToOg4gAwjr7BZeSUhg0JcsDRoCoLCG4tJhtU3dL2gysWYQHFUjzGQhq5gPEpvE+pdJ4aBCx&#10;mVbPb7PMhYZBhe1AzkPmKY9ADsSDxyuqkLzgkL0wgLjV5t9+8RwjR/RFu7LFcKiWzuugwqip3Wpj&#10;sEW5jxTlPtw2JVInO9NqYDfH3OEffe8qZZAUXxT71qdi25pU1KfS6B5WBLNrlUdi1cLYuzEejy+m&#10;4vbJGNw5E4u756Jxj/bgQiyeXEkgOGjXCRDZtSQCJJkAIWwIDYHi4cU4GoHj2XOCxV1Lw9NrBMuN&#10;dHzxoDa2LaEiosJ5fDkdnz7KIXxy+HZZB4+v1caR7TUxdnAKHWNZdAqrjOVKphMcCmMtN4jEYWVa&#10;NFYnKtkfYZs6arHjViqV1VQpXaJr4MMP30ezRjX5ln7G3tg1k+riqV04fWRjABAGEKqPy1QeF6hI&#10;zhzZxOubcP7ENl7fT6ev/MgB3KDzV2kAsVCVBwfBwnf8HjxklvswaGhMnrGCigcSmYOQy6NoIePd&#10;61Ith5z68OByj+WjO6fw4sFFgm8dhvfvgPS46igXXAA1KhdFveyq6NYxGf17pmBI/xT06xmPnp2j&#10;0bxhZdTOCEV0RDBCyxRBsWJuqxJLoHv5D51K6SfQC/OlIl/+D6lAC2PlnFQc3FwHR7fm4PzRpjgx&#10;tz7WhqdiUnwMIRJhEJnWKoPgyLQE+vQ26ZjTIZsKpDZW9G6AdQOaYvPgFtg2tDV2EiC7CZBdI9tj&#10;+4j2mNWlFoZTeRytURd/3D3MwYOgECz++guh8bf280gDyI+fDMaGpc0wb0oDzBxfh6BogvVL2xAm&#10;rbB2cStMHZGFfp3j0KZRZYwfkYLntwfjxd3R+PTlGnz+7iQVyF3C4wUViNulQfmP7yz/Ics7A8uZ&#10;CxXR0UthGDw8M3C48JXb/0rGMXTmfljKQk0ChCkO1++UCMd6MDFosE8m5++f82FO3+vPBQEdvGBh&#10;Y7xx3hgLYQUA5J7p7vfGe2ojsDjSN/YZQPy6FIinOgJ5D69tmyf6wPAsb/LcTAsyvbqpELvmAOIU&#10;yCuC+xX+6Y/fYeXSeSgTUhEVOs63nEcpL4QV1HcHindZhjLx9VE2PBFl6yqJPQXVJuxGwtILSFp1&#10;g/Dw1AfB4MJPLhwVT3got+HUhx/CUt3lRgSO2AXall0q5RISFlxA1OwzaLDuNmbsZn9iOkLKV0XF&#10;xqMQQnVRik6+jKChHAjbSpQr12EryQkQKQ8/GW7qIgARlgIHLdjgQQXiwUP3uAWEswmPGShuCuTl&#10;E7wmPN69pr0kQLwch0JTubkNpzAECYW2LJTl9dnuuTbOTdF1CoTQoL2QeQDRHlcvtdfV41v4mm9R&#10;/fp3QpuQolQg2vY8ggCJshMFNyVXM+WhfIfOJT9IgOzOrIEjtVivHYvUcgVw/nAa5k2OQEKpD7Gv&#10;VTk8GhCGpnQc08dVxrs7NfHofCLun4slOGJYRtOiqEJiqDKS8PRKPC0Oz68KJEmEg9SHUxkCx13e&#10;8+B8LB5JtdCeEjrPqFaeEyLPpERYviBEnl5K5nOTcO5QAgZT/eSkBKN+ejC6tKqApXPTsHVFXYzq&#10;k4TqpUpgghYlEiIrBBGtGyFEVqXHYi3Vx2Yqkc1UHhtMhURhU4ZWwcegT2w4ihT6ACsXTcaz++eh&#10;7T4UlpLycPtaaUNEp0DOHduCQ7uW4/DuFTh9eCMVyZ5AuCl3ZfoB5/yvKpchEPjmhavo7G8RJrmg&#10;cBYAiOrqM3jkPs8pGAeeu7z/7nUBRGBhH+3Zg7M4dWgTenVsjmpUGfHhJdC/WwrmzGiM3Tu64cTh&#10;Xjh2oBOO7O2IfVtbY8+mNlg2ty6mjk7G1LGEyoB4xEWVsf2vdHytJdEJDLcC3cFDQJEyyZf/A0Kn&#10;JB11Og5sro3j2+rj3O6GuHG2BU4vboi1EWmYEBOJofXDqTxSTXnMaCvLxFwPIDaNt19jqpCm2DJY&#10;W7m3xtbhbbCRikRnhwyl8jhWoz5+v8MlzP/rd8NoedSHlMfvR5oK+W8rRwB/HotPH/fEilnpVCGt&#10;+PvRBNMJkRULWmDTKoJpfTcsntYIfTvHIy0xBBXKF8TMKQ3x7PZwPLszCO+eDuPf3SR8/mYtvv3s&#10;LB3aA4vff0un+d032q+JxvLH717T8dKRmnOnGQQcDAIAyWveNYOHYMHSxvr9AdPzNI73yLmzzwdI&#10;YLW495lOkaita349T59KHyoy7x63D5Y31u5zpcb4CfMAGDxTXeDww1YBgPhmyoPAkFJTfsNCVnkA&#10;Qij4KsNXGn7uQ1N3tZ275T8I6O/4PDfT7WM+5x3q1s5GqbgclO+z2WZileq9DaU7LED5qAxUb9wd&#10;lUZvRQ2CorryEytvImHVTcRJeRAGDh6eKSylhLi2I2Fb8DCIsK6NFLUvlgAjeMQtFDguIWnBRcTO&#10;OYc6q25h6dHbSM+sjeIlQ1AuZyB0CFQpOvcydPqy0jLlOtrpMKgFrCvfMcdyGVISwc2dmighKHBs&#10;cQJHIHHgyJ2+G5jGawBRDmSmD5CneK11IK90lvcjA4gdJ+sDIo9ZWEuw8NZxGFzMXI7DSk99GESe&#10;3sQLQuPlkxsEB+uPb+Dloxu2bcnQoT1Rr0RBnKifYPkNhah0muDmlOpUHy5ZvicznH0CSTguN0jE&#10;sCrl0bJJMI7szkSZgu9jc7NQfDo2Eu0jg9C7awjVQSoenYvHAwLjgcBxNhoPz8fQoqlKYvD0chwe&#10;XY4lABLx6qZUB8FwPcXAcZ/QMCN4FO56cimR91DNXI438LhwluAhiKTjMQHy4HwCrh5LR1pkCUyt&#10;FYIjHcthce0yaBcWjOiKZTBhcDxSY0NQv1woVmXFESLawt2dK7IyLQarCI+1SeHY6IWxNhAgGzI0&#10;9TgaW2vGEZDF0axJbcsXSFEoQa58x42L+8yB+yrk/PFtOLpnFeGxAVfP7KajdxBwiW8XdjKISI14&#10;M7RycyMyAUAKxINEABS5KsSFsbx+gci/zmsGEMGDELp/g4qEffdvHKPyOIM5U4cjLa4iWjWKxrwZ&#10;TXD8cF+cO9UXxw53xaH9nbBvZxvs3tISOzY0x9bVTbB5VRMsnVMbsyamYdqYZAzsFYvqlUuYwnDh&#10;K61Cp/rwQ1cyha8EkHwfoFZ6SaxdlILD2+ri1M4GOLO7Pq4cbIzb55vj/MpG2MA/8EmxkRjVOAqz&#10;CI6ZOpXQAFITi7vSqfeojzWaidW/MTYNao4NhIgOjppKlTIsvjqOVK+LX7ZJeYzF/1B1KOch+28P&#10;Hv9NxfHfvx/l7A+j8D9/GIl//2kYXt/uijvnu/G7NcS+bb2xZU1nfDQkFcOousYOyca4gbXQsVk0&#10;YqNDULlaSXTrkoqpo9IxZXQa/4/74pNnQ/Hm0SB8/HQkPns5HV+/20wHeIlO7QkdqRztJ3S4OjhK&#10;6sNzwD5MfBCw/iswqO1ZrvLQmg8BxY3R/Zb7sOtSID4I9Hzf6QsIMuf0Xd2DhZkb68b719Uno/P3&#10;6u6aMwcVXXPXDRosbQaW4BEAhYOHJcwJCC0M9LcpkTnF4QBi8PCg8T3VhIWtWBc0bL2H2l++oTL7&#10;HP/y+2/xZ6qNf/7DN5aI/5KqT5MY9G/wn//2e9y6fgkRkWGo0GgIQvpsQdmOi1CWv1uRPacgfeUV&#10;JNESVhEQqwiAlTQLW2m2FPtt2q2S4X7uw9UNIMp3KP8hkLAdT2DEUm3E2v5WVBrzLyBu3jnUpZpZ&#10;dPgOcnIaIahMKMrW7m1H0JYiCKQ+DBwtZrkZWG3m26aJ2m3XFg5SZQRJfTSVzXQ5DQFC8KApH2Jm&#10;EPHg4fVZGEvJ9KYETpNpeO/ly2cEyDO8pRLRbryaqusDxEJXATjkguPNU89Y9xWIH7ryFYfUhuAh&#10;0zbtLwgQlS8fXTeAzJ89ATUIgT21da5HNPYQGoeyY7HFwlduqu6+rAgDyH4BpGESsopTZUyqgX69&#10;qiM9pAheDgvDokYVEFMjP26dTqbDTyIsCAOC4/7ZKDPBQ/boQjShEEvHT5CYCkkgKJQbSSRAEvDg&#10;QhzHx5hiUajr8aU4ZwTI8+uEDQEiJaKQ14traZaAf3QhBR/fqYUdq5LQIqoobvYqh8d9y+H5wEoY&#10;mhKC5jkVMemjeNQoFoQ5KdFUIFQeVCE6U8RWthMay5MisYYAWU+YbEiNsm1TdJLhrpox6BpWAWHV&#10;Q3H51G5b1yGAXLuw15t9JRA4gFw5S2VyeqflQnQtFwzO4WusYKMkvO6/znv0PAcIwcYzOn5feTjY&#10;uCS8y6E4YOj5eU1q5M41hcaoRky9CCbH+RkHMH1sF/ToEIGdm7vi3vWRfE5/XD7bA2dPdMfJI51x&#10;7mQPHN7XDnu3tuRbeFOsXZKDJXOysXR2bcydlM77k9C9fQQqVwgmJJwC0fG1PkBsJhZNSfWixQqi&#10;QP58yEgujmWzE3F0ez2cIjxO766HS4ca48axprh/qQVuElS7E2piZlIMJrVKMuUxp30W5nXIwqIu&#10;dbC8ew5W92qA1X0aYXXfJljUtR7Gt0jC4OTq2F+1Dn63biAVxWj8109DaZ768AFCtSHV8d+EhuAh&#10;wz+NwdfP+uD1zd747MkQ7F5XF0tm1sW6Za2xfmU7DOmXio4tY9E4swpqJlZEcnJlpKbXQN164Rg5&#10;OB2D+8Rj4qgMXD3bF5+9Go23j0bg02cf4YuXH+G7d5PwwycL8N2n2+kgzxMeT+h8P6WT+4IO+VM6&#10;YeeAFYry1Yhz2g4kKpXzUL8fvrJZV7QAhFT3rvugsGfK0VubJc3lMBxYzOF71/3SN/96oG313LG5&#10;5r67KQ61pTYEyv8LPHyA2FRdQYIg0YpzqxMQPkj86bp5TSErAUTf/c9/+o4/72d4fOcKju3djsWz&#10;pmD4gF5o1qA2GtTNQrNGddG+VTP079UVyxbMRteOrVAuMhUVeq5FufRmCO8yGmkrLiGF8EhcQUis&#10;IEC02pzwSFhG08wrwiOOgIilqoixvIcgIlgoUe5BhOOkQuIXUb3Mp9qQ+pDqmHce0XPOo+n6O5iz&#10;9zLq1KqLoKASCM9oYKcKlqSqKEV1oNKM8JCVbkWAtPV23KUaMYAIHE1moHjj6SjRhGMFC8GDgFDe&#10;w8JYHkC0Cj3IUyUl1CakivPeoMZTNQuLysPyINrGRLOwcpPoDhZue3WtHrfzOVi3Pa4CbWeCh3Ic&#10;PjQEjEDdawseL2ifvLpn51uHFi+IJakROF5b26ETFFmR2JEaRniEEx5UJJYXEUAicLhOPGKD8mPF&#10;wnhkpgWjT1wwXnwUhcSy+bB4RmU8o9N/eC7OlMc9guOBASSS8Ii1vgfnWCdEnhIIj6VECBPlOyy5&#10;rhlaLO9b+IoAoUqRWhFkBJOnVxNNhSgf8vxKqk37fXpZYSzaRU35rY3+3SpiZGowHvQvj7t9QnGi&#10;a0XUjCyOjStSUa1CMfSoXsGOx11hCiQGSwmMZclRWEZ4rEgIpxKRGiFQEiOwKTMaOi53RGINlKJK&#10;W7dsOh5cP4pr5xw85MxV+mC4et4pE9WdYsiFgsJYNk6wuehCXtcJEQcg7cqr5/ljc5XFDYJBwLlJ&#10;xWLgEFA0G4ul+gQvp4T2O4BccetF7lylQrq0AqcODcfxfV3x9PZQPLzeG7cv9sDNC90JuS4EYTeW&#10;nXHhZGcc2t0Sxw+0w8FdbbBrUzMsmU3nPiENE4bHYmjvcLRqXAUVypVwAClaiBDRXlguB2Izr9gu&#10;VrQwihcvZABJSyxOBx2PI9vqEB4OIBcONCBAmuDuqWZ4eqMVbm9ugf1JtbGwVhqmd8zEwk61saSL&#10;rA6WaDU6VcjirnUxr1Mtm/I7MLMaNlVNx3fL+gbg8dcfhuC/fiRECBDBwwDy+1yA/M8fNW13DP74&#10;+TC8ud0bnz4cjM+oIJ5d746DmxtjzcLGWD6fJUEyuG8qGteqiroplZCWUhmJyZVQtXowsrIrY/K4&#10;eoRIHKaMzcK5471w51h/7FrSChuWNMWhHZ3w4NoQfPN6NL4mXL57Owc/fLaFzvMC/vTzG/wL357l&#10;FLWXkzlhc95OlThF4ZnyIh4k1A6EsMyxO/NnUv3Kyet5HO+3/bFm1s4FhwHCxjvzgRG4ZmDy2iz9&#10;cJVv9r39XMdXgoYLKTl45FEigoj6/fAVwWEAsWS5y2/8CiBUHf/881f46tMXmDd/BmrWqY0q0bEE&#10;QwLKJzVA5QbdUaP1MIS3G40abYajWrMBqFi3E0LTGyGuWTfUyGyEsgn1UbnFYKQtu4jUVZcJj8uE&#10;BsEgcBAgCQYQlh5AYqk6YmixCl2xTFh03QGE8NCajtzQlst7xLKMIUgi51xAu633sXD3WaQkJaJI&#10;eC2UyeqCspXDUbb5ZAcMAwiN6sNPfAsYOhyqNAFSpvUCBxAqkOJUHgKB8iBOaRAQzXlNORGOKcH7&#10;gwiVIF5TeEvqxPIkzeYQPNMQ1GgK3nv7xq0BeW17XnnTdV9IffgAyYWEQUNKwzPVdY6HS5S7GVcB&#10;cFBtPH9C5cG6SlMhhIfOetZsrFdPriM1KRxdq5TBhZxEHCQo9hEUe9LDsTs9jG3BQ1u2R+EAlcge&#10;tsOK5cOcKVGok1YSPZNCMKN+ObTIKULnnkJYxLmch8JWAsE5T4EIKGcizR5eIBg8KDwhIJ4QJk+o&#10;Qh5b4pzw0XWFrJQfoT27qqm9ibwn0UvAEyBX0wiQDIPHs8sqM/D6RjauHMtE/ZggnOxUHrd6heDO&#10;wOpowPbWtalISSiDhqEhWJSiM9hj7ITDJcnhWMKff6kHkFW0ZQlh7GObcNmWGYWFaVEILVYIwwd1&#10;xePb2vpjP25rWq+nLuS8LYwlVUFnLkevTRJNeZia0DoSl0jX4sKrhIdAI4gIHoKB7vGfJ0D4YJGZ&#10;aqHdkF1ysHDKQ0DSZyqcpucQUpe283vMIRiG8m25FxVOT9wiNO4QGncv9cC9y6xf7M5rnc0une6M&#10;I3tb4Pj+1oRNG5w+1A5XTnfHvm2tsHBaBiaPjEfP9lWoKEIQXELgKOxN4/XCVha6cgApUaIorTDy&#10;5/8QWSklDCAHt9TGmb0NcGZPDs7vr48bx5vypaIFrRle3muHe5tb4UgiYVG/FmZ3qYklnQWQulhK&#10;BSKIKKSlPMmQnEgsrZaEL6b1BP6VquJnQuMHAoTwkLnZV4TILzQBRPCg8tBWJsqFfP1iIOExBF8/&#10;H4EvHg+mmu2Gjx8OxN0LvTGLoFy7si3WreyEPp1S0ap+DBLjyyMuvgKya0aga5cUzJqWw9/5HHw0&#10;JAPzpzfCqrnNsWByA4zsn462zcPQoVUkpk2ogxe3+VlPxuCzhyPx+bPRuHt1Ak4fnIXTh1fj2cOz&#10;+CfCRNtx/P6nz81R25oLOXM6Zr8u551bd6VCYj4UXJt1X2lYv+/4ffOAwb68gPDDVrn3OdMYP9Rl&#10;42lSMwrLBQCiMbrG+k+aLKAQlYHDg4YZ+9Tvg8PqDiDff+kpEw8glhyXffYS//TLV7h2+SRqpaWg&#10;cVw8xnTqgRHjl6DpolNIXH0XWWvuofZqGsu6ax+gztr7qLX6DrIIhewV15Ax5xhihy5D3KyTFnqK&#10;1yyrZVQSgoZvtmCQpa9AqD6iCQ8BRLBIJEBcTsQl1ZXr8OERQ+WhEwWj5l5El823MGXhesTHp6JI&#10;ZD0Uab8CRRtNRvnyVRFSp58lyZWfKNlS8KAaMYDQtOZDO+8qjKVkukDRZCbh4UwwkarQdN0ShIMD&#10;iNZ8EBat5qI46wYSAwjLZgpfTacCmUYF8vQB3jx/YKEo5TcsSS5wECAWmvKg4asNldYXaDuA6PjN&#10;XykOgUMQMaPykHkAUfurTx5h0pgBqFrwN9hXJw5HsyOwl/A4oG3aWQoc+0yVKLkeiYO1o5FctAh6&#10;da6Iod2roXJQYYSV/hDbllfDqxvJdAzxVB4Ch3IeuaaQlBSJYCIIPLumdSA0QkEweaww1gU38+rx&#10;5QRv9lUcYZFMWNAMGlo3ovAVVQgB8vyK4OFMIHlyMR2fPaiDwb0qY3xKEO73LoubBEjnWiVw6VgW&#10;MlND0KJ8OSxNU8gqwraIX54cgcVJYVQhkVidGImV8YQJbXlKtPWtI2B0zG5y2ZJo2aQOHt7Q9FdB&#10;gQ5fpaboSoXIySskRacegIGN8yGisU5VXCNkHED22L023gOSTc/1weGByTZmtLpTHE65uNLVD1JN&#10;6NjZmbh8ZgCunOlOlcG35Eu9CAyCg9C4d7knHlzphftXehAk3XHrPNUH4XHmSBucOtwaZ4+1Jzxa&#10;4wwhcu5IBxzc3gLrltTB/KmZGN4vBvHRJakwFKISQAobNPICpEjRAihZsohN8y2Y/300yi6FdYvT&#10;cGRHbZzdn4OLVB8XDzbAtaONcP9MCzw63xIvrrajk+2G55s64kxsI6xpSmB0ycbCjvzcjrUwv0M2&#10;prdKw4iG0ZgSFYPng7sCv4zG/xAe//3TMBrh8dMQmgAyDP/zC+33BMgfhlvOQ+rjrz8PwV++741/&#10;+XoAfvr4I/zwZiw+vd/PAPLl0yF4casfls6thwWzmmLC2By0axmJxrXD0KhWFGqm1UBDgmvulAaE&#10;aWOq2I4Y+1E2+vVMxtRxDTBrYmOM6l8TDerWQGx0GcTEhKBViwhcP9ELH98ZjnN7O2Py8Az0aheD&#10;Vo0iMHlUI9y7tQefvr1KuwY7PEoOXHDwTKBw26CwNIettnPoPhAMLromZ2/mOXYPBr8CiK7798oC&#10;AHH35h3vPo91mVSG5XRoFrLyjd+NoHBJcwJBYPHbHjgcPDxYsLR+X4HQAuCgCSRaTPmSPi4nIwVL&#10;OnTHqxkL8Wb6fNyfOBvHpizGhFk7UG/Beeg0wKzFl5Fhp/xdQvKSS0hZdgVJS1lnmbbqFpKWaIrt&#10;RcRznOCRSOWRuPwGEpfJCAgBRGEpQkYAkQoJbEVC9eFKTdElOPIAJHLueSSxPWDHHQwZNx3lqsag&#10;UK1BKNB2KT5ovQRFmkxGpUphKJvWFtoQUbvkaqqtUyBSFk5dCCB2dG3LeSglMDSdiWKNnQIprlxI&#10;YJW5kutuppXBgtAo3koA4T28t7gXvpICKd6QCkS5DJtVRRj4YSuZ7WslpSFgeErD7ImzN16p2VUy&#10;A4hUBk1Jc1MgBIZMR3Q+f0hw0J7JCBFNE75z9SSqVCyFTpVK43Atne8RjsO1Y7EvI9JCWmZZkbbi&#10;XAn27lXKIi6qGLavSEG54u8jM6YQHp1NpYJIIDhiCRHlO2IdPKgmbAaW1/eUcBAAFIoyI0AUynLj&#10;le9IwH2C5PbpSNw5FWELD22dCM0AQpA8uaz73Kp1g4cHkMcX0/DyWiZ2b0hG2+ggvB1WHWubl8Pg&#10;LqXx4mZNpMQFo13FcrZF/KqUSKwlINakRJn6UA5kVWIEVlKBLCdAViqURbjo2N092XFoWb0cEmJr&#10;0OnvsyS1za4ygMjhH7B+OXupCV95uMS5VxocPEiwrdCUy2l4YSt7nsbpHl4nWAwaBIUpEpraUjlX&#10;z+3G1Qt7qGR2s72fKmIVzp8YiktnuuHaue64fZGguNqHsOiFR9d74/H1Pnh8oy+e3uyHx9d64cHV&#10;nrhxtitOHWhB2HQifBTO6oLThMnxfS1wdHcLHN7eEmsX0YlPS8eowfGoWjnIlIeFrwwg2sbETd9V&#10;Yl3Te0uXLoriQQVRtNAHaF6vNAGSijMHcnD5SENcOdoQN042wa2TTfn/3Ir/b20MIK+utcP3n/TF&#10;82WdcDm2BVa0qIcZ7TMwp00mZmqbk+ZJGE0VeLZWU/z3p2MIh2H4K5WH5T2U//jdECv/+3e0n9ln&#10;ABmFvxImf/muL/6d8PiPH3tzXF/824+D8Quf8fWzYfj0QT98+3w4vnk2CpuXNcSKRS0xd3ZTzJnf&#10;HHPmtkTrBhFoVr8GZkxsgL3LuuNQ/6E40GcAtszthFEjaqJX93Q0qVsddTIqISGRfw9JoUiIC0Wb&#10;5BTsHd0f1xePxJ65HdCZQKmXwXHZ4VQ36Zg3pSmmj2+ESaNz+G++1c64sKm/ngkiP37Hukx1z+Tk&#10;nepg6Tl9X0EYTDzLO83WQcEDSMA8kPjPsLFuTG6YytUDCXMPHL75ISyBwc22Yt0HiKAieJg5gFhJ&#10;UNi6D1oAHp+zn/bnP3yLOVPHYUbzdngxbREejJuB+3TSKh+xfDhmCvaPXYheMw8ijU4/nepB26Qn&#10;ChxUGolLXT2BQNHaDDn/OKmIpU6BuA0TryPJVIgDiEGEz4oTMNQ2cNCoQmy2FZ8RQ2BEEx4RhEcG&#10;7x264Sy6du+H0tXiqTgmIF+bpfiwxTzka7kQRag4KlePRbnY+lQN86kapCIcRExVEAIKY2n2VZm2&#10;bvNEAaKYgUOmJLoWB9KaSY3MQDDrlii3EJbAISXi1ocU47MFnmKNpqK4hbAIh7xTds1MfRAaWjlO&#10;aPiQUI5DoSofIn7fKy9UZYnzAEAIDRnh8fThVYKDpoNypEBUf3AFX378CPNnj0OZfP+AKQnVbdHg&#10;oexo2+NK8NDqdE3x3ck/5B2sL02PQOn8+TBtdAQ2LaKDXRmOF1QDAoAWCMo0Xff+eYKDEHlAe0yQ&#10;PLsi5SDTmg+Xz1B5X2MJmAdnCRva3TPRuMu2QmHKizwmMKRQlF/RrKwnBJX6nl7yciAGkDQ8uZBu&#10;IHt0KRM9GoViWeOqaBpXFKd2xePKkTRUK1MQIyMqW8hqBeGwVhDRoVQCR1IUViUQLHHaTVhrQrQy&#10;PcpW4O+rFYteMVVQrXJZnDi4EQ9uahNChaTo7KU+TDEoh+ErDU9JXBEkBAwPIraViQcJmUHGPcfy&#10;HnlM1/2ZWgp9BXIeHkSuGDwOECZrcO54TyqPrlRAVBYXuhMeBAdB8UjgoD0lRJ7xTfv5nf54zvIB&#10;Fcmlo+1w4Whb3L3am8/vwWd1oxJphUM7GuL43lbYs7EJAVAbqxfVxoiBsQgNKeotIHRnngscBQoQ&#10;IBa+KmDJ84oViiNIiw2Lfoj+XStjz/psnKfyuH22JW6facYXieb8vWjJ/6/WeHm9DRVrW5atqQi6&#10;4JevB+H5xA64GN8Ok5umYLLOBmmpc0ISsDG8Jn5a2x//+19GWM5DISuXOBc0WKfKkCnv8b+pOv6d&#10;QPn5k27456+6s78fx/VnOYhgGYx//X4Efnw9Gt+/HIHvX4zAL2/H8fv0xrY1zfizNsfa2W2weS6V&#10;Q/9aWPFRc+wd3wUnug3FswGLcabVKFwaMQ4r57VF3bqVEBlZEllJ1TCwcV30blwbfevkcOxYbG/Q&#10;B8fbTcSFkeMxqHsacmpFIi21GmryxaxuRmWCKYJqNhpDBzTBV58+tpP2AvtoCSSEgG3ISDOgyGkL&#10;IubQNbvLhbt8KChfYuDgdX92lAODHL8PCXfdYMS2mQeQX63tEBwMGB5QAv2Ci4DB+314yHx4mLk+&#10;HxpSItq63YWvXBLdIPK5lwMhPH78ip9D69GqGY4MGkNwzPbgQRtPkNDujZ+JRxNn4RqvTZ2yFRkG&#10;kMsGj6RlNIWrCJB4mdSDFgZqjysPIAKHtmy3cJaFsJQHces6EllqB17bz4oKR7mQGAJE4Iicd8FU&#10;SrOt99Fp+lokpqSiUFhNFG46DflaL8QHLeYiv9k8FCQ0QsLSEVIjDUGER3EzwsCUiAOIkuOl22gf&#10;rPnQxoq2hsPCVwRBEyoJhaN8iNBsdpYBROGrPCvT1W5K+AggDSd7AHlCgNAsJCWQSJEYSFz7VwCh&#10;vfRKHyJq5864ouqwfIcLV714dMPUh5mnPp4/9NXIVbx8fA1fvLuHxg0zkFKiINZmRBEeLnSlXMiB&#10;rCibnbXLAEJgZIWjc+UyqFiuKPZuSKJDTyM8klkm8o8xzkz5DCmPx5djWY/C3VOEzLVEvnFqjBSE&#10;9sFKtLCVQCFg3DkdZab6fcLo/jleO6sZWgJGAlVJIh5cqInrpzJ4jarkchqfnUqoqHR2/0wy32zT&#10;sHJWDCoUex8LJlfFl4/roW2zUGSXKIpVhMKixDAsTtD57OFYQ1AsZlshrdUEyJp4HYJFMBIum3VG&#10;e1o4FUgMRnJ8+TIlsH39Qjy6fZoOXY6fdokQUD7Cy2P46sGOsDWQ+OaN98aYCRQsHXhcqT6rq19j&#10;vBCXbWHiAeT6pb1237XzW3DmWF9cOKF8RjfcPN+N8OiNJ1QaT28KHr1ovfH0Rh+8vDMQz27nAuQh&#10;x9260BX3CJrbVCSXqUQUyjq6uyn2b2mIbavrY+PyHGxf2xhdWtdAiWKFDRxmBIktICzgzv8QVBTe&#10;qlihGIKCCqNU8Q8xe3wUnt1sR/VRnxCpi4eXWuPplbZUn23wkuB4xWuvb7XFG9q7W1Qhr3vjd58P&#10;wLOOXXA4oy0G1Y3A2KYJmJGajAcNO+I/vhxMJTEI//H94IDi+C+Dh4OIQleaffXPX/fDj2+74udP&#10;e+DP3w/Av/0wAH8lPP7r90Pxn1Qlf/39KPzzF6Pxu1eEyIuRzl6NwKHN/JmHtsWT/nNxOLkVVsem&#10;YmdOe+xp2B0HGvfEoSb9cYR2r+9MHB0wHHMHtETnpknY3GkYLnWfjPMdJ+BGv9lYm9kG2xr2xPH2&#10;o3B30GysGtIZWbVqICmlKjKzIxEdVw5Z2TXQsF4EerRPxoIZvfH1Z8/Mof8giOQBiQMBnbCcvpy3&#10;OXQHEwcZOXevrrFmzuH7QHFhp7zj3PMCbUIkFzoar8/y7mHdPoN1wctWlauPsPAT5n5b8DCwEBgW&#10;wmLbch5KmgdyID5ACBNv+q7u+eazF2jbIAcH+o/CgwkCyDQ8HOsUyL2x0wiRmTg9ZCzmte6Mu+Nm&#10;YuXk9UhZdJEQIESWufBVokFEqoOqQqrEg4Ys2exmbhhL8GDdjq31QBK3SAl1hbSkPC4jjPCoufYW&#10;Wi4/gzrteqFGbCIKpXVFwTaLUKDVAkJjDvJRGeQnFASRfK0XISSqLkKqxKAoYVBU4Sk6f+UxpCAE&#10;ENuOhPAobetACAMqDSmQYgRHMUIpoESUD/HMB0gx3u9DRHtiCVC6t6gAYiEs2z1XSkOKwwOJZxbC&#10;otm6Dg8cVveUyMvHWhjo7G/h4c+4ekpYyJ4RHC8eOHg8e0CAPLiKdy9u49njK2haNwU9q4RgtZxm&#10;Bo3w2JVaw1MiEditnEitGGxPq4FNfJuqWToILRuGUGFkUj1ovYYUQjwBIUvk26XURRrOHhmGJ/dW&#10;Y83ylji8tToenU+wRYZPtcbjQoItGLxzmgA5ReVxKopwiCUoCBD2CyRvbmWgb5fySEuugBlT+6BJ&#10;ozS0a1aGn5VFcCXZNN5HBMmjC6m4ezoB9wiay0eTsXZRGF5cr4kZE6NRKt8HWJpcAxvSo7CEMJCt&#10;FEBSPIBQhayKD8PqOI5R7iOBSoT926i2dmfHYjQVS0jJYgTIIjy+c8YBwDvjQ8AwgHgQkMO/7p0B&#10;4tv1QF1jBQ5CxkDjzcCyvlzzAeJMz/QAcmEfrws4u3DmaH8a39pPdsF1Ko87l3tSdfTF01sD8PR2&#10;P4PHo+s98YTlc8GD9uhKD1MjL+8Nwl3WBZB7vH7+ZFucPdYWB7c3wo51dbFtVT2spQJZt7QucmpW&#10;RJFChaDDxnxzK9Ddug+Fs0pSeVSpFGTtsqXy4cCWWvj2XTe8uNsGD680w62zDfh/1IL/lx3w9k5H&#10;Wnu8ud0Wb2+3w6d3OuCrx93wx68H4pOjnfEkrRempSehV3YlbA2vhz9sGoL//MNA/OWb/vjLdwPw&#10;nwSJciA288pWmQ/FP3/TFz++64ofXnfGL5/1oNIYRBUyEB/f747v31KF/HEkATKCpo0VR+F3r0dR&#10;hYzCD+9G4ItXw7BtRU2cGzIQD5qNw77KtbCobAyOtxyIPfU6YV1qM6xPa8nfh2bYXbMLTrccjev9&#10;ZuHKgGnYXbszZlZMweKwbEyvnIoxIVFYHpmD/SndcKXdJNwZuRBruvXD6mbtMLV+E3RsmIWeDflv&#10;mlIdndslYOzwuvzd2I4//O4LOli3LYrbGsUHiUo59lyAOOfvnLqvUEwleM7eLx0UHCACULC2e45b&#10;t+LGubGudNfyPFcloaA+f8aVrzi075UDiQOHf1RtIHRFiLi9rlgXPDyA+Cbg/P77T9C+RRMsbt8D&#10;TybOJTSmEiCECAEiiDwcPwuXR05GVng09g/6CM/ZN3fyBmgdRyqBkUzTduxKksezLrOQ1UpCQhBZ&#10;SVuu1efKgXgA0RRdW+tB1UH1oW3ZBY5oWjhhUmvDXXSYux0xyTXRolU7RHSfhw9bL0EBqo0CdOYF&#10;6cQL0omrnp+wKNR2OcomN0PZymEoWn+cO79DuQwBxCAyx3IjQYSPylJtWbLf4CHgNJ1uSiSIpb8m&#10;RAsEbcNEjpPqMHDouSyD+JlSIYUbTqUpif7M7U/lKwoDiQcQ5UUCoSoPHlIaCllJdQggztj28h9S&#10;HYKHC1851SFzEMlVIFpQ+MnLu2iUk4kmIcWwvnasnRK4h9AQMHbyF10g0TReV0bRqRIqWZFYlFAd&#10;PVoE8+0yjU5bCwdjCBGX53hxNZEOIoOAKYeGOQ2xfOlClKtQEZlpxXDzJMFylkrlElUI1cW9M4TH&#10;SRmVyCnamRhLokuhvLuXikNbk1CmdCkUDwrmGy/fhGlFC+fH/g3RVCEpeHghmSaQJBnIbh2PxYX9&#10;cTh/OBHb1iajfNmi6FI5BLuzorFK4atEN9NqjRLnVBpLCYpl/FlWUX1Igaxl24yQ2abzT2rFoXt8&#10;NVSj6jpxaJNtPOjg4dSHgeBXcPg1QNTWNctpXNJMKoLAB4inKpyK8YHhh6y855lSEWyUUOfYK4dx&#10;/sQYnDrYBuePd8CV052oJnrg/rU+FrZ6KljcFTD6UXH0JTD64vX9QVQivakK+uH1w6FmT9h/72oP&#10;3L3Wk8/vbgA5vKsp9mxsgPVLs7F8bjqWzcpCUlRpFCMkihcjPIoVNID4CfQimpHFayVKFECNavz/&#10;IUDKhxbE/s05eHO/M374tA/++G1ffP22M57daEEKUZw8AAD/9ElEQVTgN8brm23w2f1O+PR+R3x8&#10;tz3rHfDN02746WUf/EIF8Xwk3/wjG6JTRBlcrdUOf/3kI/wHIfEf3w3CX74diH9nabOuCJF/4fif&#10;P+uKnz4mOD7tRgUyEH/4YiB+fNMf7+70xmv+zG9Y/vn7UfivP3yE//yZIPl5NIEznp85Gm+PjcL9&#10;DX1xdiL/LXrPwqmM7thepSbmlqqG7alNsCGxEaaUjcbsikmYUjIC44JrYE6VVKrxrthZtyuGlqqI&#10;QaXKo0/xMuhbIhRDgsthbrlorAxJxan0PlQ0y3CyaR8sLl0D+8Ka4Gq9Yfhs6DpcoDrp2ioVH42u&#10;i907htPBP7QQz7d2OJVA8jIAEjtD3AOKnysxkxNnaW/+nsM3NWFOn9DQ1urqo/lbkTgoOEg4EHmw&#10;sHouUAL9NHu+pzhc6RSGSr/fFIeAYRDxAKKw1RcqHUBc3sObgRWAyBv82x++xcih/dAjvQ5eTl1g&#10;6uPF5Nl4PGEGHlF9PKEquTFuOuIjIlCbSuA6r18fNQUdZx4kDLQNu0JZLjxlAFFoSgpjhQcQlkqm&#10;GzwEGm+KrsJTMYsEDW+KLi1uxV2kzjuLjO5j0a5VCyxethJZI7fiN03mGiwK0JkX9KwQAVJQACFU&#10;CrVbjpIZXVCxSlVUaTEGhWwWlfIZMtUJkDbe8bS04Las815TIISFzEJYzRTGkiqZyvY0wmMW4UHQ&#10;8P6iAomS6cqdKIRFK0SAFGik3Xif3siFB2HgK5E3UiWEhDMHD6c6HCxkUh4u7+GbA4ifOH9KgPjg&#10;+HUY6xq+fvcEa1fOR9UC72ManeW6WlHYmR5GBULHSduZFobdVBwCh6b37qupUwerETDVMT26Evq1&#10;K01Hn4z7evMnCBS6kvp4eysZ5w+koGL5UijKt9ff/N17+OCD39Lxv4896yLo7B0sbp+MMrvDugBy&#10;+5TOCNFMLCXZU/gGmca34GiUCC6J0LKlEVyiCP7hNx+gXmYJqhR+7lmqGSqQh56qeXQ+GbeOxeLy&#10;wVicPpiEBvVCkFSimG1Nsj41EisJjhUGDMKCqmIdFYiAsiSuGlbEVbeNFWWrqUbWEio706KwlQok&#10;o1JppCVGGjS0I685dzOBxJXKg5h54LCTCGnXed0BRDOwlBiXeX2sO/A4c/BwEDFo+FN6vbE6avbS&#10;mXk4sb8tzhxpT5B0wNXTnXHzfHc8UqKcUHh6uy9eEiCvCI0Xdwfh9YPBBMoAg8ubh8Pw9vFwvH00&#10;HC/uDcSjm73wiPfcpBo5daQ1Du9uhu1rG2DlgiysnJ+FGWNSUbVcMRQnNIoTHoKIoOGS5wpfESbK&#10;ixT9EJUqFrOcSHi1Iti9vj4uE0hPrncnvLrjh0/64E/fDcTXVAifPmmLzx8LHO3w2YP2+Jwg+epR&#10;F/z4shf+8PkAfENVdDmzFRbFp+DZwG74n3/SPlcEwE/D8Z8/DMG/Chpvu+LH1x3xyyddDSJ//noQ&#10;/vjZAHz1lD/jzR62YPAtf66Pb7F9uxe+ezuYEBpj8PjPP4zBn78Zg1cLpuFaziDsKp+BW63H4rNJ&#10;23C16Uhsr5GDJWUjsbxiDHZltcKkkAiMDq6KtVXrYnmFNEwsxd+TuCZYX7MtoVEeg0OqYkZ8Layu&#10;3Q4bs1tjQflILCgVhv1VmuBZp7nYntgAS0MTsLdaU1xK6o1PB6zGJxO2ol2teDRvFY5Rw9Jw7MBo&#10;/Pz9Y3xLpyqIfPOFt028IOJbACQOJv5Ghc7R+3BwEJA5aDjLhcSv684EjbzwyH2Gma4JDAKFnmUg&#10;Uek+38+H2HRd9XlhLLfug9/bAJKbPDcTSDyI/OGHL3D51FGs605lPGUOnk2ajaWtO+LKRxNxb8x0&#10;vJw8H7Nbd+YLaCWUKV8eizpRRU+agdHTtiCGALEciMBAVeHnOJKW37SwlZSH4CE1ojHaOFEJdsEi&#10;av5Fl+uYfwnRVCMZq+8gpt88hIZF4aPBvXD4NJ87eCPey5mOQoIE3/wLCRx0/IXp0GVOhVCdtFuM&#10;EnUGoXy58qjdZSQVyAI6fTp/OnspBcuJtJ6PEm0XeRChGmlJVUGFUZSKw/IgTafRnCIp1mgKijaS&#10;MmF/c3fqoMJYRQmTIrynMMcXaTrLAFKI4wiQXEiY2vBCVC457oHF4KG2wlVOabjtSVhn6YPDz3sY&#10;RKg0cgHi4KFkukzjvnx7H/XrpqNemeJYnh2NbYTE9uTqdlCU9sHSgsJtKW4TxV0KaWXobJCqBEx1&#10;fFQ9BP07lsazKylUIG4GlkJYSnS/uZmCs/sTUK5sED7MV8g22Pu7v/tHVC77Ac7t04LCGNwiOG4e&#10;J0BOEB4CyOlYwoQgOitlkkZLgfbGeno1G53bVEKB/PkJj/cRXa0wTu6Ms9lcDy8kOiNAHlOBPDyX&#10;hBtHY6D9sVbOj0GloHwYF13ZVpavTIzACoJhOcGwhIrCAKKZWFQly2KrYyXVx0qWK2JrYDUhsiGF&#10;CiwjCmv4b1I9pDiaNKhpu9j6YLA8h6kQAcODgZmra9rt9Qu5/a5P60V8gPjjabzf8hs268q/5mZ2&#10;uXv2su8Q65txbH8HnDigdRttcfpwG1w83g43z3YxQLy4NwAvac8JkWd3+TYvJXJnIMFCoDwYirdP&#10;huPjpyPwjhARQB5eJ0A49tqFLgajfdubYM2SbAtfLZ6Rhl6dwlCiWH6UIriLERxBxTUDy+2+G9jW&#10;xLZ2/5BKr5gl1jOTSuPU3la4xOddO0V1dK4bHl3rho8f98G3b/rin6gg/vl7KoWv+lA59MBXTzrT&#10;0bfFJ7fbESSd8BPVw9MOXXA8sgGeT+kM/GU8/uP7oXT6A/C7N12oHNpyTCf8y1d98YdPB+BLPveT&#10;u33wjrB4fZ2K42ZfvJWx/U6LB+/3wxdPBuKfviZAfjcO//mnj/Dd+bH4YtQ2PGo8DrurZONASjO8&#10;Hb8B93vPw60W47CrRn2sLh9FJVobyyLqYl2VHFyL74vrsb1wKrErzrf8CBfbjsORhgOxr0EfbKjb&#10;GftbDMX5bpOxW2GvqPrYn9QBR2t3xsoqsVhdKRkHajTDpbT++Hz4RjwetRJTW7bA/KmtMWtqY2xa&#10;05rOdgUd7T18bRs1PjWIfKfzRr7KVSQ6Q8O2jveBIpB4EHEg8c1z/KwrfOWHrXxI5LW8sMjb9nMj&#10;BgwDiKDFuqBhn+n6HDx4zVMgtvrcwlf8fgaP1/hGACE0BA/b50p1wuO7z17j9wTIvaOHcXPURDyf&#10;NBPfzF+KhglJGNu8HR5NmIv74+egYWoGyleuipDyldCtVg4eECAjJm1CLIGRuOwy4mkCiJSHtmd3&#10;yXNB43ogrKWTAqMXXkTkgosIm3eedhFRi68ja80d1FtwFFENOyEmojrmzJmG6ZtPmsP/X/VnBNSG&#10;Dw3fitAKERBSJvlaL0DhBh+hdEglJNVti3Jtl6ColAJNpdWVw1AYS0qk9UIXlqJCKaJcRuPphMJ0&#10;K4s2nooijSajcMPJBIrgMYv36+RBKhZ9NqFSWON5LX/9yQaR9wQCfxGgg4QHCrVZdwlyBwqDhpXX&#10;PQXi+m2thwcPK/PmOzyI+DOxVGp21/1bZxBZJQT9oiry7Uk77xIaVBw7CQxBQwDZSoBsS3W2NbU6&#10;tqRRgRAkY6qVxaDOykUk48GZREJBaznoyHXeByHy6noKZo+vgsrl+PZa9H0kRhbEwY1R0CaKt6g2&#10;bpkCcTB5djkeLwQEKog7Z5KpQggl2gO2tXni/QvpWLMwCqvnEzintIiQY04pbEbloVlZmp2l73GO&#10;EveokvdJGNi+HPpWKoeVKRFQ0lwqYznL5QIFy7Xs10aKgohTH1QlMgthhVsiXScwLua/SZHC+dC3&#10;Z2v+e551MCAYclWIs1xIEBqe47c1HCwNEn6f9XuwUL+Zf80tRlRd60TMLuy21evqO35wEI7saYaT&#10;B9rgFCFyYm8LnNzbDOcOtMCNc51Mfbx+OBhvHg2h2pDy6I+H13rjBSHy4h7ViMJXD4awf6DlQe7z&#10;bf/mxS5UNR1w9mg7HN3XGqsJj3lTUjF3UjJqZ5RFkYIfIqSUA4hCWIKHVqELHoUFDykRwkRrQPJ/&#10;+CGa1K2Aswfa4vKJjrh9vivuXeqO+5d64P7FHnh8pSfe3KNTf9IHP7wbjD9+ORT/8s1Q/NMX/ako&#10;uuCLh5qV1QY3J9XD0XpZeLisMX7+pAevdaU66YU/ftHTEuV//GIQvnnOn/VGT7wkBF/f6OOgQRXm&#10;4NGX8GB5uw9VDp32o0H4/tUw/Nv34/HvfxiN749Nwb8uvIRPey3E3hqNsDw0BivDUnGhwzC8GbEK&#10;TzvOwLYa9bA1sTmOxnTE1YQ+uBLXE1fjeuNsVEdsr5SDDZXqYHNYY2yLbYnl1XL40tUJu1La4XBO&#10;P9zoNQv3hizCruy2WBDC37sKsdhVpQ7OJfTEuz7L8eW4Lfhq+g7smN0Xk8bUxfaNXfD7b2fjxy+W&#10;45vPtePvM5ZPCBGWUiQKa3mKRMrEVyc/GEg8R24KQXUPDgIGS8t/GBT+38Cw8b7pmgcfFyLzn+3d&#10;77VNgRAUefMepjxU98Bh4SqZAYRtmoHEA4jlQb79GOsmTsStURPw6ayF2NJ7AKpXqYraCcm4MXYm&#10;HkyYgw41a6Mk3+5LhISiW+16OD92GjpO2WF7WmkdiGZhJa1wCiSWfQKKkumxiy8THFIZ5xBBaEQs&#10;uIxIQiNhyU1kUJHUmrYLGe36ISY+Hk2bNsHYeeuQNWwL/lfOTPxj41kWovJDVoU9kEiF5IKEfXTu&#10;Cm0VajETZWskompkEsq05L1UHkUECCoFA4hyGHkAUpT3F6HiKEIgCBxFGk8jOGRTULjRJILBAaSo&#10;VIqew2fICjeZiUKNCRECp0D9KSjUYAoB4uU/8qoOs8dObQRyGwYSl/Ow0BVhYdcIE0HD8h1ezkPg&#10;ePGAJuXBawLH84dXbOruU5qOsz1yYCvCShbGeMJhQ80I7M4kNNIJkHSdPuhMCkSms9G3EihbCJHd&#10;GWH4qGoo+nUqS2DQ0Z/V27+S4u7AKJWyN7c0vTcT5/YTGqcED4LjeDhunYjC/TOxBpqTO2OwYwU/&#10;Y2UEdqyJxZXjvOdyKm6fSSIsEnCXcHp8MRlv72TSKaTbc++dijNTLsU/oEo5E9s+nnaN93VML4lF&#10;8VQXhMFSASSe6oJwWE5YrGTf6mRtXRKB1QTKipiqWE9lspF96zhGmypuTY3GkewY9OV9H+b/AOuW&#10;z8STO6fM+SsU5UJWPgAIBCkIKQcCRCrjmiAQAMPf2Pm9pioMImprexMZ+65pjQftildqvYfUx5lj&#10;c3BwZwsc49v92cNtceYgVcj+lgRIUxzbXh/nD7WgCuEb+KPBePt4KFXGMDy7048gGYJX9wmUR9oI&#10;cJgpEamSV4TJ0zsDcI9O/fKZjjjB5+3f0RQr5mdj9oQ0TP4oDdUqFkHp4EIoU9oDiBSH1n8QqA4g&#10;XiiLAClSND/y5/sA3dvWwKVjnXCFALlJgNy92A0P+RmPCbJHLJ/zO76ic//k4UB8Qsf++eO++OZl&#10;H/z86UA7evbP3w7Cn38Ygl/eDcTXjzoYXP7tu+H4yw/D8YcvBlOx9CMweuH5lR586ehpeY63AoiM&#10;4JDyMIDcdQD5mErsc8L0yyeD8fvPPsJffhmPn65Pwp8WnsSLtlNwkMpgTcVULCxbA/PKVsGKcKrX&#10;9CbYl9KZ4OiFkxHtsLdKfeypVhd7q+bgUFgjy5MsKZeCheUysKRsJrbWaIIdNZpia+X62FG9Ec5m&#10;98HtLtNwrdc0LKsSj8XlI7GOKuR4RBs8bTcbHw/bgI+nbMKGeV0xYUw9DB+azr/lifjDN9Pww+cr&#10;qEIe2qFVX1GJ6Nx12zre8iMOHnZqn5wy64HQFh26DxOnDhxALExlMPDg8Lfw8MBibb/0rltuQ8/y&#10;6lZqjJ7tQSMXHE51CBa++ggkzv/GDCCfuXzItxy3ctQovJg4E7v7DkDlipUsl5AYHonro6fg8cTZ&#10;OD9qEnrWa4iONevg4OARODB2BnLmHkXCovNIXnLBrQVZdonguESAXCQ4LiJm8SVEEyYxVCExy2+x&#10;/wZiZxxHeJ95iGzcEwlZDVC5ajhCwpJRvX4fpPZfRSe/AL9tMBMFm81F/mZzUEAO2wOFMwLEoMI+&#10;L5RVSKEkOvqChEJIcnOUr1ABJahGCrZe7O6hw3cQoYJQEryVkunzTUEUkpKg4ihKeChkVaQh4UFw&#10;FGowiXCYSHUy3YW5PHjkAkSKZRoKcGyBBhPx3lefPMXXnz51s64IDpkWCfoAcebgYSZ4eACxkJWX&#10;LBc0nmt2lQcQzbRyuQ+1BRBngsjn7x5iwbxJSChRALNrRmJNenUHD8JhpweRHTqJUGEsz6RGtFOv&#10;xo2pXg5tG5akg0+iAqESOJ8UAIdMOYnHF5L5hqjTBrXGQ/mOCNw+EYHH57VTbzL6tgtBUpVCSKxa&#10;FDHlCiK6QmHUSiyJVXMj8fH9TMJHh1Il4d5pN9vqiY6/vUx1QvjcO639tdyW7wKISoXEFM46vCMJ&#10;rSJK2nYkSxPCDCCLCQKVyn8oF7IxjYqGsFhFoGwgRLZo6q7Wh/D6ljTBIx6ra8WhRIEPUK9WOh7d&#10;OmWhJoHhqoFAAHFqQ30BkBAKPjwMCNq6RMDwNmG86vWZCSLWdmpD+2lpjceVc7usFDx075WzW3F4&#10;d3daS5w62JYOugPOH26D01Qep6lADmysRYjk8I2/i1MftBf3+uHl/QF494TQuE9V8nAY1cdQQoXq&#10;g0B5rTzIfW150tnWgBzcSSe4IQfL5mZi+vgUdGwdhqBC/4jqlYqidElN1dUaEC//YWErNwNL8FBY&#10;S4sJCxG0w/vGUX10xrUzXXBbU4WpQB5cdgCRvaBzF0A+vk+ASC3xe6r94mZvfPGkPyEx1I6e1VG0&#10;v/+kH375hOrh5UBCoA9eEBpPL/QgPAgiA0gPpz4EDNkdWT98TFP9rT6HAPn0wSB88XQovn0xBP/0&#10;7Vj8dG8ivpuxC887zcLl1F7YVaMu1lVNpqMPw8wK1TGqajzWxDbHhajOuBDXGQfC6mFm6eqYG5KA&#10;Q+EtsbtaI6wsl401VetjadksbKrSEBsr52Bz1QbYQltVvha2E0z3us3EofpdMD+Ev2fl+bIU3ZbQ&#10;mo3PR2/Hx9O2Yemklpg6pQHGjauHwwf74pdvZuHHz8fihy924stPn9Me2cFv3wggvv0NSAJKxFMC&#10;pggMJIKBc/p+GYAH7XsPLLnKwoHBjXdtwcO/HgiVCSr6DEHCAKLSwSPvjrtu9pXqNB8cNNua3VMh&#10;NpX320+xdvxEvJk8G3Nat6XKKIOyVBtd0rNt/cfNMVNw/aMpuDF6Mu6OmYyTY2aiB5VD8sKzSFl8&#10;FkkBgFxGwvKriFtJUOi8c23fvvgCYibuQvUe01E6rTmKhFZHeQIqKimNzr4lgusNQ4lWdMotFiJf&#10;Q+fo5aQtNEUrKIfdfG4uPGjqE0BkGmcmgLRaiBK1BiA0tByKJ7dBAQKkYPNZFnIqwutSI7aGwxYE&#10;zre+Qo1cuKqoSs2oqk/lQStcfzIKsiwqgHBc0YCaceqjkNSKFEjDSchffwLe2755NaZMGEvnft3W&#10;frx+7OU9DCIOHqY4WP8/Zl0RDi8FEJlUh2du9lXu4kEHGAeQFwTIFx8/QK/e7dGgTEGsqh2NjVlU&#10;H2k1bBNFX33oFEJTH4SHUyBytDVs3LyYimiUXBTnDkSbM1cOQvbkIkuqAoWzHtjGinT2hMe905GE&#10;TSReXY/D2b1xaN2gLCJLFEHNSqVQu6qsNGpVLo2YUiVQrVQhTBlVAdeOCz6ZuE2AKK8htfOUEJGC&#10;uUUYacqv+6x43D0VjTsnom07+QXTwtGmfEmsJBCWEBaLfUt0IFlB20qArKLqWEmArGdbANHU3U1U&#10;IUdrx2NReqRtVx8TXQNnj2610/2c+vDA4OU4HFBciMm2KfHaV2SCAsHhbwF/5Zzg4Oq2otwzg4dd&#10;IzjO5jH23bhwEKcPj6ODb4Yje1rYdiNXT3XC+aNtcOZAS5whQPavz8bu1Rm4fKQ1Xtztb+B4cqsX&#10;3j4ZavB49YDAoL24O9gWFz4nQF4SJi8fDMPls11sP6yDu5ph48pszJmcgMljklEnoxxKFP4tYsOD&#10;CBCtA6HKMGB40NCRtsqDEB4CiJ2VXuB9S7xfPd0FV/gdb1/ohvseQB5d7WVHyb7UNGIphXsDbHPD&#10;t/yub1h/xf7XtI/v98dXz1zI6Zung/GpQEhQPLvcHc8udbNS8Hh+pbspkDcEyMdUUh/f6Y9PCI5P&#10;CAzZO9pb2sf89/j04SA+cxi+fj4MP302Cm/OEEiTtuLzjzbhZYeZOB7dBhsq1cTaSkmYRCUyKbY2&#10;XyZa42j15lhbNgVLQ+MwOTQGc0ISsaZsNs7H9cKx6M5UHS0IjUbYQqDsimqO9dXqY1mFbEwIjsHs&#10;0ik4lNYdp9sMxIa0htiZ1hqHEzvhcYfZeDpwBe5MX4Bl81pi6ZLWWDC/JVau7IDPX0/Cz19Nw0+f&#10;z8A3n17Elx8/JkQeU408I0ho3lnsFtbyQGIqhOZDxMxXC3L2VvfNA0Qe1REwjbXS1XMhlHtd9qP3&#10;Gcp1CCACRS5AWBcoPICo7Z9xbmpD8KD5IaxvP3uBP/70BRaNH4crwyfgChVHnzqNMK5pa9weNx03&#10;xkzHiWHjcYaKY/PY+Zg4dgmaTN+H+PlnkLrkPJJWXEXq2ttIXnUTyQRI8sIziB63BdU7j0NIRguU&#10;qhGPEDr08KqV0LFNC4z5aAQiI8OQ2HowitPBB7VUonsmnbQLMymhXZT1wnTWhQ0eVBkqvbpmVwks&#10;BVgaSGiWWOf4AoRDEaqCkEqRKFkjGQXk7HVNOQs6e1MTfLZbZEggNCEIGk2xkJXgUcigMRGFcljm&#10;sGS7iEJbfE7AdI/dJ+VCgFCp5M8Zh/c++O3fIyE61oChvbACKkThLIOHl/cgJDQ917UdRF48ZL9U&#10;iAEiFxQChwPGFet78chrPxBAruLzN/fQslUOGpQtjJW1I7A1K9KgYTOw0sMNGk6BEBpJ1ahMIuzY&#10;W4Wx1Lc5JQwpIYWweUWEhZGkFh5THSjcpES6VqYrv+G2Z5dFER4JWDKtEmqnV0a+v/97RJcpjDrV&#10;yqAerW71ENStRqtSBlWKF0KHNq3RsFY5nN4dh8dX0nHrlJQIoXQ23mZuCSB3T0vJxOE24XHjeIRd&#10;e3kzE50bl8JIKqRlAobUB+GxiOUigmJxfDWsJjg2ExSrWF8RVw3LYqtY6EpH2+6rGYt5aZEoke8D&#10;1MxKpSPfi4e3TwRCV6YuzhMSNF9FSCX4ysLBgSY1YVBwZgA5uxuXCYnL2vrdbCeunNnJaw4Yl1nP&#10;tR28by8unlqDQ7vb0Jrh6G6+FVN9XKfTv3ikDc4dbImLB1vjyOa62LkiFef3N8fzm5qN1YfQGEj1&#10;QUjcH4Q3j93UXa0R0a68T+4OxFPC5Nm9QfzO3XDhRBcD1OolGZgzJQHDBoSjesVCqMT/3/Aqxd1R&#10;tpptpVCVBxCpEIHDzgGhFSycD8HFP8TyWbVsZti1M13x4EpvPCQ4Hl/vS/XRB09u9HYAuU0HT2h8&#10;8mAwPqY6eKfveo+KhLBT/7t7/fEZ618+HkagDLBZVc8JkScXuxIgToG8ut4LL6lo3go6d/ksGUGi&#10;Um2pEAMIlc6nDwdS3QzB10+H49uXowirXniwcAS+m3YAr/ovw4mkrthZrQnWV8rEiOBKGFw5HmNC&#10;YrG3Rn0sKZ+M9gVKY3xoNIYFVcZ+KpAjEa2oNOphd0Rj7ApritVV6mB6aBKmhSZjToU0TAiJwZgS&#10;4VgZ1QCzqhA+Zal4YxrhXK2BuNN+Bl5NW4uVE1tj6cKW2LCqK5YsbIvly9pRHQ7DH76ZSYBMwg+f&#10;r8fnBpBHdgaGHaf7ydPc89g9iMgMIgSIJdrpuJVs9+FhAPHVhOqEgUBh16zPwcH6BBkb45uuOTNF&#10;onECgx+yEkDss1SneRDxTeoj79G0ufBw9u1nL/Hn33+LxXOnon1CCq4TGPcmzsaDSXNwbNBHmNOh&#10;G3o1bIyc7IbouXAHWmy4iNa0+ouPI3XWPqRO3ILInlNRLotqIjwZJatGIqRcBSTERqJLu5aYNW0c&#10;Du/fhod3LvFneYe//PlnzJw2CQWKlUb5JuNskV+JZlp/MdMW8cmUc1B4qbCnRgQPAUImYBhAqAgK&#10;8rpTIF4Ii2ojP1VIcHRdlClXCcVyRqJQiwXm8AWQgkqOs+5mZvFzmkh9OHgUaTCF4OD3IjgEjwL1&#10;JrA90UJbypFo5pVKPcfCVwRIkUYzOHYy8tcbj/d+83f/H3p17oKvP37KP3aC41cKxM+DCBIOIBa6&#10;sj4aARJQHZ4JHn7S/KkA8vAywXHZQle69oL2+dv7aNeqIWqXKoLlVB/r0qtbEn2nZltlhrukudRG&#10;egS2JGtKK+GiWVqCChWIduqtE1wMHduWsjPPb51QmCoRd07H4eG5eNw/E+1MAKF9fCcJs0aXQ3Zy&#10;Au7fvEQn1RnF8v0dyhd5H9lVy6Ju1VDUqVwGEUU/xNTRg6AN5RbPm4U6acVw91w27pxJITjicedk&#10;rOU5bh6PxG0qkTunYwgP1k+57VIuHElE3UqFDRaL4qpiaTzhwfpC2hLWl1rCvDrWESirBZD4KgaS&#10;TbbyPAqLCI9KxYsgskZlaJaVzhTPDVU5YLiwlAs7XbF6rgWgQViovBxoO2AYOAiIS7LTXmnA2GXt&#10;izpP/dR2XDyznfftxPH9w8y5H9rVHMepFG6c64a7F3rg6rG2uHSoNS7sb4WjW+pj14p0nNzdyLYx&#10;eabwzWPlQpQw728hrVd01pqppcT5A5ayR3S+l053IsB68DOaY/XiLAIkEd3aVkLpYu+jaoVCqBha&#10;GMWlPixhns9g4XIfyoe48JVyIsqNVA7Nj3WL6+Hyyc64daE3HlwjOPg5Cl09oNN/QrXwmkrhpabX&#10;8nt9TGUgFfIJIafyc4JODv+tVAPB8vWzEaYslOd4dbMP1Wc3g8eLaz2pNNmnnA9hJJXhg+OdTBBS&#10;KItqRs81gDwdgq+0G++T4fji+Ug8udoF9+aOwqejtuNB9zm40XAEIdIQK2JzMLRqIpr8tgQVRgPM&#10;C01AuyJlMbh4VYwoE4MthMXk4hWxqHw0ZpYJw9QykZhEYAwvEYbRpWMxrFQE+vD6sOAaGFsmAmOC&#10;q2JW2RhsrFgH+6q1wvUWE/Bm4lacXDgeGzYSHgtaY/a0JoR3W/6b9cR378bhly9n4ufPp+Grjy/g&#10;i3eEB0Hy+SePDSKCiVMjhIjUiJ9gp5kikRKRo/cdO+u+8/fVhB+Wytv2cx0Ch0HFYMLS4KG6M4HC&#10;ZoMZQNzzrS8POP5f+Q879yMADyoo2o9fv7N9AHWuR/vsbCzs1QvdatdC4+xMLJw7DQ/vXcH0qeOQ&#10;nZ2GrFo1kV4zG5GJyQitFoaw8DBkpiSgU7vmmDJxFDauXYxzp/bj3av7th2+ton53XefErKvoTPt&#10;FRb8ke02LZoguEI0qrSfY/DQAj6Fivw3fR8gUiI+PJwJGE55CCAF2eePyU8nr7xHyVr9EFomFOUz&#10;OqAIgVLIS3oXbDSVAJjKz9E6j+kOII2noGhDQqLBVBSsR4DUnUB4jEe+uuNNjWhVuw8QhcIKCSBS&#10;H4JOo2kW5spXdyze+7v/7z0smDUN3/IHVPjKAEJwGEBMeUhlEBKPZZp9lRcmTn0EIEJ14Uw5EAeQ&#10;ZwYRBw9BREpEO/GOGtoLUYXexxKCYUlqVWxNUxiL6iO9BrYRFAKIP/tKZ6JrRbrCV9sJGW3vPjGq&#10;AsoF/xYHt9Gh07HfOBZLpRCHu2e9g6FsB163F9bVI7GIqRGMs8cOUJo/xGdvH+DArrVIiKqEQr95&#10;D5WL5EPR//Ue+nRqhc94/fG9c/zjeYT2rZtg7sRKfAPNwJ1TClXx+afjqUCicf1IBG4RHgLKPYLr&#10;4/s6Wa4cOoSUxBoqjKWExnKpD6qMhTSFs5Zqmm5cDct1rE2qQQVSGeuTwrCZ4FifHoXONSrhw/f/&#10;EUvnjueb+mk6V+U79pvCsDM/BAoqAxeK8uDgqQ6VucAgPAgFAeMSwXHp9A5cpBk0rHT1i1Qa6pdd&#10;OLnN7PzJLbjAa6eOzsWBHcpPtMChnU1x+kBL3L/U02YzXT3WBpcPt8a5PS2oQHKoQNJwbFs93L3U&#10;1RYJvnwwgOAY7NaF0ClrXYjWity+pA0Xe+Du5V64QztPRXP1THcc3dsaG1fxTXpcDOqmlUVwkd8i&#10;qnoxhJQsYADR4k0DhQHk/0fXf4ZVtW3b2uhcYSYVRRFEMZFzRkAlqCAioJhzzjnnnHNOKBkRkIxE&#10;AQFzzmKOM60d1tnnnO8+z71/yy21td7Rufb+fpSntR7GYIzBGPXtpdbWWteuQ1JY7Sxb031YoAMB&#10;4utiiZQjMXRI03C9drpaWkUWchR4SC1EllV5ycAuNQ9JWwlAPhBy7wyQfCDoBBwCkHd0JV+eLlNQ&#10;aKYDEYi8IPya+XzN1/kcbF8QIC/5XAINBQ86l9ciPl7cx7v7dDL8DD7yb3x+uhSfnxEedCEfHi/F&#10;x+dLcecSYbx+Mz5tycL7RSdRQyeSHzEF83r4IOxvFshwHYydhMPA1lbY7hCGZPchqPGfRHC4YW9P&#10;b+zs7oclhMVUy25Y3sUHW+z7YFlnX0y1ssfiLl7Y5hCCZV08sM3OH2kOMagMJfhHrsPteYdRuXsT&#10;0jJm4tTx8di6fhCSj0zAg4t8v1cX4d/eb8E/v2zFHx9SeaFHB/L2PgHyQEHko7iR908YDMWNSDrL&#10;TGnJfcONtJY4ETXcV6eZ/jDmjigAiFrgYW7/qwyoGOerc8V1CBhMcMjzKmloCEDUccq8l7ks3a5g&#10;wb64D/0aBSIaHrKMibwHmfQo93qXi977dxtQXVWA18131Uz7j28e8XW/xOunN/k7KkJZUTaqyvJQ&#10;U34Rd27U4gOPywKT//z39/jnv71X91P5hc8pj/tEaHx884TniB4riPz25TWan91Dv7DecA0agJ7D&#10;tsJ6+B4VnNsZ4BBHYUJD9lkygKtiuQGPP4FEaRfa0l1IakvqFt2dfNHd2QdWQwkG7hPXIIHfUrkQ&#10;nc7qYABE1T7+BJANaBO9TjkROU9cR3sCrp08P5+nHcEhQ3fb87FtY9ahddQqfOfv7car3XK8JYlf&#10;PiQ4TJlDdgUY1DMCxISGBoeGh6p9GKkrDQ9Cgq0AREOD+wyQyLYckxtK5V84g+684l8a4IKjhEIS&#10;YSHgkIK51DzkvujpvaU+4KaG9OZGSFpLXAlBE86W272s2iJ2QCdcrQjBNQJElhO5Uy3LugfiNuFx&#10;pzoAr272wdKZnTFh9Ej8wh/Bk7tX8PReI38cD3D3ehXWLJ2F+OhwrFrKK9Z7V5Rzun/7Ml6/uIUz&#10;Jw9j7JCOavXd24THLXEghMXVUm80FXtynxTUg/D0SjBuVPZCP8/22OVPZ0GXcZwAOSbOg65D5n5I&#10;Af1ogJuecS4AkSJ6gKsCiCzdfrKvH+Kce6BV61bYuXEJAVJJl6EBIs5DAKHgoEDyFRotwFAuw0xH&#10;aach2/VVdBV0FvV0FiY8pC/7FDQqBRoZ7KcreNRWpKl9JRfno/AC4XFhBAqzElBHYDxsmK6WJGks&#10;G4X6whGozhmKktSByD7eF8Vsb1yegEc3xIXMJkQWKoDI/JCnt+fjTtMM3KqbpgrcTXQeMlejqmg0&#10;Xc8UVBSPR8a5WKxb7M+LglbKTQR62aCzjaSt2lAEhjECS9yIroHInJA2Kn3Vvl0r9OZnn3kyjs8/&#10;VS3s+IAB/zEDvQwllqXlZWmVZjqKVwz2r+/KUiML8J4BXkZjvac+KBeyWO0XF/HpsXYkr+ioXhKK&#10;L+lCxHXIUN1XN+biOd3Ny5vzCBDtWt4SHpLyMvWO71/qH/I8X54vx2fq0zPCQ8FkOZrvLET9xRG4&#10;tZf9hUm4OWwNrgxegh1BsRhpaY9i39HY1y0AMa06YAHbk04xakjvafsIrLfzxBaHXljYxQ1TLLsT&#10;IF7Y3CMYW7v3xrzOblhq54Wt9iFYYOuG3T1CURA6EbfGb8KtGTtwf8FhnF4yGYsW9MWubYk4engs&#10;jh0ch+Stk3Eta5IaPfZfv+zGf37eSxciA14eqYuqD3Qin8SJKIjQiaiRWrou8ufaiE5l6dSSAQFT&#10;BjxMMOhWg0DPM+FjZP+3MOE5JjjkuCrUmxJoyJpX/JuqiG7AQoHMAIgpuV2tyISHBPpfRbxw/oXb&#10;Kv3G1/uff7xT70FqPnJMzpW/oxePfId/p2Q1Yrn17S+E0ad3TwhZgQU/m1eELKErYPn4mp/bNwCR&#10;ViDyb3z844c3ERgQCDt7b9hFL4bV8L0aFupKn25CgUQDpEUCCgGLzAJXDmQ3nYektPR+i8QdaDPy&#10;MGx7jUDPrt3QMXI2LIbThUgtQ5wGA78VQaKG7arhuptV207SV9EbFUAkJSUuRGogUiy3JDwEIG3Z&#10;byuug+dbxvEx4j6i12iAHN23Wy1lotJVBIdIXIdZ+/gWImYd5MUDLRmmq1NXAgkNDJ220vM9FDCU&#10;CA+CRR1j++JRE968uIn+kb1UGutQuDeOhrohXdU46EIIDymaiwuRFFZaqCtyCA250ZSMwspim0MX&#10;sjfEBXZtfsKeLQzm1ZLKoioID7qFmyIG/MeN4YgMbo+j+3fQVdwnQBqUHhMkMtte8rfns5Jw60Y1&#10;Xj67jvu3ahRA5DXWVhVjcH873K0OIZwIj+pAXC/3QyPhcbXMh/v0kN7HdaGYMbYbRnbrhLNh3ip9&#10;dVylqDRIThAaxwgSSVclcVsAcpb7ThMgp8WJhMhNpOjEwnzg06Uj/LzccZXuQ9JXquZRd/GbdJUB&#10;jxoNDxMWOhVlpqUkJSWgoLMQWChgZLZApJ6AUG6jXMPjcnk6lcZtAUgWA/pugmMUncFotsPp8uLV&#10;Krqyuu4jAuQqHUhd/nBUZsejODkKWUd7ozgtGtdrxqvhvI941f6UQfURg+3TW1JUn0vnMRWNFRPQ&#10;QHBcLpG5JCOokWiqmYzrdZNx6WIcpo12RIc2f4eXkyVcetJ9WNFdiPNoR6dBSFi2b63TWZRe0l27&#10;ESmgh3q2JUBiCbHpagLh/at0SwSIpLEEJrLA4ws6EA0QOgbC4d0Dug5CRAFEiX3lQmT0FIHC4woo&#10;UmwnDJ82SBprmgLIK8LjlQBJnlPVPDRA3tF9iYMReOjnXqTSVwKRjwTIBwLky4uVePdouaoJXc+f&#10;hhc7TuDtmnRcHbgQB136YnZ3L1zwHIZct3hs7uaDGTbuyPAejk22/pht44y5ndww28oRy7h/i2Mw&#10;1nT1w8pOvtjm2BcT23fD4s50Ho6hWN3dH1sJkPQ+Y3BvwV48XnAUt+YcRvrmuZg2tTdGDPXFhnWD&#10;cOLwGBzcMQIndkXhdtkw/PZyHf7rt134/UM2g95DvOfv5oNyIyKpjUhKhgB5T4AYxXUJpqYLURCR&#10;gM6gbKagWpyHAQ/d/wqU3+UcAYg615Ds53OYjkP6Esx1MV0/v0qhGY6jJVWlQML+nwDC12e4DwHG&#10;F4GDIXkfnyU1947vhZJ6j6r5vH2CX95yP/WJ+sztT+/oMHjso0DDkE716VbAoeEhEnBoeIjEkXzi&#10;c/znHx8xZtRIuPkGw97RA937jEVnAkCK6arWIBKYCFQUUEyZYBFpeFiICJA2VOthe9F58Ep07e4I&#10;W+9IPVqL8FBpJwZ+PdeDYBi8Ce0G02UM1sN2LQaup9YRIOvQdtB6nr9RjdJSEOFraTdkGyy4LUN3&#10;28ljYzcqgLQRgLy4fw0vTWAomQAhTAyAKIgYjkPN/xCACEgELIb7MGscuvbRhMeyrdyHccw4rlu9&#10;lHvSid1ws/wBmwiJg30YXEM9kCqpKwJC1r1qgQhBoQEi6SwZyuuJDPbz+3thsn1nuLtZoThbZoaH&#10;0CX0wo1yKXYHK5BcuxQCTycLpCUd59XEYzwRl3Gvnq/jCt4238G2FXMwyrUTVs+fitcvbxMeNXzt&#10;dfxC3acDOYL+vW3oaELUMN3rlLiPqyXeuF7G7VI/3Czzxva1Tuhj2x7H+PoPBjmriYOyLMlJAQj7&#10;ApDjdFpJwZLC4vuUGojAg1BRaS7uP0aAZEYGYp6/Kyxa/4yjezfg/o0KlbKSorkCiPQJD7MorpxH&#10;lVG/kDSUuA3KdBn1ymFkoVZcRnmGUkuqiv3Ll9JRU0ZdSqFSFUhqK1JRlDtd1T1Kckeqe3QUZMSj&#10;vmScKkA/YWAWgFzOG4rK8wkoONsf6YeCUZwRgxs1E3BfCtcM3AINAYgUz2Vbbi7VSHjUEh5VdC/l&#10;eYncHo4Xd6fQmQzH+aQw+Lq2QSerH+HpaImuthboKKAgPAQgbdu20nUQw31YtOV+w510aPcT+gV1&#10;QPKRaFyrmU6QTVaLNUra7CEdyGNCRIroz436xyu6hTcM8O8kbcUAr8DB7bcq+LMlNCSl9fnREuVM&#10;ZN7IKz72Sf1kPL4yhW5krh65RXfSLIMGKF00l/SXToGZAPnwaJFKX/3yQu4USIA8WYJfmlfi1+Y1&#10;eNAwhwCdgGuHluDXTXm4HbUYyT36Iu6nVtjRrS+q/SbjpGMEFnZywSJbD2yy74W5hMMex3445DgA&#10;O3v0xnJrT6zt7I+dDn2xhMfm27hgS/de2O8UjgUEzHavAbgwZDayBs7EjSU7Ubh9HmZNCUVUtDeC&#10;gh3YumHixFBMHNsLM6f6oSg1Gi9uzMB//b4H//75IAPfVbx7LQB5wABI8XcrBXZVWDcgokdoaYCI&#10;dF1EnIgM89UQMcFg1jdk20xr/Wa4Dy1u/2r0BRAKFgIOgYh2HnoeiEBK4KEBYupbiJjDdpUIDXET&#10;CiB8rcqBKPdBGeAQiaMQUAg8tAQgOvBrgHyFhwDjs0CD0k7EOCawoNvQENEgaUln8Zx//vEJi2ZO&#10;Q8/Y2XAYvFAF/G7uvehGFqohs7JciNQsxAFI8JYUkiqWC1BMgAhYxHlwXxtutx1GgPC8jmMOwLFX&#10;DLrY9YDNwKUEAKHDwC9zPBREDAchzkOG7LYnSCQd1SZ6rYYIAdJuMF1I3CY+Vv62VlsCpB0fq0ds&#10;ETrymAEEyKsnBjhaYHFNA4P7FEiM7WYDFmYK61uASGFcpa6U+xCnQYgYwPhTn0B5zFYgIo+R1XiH&#10;JQ6Ah+VP2EGInKHzSCIwUvq4K4Coegj7Wb3dCA9ZSNETeQISKitMRmex388HIZ1tEBHRDTUFvXCv&#10;Klgtmnhdliap7o2bdA/9Qq0QEdofd69f4T/9AZ3Hdf4g7uLE0Z0Y1NMSp6O8MdHHARcuJPELy3/y&#10;q9tYv3oxuli3xbZVTrh7uRfBQXiU+OBaqY9qrxbTiRR44thuNwQ5tsUmPwecJEAOBOrCuKyqK6Os&#10;ZPKgOBGBiUwcPKnSWHQjBkhkXogM8T3a2wun+/pgf6gvbBksRyVG8/VeMqBBgNSIBBx5RqsBcoUA&#10;UU5D4MFWCuHfpqgEIgoW4jQqCAtxG2wVPBRAUlFdlsw2WbmPS0XbUJA9DEU5o1ByYQRKcoahIDNO&#10;jbyS+sHTazPo7sYqgJRz/8Wkfkg7GEQHMhDXqsbhLh3Ko+uz8YJX+k8MiEgB+2bdVA2PIg2PK5eG&#10;42HTGDxoIoyKY7BukSc6tv0bunduBdee7dQyJlaWhAQ/CwGISLsPXQtp204ciFbHdj9i5MDuOLG3&#10;H2qKxuFa9SSCTFYEnqVuYiUF/Kc3ZuMZJfUPSWFpB2LUPhQkCBQGfoGFHnq7DJ8Z7D+w/5oO4/nV&#10;6XhIgDwjQAUezwkkqYEIPJQDUakrPl6eQ6Wv+DyP6GoeE0RyAykCRFpxIb+9Xo1/vF1PRzePTnMi&#10;bh5ZhRdzT6Gh72zkOQzCAqvuWGHjgQKvMUhxGYwUt8HY2CUI86ydMIUOY0knTxxw6o+tXYOxw6EP&#10;tjr0wgpbdyzv5I7d9n2wu2df7HeIwMwOLtjgEYHT/SYgK242rqUsw+2bC5F6cgQWzu2PXqFO8PDu&#10;Chd3O0T2c8XsGcGouDAEd6tG4o/32/DPX3YxQJbwwuoB3r26x6D4gL8fs6j+1Yl8lnTWN8N81Ygn&#10;AkSciDgGVQtR7kJLuw29z4RGCzyUjH2ExW8KFHwcAfLtc0pfAYKgUG7DkAKI4TpaiuYCNwMgyn0I&#10;NAz3Ic7DdB8mIEyAmC5E9Y1tkXIc/4MEJl+diIifFT+vT2w/vTYAwmP//LfP2LeDwdwzBraTTqJr&#10;/Er09O4Nhx4OsAscDJvB6ww3soPBW9cg2hEmypHQmQhI2hIgqvbB1oKtBslOtBpxEGFT1sG+a1d0&#10;Dozj8+ylyxC3QWAQAEriPAgQqXW0GyS1D8KA8JCiuGqlmC4jssStyN9PEPdB8AyWlNdmNWJLzms1&#10;YDW+a3501QCEwOIrMP4VIF/BYUBE4PEtQAww6BFXGhwCFQGHSKe1riqIKBdyt0GlkCRd1IuB1bnt&#10;91jp74yUMF+k0Xkkh7ipiYNSRBeIiPsoGeCDggj+sPp5oaC/jNryQNEAXyQTJB5W7TE0oTvu1kbg&#10;JuFxs7IXbtf0wY3KEFxI8sP4YV0xOtEHKxbNRmVpviqUxQ0IxXhnWxyO8MKqAEfMHB6P7IyzGBAR&#10;BqfuP+DYTmfcqQ5EU4kUzek4BCBsGy5KG4jdm10JDwusI3yS+8ikQT00NzVEJgW645gJEErWuxKQ&#10;HPPTdY/T7GuAyBLvnjjI84+G8H1H+iO0my28vZzpKnLUEN4GAxyqgG7AQ42cknSVmapi8P/WZaj0&#10;lICDDuNyWZoChqSpasoNpyHbVHWZuI8U3VJFObNV3aMsdzRKLwxHsbiMjFhcKR2pRjA9uz4Td2rG&#10;ofbiUJSmxyDvTCTSD/ZSw3kbykbqNBaD7DMGVZk4+OgmXQADeUP5OFTTeVRcTER1QSLqy4ahrkhS&#10;Y0OQdbov+gZaworfAceurdHdtg2s6S46Eg4dJHUl7kP64jisJH2lU1qqmE6w9OjYCjNHueLsoRj+&#10;jbFqrspdqdcQXA+vzVQrAz8nyGSY8et7Mv+DjuLOArw1wPFWHAOdgnYOWp8eL8JH6s1duQ3tDDxp&#10;mkYZs9kJouf8HJqlNkJXJukrqZsIQN7/DwCR9NWvzSvw5cUyfHq+hPBYi39/twEvbs/D3WtTcefU&#10;GnxZn4v7wzaixn8K0pyjCQdvrLXzxipbX5z1SECR73gkO8fijHMU9nQLxfpOvlhvF4Ctoq5+2N4t&#10;AAccw3HcJRonnKJx2n0Q1ruHYXvwYBwjQPJnzOHvYR5/52vx9uk6nDuSiIDALujVuycSEz2xalkY&#10;/+/jlYu6WT6MsFuN/00X8vv7M2pk0duX9/D+lU5lfXz30AAIAyolNRENEUllGRBRqawXqjahXASh&#10;8CeIGFD5ChAtc4Kg6T6UFDAEJrItQDGAYQDCdCFm4dyUSlmxVY7DgIg4DnmdKv0mIjhUCsuAhWrN&#10;vqE/QUQAQQkslIy+uI9Pb+hgpK+A8TWVJdCVorrAQ+og//HHB1xIO4NObn1gN2Yf7MYdQtcxe9C1&#10;7zj0dHCGg7MHevQdj47xDNZD96BNnARxCebiRDRQ9KQ+qU/IMQKEbRvu/z5hJzxmH4VnUF/YdHci&#10;jFYqaFjK7HJjnStLOggNEA0PcR4Cj9YD16gieuuB6/Fz9Hq93pU8v5m+otqqxxA0UWvQesBKAYiG&#10;gbQmQPSaV7Kt98moLAGMgKPZkAKJjMx6qIfmmhAxR2KZRXQBSUufbQtAqCf3GtWVze2mS4iN7ov2&#10;rf6KcJsO2OrvglS6kZRQN6XUYF0DKenvhVJKIFLUz1sBJJtguRTlixRCwMfGEhPH2aOxTNa0khoI&#10;nUh5b1y7FIw7taEMcIHYt8UeMya4YvLYSLjZWmG2lyO2MLhPcuoBd2tLuDm2xrhEa1Tmyk2l/HCj&#10;jCo12jJf3Lrki9t83nXLnBHcsy329HJRtRuZGHgigEGMDiMz1BsnCY8Dfs4tKSzRYfYPcV8qj6t6&#10;SLC4Ez1K6wAhc4RgkdV7R7r0hLNDd1QUpkBW15XRVQ1m3cOEh0pbZdN5SJ2DIjAUJP5FNSY8pH9J&#10;+mmEh4gQIUhkuK4UzqtK01BesAOF2QRH3mgG+lEop/sozopHAUFRXzyCAJmFFwyc9wmJy3nxCiAX&#10;TwlA6EBSo1GRHct9Uai8MBi3eGX9mAFbahG366eh8dI4VBIeZRficIWgaSgjnDKjkMXHTx1Bu235&#10;Pbra/AznHpYERyt0FIBIzUMAQlnReUi6StJY7QygiPvoQJi4d2uNDYv8kXkyHpV5o3Dj8mR1W11J&#10;nT3la5D5H08Z+MWFvJa5KQIQKXoTIDIPRFyHFNBV2klJJhrOpzvRjkJg8ZQO5JnAiH2ZuS77nvPz&#10;EPch8Hin3AddjLR8rCrOE0ofCKHPz+lACJBfBCB0IP94swb/8X4j3vDvP7nLwJ69GL/vLcLntelo&#10;GrAYeR50fR5DsMPWG5MsO2FRNy+keQ1HlstQZLsNR4n3OOR7j8QphwFIdYlBhmsckhwG4pxTLI46&#10;9sduh95Y080Pm337YYNXOBYTQikxE/Cwejl/z6vxmspPjcWhnX2QdioWVQWj8fzWPDVP5dfnK/Co&#10;fgLf0wL8r1/24D8+7+VvtI4XXA/w9tVd9gkRNTJLQ0TBwwCJmnTI4KxSWZ+/OhE9R8SUhoKqaRAe&#10;4jaU4/hVb6sRV3LMhMc3EoCIA1GF8j/B4nlL30xZtQCE0DDVkrKiWpyHAQ8tncJSQ5YFDAKOf4GJ&#10;chr/ApAW1yE1DoHHK4GIdiAqfWUA5QP1npI1uMrys9T6VXYjd8N2hNxBcCdsRh1At6HrYR8QhR7d&#10;e6C7WwA84ubAbdwudBxBkCTsIjDoQmQ9KgUOs7gto6wk0AtEduKnUYfQIXwyutjaolPQULVfahvi&#10;RFT9gxCwiKFU7UNSVwKP1WgdLSJECJTWdCEWPFdGb0nxXAGEALIQePC8NgNWoFW/5bKYojgQQoGA&#10;MEdeaTdiAIRgeflQ9n0LDwMgbNUQXkLh62RBM5VlgENA8a0IDRMgGiINePP8NiF1Fbu3rUCfEC/Y&#10;WvyIaNv22OTvhDN0I6m9XZEX6UloeKI8yo8g8UY+ISKuJD3ElS7FDUXclxrujRA+LqJPR5w+TMdA&#10;93GjPAQNRcGoKwzElWK5YVSwWgCxtsAXa2Y7IDbACgkhVpg/uhvSDnoSOEF4WC/39vBFY5E3rpf6&#10;qv69an/cqwxCzklfTB7ZFaF2bXE82E1NeEyi8xBHIampNDoK0TFC8JCfiwKHuJBjgZ44QLgc4H7l&#10;RAiNY4THoUAX7nfFQZ4nSiNAphBq9nQhRRdOqyVMBB4NtWbaSjsPGWor0kNwtfvQwDDgQXAIPAQa&#10;38oEiJwjxfTkU1u5nYorMvIqZx41nPAYyWAva10NxyUZaZU1mJ/fcLxg4JRhrQ8uj0d9XgLK0qKR&#10;fyoCqQcCVRG9KnsQ8k4GI+uwP6py4nCnfjLuXpmK61UTcbmArub8INQWJSInqR8ObgnA8d29MXeC&#10;M3p2+hFdOv6Mnl0sYGv1M6wIDAUQcRkW3CZI5M6D7QkLkQClvUCGUOnE83q5WeL4jggUpMk91RMJ&#10;kCkqhfX4Ot3DDZl9Lu1sPKaTeClugUH+tYDj4WI1nFcg8YkAMQvp0r69L/M4tBt5dUfXOQQWksYT&#10;JyafxYubMxlo9WxzeQ5xMiqFxccIRDRAluDz02X47eUqOpDlvLJfit9ercK/f9iIzwzYL/n3HtTx&#10;eXeexsvFZ3Bj0DKUeIxCiv9gbB/QFxvtvXHINw7lo9bhUtwiXAydhNN0IqluQ5DmPgSHCY4UzxHI&#10;9RuNvODx2Oc0AEu7+GJ1z0CstPHElh6hSOozAZcmrkLD+fm4f3Mlnt1ZiqZL2lGqYcr8fD4+XIpf&#10;nq4gRFapeo+813//sB3/8WkHPr8Wx34fb17eUQB5L/WQt7oeoiAiwfcbiKggLVf8Eugl4BuuoaVP&#10;EJgA+bPEfRAg4jj+BA79WPUcdBpaX+FhAuP3D3qklfzt3wUY38qAh2oJCnEfkrZqgYMCBWHCgK9c&#10;hAEF1VKq5mGA5U8uQ1J6RppKpayU5LicJ7UQbr+ia3tFgBAs4kD++PKGv7kCOHqGEB4Ex/Bd6DR8&#10;B7UTtiP3oTPVJWoBenr2hn3PHvAJCEHAoAnwHLGCwNmJtsP2o33iPgWN9lLsltFUUqOgpNjdOnE3&#10;2gzfi04O3ujcwwVWA1fomeOx69nSQRAm4jRUzUMULVAQ90FXIXAgTNoQFLJUiQCkrQBE4BO3Ca2j&#10;VitwtO63DK0iTYAIMAiDlmK6jMYyXYmARY4RIur4fwPI/+Q+vjqMp/fEdej+Y+mz1ZD5CpfHhIiM&#10;enrffAf3b1ThxOGthIAfOrX9ARGdrXBSABLujoJID5QN8EapiE5EHEl+hIzc0qkuWWgxg05kgrMt&#10;vO1aY8Lo7shNCSEUIulG6ETKggmFIFwpkNnjsp4VHQrdyfXyXgwQEbzKDMU1VST3UeCQ+4w8lPuq&#10;14TgUmoARsXZwdPWAjMc7ZAZ6Y0LYZ4428tVTQ48KUVxAkHVNwiKY4THcWn9XZULkeG8+9nfS4Ds&#10;D3Sl46D4mH3cJ2AReIgLSY/ww1x/Z3Tp1B7nkw+re3NcUUNzjRFXLTUPDY/6im8BoiGiAUKYlKaq&#10;tJSkp6TOUV3Klk5DnMetxnwsmjcRbVr9gLEjGfwL96D0wliVuqrmFWl1viyYSJjkDkVpZixqcofg&#10;Ga/CX/Kq+2HdRDQUDMWltIF0IBFI3uuPivMxaCoegrwTvZB1yB9lGTG4VjEBN6omoCYvEUU8tyI3&#10;DiXnByL1WF/MHOeIQFcLdLf+Ed1tW8GxW1sFEet2P9GNtIa1AIKtDeHR2bqtch2SturA/TaESSeq&#10;Kz8jW8ufEdvbFsmHBqL0/CgUZgxFY8VE3KydSnjN0LfV5dX1C6nfSLAUx0CAKHBI2oou4K0ChR6J&#10;JU5EZo6/JQDeGBCR/QoQMhqLj1dDe28JVGap4rmMvDJHYAl43hnFdCmgf3qyFJ8IkF9UCkuG8RIo&#10;BMlvr9dw3xq8e7ocr58vxuOkrfi8tQhPJ+/D+bAh2LcyHvt2DMWJaUOQGzYZVXNW4M7CQ6gethrl&#10;8ctQGrsEVyfvQnHiGlRN34by8etQMW4tLo1cjYLhy3A2agpOhI1FxqCZKBi7GsXLVmLbKrqTLQOR&#10;dmYYaovH4u3dxXh1SwYNLMTnJ8sVQH55tkJBUfTHm/X4x/tN+PXNUbxpvqYAolNZMpeKevO1oG4W&#10;1UUqjWUO7VXQIAhMAFB65rqGg05pfU1nqf6/OBCVDhNoGI+XdJUARGChnIYBE7NArp3Hsz85D+WM&#10;2P76jn0BiIjgUAARAEprwsMAR0ux3JDpOiQlZQ7VVc6iBSBm4ZxgVQ5E6qncJ/DgtsDjHbd//fgK&#10;txqq4eYdBKuhm2E1XJYY2UntgLXcr5z9TgKSYbth138WbF2D0a1bTzg52MOJj+kcGAvrvtNgM3it&#10;WqJE1UUY6DVIxC1sUbe67RA+TbkQm6BE5VZUgVyloIxRV5K6EmAQChaU9FUai7IgTGReSHupg6j6&#10;x0a0k3RX1CoChO4jcinbJfhOTxA06hpUs7gNWaJEjbQiXJT+1X1QhIuuf0gaS9qvEJF5Ft9Kg8Ro&#10;70q/ocWRyGgtpXtX1NBacS0fXt7l32hAZtph9PVywsleTgochXQhpXQal9gvj/JRqoj2Vc7kPF1I&#10;Wm83uhW6AkLlGJ1JQjcb+NtbYuKonti+wQO5SUGoLyRQKvrgZqWktmQmuRTH/VBf4In6fE80lcjC&#10;i/54QPdSnOSPbStdMDreDq7dW8GDV7vrfRxQ2N8Pafx7ZxQ8CAiZy0IwiI4IMAiEEwHuOO7vpu/z&#10;QTAcJiwEFHsFGpQsc7Kf7V6eL2CRY/v4+JRwH8wjQOxs2iPz7H51q1oZlttoAORKJcEhxXJxIAKO&#10;S5K6yqC7EHBIzYNOw0xbsRVoVBafRVXJOfaTUVeZgev1eZg7cwLsOrfBhFFusCSo92yOQmXBOFTl&#10;j0Vd6TgGmDGoyR9BBzIEJRmDUJoxUBWRJbA8bpyEq3QSlZmDkHsyDCl7A1CbF8vPbTjyT4cgfb8v&#10;CpIiUUsAyXwRSXWVZETjcmECzp8Ow/rFnogL74QeHX9ETwLZvjOB0P5HQuMnQuNnlcKyJixs+Hl3&#10;JTwEJG0tWsGizU+EjQU/GwtCxQJdrNspgIwe2BPpx2LoPuT1jsS16im4fnmyKqDL/UlkEcXnt+hC&#10;GPAVQGSklQBEwMBWOwhJWxlDebn/DbdFapKhkd4SSAgwTKlZ53dlcUY98kpDRobzaqi8e0j4PFmi&#10;ICJ1kF9ersD7J4vxUSYVPpO5ISsJlbUMMCtxL3cJ/th1CXcX7MWJTcOxdlUk1i6LxJGto/AodQne&#10;XpmN4unzUDVtM54sP407W7bj8urluDBnHlZNisOS+FgcHjkJuTNWIH/iCuweNAZnxs5H1bwdyOG+&#10;w6vG4PiRIchJHY7Zk11RfpH/yzt0V4SrLOsiLklm339+rJdwkXTcH6/WECLr8NvbTXyNxS0u5C1/&#10;n6YT+RYinylZgFFSQ9/ODVGjooyRWbom8hUgLZAgPHSNQ7faqXyFxldpYJhqqW8YrZKA470BD4JD&#10;1TwoXe/Qr88EhyqeU6qG8Q0kPhMEWua2BoxyHAY0lLvgPgUNGe5s6IPpOOQ8AUgLPB7hLSX3XXl0&#10;uwEefr0YoDfAaoQsdCi3j91lrIC7g2CQmzwRJjxmS7DYxS5F577j0dm9N3raO6CHnR269nRD54BY&#10;WIXPQsc4Po+aNb5bAcSCwJDJhF3s3dDJ3h3tB61DWzqKdnQh7QgSSUW1VkVzOg3CQsAgEGkdJcNz&#10;xY3wmMwJkYI73YvUPiwELFEr0Ka/4UAEIOIytJswpOZ4mEVzAyDmsF3py/nGY/QSJpK+MvqG+5C0&#10;lHIcChICiwblMh5Lgd0AidpW+0yAyNyMegMk9fw7jfywb2F4b1nOhAAhLMRxFBEiF8M9CAy9/Elx&#10;lC/KB/qpArsU21N6u+NcqCsy6A5k9vp+BvcJ9p0Q1aMdwt3aY0AfG0wa3xOzpvXEuNG2GD2qE2ZM&#10;7obVC3vi6HY3BiJfnNjlhcnDu8PLoS187dohprs1lnl1R0ak3NzKEykhLkgOZrAPlWI43QX/xkEG&#10;f0lZHSEIxHEcMyByKtCDjoQAoeNQ8CAcjgdLPcRdpbOk/nFQ+jx/j5+TARAXda/v9DN7IfcllxqI&#10;QEQDROChC+e6UJ6p4FFNt1FdIkohLFK0+6CqCI3KkrM8fg7X6nPYpiMuZgB6dvkJSft8CdG+WLXA&#10;DdnnElFyQRZMHIWm8vGoLx2N2qKRasVdcSAl6dG4XT0W7+/LLOzJuFmWiKqsGJXCytgfRIcyiFAe&#10;TnCEIHWvJ3JP9NHgoPMoy4xGQ8kQPlcM9q33Rnxoezh1/As6t/s7bCy+hw0BZiPwaPcjOrb9EVZt&#10;f+b2z7CzaqMciMzzaGtBZ9KhFez5/xDQdLJqhc4d26Bz+x8wf4IzcpLikZecQBcyDLfqpqvC/dOb&#10;swkOXQORIbxSs2ime3hDV6EAYkhGWknQF0ndQwFEpaF47NESvH+sh/lKakpB5K64GJk8KM5DXIqu&#10;mWgHYrgQwkQK6CIBlR6NtZyuh/ufEkhyTAJ281oGotV4WrYUb9Yko3DxYuzZGYdli8KxZUsczp2d&#10;iLtNc1GQNRon945C6u6pSNs+DrfrFuHEnnhMHxMAb5+O6BfhjgAfO/h4dEFEkAu83DqjN79zQ/sG&#10;IqKXIyIHOGHGrDC6moE4fSAS18on4IW4M+rtXTqQR5LCWo6PMoFSXvvDxfiDDskEyC9vz+Lti9t0&#10;IiLtRP4VIv86vPdbiCiXIBAxwKCXHiEQTFAoERxG+upfwaGcjLQCDRMgLdDQKTMzdWamqlS6SrkP&#10;XetQEogYdQ0FEQJAHIfpND4z6CtXIYMFBCAM/H9KT3Hft9tS0zDB8RUeWnpbIML+S57HvkDkC93S&#10;07tX4e0XzIC+FlYjD+i7/o3YBSu6D7lPecdEAYhIliChErcTMHKjqJ3oGr8GfkPnwSGgP7p27Y5u&#10;dl1h5+yNTn6ECZ1Jh9h1KvUkS7jbEjC2XazRMWyyUQSnixi0VhfCBSCSuhL3QYBIKykqkdovjkMc&#10;C4FjFs8togiP/suUfiZEvlNwUNKwMOd4qImDAgz2tfOQYwIZcR5N7EvqitBQ8OA24SG1EJ2+EoBo&#10;l2ECwkxVSasgYuxT22rklvGYbwBy81oZwpzskBPhoQAi8MiTukco3UaIu1pUMZ0B93y4J0Hig3xC&#10;JL2vB92BzGCn+uji+8UIfZOqUwTLWj8HTHDujAnuXTDVtxvGudliiKM1+jl2hF+39vDt2hZendog&#10;qqsVtgQ6ItUAUQFdTS7/fmZfSZfp+Snn+BoEHocY/KVAflTAQRiICxGAyJBdmesh9zyXdNUeP2e2&#10;Lqr2IXNFZNTWEUrcyUHqEMFxMToQE70d0YoB8/iBzbjVWIx6AQcdx5WqHDqIbNRWZuFyBZ2HpK0o&#10;AYhAo7KYsCjWAFHbdB0VhMeV6ixcq8vFoT0b4eZkj/DQdnQEQbheGozqnEBUFwxG0YWRKL6QiPpL&#10;49BUNQF1JSNRXzwS1bmJBMBggiAaV0uH86p1JppvTMG96pGovTAIhWcIkAOBqLkQg1uVw1CW1hcp&#10;e/j5HAhA3ulIFKX0x9WyobhaPgSVeYNwdEcAFk10wpREB0SHdIJHt9aw7/Qzunf4CXaWP6Ab2+4d&#10;f4ZTl7awt6X7aP8zHdLPsLD4AT06t0U3m7aESivYdmyNzgSMPHbb8iBUyLDjbDqQPDoQ4y6Jck+S&#10;5jvzFDxU3eLWbLxk8Bd4SJCUxRTl6luC/WtxEjymAMIgL+mt9wIPqY0YknkdamKhFOAJElPKbRAa&#10;GhzsC3h47kdZtoTu4y2f640C0wI8uTFdzY6/Tyi8e7wSv7xeh7cM3LV5U5C2bQLdxyismtcH82aE&#10;YuXyfti7Kxb79iRg1854JCVNwMlDI7FifjDOnRqNw7uHYvPqBAQHdoefT1f4+nSDr183hPV1hY+X&#10;HQKDHXmVawd3b1sE9OqOvpFuiI11Q23JRLWm15NGGRQxV7kQcVqfnyxTKTwB6kcC5Pfm1fjHmw34&#10;450sbbKHQbAar1/cURCR1SRkAIyaI0KAKL3V+hNIGLwFINo5aJColBRhoFJRhqNQ26YDMWCh0lRy&#10;3DjHfLxIp8m+AuSLQESchpmuMmoxpvswi+Yt6SqBiDgLQkPgod+DBoQGhQaI9BUw2H9vbn8DCAUJ&#10;Qy3QEKi8ekBxW9qX0hd4PORF8UN8ojtqfnwHwUG90HbgcrQfc5jw2EOIyB0ECREBiEBjyFZYK4Bs&#10;gdWQTdzeBGuCQa2uy3M7j9wD24F0JoHxsLP3ROfOXQgUO3R38UVXv2h0i5yKzr0SYdvZFl24LZMD&#10;pWAuIGirUlgCj1UExkqKABmwUs3taC2S1FaMhoikvAQ8bcWV9F/RApBW/ZbiOwUOAyDaZfyrZL92&#10;GC/UTaJMYGigSF8Vzb8BiIBApa9aoCB9rRZwKJhoB6LOvy8T/HQa68ndOv7NBjy8W42+nj0JAxdU&#10;0mVICktqHspphMgihJ5I7uOFcwTJaW6fCnFFsppHIoHeA3mRDPz9fQgAgobwyObj8sI8UCxpsBhf&#10;yl+BRwrwyYTNQTqLA71ccI6QKo721dCSIcP9PFBI96NqLIRXci9XOgsXHPZ3UiCQJUsEHrJYogBi&#10;P0FxmBCR7YNsD9GBSHpKIHIgwJn7nHEsWJY44TE+zyHZz8ekhPL1DfBFiJ01HBy6o7wgGbLmVa1K&#10;W4n7uEDHcZ7QoOswwFEt8KDT0PAwdRYVVGXRWeU6cjOPYkBEMPoEdcDmVQ5oLAnFlcIAVF/wQ0V2&#10;bxTKUN3MRFU8v1Y1CTcvT0ZTxVgNkJxEXMqMo5sYhNr8eAbiqXh9m1f4dWNwJS8OxWcj6UACUJUZ&#10;hdsESOX5fkjb54Xk3QTv8b680h2KR02jca1iKB1NPMpy4nAhJRYpx6JxbEc41i3ww5xx7pgQZ4+E&#10;8C4YFNoZcX27Iqa3HZy7tYMVnUg7cR9WhAwBYmvVGl2s26AL3Yc1jznbtcKhTWEo4uuvLR5HAE5k&#10;gByjRmDJXJTmO+I+6Dxkzgal5mswQEp6SqexCAU6BKmDvFMwYDAlQAQcApAPBIBAQJzIR55r1kLM&#10;FJesfyUz1ZXzoAsxC+lqEqG4jCdLCAo+jmq+PQun9kVgx7owHKd7yEubgse3l6Ho/Agc2B6LA3vj&#10;sX3LQMyaFIBxif4YPdwHCxcEY//+YTh5cizSef7O7fGYNsEPB/cOx4kjo7FgVl8MGeyD/mFOCPTv&#10;gtCQHvDz7gInRysEBPREbJwvZs3pj5jBbpg2vTcmjXHn/3UcnjZOw+P6qWpJFpnX8vauuA6+X4JD&#10;Tabke/j1+Ur849U6/P5mE/7t4xZerWcogLxuvmW4kLsMiOJEDBdigEQBhFJB2oCIBHoNAAMCAhG2&#10;JizMyX//Co9fRN+CQ9QCDu02lAzHYQJE0lUmNNRIK0rW8ZKCv8wkV3UNAyDiMgQMarkWcSQGDFrA&#10;oKSdhsyFMR2GHFP7ZJutchoGOOQz0f0HePfyPj+rBxQBwv7Ht8/w5vl99A4KgEXkXFiOO6YAIiks&#10;SV+pGz0N2UJgbIZVwia0j9+o1IF9kRX7og6yX+aH0JVYx2+ATf+56BSQADvXQP7/XdGtS1d4ePnC&#10;0dkZnZwD1QxyNRqL4GinJg4SCAZABB4WRtuKUkBRBXV9nkBHOZRvACKprO8EEi/NFJVyHVot9Q7u&#10;kxSVSlUJRL6R3HVQ2m8L6GruhwBDXIYCw1eACDha3Ijs/xNApNUQkfWqnt1toAtqQESIF/bQKVyO&#10;8VOBvkDdO0QDRNJVKXQD5wgNAcjJYBecok4Eu+IkQZChFmEUB+GpJh1m9HVTI7Zy5Dm4nRLMoM3z&#10;M7lfjgtwLlLiWs4TInIf9twIBnU6oCyeI+efDXLG6SANjwMEwZFeepn2I4ECCoKA+/ZSewiOXYTG&#10;TvYPEC67fZ24zxn7/Jx0uovwkPMEKscFJuzLSsRHogLx849/w4wpo3D/RpkapltfdQF1FVLzkCG3&#10;WZSe41FdlkanIfBIQUUR3Yap4iSUFyXhOuFx7tQu9OzWEdPHd0ZdUTCulwXRLfihKttXqSw7UsGj&#10;IGMIaopG40693ENjOm5dngRZdbcmbxjKs+JQnqkB8qRpEt7ekWXN6VQK4lGa0o8A8UfJuXDcFEjk&#10;D0TmQV+c2uyM8vRIBtiJeHJtNO7Wj8aV0kQUZycgJ3kwMk7GIPnwAJzcG4FD28Kwc10IVi8IwIp5&#10;/pg1zht9/Gm72/+k6h4dLOlOpO5BeHTu2ApdO+m5Iu3bfA8/Jwuc2tMfxeeH4WrlFNyum60AcufK&#10;dLxiUHzJAC9pK3EfAhBxEOYy7pKakmG2ChYCEuUeGEjpGJTjoD4SAGoCoMBE1Uz4eDoJcRkCnTcG&#10;NFRfICJ9AyDvH/MxT5eqdFWz3Fvk3jwkH4vFnGl+2LwyCsf3DsPZE6NxdH88zhwag21rBmHyBL7/&#10;meEICbDDwEhnbN4Qi+3bBhEsg7Fx42CM5Wczd2ogtq/vjz27BmPmNPY3JmIhQTJtfCAmjwtEaFBX&#10;BPp2QXyUK6aOD8LSJf2wbGkktqwbhCPb+6k5LQ9qJ1NT6ERkRBnBSrcmy7eoSZXy+RCKX+iM/ni1&#10;llqvFln8/cMhgqNJrRP3hnr78rYa2itBUQ3vleBKgAg8NEDEhegALrUINaHPCPx67oaGgoKJggad&#10;irFPORMFDw2R/wYQKZgreBhrVlGybf49ExpmX9c6NED+XDDnazUchq5lPDAAQigKALgtEBA4mJJj&#10;ym0YoDClYKFaY7+ChsDDlGzL6LWn/BwfIDI0GB36TkK78UdV+sp6+A66jy0aFIRDx3i6DgFIwleA&#10;SL+D1E0oOUeBJI59WRxxqCwDv4fnbkbHgcvQIWI2XIcsgYNXEGx6uMJq0CqVirIkEAQgbSVNJYVz&#10;EyJRK1SNo/UAkYZJm2iCREZl8TwL5U6WExyExwBChP3vBA4CCl1I125ESQFE7zNdhwkQvS0AMVJZ&#10;DP7PCQk1uooy4WFKtp9Jv8WRGMAw1OJO5BjhISmsZw+uEF71CA7wwAKXTrgU5YmLDOQSzKVgLimk&#10;VHEcdARnqSQCJIlX8AKS0yHuBAgDcy9nAsUVZ3hcIHOOx8+Jg5BZ7wTHWTqONILhvKSmwuhmeut5&#10;J1JDSaVbSZVaCiEk+08GOeFkgJOChzz3Afb30z0cJAgOcvugOBKC4iAdiIy02uHriO2EhgBkL/fv&#10;IlB2cHs3nYYc300JYA7SvZyUmej+jsiP6YXRdCs/tv4R+3euwe2mIlUoV0VzuhDp15Vn6bRVudQ9&#10;0lBZQnjQdZQX0nUQHpVFyaqVIbrnUw+gm50lVi9yxNWyXqjJ9UV1tg9dgjcq2VZlB6hRUQUZQ1GQ&#10;Hk+AjFT30JC5Ew+uTMXtal7NX6QDyRpEiMQQJoNxv3YCXtGFPG8ajxulCXQe0cg+EozcYzL0eSiu&#10;FMUg65APjq93oMMZwCv+yQzgE9Ss88slw1CYFY/clHhkn45F5okYnCNETh3ojyO7IrF1TQhmTXbD&#10;gD5d6DJ+xs8//x2tW33f4jq62bSGQ5c2cO7aGl5O7dH657+gl0c7nNjVH5dyR6GxcjLuNMzCrfoZ&#10;uFY5AS9locO78/GCAHlOgMj8D5W2kiBJyTBbc6itOAxxJOI2JJWjah/fAETOEaeiCu/fAES7DhMc&#10;AiD2uV+cjTzmozwXn1MWmXx0czbOpyRizaoITBrnhd2bYpFxdjLOHZ9IgA7E0gWR6E3ntWDRAIRF&#10;OCIy3BkTRvlj5tTemDIxFOPH+dOJTMSBPUOxdX0kdu6IwZmkyXQuI7FuObc3DcYKPjamnxOmjA3B&#10;lpUx2Ll2sCrGp58Zgawzg1BfNBwvrs/ALTrMezWSypqFp/yfy2KRaml6fkayxP0b9gWaf7xcQ4Cs&#10;wz/ebcE/PmzD+5fFeP38Nl3ITbx5SYi80vUQJaMmoob5EiRyUypJZem7nj4lQBjoVb1CYEJIqBFU&#10;Or2lwfHVoZigELD81398xP/3//6O//Ofn/7sOr6RSlUpaBAOSrqviuZGoVwBROBBqbqHkZJS6Slx&#10;GOKg5LUrUAgUBQZ8T2w/SBrKkBwzYfE/SbsOAx7NhgyIvGH/nbgdup6B4WGwCh6O9mMPwWr4NroP&#10;ucUsHYYBCQGDVcIGQkNGQ4kMkMh+BZCvknuZCzgsRUO2GSv7UsP2wMYzEjZde8IqerFyIZYxdCCE&#10;ggaIOA0C4xuAtCEYBA6tlLhNwCh3QvchxwQeIgsFkG+goGsh1H0ZiSV945iAogUWujUl2wKHlvkf&#10;AgNZsJD7dDpKVr/VEPkWEMppGC5EnSvHWh5Tj3fNNxgUU9UcgEnOXdSIK4HHhTA3ZPV2VWksWWjx&#10;LEFwmqA4TXdwjo7kLAFyhu5Dj5CSeoMzA73IBQcY/I9Qsu8EHyM6SYicCyMk+koaTFJRxnE5L8AZ&#10;R6kj1LFAJ5zivjPBUvQmBLhvH7clZSUO5KCkpgiVQ7JNHRVXQu2nQ9nB7e2ExU5qjx/hQYjsofMQ&#10;HQ+WJU9cCUDCb3Bf2HfqCMt2Fojo7adqHuI+apXzOK/ch8BDnIeuexAgdB8Cj6+i+2Ar61+F9PLG&#10;sJi2uEZ4XMrwRMV5L0LDmxDxVQCpyA5F0fl45KcPpSuIRU3BCDy6KosOzsFTBpn79RNxpTCR8BiE&#10;S5kxfPxAXC8fiefXp/AqdhxuVyaiNlfqIOE4fzAQjQVxuEaIZB3yxbE1PVGSGobnN8cxmE7D4+vj&#10;UJ43FPlp8cgTgCQRIKdikHosGmcOROL0/v44sL0vJo12RDfb79Hqh+/Qoe336NG5FTx6toWPoyUC&#10;3TrAx6EVhkf3QKivLX76/juEeLXDjlVBqMofjfpL4wmQGXh8bR4dD6+yG2coFyLweCH3KWeQVzUP&#10;SUWJQxCASJqJoJD0jUBFDbtVy64LVBazr+dxfKRUPUT28zHqSt1IfZkA0fM/BB56EqF6bl7Ff3i+&#10;EvdlCZi6KUg7HYfDB4eqFNSsKX58z0Nw9vg47NuZgBEjfOHrZ4tly6IxdLgffAK7IzzMEcPj/DF5&#10;UghSkqfj7JlJ2Lp5IA7sI3xShiArdTgvFEZi16YIbF7XHxuX98eYIT7YtHowju1LxMn9o7B/Wzzu&#10;X12Ia+XD8PDKJDxumIprpcNxjxcITxtm4gndWvP12XhzWwYG8PVTci+UD4Ttb89XESIEyNtN+Mf7&#10;zfjy5jRePbuJl89v4NULAyKSyqLeGBB51wIRXs2/JUgEIgzkKtibAJGRUoSBAMMcimuC44tA4ksz&#10;/s8/v+D/+V+/4GrtJaxdsQg7tq6DzGAXiHyW5zKch4bFn6UnBBIgJjDYl9TVB74WPdRWy0xNmZLX&#10;riBAAJgwMOFhbrdI7ef7NSSAUOd9s++dAOMFP5/me4QHPyO2Ukj//O454qOj0C4gAR3HHiQ8Nush&#10;vUMIiIR1hMR6BYr28espDRBLBQuBizgPAzACDnEmBIcssy4AaZ8gM855vixfMnQ7OntFwrarPToM&#10;WIR2g9bRgaw20lhr0FZSVQIOlcISgAggNDhEkrJqS3iIZPKgBoiGSAtAngsITIhI+sp0IAY8NDQE&#10;JnoNK53OajQAoqEhrSqGEwwCFAURAxSP70krkNBA0RCpU9uP7uvjspT6I7YKLjz2+c09nDm2A61+&#10;/hu8bDogO9ILRf29cCHcne6DzoGBXxXTCZEUAkXcghS41a1wuV/Wz8qSegh1hCDZz2B/UMTgf4jt&#10;UQLmGN3DYSWChduio9yW/QKSI5S0MkxXgHKS+w8RFLvpFvZx/z4BBp9PHi91DfVcqhbC82WZkmB3&#10;HKK28/FbRf6SxiI0QrxwuJebWrE3mf0kAiUnwh8JbrxKsGoLh+7WcOjZGSUXz0KWMBF4XFbOwxh1&#10;JakrGWFlpK4EGJcIjksFSSgrOM3zU3H2FO1wh59wapcbavO8UEaAlGV4KfdRZbiQkvP9UHB+OC6m&#10;DcGFs4PUsF092W4OXt2W2dbTcbNyDM+PRQUdSEXWQNQVxOsg1DQR9+pGoqk4DpfS+iPzYAAqMvrh&#10;VvUIZB/1w455HZBzPBAPG0fhzb1puHV5NP9ePArSEpCbTICcYQA8ORDJR6Jw9mA/qj+SqEM7wjBt&#10;khuiIjth4ggXjBviiMT+XTE8SuoiNpg50gHr5gcgwKM92v38HWLDu2D7Kn9US/2mciJu1kzG/caZ&#10;hMZ83GdgfCT3Lr87T00gfC1X1yq1JOkpAyCUma7SrkHP29DniAPRQJF9UhTXAKE7UQ5EuxlJaWk3&#10;ouGhwMLHv+Pj3wqMZHY33ce1y5NQkDkKZ4+NQfqpSVi1KAzjRnhhx9ohWDQ9Ar1DHeAf1A2zZ4Zj&#10;ULwXAkPs0T/KHaHBPbBwTj9kZ83F0cMjsH/3EBw9GocPb1fg02u+5uZ5SDo6AOvWRGDnthjMmt4L&#10;m9bHIfXUOBzfR7eytj8aK6bi7uWxeNY0DXerxuJq8TDcpwN5eoUAqZ+OF3QhcofF17cXECQGQPje&#10;fn22Er+9WIPfXq3HH3Qhv73dgzcvqgmQm3Qit/Bajcy6w2ApMpY7keAqAVkAIjURNWNd10LMorZa&#10;Sl2G2ZqOQlqCRYrhcn+N/+d/Exz1ZbygGAlbGxt8/8P3iIjsi3//410LQL5NVYl03UPDQpyPObRY&#10;6h2qUG7KBIg4AUlFyWs1oCCpOFOyLe9FA4TvzYDEWznPAITpLEQKFobbeCegUND4s17L84jrefsc&#10;sQP6o70/ATJmnwKHdhUEBx2HAKR9PIO9tKrP/d8AxExfCUA6GO5D0ljt42W9K24PJnRkDawhW9HF&#10;vS86EyBWUUtV4bxd9EpYRosDEUn6ShyIdh8Chdb9CZB+ZhprOffJfimyfwMPAQ3P/+5pCxAMSRpL&#10;pa+uaaCYUvWOb86jTMCo2ofUOQgBDRDpi6MgLKQ1XIVeSt0EiHYiAg4FEgWReoJHHlPPf/xDLFkw&#10;FT3tfuYVaTvMdu2uhvFm9xVouKjaRaqkoNhP6+OqVuktkoJ5Xw9k04lcoDIJE3Ep6XQXx4MJBoLk&#10;qFotl86DwV7SXidkJJQK+NJ3V/uPEwjH6QqkPUHncZqPkZSXwEPqFuI+9oqrYatmkhMoB6SgLuAR&#10;ELGVorgM3RV3InM9JF21w89RDSuW55bVeJP52HQey6MLmePeHT//9BOiIuwwbaI7LC0skHH2gLqN&#10;ba2CByXzPcr0kF01ysqAhwII4XEpXyByhtDJZCBZTvf2A1IP+9BBeKAknQDJlD6dB+FRft5fpZPy&#10;s4YxoMfh/OkotZDeIwaY1zKk9a7cJ3wW7tWMx5WLCajMHIiKzChUX4jBbQagZ9em4GH9aNyqGILq&#10;89HIOx6KgjOhuM7tvJOBWDHue6Tu9SZoxvE5J+BSTjwupsYi51wsYRVHBxKHrFODkHY8GilHqSMy&#10;wXAQUo4PwrkTg3Ca+47t6odda3pj+4pQtVTJlmVB2LO+L3asDMHQKDv08W2HeRMJ9p1hyCMAb9VM&#10;wd26aeomUs9uzleTCO/UTcITWUTxjhS9pe4hLkJLRlqZfQGJpKjEaXx6vlyd946SFXQljfXJaD88&#10;WcRWn6+cTAtAePUuQ3kfER5Ki/FGAYTQIUDk/iiNVZPp+MbhxIFhOLpvOPbvGIqp43vxf+6G2IHe&#10;6BPmgr4RdLK7hmDwYDf4B/dE5AAvhPd1xMh4T+zZORTbtw7Clk1RqKuZw2C7Bv/+21r88XExslMH&#10;Ys3qPji8PxFbNsdjycJ+2Ls1FuuX98auLQPw8Pp8/s+m0WnMwJ3KUWgqSsStS2PxmJ/Xw8tT8Jyf&#10;2RtC9zVl3uddXJYM7ZViuqwe/Pvbzfjj/XYG1By8ekp4PKMLIUREbwiSd3QhHxRE5Cpbp7P+p+G9&#10;GiRfR0kJDD5zWyYS/v/+n9/x7GETpo0fRQdqASsXS8TMj0Bby9bYuGGVciXfOg31WLNPpyGOw3Qf&#10;CiLfwuMb5yFqcR0KHuIeNBQEhGqYsvR5zOwLGJTLMvqmzGMmQLR43gvKaBU8qFcyeo1/UwrpMQMi&#10;0TEgHjaj96KjAsg6SjsPBRDKcjAhQomjkGXWFTwkzdUCEenr4rreL/M25HF8PGXF57B1DkSXbk5o&#10;H8XAL66DAGknaSnCQ/pm6krgoQDRXxfJBSQaGJLG0ufIdmsFEG7zsd+1FL+N5Ud0TURLuRIee25C&#10;Q/rKbehW1zzk8QIMBn+BByGhU1Yi7m+BxrcAMVoDGmrux70645w6/q0rePfiFiL6hGD6WDtsXu0O&#10;i7/8iJ0MvuUDfFQNJIVAOMegntzLGcnBzoSJs17qnW4km0A5T2Wwr+Zr9HEnLFxxkkFfgCD1jBQ6&#10;FoGP3CI3VeoePO+spL4IjSRCQEGDz52kJCvsapexXwBCWOwOcNRpLD8nNbJKORG2xwgicTniYjJD&#10;PJFLh5FOV5LK154R4IbzgXRJhEc6+ylUkr8bJjl2Q3uL1nB1skB5dhA2LvfCzz/+iNN0YNfqCvQE&#10;QQMeeriulpmy0vA4gzJKAFJfmYEDu9agfdu/4/gud0LDE0Up7ihO80BVjh+q8/zoBiJwMWMYLqYP&#10;RV5KHC4QIGWZcbh9eQJe3OLV6F25YdJM3K0eg8aioajMjkZlVjSqsweiqSQRT5om42nTeNy/PAIN&#10;hYNRfK6vchy1uVG4lB6GecP+gqTd3rhXPw6VuYORdbofcs7G4EJSDHKSBiuAnD8dy/2SyhpMxSHj&#10;NEW45KQOxYXUIbxKH4wzBwbi1J4BOLYzAqf2DsCZgwKWCJzc3R9Ht/fF6d1hyBdHc1rmmowlrGaq&#10;OSDPGQBl8uDjazPx+OoMNZRXACJuQ617ZYBDbvhkOhIpiEtf5muo0VNPeY7AQ1wIASLpLFlg8StA&#10;xIHoEV1v7hO6UhsxQPSWcHnzcAlePyJ4XqzE1apJOE1InjiUiOMEyIlDowiKYdi2Lh4RES4IDXNF&#10;CL+zQ0f44f6tFdi6cQAdSE8E9LJHv35uiBvkgnlzQzF1RjDGTw7CgX2JuHdzKf7913X48mYJqoti&#10;sXd3FA7tH44dmwZj3DBPrJjXF8vmBuFK5RS84nt7ek0GP0zBteJENFwcghulo/Hg8mTcqRiPB7WT&#10;8PL6HCWByJtbeoHIz4+X0YWswK8vVuN3upDf6UK+vDqJl0+vQu6fI6msl89uEiKGE5EAaQZgBmU9&#10;vPcrRCSwmzUK040IVORGTv/8x1vs27ke9l1sYWHTGr7TvDGjeBT6TQ2Am5MjXjy9q2aqf4WHjKz6&#10;mq76WucgrN5o6Tkeus7xLTTUCCpxEi0iQBj4RQIAgYnqt0BCg+ONsd0iniNSsJHHSV/AYUjA8fbF&#10;XQL2Lt0aISLpLCmyv36MfmF90cFvMGxk/gfdhZIBDwUQughLkQKJAMWogYjUefKYzQZAuE8k9/KI&#10;Xcvz16I9W+vYFbCx94CNkx86DBRgaGgoESIicRfKZQgwDMlEQV0s57YJGBMiVFuj/92zu4SABHqV&#10;gtJA0IDQYNGt1Dg0KBRACAcTIObjlPtQLSUQISCeEgi6NQEhfX3sK0CMVBafU9dG6vHysdRL6uHi&#10;0B2bVvbklV0EEmNtYfVDKxzp44nSCC89nFYBxAXnGOTPBjsilbrAH+EFuhRRGgFyqpeT0vFAB8LD&#10;kRBxxDnCRrkXShZkPB/mhkyem0GgZBA0mXQvclzmkgg8TtIpSOFcUlMCCwHILroOSWXJ5L993Jb6&#10;hziPIwTIXr6eSY5dMKmHLda62WO7hwN2ejlim4cjFhEWI7vZIsjKCh7t2sHVqp2q8/i5tUfmCU8G&#10;5RDsXOuJH//+V2zfvAQ3GooJD0lb6aK5uA8pml8qOKuA0SKVvjqDUqqq9BwyU/bCur0FFk/vhtp8&#10;XwWQ8mwvXun7YHCkNU4e6IfiCyORn5GIi2nxDO7RKEgeiFvV4/HyNgFyZ4YarnuvRm4eNRjVuYNQ&#10;kxuLy3mxaCRAHjVM4hUtr+4bx+JWVSIqz/dH7olAXErrg4aCgVg0+kec2eWLxrKRyCE8sk72w4Uz&#10;0Th/ZiCyzwyiBiuAnFctHcmZeJw/x9eRnoD888NUai07JQEpJ2KQfjIWZ49EIZPn56ToIvzF1AQq&#10;HoU8vzp/DCryRqI8ZyhuXObr4hX0C1U8n6fqOS9l1rgK9Hp0lJrrICIMBA4CEoGCBH4ZmaXSVf+S&#10;spIJduJARJLaaimoy/OqYb10IAoc1AMZnbWQQXsJxefhFfyliyOxankoFs/l/3dDHDavisaKBRGY&#10;OjYQM6b3R5Asre7THStW9mNAXkU4LMLatVGERR8kDPPHqLG9MG5cKGIGeiA+0R8J8R5YPDME1+rn&#10;MTgu4294CjLPROHAjnisXxKOUXEOmDHal8CNQzPh8UxSkrdm4FHteDTkxqGOjvBG6Rg8pAO5VTme&#10;FwoT1Iisl3LL3huEBz87NTLLcCG/8D1IGktcyG9vdxIYFQzot9BMF9KsQEJHQoBIoHxLiOjCOoPp&#10;a+rNAwUSPbxXiurajSiIvH+G//Ofn1WBffTQWPz08/dwjHNE2PY+GFOcgMHb6T7a/Iys9LP4r//4&#10;rCHEx340pMBhug5ju8X18G+pe7qbADHhwQD+0ahpmPAwoScywaEgIu9BWgUKAsE4x0xJKYdhSMAh&#10;55kQUSksBQ4C5LluX7P9QKi9kHkg/r6wDhoGm2HblVNoT6fRUvtQKSjtIrT0MQGKdiMaMgokKoVF&#10;uMhxgQfVPnYN92+A7YDZsO5iByv/wWo2ejupZ0QTAASIAoLUPkxJkVwBhOAQgFDiRCRdJeeqOoiS&#10;diKy/zuBhyqCq1ZDQmChbkFrAoTHtPMQcAhM2BqPaQHINzLv+qdSWAY0nghACAXtQHSrax9mX28/&#10;uVeL5qdNuNpQgq62Vji51xXv7/fBk2u9MTjaBlZ/+wG7eIUvEwpTCIJzdB9J0hIAejiuTPRjnw7j&#10;NJ3GkQAHHAuwJ0QckSzpLionwlNBR9JgApHzfQU67sjmsfN8XJakv6R+Qpdzmn9L3IfoGAEiaaud&#10;fgQCtdvfAXv9dPpK1T14/lECZ7yjHexsZbXYH9G21Y+wavUTLH/8AR0tfoKtTSs402mEBss9Smyw&#10;coEz0o94oSLTD1dLGHCpMwd98PP3f8OMySNwq6kU1YSHAETWt5Lax6UiwoOgEHCUXjz9DUSkTxWc&#10;gizRHhrkjUCvNii/EIBLdCEy92NoTFd0tLRAxplhKM4eoYbw5qcOxsXkQbhwqj/qixLpPmbg7X0C&#10;5M5U3Ksejvq8GAWO2nwGnoJ4BZAH9RMZaKai+eYkwmQUXUosipJ7ozg5GE1F/bFhdkcc2eiJypw4&#10;ZB3ri/PHInH+5AA6jQHIOjWQ4CA8Tgs8qFOxdCR8DYRZUe5IahhK8kYhj6/tPN3FhZShyEyKpVtK&#10;RCHBUpQ1FIVZQ9gOUYs+Xq2cjBs1U3Gjdioaysfi/tWZeH53Hp4SHs2y3IgEegZ9s/7xQZZZ5z5Z&#10;bl3A8fHJQkJDXIWGgrl+lYLGN/rAcz88XaImBmq3oWFhShyM/K3X7L8iUJrvL8RLQuQdHU1V8Tis&#10;XtYb29cOxtwpoUhM8ES/SCcE9+qOfv3dEcDv8MDBHqgun4O3r9fhWuNcLFoQitA+3dEn0gV9wl0R&#10;PcAL/SJcEcntfn3tERvuhK10G9ev8DHPl+AxHaPUl/ZsCMeK2X7YtzFUrYb8kq/32R1ZPXgGbleM&#10;Qv2Fwai7EI+bZZLCmo5b5XQgdCIvr/M1U+pWvQSISIb0Sg3oC13Ib6/W4bc3mwiRLQySWXj+5Cae&#10;04m8eHpNuZA3MkdEJhqKVFFdX6UrJ/L6zxBRc0ToGP4///Urmh/fQL/QQLSxagNfOqYoXmhEnYrE&#10;mIw4tLVrgymTJuD//u9flFv5Cg86CwEGJc8lEDHBoWeV62HECiCEh5qnIcV9AkMVv01wUOo1Gq/1&#10;z1CgmxIYipsQGLBvguNPADGOK+dhbgs0DHj8q758eIFrDdXwdOyJruET1EKKCiAS+CVdZUBDp6Jk&#10;25ACCBWn+yZEdF/cyleAWA5aTUeyGZ16DYeNbWd0DJ8Gy5i1KnVlugcFBaN43lbVOQgPBY6lX0Wg&#10;yH6Bh4zE0sN4qT8DhIFfAUGkgaHdhZ4YqNyHOqbrGxockqIS18FWoMHjWhogalSVCRLZNhyHpKiU&#10;FDBkvzxGH5PC+qO7cj/y6zifeVyNwilmYH12LQDPrwfx6rw34gZY4+fv/oppHt2QF+1Ll+BIgDgp&#10;iJwIosugTgY5MuA7KtdxSkZnESgHCZM5rt2w2q0bKqJ8VerrnKSy+FhJd53v7UJwUAKZELobAuNc&#10;kMz7EIjIEiV0Gn5O2O3riB2+9thJeKhiOkFylJA5znNPE0gbPOzha9eabsIPmUf9sGGpG5bOdsa6&#10;xW44st0Dycc8UJjmzat6f9QXBKCp2B+NhT4M0l6ozfVCQ6EvitMC1cS5qMhQdTtbtc6VARFzyK5y&#10;GwKLiwSHyISIofqqTGxcOw9tLf6KhTOc0FDUC0XpQehi3RrD411QXTgehZkMxpm82udVfF5yDLJP&#10;RqDyQhwDzVQGUllpVgAyTAGkNjeGrzkODYTH9fJRuF83Ec9vTFEAeXyVLqRyKKroQkpSeuFyTh8c&#10;3uCApD1BKEmjczjSGxlHwvh5RCDzeD9knqQTORVDDULW6UGEykBePccgPysRJfkjUVY4GuVFY3GR&#10;oMhNH4LctCHISUtQ92gvyxuNstwRKMsZRiWiqnAkrkkapkFuHDUPD5pm427jNDy5NRtPb9F9yMxx&#10;STcJQNiquR8ExofHBjwM9yF691APwVXpKhm6S1jI4oemAxGAyFpWUuMQGAlEvp37oVwO9Zr7XtGV&#10;CECaxYnwsfXlk7BnSzR2bUjAnMkh6NPbDl5+tgju64BhIyVVG4FjixPxuGYVHlWuQub+kZg1rRcC&#10;AmwR3s9NFdT79HVCXzk/3hcjqaFx3pg+NRSnjvFCo2EWP4Opava9gPPxjWl4fnsKbtaOohubg+cE&#10;yMPGSWgqTERt9mBcPj8YN0vH4mHNFFwtGolbl8Yp9yHweHVTaiF0VHRyMiLrkyxzQoD8oorpG/D7&#10;m8348vowr6Lr8fxxI9urePlUUllSD7nN368BEjU6i8GUUiOzjDSSGej/7z+/oKm2GB7O9ujgYoWg&#10;9WHoe3gAQveEITY1Bt4j3NHVriue0enInQzNVJWaCPiNzImB6s6AAg4jdaXhoV3Hn9JWLe5DoCGv&#10;T8NDAUS2DTgIMBQQDCh8W9fQfQMu1BujVRChyxCZwFCuTPXv4BVbGUmWm50O2042sI2ehY7D5Z7l&#10;Ao1vQCFiX2BhKUuTUNqVSCspKjlPuxKBTQd1nk5bWdJ9tBu0BjZDtqh7jljbe8Gy/1JVs/gWHgIA&#10;DQ4ND5XCUuBYgtaRFPsy21wBhK7FQg33NdyHCRAJ7CrtxGAuTuErIExI6GPPeJ7UN9QxSs3fMPsK&#10;AHqUlXYUBjDoNB7fqePzaNCYkHh8p1ZLOREtOe/R3Vo+/jL/+Xewaf0CtLf8DjUFPgSHHx7U+hIk&#10;vfDkaihmT+iKv//lO/TrIiv1iuvwRDodxFkC4CwdRGofmRPiSnfghEVuPdC/U0e0/+vf8D2v6qPs&#10;rFAe7YPccLkvuZNKVWUo10HRwWTw+VRajECQGecCkON0HXv87LHNpyd2EiC7pQZipLD2BzjiSKCT&#10;GhJ8gI/xtWhNWPTAo9og3CgNVMuFXCvthSb26/leagiJqgseqDjvhqpsd9Rc8GTgdVeqzSFY8rx5&#10;pe8PD/cO8PJ0UXM/1NDd0rQWeKj0lQBE3Afh8ScXQpVSUhepvpSKBXPHoEe31lg8ywnD43rA18MK&#10;B3dEoSJvDAEi9/sYjpLzw5B3LgZZJ8JRkBKNR1cn4fMzWRBwOu5VJqIxP5qvayAdTDxuVI7GnZrx&#10;BMgEwmMamm9N5v9kHO7WjsCVgkF0IYGozAxBcYo/StMjkXc6AmmHQpB2sA/Sj4Yj63h/BZDMkwOV&#10;E8kiSNIFIGdjUJCdyPcygvAYo1RMUORlaIgUZhMe+QRL4RhU8ViNtAWjcLl4LK4zCN5rmqluoyv3&#10;YH/OoPdMljCh+2iWAK8AIjULXTRXqShpKQ0U9qXeQai0AIRStRGBhkp3iaReIvNBFqkhwcpxsH1N&#10;SMm22kdovBJwUC/uL1LF82d3F+HRjYV0fGOxb2s0naUfpo4NxbKRkVgZFYAlYb6YGeiK5c4uOOQf&#10;hK0OHtg3JAxbtyUgcag7Ivs5ITC4B4bE+2H0sACMGxGAjWuGYNHcfpg8LgiTxvmiMGc87tFtPLwx&#10;B+/k/iOvl+Af7xajmRB50DCeDn4y7tWMRX1uPKqzBimJA7lfPQkN+cN4ITMSz2Uk1i29tMlbGYl1&#10;i++HLkRmp8vcGKmD/PZaA+SPd9vx+mmxXsrocROaxYU8va4K6i0upOWKncFZrvYlgEtAp/7z39/j&#10;/u1aONjZwsarE8L3xaDX7n7w29IbfY70Q+SO/mjdtjUOH9yL//u/vhAUBIIhVeegtOvQRXKdrhKI&#10;iMOh+DdU/cWAh5I5wY/Sk/r+38BhSEFBB3+VnnqhU1PaXchx02VoYGpg6Fa9/+cifY5KYXFbjv3j&#10;1zfYvHEtLKy7wCZuuVqmpEM8YSAyoNCBUNCwEFch0n3ZZ4JF+t+eq53HGuU+ZOFEq4ErYdW5J6y8&#10;ouk+1jHoy9BbkQEOSU+ZbkIkbuNbgEQuVRBRKa3o5WhNgKh6CJ+jDYEko7G+e3xbit8mGAQYWhoQ&#10;Ag0ChUBoKZLLcXENsk+1AopvAaIhIkX3T3IbTF6FyFLtzU+uKYAoSFAmSMSNKHiw/0j6dCAfZRHF&#10;oQPh6fY3PGqU+3P44v5lH0LED08a/fHxfjhO8Wre3u5H2Pz4k1p1d613Tyz17IblDPKTXTrDT+6j&#10;/d3f8NPf/gpv9zZYs8gRpw/6I8TFEgf87VEW5a3SV2cDHZFGlyI1kDS6GElbSWpL11cIIkld0X3s&#10;puvYyucW97GLrmOPuA+6kIN0OkelzkLXEt7BErEDOvIK3R8NBV6oK/BVwKi54IVqgqLiPMGR7YFK&#10;wqMiy437PBRAqhVIPHCZ51ZecENNngf6RXSBrW1HFOWcpJvIhsw4V0N2CQ+BgwKFAogJD6PlMamD&#10;CEQqipLUOlgb182BVft26BdqjUPbfRiw41F8fgQKJWXEq/xSqiA5Ftmn+isX8uDKePzxmlfY96fh&#10;dlkcruQNQP3FGDQWD8WtqjG4VztRAeTJ1Yl4Kro2nle3o3GjPB5l6aGozOrD99QbF08Fqfuln9vf&#10;C8n7Q5F6KAznT0TRdRAYVBZdh/TTT0XhfPIg5F/ga8kXgNBlEA7FecPpQoaoW+yW5o1CReFYVJeM&#10;R03pOFwuGYu6svForJyEWzJ7/tosuo65ChqyhMkLBnUJ4q/pACTgt9z/3KhjqAL6k6+QkBSWuAxJ&#10;S70XmNB5CFwUQNR+cTBa2mkwuIoDYSt/47UCB50H+woe90SL+HtZhMe3F+Hh9QW4e3UertXPIVxn&#10;4cTQeGx0csHmns6YxUASZ9EOa7s7YUsPFyxt3xWbBvhi966hWLmSwJnZF9Nm9MGJk1OxemUshsS5&#10;49jRCdi8LgY7t8Vj1EgX7NjcF08JzScS8F/IGltL8cfb+fjyfAZuVg3DvctjcOPScNRkx6AyIwZV&#10;mTG4UTYKt+U+9TkJdMHD8bRRAML3QOfxis+jQMLPUmaof5JiOgHyx5tN/G5s5HNvxsfmFDViyvx9&#10;NxMgL1tGZmknYgZZCcgSuGVkltwbXRZWjA4PRduu7RC0JhxBWyPgt7EvArb3RuSZKPSMsIe7syve&#10;EwoyQ11B4VuIcL+5jpWSgEPcjdJDBRBZdkQNKTbchgkPDZCv8PhvADFfM6WGKQsExFVwW8NDYGDI&#10;gIe8XzWQQLYJilcCj2dm/55xvjiQO5C1sCaOG4V2XV3QKWEdOiYw2LNtH0cHIZICuMBDgUNWz11n&#10;yEhPKZh8BYhq1fnafbQnQGQuSIfgcbC27QyrPpPoFlYZwPgGGkbfwiyYExxKCh6LFUDaiAQWBIiq&#10;hQg8DIDI4zVA7kixWyAhgBBQfHUXKnXFYwowChp0E3eMuoaIj1E1DBGfR8Dz8e19AqQRpw7uwOQp&#10;w9A3LBAxURFouFzIL9tVdZ6SuA8+12PqEfsCkKf3ZB2sK/DxdMa4YVb88vbGfbqP+5e98aDOVzmR&#10;x/X+eH+3N67kB2BCYhd0tf0J7Vv/HT/9/a/44e/foW2bv8CX0JgzwQ5nDrjhVnUQXtwI4VVUJBbM&#10;7o4+7doogFyM9FApLFUwD3FV62XJ7Ha5A6IoJVhuFCUjt1xV+mo74SGSAroU0iV9dYjwSOrjivH2&#10;tghwbYvai368mvNkwPWg4/BGTY4AQoOikm0FYWE6jpZj3Hc5RwBCuLBfV+SFmZMc8dMPf8epI1vU&#10;jaTEfVQU0YEUnNOQIDhKDffxrdR8EDUySyByCk212Vi6aDq83dqgkO4g52wo8tIkbZVIDUFRpigB&#10;+QzgufzhZh0Lw7VLw/D7q4V4eXMCrhYSHnn9CIUIlGcOUIX0hqIhuKpSWUPx8MpYNanwcdNoupCh&#10;dCkD+J7C+P764PxRXzqPXji3t5dyIJK+On9aF9KzlGKQcSYa6UlRyMuMRwEBItAovTicbSIKc4ei&#10;KFe7krK8kRoeZeOosbhyaTyaZN0uwuNOI53S1ZkMnhogpiSQv31kBn/tQlQ9QzkQ3cpoKoHIJ5Wq&#10;ElgINNhXANHwMF1HS4rK0CsC5JWA5AEdyYPFynm8ZLB9KfC4Q92l+7izGI9vLSLg5uF242zcIkQu&#10;Lp2E9d3dsKa7C1YQGuOsbDChY2eccO2N9V1csMTKHvsiI3H8wCjCIxTjJvrh8NExOJM0Hvv3DcHo&#10;Md7YtjUBmenTsWp5HyxbHIZDe6L4d+ao9/2eDuTD0zn48mIG3twbj+tl8bhdOZwXNfGERzQq0gfy&#10;/zmI7ng0mgiOmuxY1T5rmsP/OcFLJ9dMJyMAeUOAyORCdcOp56vx+8sNqhYi62N9eXMAzx9VqBGc&#10;zx81tgBETTJUAfUO3hqSoCuB+t9+eYUvhMHEkQlo060tPBeGIGBTGPzWhKLXjnBEnOiPiG0RaNPu&#10;Z6xduwz/+58fdSrKkEpPGdAwZ5O3DM2ly5C5HWq9KqPeoWDxP4KDwDD7Jjgoc6TU/yQNFIGAfm/f&#10;SgCh+//92EvV6uPNz24xRl5DeGgQOrr3Qaehm9FRhu4KQOhANEA0HCzV8usCDklJrUVb1dJhqFSV&#10;PseUFaHTQcFjFc9ZxefciC4uvWHd3RHt+s9n0NeOo80AHfhNeLSVVtJUAglxHkqLDIBomMi5bY10&#10;lzpfncvH8FwDIAzcDODiMhQsWvTVcejRVASGwOMOtynpawAw+FOvnlznP/UeTh3aiaAAd1gFdEDH&#10;QGvYdGyH/bs34cWTq4SNkcai5DEtMBFx3wt+Ea/XF6BTx9ZYu9iOX+AgAoTuo46iExE38pAgeUg3&#10;crfGh8cCcTk/EOeOemHdMrqCjc4Mhp64SWg8u9oLj+oDcLvKn8HOj4/vhasVveHWtRW2etnjUpSP&#10;KqinyxImqqguo7MIjl4uBIge3SXLl8i8DVmiRNyHAEQK6Hupg3Qvp3u7YK1PD3RqJfdQd8PNSx6o&#10;zXWnZAKfh0pTVRESVZKqIjAq6DDEgQhABB4aIG4EiABFn9tQ4oeNKz3w1798h60bFqKh5oIxZPdc&#10;i/swJdAoyTvFltvsSwG9TIrpbGU5k9Qze2Bl+Xcc3OLMvxGE3HP91PDdAroPAUhhRgKKMhi8UwYh&#10;j4FcAFJ9PoZXm/P52U/m1Wk4Lmf3RWFSL+Sd7EUo+CPzoA8uHA1CWWoEmkrj+bmOJEBG4mFDIu5U&#10;07EQIlUX+iB5txPO7vFH8oEQPm8ksk/z+Y2RWFlJkrYiPAitjHNRhAdBJsDIEWgMRWEOXxtVXjiK&#10;0BzJ9zgclSVjUCtXzJfG4UrFeFy9PAW3GuiSqHty33IG0GcGPGQUVrOklcR9yDIlUrcgLNSoKroK&#10;BZDHdCCyj8BQ610947Y4DhMgAhieJ4/TxfH5lE5TCUBecltch4aKpLDYCkD4t58x+D67rdNXT+iG&#10;7t6cg7u359AxzUL60JFYb+2MA86hWGTjgEVd3HHQMQxlviOR7DIQpzwY8OfupxucjXlLgrBlRxx2&#10;7YtHcupUnDg6Gts3D8GqFZHIvzgXGWlTcHBvAtLPDsND/g1JmzXfldTieDzl/6SxaADqLkbjVvlw&#10;1BH+FelRKE8byO9dnBqFVZebwP/3IJ43XC+sKHdwlNsAXydAbupU1hvC8N29xfjydBV+a16H316u&#10;1bWQt9vx9lkuHj9grHhYj2a5Od0TwoMQUZMM5YqcQVMkV96yttXH1/cR178vrH2t4bumN/w29IXP&#10;6hD4re+DoB29EXUuGj5jvGBj1QFXr1arG02ZdRO92KGWGhpMgPxp+XVxHJSGxX0C5KvraIGJAQ01&#10;7Fa5DimcEw4KIBoQX2EhzsN0GNpNmH1z+ysg2D4z4GG0sl8d4/bLp7f4GcmSUTfQVFcOTxcn2AYn&#10;wmboFlgTHiIrBQ8CQmocyk2sJUAMeMSsIUDYclvv57mmY6EEIAIPSxGPWUctQ6cu9rBy6oV2UTrw&#10;K5chwV9BgFAwZAJF0lU6dWVqkQEQgYe4D6MV99FvMR+7GN89IUAUFO7WtkBCD78VsIgEFgIKAzI8&#10;R4HjNsHBx+paxxX+E+/j0a3LmDQiAe16tEaXsY7oEtcT3bt2RuaZI/jl/SPlOFrSVVIDYf9bgMi+&#10;d803kZa0F61//o4Oxo1faH9CQtyHD8FB1fvgHrfvXZZWQ0Sg0nwtgF94QqMpQG3fqfbBzUpfXL3k&#10;xSDniaZLPiq19Pp2GLasdkHPH39Uy5fICr9yX/Us9gUgZ4Jk4qATZBmUUwTIiQApxruoCYNS+9hO&#10;cGzz7Yk9/vY418cNW3i8M53C1DFdcLvch66I4CA8ruR5EggeuJThotJWUveQNFbVBQEHQZGlYSH9&#10;agKkhmCplvQVIdNU4o8ju3zppv6GZQsmqxV5KwgPVTwnNMw5H6V5dB1KBAglACm9eAolF0+isjiJ&#10;ziUbvYN8MCK2A51RIIpT/ZGfNhgX04ep4buygm1JdiLKshm802JxkQE961gEipMHMEjOxKcnswgQ&#10;uon0UFxKJUTO9kHWYT8k7/LAmW2eOLXJHen7AlCWFsar3FjcrxuKJ43DebUbR0iG48AaW+xb2xPn&#10;CJDzp/rjwukBhEcUspOikX02BllnB/J/zX2pMSi8ICOwBB4ERx4BIuK2QKOyZCxKCwiQ4tGoITwu&#10;l48jHMfjWt1kBY87jdPw8MYsXUA2ah86hcXgRwC8oZMQAIjEVcjkQIGGrmnQndB1yE2ePhgAeWdA&#10;RIFEpbmMusc9AkTVOgQaMtJKb7c4EwJE1tuSJeQFIM+57/mDJXhUuwQ3cubjdt5SXD40H+kRo3Cg&#10;RyiOOfbDQft+hEY8yv0noaHXTJQGTUFVFJ973imcnZCAo/uHIztjMYqPr0XenkVIS52GQ3tHY/mi&#10;cJw7PQ65WeP5e1yB+9fn8zfEv3t3DgrOEdaH3JF33BVFSd64UhCD2xWjUUl4yOKXl1KjcPlCvCqe&#10;1xAk1VmxdJSjvgLkOp0c+zKsV6e0+J6pT4+X88JijZIGyFZ8fnUSTx/U4smDK8qFqDucPrmG10+N&#10;mepGOkvqEbKsSWz/MLRzaY+gTeHwW9cb3itD4LMqGD5rQ9Bre28MOhWDbr6dERnRF79+aVbpqhaH&#10;YaSmVHpKtgUaKlWlaxxqpJdAg3DQa1iZEDFgoeDxLy6E4JDRViYwTICYsFDtMwGEQEGDQYPjz9sC&#10;j/9J6jhbmVP3kHFT9lWWXYRDt26w7TNGTSC0TlivANIhdjWDPzVYWgMghIYGyGpY0H1YDFqtoGIe&#10;VxJ4iPuIWakAIvNEbIIn8sKdF+/+CWgvCyEqOGjnoN2Ddh1tjX6b/pK+EtdhOA/uaxWhnYiMzNLg&#10;IGikhiLnEi4WVAtAVB3DhIUBBdN5mE7j2/4TCfq369S9QaTWkUVIBPq4oLVPGzgv94XrbE9YWlog&#10;J+UMLesDw23oeoeagW701fPw+aT/8LbUP25j60a+6FZ/QeZpXzxv8jMA4kt5se9JeHjiTo0X7l4m&#10;SGq07lZ74U6VF92GN8HhidvV3krXKzxwrdyL8sHVMl8GtwA+vi/iYzrB8YcfcZKOo7iflxrGmyWF&#10;eEJERnDJZMMTQXoNrCOExMEAB1Xz2Btgj/2B9jgT4kbnYY9Of/s7IoIt0VTki8YCN17tuaL+ojt/&#10;nH6oz/NGeaarLphT1YSHqnkQFFXnXXUaixCpZL86W6SPNxb7Ieu0Pyzb/B2jhw5EU02Och+m4zBV&#10;QniI+/hXyWTDusosJMZHw8PxRxSnBPA1eCH9eAAupg0nPLQDKcqSkUxy29rhKM2KR6GMxDoejgvU&#10;vdox+LWZV85VCag7T1eSGcnAE4nipDDkn+qL3ON9kUkwJG3zxclNdHB7PVCWLnd5jCVEo5B7wg/b&#10;FnbExvmdcXZfMDJPMKidMgDCq8zzhFXm2SikJ/VjEBysYFFIeBTJ7W8NeEgaq4LQqL40FjXlY1FZ&#10;Kv0xuEz30VAzEVfrJikHIgB5cH2mciAqjSVLuN+bh2ZxBY8W45XAg8FcnMT7h4uhFkoUQEhLgCh3&#10;Qoi84z5VcOc+lb4iSGQ1XYGNch0EyEs+rwzRFXA0s31lAERg8pLH1Z0PCY+HMmS2cAGa1i9DSfwU&#10;HPILx0ZHbxz07ockt4FIco/BcadonHQahDTnBGS7D0Oh1ziU+kxAsfc4FPuMw6keYTgXOBAFcZNR&#10;N3ULalZuwrEDw5F2dhpWLYvA0QNDkXluBN7QGfzydgOD+Qoc2uSDmIDvsH+ZBfKP8+IlLZhOY6ia&#10;eV58jhcHZ/l/pAMRcAhEKqQecn4wrvGzVfNAbvI9sH1GPW2SG05JKovApAv58FAGF6zAl+d0IrI+&#10;1rut+O3NHl5Zl6na55OH+tbUzY+v4aVyIrcYMAUgN/Gf/3iDNcvm4PtWf4fXwiD4b+wDrxXBBEgv&#10;eAtA1gUjeHcfhG8LRxvLVti4fiX+69/fG67iayFc+rJarrlPuwsBBVsZnivwIBhEAgkFEPa14/gK&#10;DjNlpVyHch6G21ABXwd9ExTipL5tW/RUxPen3ieBwX3fwkMkAGmm63hyVwYbNaq/V1pwAd27dIVt&#10;2AQCZD1sCJCO4iRiV1GrlfRIKhMgdB8ESNuYVXQhOkXVrgUkpviYmBVoR8lkQlvvGLUEjHXvaVAT&#10;Bhn8/wSPP4lAoJto05/AMNJXrQiHVpELCRENla9OReCxEG3CF8AiYr4ARAdxVddokTiNb9yGKeU6&#10;tPN4dLsWLx9dxVt+ORZOG4d23Vuhy4gehIcfXJZ40YW0QXy/AbS4txSIxGE8Ua5D3IdOYT1uKabL&#10;MToTvpZPr+9i5eJp6GT1PfKSPfGsUQNE0lYP6sR5ECA1nnQeVLVIwOGJWxXuCiC3Kr1w/ZI7tz1x&#10;o5zwYP86AXKjnGCp8GXrhxslPmgqDkRMPyt0/uvfMbmnLc72cUV+pIcanSULNcpkw3NSZA+m2Kr1&#10;tnhOSl9XHAt1wRSnLmjHx/b2bYvLOX64VuyJujwCJM8VdbnuuHLRk1fvdB5GvUPXQUSGAzHSWJVZ&#10;ktJyoTMhQOQYAVJ70UfN3XCxb4OwEF81C11NFMynpO7xP4BD9okzqa/IZKBNxYD+fWBn+1ekHfXi&#10;6/Pl1b8b9m/vo+5sJ/MpZAFFqX+UXxiGSkKknA6ghC4k52QkMg/3xtXiBAYKXmHfmYYbxXG4khON&#10;y9nRqLsQq65YS89FofB0JC6eiEDy7kDsX+WIfSt74MRmJyTvIYh3OGL9rPZYOa0zTu8KRMoRAkee&#10;+8wAOo8opfSk/jifwgB5wXAdyoFQFwUiQ1CaT9fBwFYj9yapmUAojlcgqa0ch7qqcWiqnYibDVNw&#10;t8l0IDL3g1f+vBJ/cXcBXqraBAO/4T5ULcSEA2X2BR6q1iEAkX0yuZDgEKcifXEfciOqV4SHTEqU&#10;1pzrIXBSfYHLHQGIFLJnoyF5Oq7O3YLK/rNwyjECy20dsaNbIDJc45DlPoQAicUxpyikuscjw2MI&#10;0lwTkOIYh3z3ESj0GIV8z9HIcI4nXAbjTM/+yA0chaIBE3B0dQIu5izAskV0gxlTUJAzEU1VE1Xq&#10;rjg9FsP6/BXLxlsimZ//8Y3dUEbneL00kd+zKBSdDacjkQuBGIIjFuXpA6lofg9j+bsYSxc/G69u&#10;zMeTK9Pw+Mp0dcMpWa1XaiKv7yxQC1F+erxCTSr8RSDyejN+V6OxMvWwfZXKknqIFNWvo/npDbx4&#10;eh1fPj7h/+wibNpbomeUA/w39YXbsiB4LKdWBMJrdTB81/dG4O6+8J/fCxatW6MoPwv/8dtr7SpM&#10;ERJKBjha0lMCDMJATwAUWAg8NECkbx7/b6OsxHkoeBAYKjVlQoOS4G/otUDQgKGWAYd/aUVS45B0&#10;lcBFzpWUnp7K0EindlW93jICpJudHazDJ8GK8LCJXwsrAsCKAOlAOKhUFLd17YPgMIAhrdbKln0q&#10;ZcVtS3EfBkCsua+Tkx86dXVA2/D5OvWk0k5fHYjUOyQNJfAQKXAoeJgSeFBsZVvA0XbAUrSTlvsE&#10;Hm343AQI7acCiCkNEAnoSgIYAzLiOAQcj6lmfknePr+BiSPi0crue/SY5gKHRd5wojoH2qLt335k&#10;cDiG9y9uKeDI478CRLfakejn06qnm7mDqeOHwKH7z6gp8OWXWOocugaiah9s79cSGtUelAbIrUp3&#10;3LjkQnC40mm44VqZm4LI1TJ3NFHXLhEqhIgApKlY5lu44WqhpIoCsWm5E7xcWqPbzz8g3rYjdvo7&#10;4gjdx3GC44wsgdLXDSdCGXwDnbHBpydG9egEh1Y/oGPrv2FSop0q5N8o9aLbcKPzEPehAVKbI8N0&#10;DUiI+xB3kSOAENfhSUkKS2ScJw5EjuUw4NO51BUGIDzUBg49ujHAnsSlInEgGiAluadRnHuS4Pjq&#10;RmR01vXaHKSe3gUnZ3s49vwB6UclZUYA5fphzQJHHN4Vg4LM4WpeRWFmIkqzeYWvADIM1XQhZZkM&#10;Tkl0CHQXpakReHl7Kr48m48HtTJPYIhabbc+Lw61vHqtyhiMSwz+JcnRuHAsDEk7/LFnhROWTeqA&#10;RePa0X10w8zhFlg+tQuObPHGWbqVjFMESNIAXjXTfVBS+8il85GJg+I+Coy6hziQkoJEXCoeQccx&#10;Gpcrx6JR3MbVmWionYT6qvEqhdXE/g0C5Pa16XhAgKgaCOFhprGkiC6jogQeAgFZn0ogomDRIjqQ&#10;xzq1pSYJyjbPf69qIOJOFvE5+Fx3ZU6JhoeSchwEClsZKix1j+bb1L0F/P5NRP2S1WiasgVlUdNw&#10;yL43tnULQIY74eESj3TXQTjYIxTHHaMIlAQc7RGJkz0IVpehBMdIQoQiRFJdYnGgexBOOEfgjEM/&#10;JHfrj3ND4pCZMgPLFvbF2hV9cOpwJGqKE1GeMxhb5ttj9tB22DC9M1ZPssLOxV3pMmLQkB/P/2ck&#10;Cs5IGlJSWDFKZSkDUJ4Rxe/cYDr6iXQfc/Hm1gI8qiWUuf3oygy1tInUQt7dJTweLcWXp4THM9Fq&#10;/NK8Ts1Mf/fiuBqBKStrP31wRY3Mevb4Kp5LKqv5FoPmHYSHBKBtl/bwX9lHgcNtqb+Ch7sAZG0w&#10;vNaHIHBXOAFjDz9fbxVopXguDkIvn/5Veql17ShMYJjQkFagILDQs8Glr6WBwfNkCK6xbaasFDTE&#10;VSgQfIVE89ObCh6vjFY5KgHEEw2VlmPcJ+B4yf0i5U54TObSCUCeER7PHl1X76uyNB9d7bqgY9+x&#10;6Cj1j7hVhMdKWBEEHSgZRaWG4hIEFnQdFoSDAoe0BITIBIap9jHLlQQgtlELYdPdBR3tfdCWkJD0&#10;lABAOQ2BhyqC6221T9JUJjgIEd0XgNCFiLjdZgBdyIAlaMfj7SIXEB7z0CZsHr4Tp6FhYboPSWNp&#10;kOigTwkAKAHIw1uX1byOt7y6mDI6AR2cLWA/3R095roRIF7oMcYF3//9r1g6dzrhcVM9t6qViBQw&#10;LisImRBR/Vu6led/R0czdHAE3B1/xPWqIH6JBRjeChriQKSQLi7kNqFxu5IQofuQ9ioBcq2MukR4&#10;lGtwNJUSFGyvltGJlBEiZT6oz3dlQHVRResr+T64x79xlW5k20pH9AmwhCedlLPVj3Bq/zMcLH5G&#10;D4sf0NPyJzh0+BEuXVojxKcdZk3sjuzT3rhb5YurRe4qZdVQ4I7GQg/2xYW4ESCEQxadhQEISVup&#10;1JUJCtlmX1JZ4kxkSK8qqtOBCHQai30xblhXdOlki7ysY6goPkdQEB4Xdb3DdB4VhWfRUH2eLiUd&#10;yxZMQWvCLT66I69GA9QaWBXZ3kg+6IHB/bqjIGM08lKGqPWvirISUabgwSCdNwKXL45AFUFSlBxD&#10;FxKBiww2d2pG0oXwSv4mA0rVMNwsHYorefGovRCPal61lqcOROGZSGQd6Y2kXQHYu8oZa2bbYfao&#10;9pg1ygpzRltj/dxu2LeGLu5AMLJO90cWoZFlACSLQSxPFnSkA8nPSWCboABSQgdSVkj3UTaKjmOM&#10;chtX6wkQguLOjZm40TgNDTWT0HB5Mq43TMXtq9Nx7/osVUSWK3GBiMisg5gu5DVh8PahAENch66N&#10;iOuQ1NZbuhCpiaiCOR2FnCMFeKl3mGkr5UAIESmmC0Be0JU0c98LmTTIv/ucDuTFw3moT52Cuhmb&#10;UTpqOdJDxyLJORoFvsNxwTMB6S4aHnt79sYZ50G44D4c6U7xyHUbjjy3EUriQHJchiHVMQYHu/XC&#10;0vY9sM3OFye690W2RxyOTYzF+JGumDPFGVWEx6Mb0/hbGYsT23ywdmo3zBtqgVkJP+L0Ng9ezNAx&#10;ZvPCIUmGVfemC4lEaUoUSkTnIulM6CoLhihgqPuC3JzP39dk3OTnfr92KmRZk1c35uItHcinhwIQ&#10;OhAC5FcC5PeX6/Dbq0342Lyb8LikR2SqOV+82n54lbqG3788x4G9m/C3v/wFjsM8VMHcbYkfPJYF&#10;KHmv6gWfdSHwJkB6bQqHpV0bLFk0F//8tw8aCAY0zPYDoaG2DWCY0FAT+xQoDHeh5mvIPi0FCwUM&#10;DQ1zRJVKWRnwkLSVBgedA2Eg8FAA+W/SAHnJvkBDnSfQUOCQfVoyw/6pWt2DMH14XQFE/uaNxmq4&#10;ODnBKigRHek+OsauIDiWowMhIgARIChYGNCQCXxto+kiBrIdSEgMXAZLtlrLCA5K+tFL0YFt5/Cp&#10;sOncDe1d+0BNHFROQ0QXYhTA2xigMPUnB6LaBdqBSApLpbcMtbiPubAgRL6TAC/AeHZbA0TVPhRA&#10;NDwkqJsAUEGe+2Sd/6Vzp8LKtR2c53qh2ww3dJvlCodlPvi5W2ssmDGVX6o7agSXpKUeyeNvyfMI&#10;KC6rWocCh9neqiGYahRQmh81IDTIC70D2+BOXQAemHWOy15KAhNJX90sd6XtdlOpqxvsXy1z1gAR&#10;91HhiSvFLgZACBc6hOuXvNHIYF+T40QH4oraPHf+uDx5Re1FN0I4VQcQJiGovRiC3CQfJO13w94N&#10;Dtixzh4n97gj65g3Cs/Jc/jyCi0Aty/xb1x00a4j303B42qxt3rumhxKwKEAYqamtAORYzJct5r9&#10;yixnVGa6tByXQrsasZUlNRR/zCaouth0RG7GEcg8EHEg4jakWC5LuQs45NjCOZPg7eGI7nY/YPnc&#10;ngRjICoIj9IMT4IhCH2CLDFrij8uXRyHvNShKM4aoSYPlucSGoRH1cXhuFw4EvWFo3EpI14BJOdU&#10;Hz52EF7dnYaPj+fwcx+JO+XD0HgxHjVZhEdaNIrO9EMO3UrqgV44sd0Hu1Y6ECBdMGukFaaPsMLK&#10;Wd2wdVEPHFzvirQjfZCVRIAk80rbAMiF9FjlQHLPxyOPung+gW6Eziifr43uo6pM1zwa5O6IdRNx&#10;8ypBdnMG7lyfSc3GzaYZCia3rso+AuTGHH5vF+hU1p25hMnXWog4EVULEdGFvHm8lJAgMCRtRVC8&#10;oaQmIscFGgoe8hipo5jwkDSW1D8IEAGJ3C5X7jQoRXNZd+s5HchjOpW6o3PRMHMnaiavR3LvsTje&#10;ox/yvYchjcA4SSex1zEMq7r4I8MtAXl0HbkeQ5DUIwKpzlHYYxuA0/b8nOhMMpwTlCvZ1i0QizrY&#10;44z7AKS7xeKcRyx2LY/E5YqRdE3z+T5k2PAsFCT3x/aFDlg41gbr5vsj/YA/4TGQ7oP/pxMhuHi6&#10;L4rpQIrPDUBhUqRKaUlqq5EQelg/VQHk2dVZCiA3+LnfrZmsaiDKmdxdgA/3l+AzP7cvT1YQIKvw&#10;Bx3Iry834Ash8uLReTUU/8l9UYO646gEZRni6+7QE+2cLRG4ie6D0BCAuC+jA6G8VgbBe3UvNYHQ&#10;f1EILCxaIS31JP7tt9f4tp5huoxv+y0AIRjeyTpcbP+UnlJ1Dd1qp2GCgzLAoSRFcsNZNAtAvoGH&#10;yASC0hOz1cCQ47Kky7fnN3P7lSzzQtchAJFWRmAJUJ8TKs8f3ULvXr3QwbMfOgzZgA7iHqKXEAR0&#10;EqowvkaNqpK0lgIHwdBOieCglNsgKDQ4BCbG/qglsIlaDLvg4bC2tkF7r4EEyErCwgSIOBCRAESc&#10;xzcAMcChjql9krrS6Su1jw5GF9l5XsQCBY82YXO/AuQpA70JDuVKTGfC/SKVYuL257cPcOLQDrS2&#10;+gHdx7sQHq7oPMUJPRZ5wGqALXr5eqGZVx/N/OI8FmdBKQgJQKRPB2OCQ6etCJRbVXhAPb1Xi1tN&#10;xXCwt8PIRBs8amJQV7UODQ/RXaOVtJWkrK4THtfEfbB/tdSFPwaK4KgtcKILkQK6J6HiqQBypZCB&#10;PdeJAdxZBfq6XDcCxIMgEBh4orHACzdLfHG3wh/3K/3xkFB5VBOktm+VeatUlaS+ruS5ooFOQ0Zc&#10;XVFpKxf2xdF40HmIoxB3QTCcdyYYCBDZlyOjs9wVuGovynke/PG6KH11JzIPRPZ7oIkOZOFMR3Ts&#10;0B7Jp3bhSlU2KotTUU2QXCo4h9NHtmHy2ER07WyDbrZ/x/TxdshP8eVz+6IkTd//o77QH5PGdIeV&#10;1c9IOTkMBQRHXiqv8M8PRyndR9XFUbicPwrVBEhd0Sg0lIzhax2GfAb6nJN9+DwRqpj+7uEsvL47&#10;nQFlJJp4tVqTOQhlDEJyz/OsI6E4ty8Ix3n1u315T6yeZYvJ8e0xIqotdqxwxsGNHnRAITif1A/n&#10;lfuIQobUQFIGIiczjgBJQE6WtHQi2UNQTPdRkp+I8qIRKC8ZiapLo1X66uqVybh9fRru357J78pM&#10;PL43hy5WNJfbs3D/5ix+1+byezWX3ympQxAgyoXQHRACLw2AqHqIDOsVgBAkAhFZNfftA108l3rI&#10;64ema9FuRArmr+4SIpSCC/cJPF4IQBRY+DcIrhdUU/k41KxejpvzD+LG7J1I8kvE7k7ByHSJwznH&#10;aGyho9jhHI7JlvZIco3BqZ59sKWzK4709MM+h15Yae2KTV08cah7KCEyFKcdBuKwYyS2dfbFYfve&#10;dCHhOBc8EPcbZqvJgl+al+LDC77mR/PQdGkUTm31JLh5gVR1jMAIUamr/DN9kH20Fy7yfyrwKDo7&#10;APmnw1GaHK7cyTU+7nGD1Dxm4GHdVF6cjeOFEi8YKicqgLy5w8/BAMgnfnayQu+nR8tVGuu3l+vx&#10;CwHy/sUJXdPkb1gmEj8iQH77/Byrl8zG33/8Dt4LA+CzMRjuKwgQgsN1qbQBcF9OJ8J9Uv9wG+UF&#10;uy5dcJtx4vP7x3hPCJjAMJ2G7FNug32Z/Ceg0ADRKamW9asoExoaHFrSN0dOvSEsVJ1DFcMFDLfw&#10;QgHgBl4QACLpfwsHAUfzY7aGXojUuTxPSbuUlwSFpK1kXpyscP70AQFCPX94A5/ePsPEsaPRrqsn&#10;QbGa8FiqQGAbtQi2vUaig0tvdHAKhrX3AHToMx5WMdpZCGSsCBnr6EXoNHAebKLnoePAhbAaSPj0&#10;W4COkfNg2282uvQagg4drdVKv2rJEgZ9C5WmMobmKoCYoNCtRYT0tfS5uq+gYroPcSZ0JW3oQJQL&#10;kRSWBshX16GL5wZAGOAFLGag//zqHgoyT6NTl7awGdyNrsMdXae5ousMF7jM9USbDj8g6dg+2sw7&#10;KtWlYKEg8vU5BB7SKrhw38Pb2n08uFVJajeiKO8MLNu1xpa19nh2PVCNtlL1DoLktqjqa9pK1zzE&#10;iRAkhEhTCQN5kbNyHzX5jgogN2T0VamnUh0DfU2OIy7naIDUiwshQAQiphrpRpqKvOkAfNBU6K3U&#10;WOBBYLijgYC4IimqHBfUXnAigAghVTTXrXI2AgrCoUYAIlLFcXEdclwP8dWSQroToUGXYhTUq85L&#10;0d0DFZkCGi+sXeysCo+uDt0RHOiNkEBPhAf7wNfDHg7dW6FPQBssnG6P3LP+BIcfytK9UJziSffh&#10;hbp8P8ya1BM/fP8XrF+ZQLcxCXkpiWoVW3EfJdlDcblgNOroOmoIkIbiMXRuEwmdUShJHYTcU+EM&#10;QH1QXxCP5zemMnDOwJOrE3CtNBH1uQkoS6GDONoH6fuDkbTbH0e2eGHbkh5YOsUGCeE/IyGsFXYs&#10;d8W5g6HIPN1fj7wS5yFzP6jz/BvZ6YORI46HIJFUlpoLcpEQyR+KMgMgUgNpqJ2I641TCJCpeHBn&#10;Bq9uZ/GHOYs/UAZxXn03P5pPtzuP3ycCRcFjPr/LAg+KjkHSWC8NiLx+KPfpkPSVLLWu+5LaEoei&#10;ACL7BDTcfkmQvJQUmDE8V0kAIvvYF3DIfJPnMvqKf1P69flj0LRiC16sPYum2duRHDwSaS7xyHSK&#10;J0CisNHOH5sd+2B8e3tMbe+k6iHLreyxxTkIO937YkN3X6yzc8fOLgFIcRmMA3Qme3pKDcWXkOmD&#10;8+4JKB4wEv9o3oBf36/gb3IZPr4kCJ8uwOOb0/g/643jO0eisfaEWh256GwYLhzrhaxDAQog4jzy&#10;z4Qjj/3SlAh+NwfyNzISjwmPJw2z8KBuGn8ro/l9TcDtivF0JHpklgzjff9gMeTOjTIrXQDyWQrq&#10;L9bil5cb8evr3bxwLOX/pw4P715mML+lJg7btG+LrjE9ELw7HO6r/BVAXJf6Uf4KIAITj1WB6L03&#10;HHYhdggN6aUWSpSU1bcw0O7CgIXUMIw6hnnsrcDB2H5rrAqsnYbhNr6BhwIIwfFaCt2Ehq5dCDS+&#10;SpzCC5Ha/gqJlj6PmRARaJiPUxCRxz26gaePrvO7KgvTCkDoQgiQZ/evqfug7Ny2EW3a28J2wByV&#10;trLpPwc23d0oBzhFJMA5egxsXAJg1dEWnfxjYMPzOg0gHEJHwbqHO6y72MO6qxM6uQejc9/RsImY&#10;gU5h09A5YhrseiXA2qYTrPzj1YxzEwYttQ6VoiJMZJiuAIH7BCAKLgZIlGORbWkH6CK7ciV0H61l&#10;BFY4AdJXORBxGmbt4xuQqP1m4K/Fu+e30FSVC2cHa3SM6ozusz1hN82FAJHiuQesQ6wRHhTAD5Qf&#10;2h2CQcFDYGGAw9huSWGxL+CQvpz78FY1vxjXcXjfBnS0+p5XrJ541OBHeHgpWNyibtJ13DTSVmbq&#10;SrkQcR9lLgyChIcBkNoCRzSWEDB0H43FHrhaIkHVFVUXHAkRZ8JEu4/6XIIlR9JZBkAKeD5dRgPb&#10;JiUChVBpNOEhI63oKMRp1F5waYGH1EEECpK6qpG0Fd2HtDLqSuotl1XqymhVX6BBgPA8cSEmQCoy&#10;3XjV6EoQuCLtsDMO8Ipy/TIHTBptQ1lj6ZzO2LCiO84edkFphjffj59KVRUme6AwRVJhXgRIAIbH&#10;dsZPP/wFa5ZNxOWSjchNTiRA6C7SJIUlBfShhMcY1BMc9eI+SsfycxyPptJxdEFDtAs50RelaVH8&#10;7HmF2sSr0RuTCfIR/DyH8nUOUu4jeW8gTu/wx6ENHti8sBuWTeuCkTHWmBBvifXzHXBsZxDSTvRD&#10;2qkByEgaiPQkAchAAiQW2amDCZFYXMgcrFJYBQxaRXkJKC0chkvFw3Uaq1w7kOtSLCdA7t+ezitc&#10;OpD7M/kjn89gsAhvny9mQKCeLiZMFhMmDOZS+GagfyG1CkpA8FLAoNyHrn8IQMRlvBKAsDVTWcpx&#10;8DFSHJc6iozmekmIiOQ5Zeiu6CWvyl8QHM/E7cjEQUKrsWicAkjD9O3IG74QKVGTkemagCo/Atxl&#10;KE46D8DS7gFYQfX9wQLH3QYh1Xkg5hMoEyy6YA1BsaNnILbb+eGIfST2didUOntgS3cPnHIKR6EX&#10;/4euiXhVvRS//7pSweND80IChJ/Fw3mozo1BcfZ61JXtQsZBL4KiNzIIj4wDAcg/FUbnEYbc46HI&#10;oUrT+vH7MxC3qsbikdy9sX46f2+T6NSH83sUh+ulY1QhXeaEqBV67/Dv3F2khvN+fETn83AZPj9b&#10;i88vNuC3N5t55Z2CB/J7v1ODz2/vY9zIBHzf4Xv4rg2B+2rCYoU4D18FDc+VgXQfgXBl33tdECJ3&#10;9YNFZwtMGD8af/z26s9w+Eam21AFcgJCnUMwmO7CbFVhnK0qjBvQEKnJfYbrULWOZ+Is2DLwP2fs&#10;evaIQV6lmnTN4hnbFpgYfbUKMVsZntvMfbJfnIh53nM+TvRM6h4Cj/vagahCOvvy2mqrimHfrRs6&#10;M9h3GkxX0dUFdgER8Fp1Dr47y+C7oxw+G/LhMIAOxMoaXf0i0cW7j3IWXTwC0a13PM+PRkdrO1jb&#10;9UDn0ETYhk+GLQFiGxQP6042dCBxdA7LDdcgtQsNAVX/MOERzv2UQKOtknYaFv0FIlqtW4b3Eh4C&#10;EKoV3UervnNkFJYBD5nzocBRxx8CW0ldGQB5IcPz7tWhb7A72gd3QPc5Xugy1Rnd6Dy6znKB01wP&#10;tJU0yfH9/KfewMObBMNNExh1bOk21LZ2GxoY0lbTeYj70P33zTexae1CdOv8N5Rf8MH9K74KHAKL&#10;m2ybSp0IEMJD5nlU6eG618skdeWKxlJnAsSJclHgqC8UkHBfEY8Vu9OdyHLmEtwJEHEPEvSV6/A0&#10;ICIFR4EEVSDDcN0UNAQi0pqqpfu4TEdRe0GchjgJAyB0M5IGq8pyJjwkfSUQkb+nZ5mbqubja8SR&#10;ECKVBIgM4a2QuSIER3kGoZDmTHi4oPicG/LPuuHCGTeUZPgwMMi6Wn78wfswwHujJM0dBYSGqPCc&#10;O4pTCcF8X1w46YNAbwtYdWiD3VvmoakmDfnp05CTPEQDJJ0AyRyqRmBdITwaCY4rxbzKp66yf7Vs&#10;HF3HSJSmy9Im4cg/J1epg3Ht0nDcrR2L+3Xj+LmPwGUG+vPHeuMcAXJmVyAOrffEqunW2LoiAstm&#10;9ca8sR2xYaEzdqzyxJl9YTh3JBIpJwYg5VQUUs8MRGZyDCEiAInTDkTuzZ4Tj8K8ISgjQMpLRqBC&#10;HAgBIiOvbhgO5N4tBrq7M/CUEHn2aDaDBAP/C0LhxUK8f7kEH1+t4HdwCV4+WgBZCVcCvholJQ6E&#10;AFFpLALjtaSqpBXRlah0lUCEsJAhuXIfEV0kX4DnBoT0c/F5pJU0FltZd0vg8eTmXDy8Phu36yej&#10;etUClI1aj8rJ6wmRxVjZyQ/pznG41ms2Ttv3w6Ke/jhIkMT8ZIX+P7bHSffBSHIahK22Qdwfif1O&#10;fbC9SxCOOQzA/p59scc+ALt7+uKUfV8UuNKdBY7G59treCW7DB/4vt89X6D0njBtujQSV2rO0XGu&#10;QvJud2QeDsLZPV5I3eerXEfuid44fyRYtaUZ/fl9jMW9mkmEBz9bqX3QdVzm/6AiK5ZOnM6kYQae&#10;XTNmphvzQd7fX6Ig8u6B3KVxFT49W4ffXm/h3z9AwFfizfObKC/KQLs2P8FxmAt8N4cQFL5wWe4P&#10;p8UaIDICSzkR9r02BiF8Uxhat/0JG9avxL/9+tqAgsDhKyDEZZhSzoStCY1v+woe4jIEGgIL1Scw&#10;2DZLK/UOStc1dB1Duw4BBGGgCt4ya5xBX0m2BQoaLDKbXCQu4wX3t4BFAKKOcVvNOpfbgrOl6xBw&#10;PJGUlgCFx+R+KLOnTERr6+7oFjAANs7e8F1zHp6bi+C29gLc1uTAY91F+G8tgV1gFGw6dYJ1tx5w&#10;GjYP3hsv8jPLhw/PdZ++GzZdusPGwZ0OZDxsIulCQhLR0cYGVr6DCYIVKuUkQV8gouoXCiYaKmo+&#10;RzhBoda80jPVW6t6h+FCVLqLwOm/2ICInhfyMwEkI7S+e3pboPFt8VzXQlrqH2w/vbqNRTPH4Yfu&#10;36P7LE90nkpwTHdVhXP7hR7oFNMFgb6eqmguqS/tPqo1SFRfw0O7jmpChVLbAhDqprRVBMgNLJk/&#10;AfZ2f0PNRT/cq/flF5rOQwFERlU5Mci5cNuT4GAwv9iTgbWHqntcKREHIjUQAoMAuVLEfbK/UNJa&#10;el99gQRuKaK7MOAbqSdJJ+XInA099LaeLuGKpKvUyCoNjSsyRJfnSu2j9oIzJQ6ELkfE5xLJ88jw&#10;3cpMcRWEQyZdhcBEwYIQYSvgkJSV6psAyXQmPFxQnk54pDopgJSkUMkuyDntgrMHe6Io1YuAkLsK&#10;erCvnUZhihuK0zxRniXDfn0YDPyxbqETOnf8Gzzd7JF8aivqq9JRmrcb2cnDCZChuJiWiAKqkBAp&#10;yRyC2vxR/FwIkZKxBC1bQuQaXcgVOpJLWYNx8Ww/FJzrh4rzcjOpwVQcwTyUMB7Gz34Ick+GqfTV&#10;ye1+2LfWDYsndcDJA/Oxc20CltOJbFniSoB44NiOEJw5wHMJkXPH+yNNFlOU1X/FhSiASBE9ARcv&#10;JNCFDEFJgTiQEagsG60ko7CuN0zG7WvTcP/mTDy8M4tXdLP4w52nAPKmWesDr8Y/v12Oz++W4/2r&#10;ZXj1RNwFnYMEe1m3in0BiBLdh7gOkSqYG6ktcSGSzhI3IRMSZTn4FwaEZFiwPJdyHwac5M6HUrSX&#10;lYAfMcjevz4LpUdHo2bWOtxYcAC10zZjj99gzLOiOw2cimzXIRjdrit2OodhS89gzO7qhcmdXLCr&#10;ZziO9hyAw90jcdwlGmfcYnHWbTABEo49PYOwy84H2QRNmc8oVPQajy+31uHLu6UM2gIQBvUXi9lf&#10;jJuX5+DOzVJcTJmNk1tdCHiCZ5sbzu7yousIwYVjIXQmQcqZXMqM4kXHENyvnayK6DfLeTFROIJQ&#10;iacrjkUDQS4AeS4A4fuTRRbVPdPpvN7f5997QJA8WkGArMYvUkx/uZP/lyL+T24iMa4/rF06IHhL&#10;X3is9IXzYm+4KoD4wIUuxGUJ9y2SfX682g5B6OJesLRsg6KibHVvdIGAggGD/r/Co0WqQK7BIYDQ&#10;S6fo5VMEHDJ/4zUBoVJV3DaH54rj+Ha0lJmWev6YAV8BQlyILnxrgGhpZ2G0htswpRyHwITwEXiY&#10;0FHFc4EGQfJE9rOV/stnd3Dnei283NxgTVfhN28ffLYUExzn4b42G26rs+nazsNjQyFcF5yCpU1n&#10;2AUPRMDWYrjymMvKDCoT3tsvwXnoXFhbtYe1P0ETOZ0AGU4HYosOPgMZ/AmG8HmEhIBCoKGH4FqE&#10;SR1jibo/iGX4fFiGTEL70Mno0HcG2kl9QxZMFIgY9Q+LqKVqSfdWodNh6Tcc7X3i0d43Ad9JHeLr&#10;EF6Bh5bUPyQV9fbZDVQWpaNT57boNKwnus5wgx0B0n2Guyqguyz1hqVneyyfO4tW+g6hQLfxDUBa&#10;UlUCDLqQh4SFkhxX8KhiUKhSraSwpk8aCj+3H3G1PAC3augyCI/rlW64VuGqHMaVQkc0FjkTBo7K&#10;ZdRedEBNXk80EBAigYYGiTgRBnUCpK5A9hECBeIGNEBqpQ4iMJDgns0gb0g7CQ0QaU14iHTtw3Qg&#10;8liK+8VN6LkfxtBduoqyNAdUZDirgrpZVFct4XLZmFAogKnMdCRAnHm+E0oEIKkuKDrnhMKzznQA&#10;zsg83lOBoijZnXJDWTofl+2F8vPeyD7lhV1r3DBnkgO8XNqgU8d2mDwuASV5J1FdmqxGbOVnLdd3&#10;+qMDyZcbMskM9IyhBEk8yqUOcnEEPxuBh1aTrHKbP5xgGkz3MYB/M4oAiWWwiUFhcj9CrD/dyUC+&#10;1mheyYbizA5fHN3ija1LuhFgXjifshuHt43Ghnk9sGWpG3au8cDxXcE4czAMZw5H4Nyx/kg9NRAZ&#10;52KRSYCcTxuMC3QgOTIKS00oTEQJg5jUPyrKpAYyBrWV43H1igzjnYZ7N2eoAvqzR3P5o5cU1kK8&#10;VfBYgk9vlhIey/Dp7TIFkY+veZVMN/L6idRJBCAyXJfbBjhEL0WSohIXIrURgkWBQeobBIaksL5K&#10;UmECknl0Jjyublol99+Yj8c35uLB1dm43zQbjTUTULhnBBpn7MCV6buQNXA29gTEYaNdME47DsKO&#10;bn2w1i4AS7t4YZilLUZZdcOaHkHY1DUYG7sGYHv3YJxwjsZxOpCjdCznnGOQ5jQQhV6JqPAbhzy6&#10;kJcNi/Hrp+W8uFvM97kcH16t5PtcgFtXtqg6RHHmYuxf3Q2nt3vj+CZXnNvtg5yjocg6HEw34sfv&#10;WBj/r9G8WEjEgzqZ9zGJwDDgkT2Y//9Yfg8S8fDKDDxpmqUgIg7kNd+rLLD47h6hJTURAuTjk5X4&#10;/JxAk4L62/PITD+OVj/8DV4j3RG0NQRuS33U/DBnts4CEIEHW+dFPnAjQIJ394XrYEc15+keL2Rl&#10;xV4FDlMExJ8gwn0KHpROUWl4KAk0FCi+lYaHqoVQAgtVABdwPDXqFkbtQoK+OISnBIVqW6Sdg+w3&#10;4aCBYvQNcDwXx/HN4wQaynmovqSzuJ96QkciCz8W5WbA1toGnQKi4LuOrmN9rgKHmyHXVefhtakY&#10;XbwjYOsZAk/CxXVFFpxXZFDpcOW216LT6NTVHh0cPWETPh5deo+AdeeusHLrox2E1CtkQqGCCAES&#10;No9OZDFBsRRWPgnoaNsTlu3awaKdJSzbd4Rlxy6wdO2LtpE8T5xH1GK1UKOVdxwsOtjCok0rtG3X&#10;BhYWrXUNRBzHM7P+IUV0cSB0H7Iy7oeXtzFySBQsvNqi52wPdJnirGof3Wa6ouccNzjNpSPpaY3c&#10;1NP8Al/TqSolQsOQOAwNDtk2HIeSgEVGYFUriLx62ojRwwciLKAVblYFEByeBIcHbqj0FYN3vj0B&#10;4oT6fMIjn22BM2EizoJQyHdQAKkvcVZupFEcCbfrJJVV6MrA6KEAUpvrjLo8mQdiQITBv0alnKRm&#10;IfsEIrKWlYywcld9gYeqefAxdQSITl2J4zAdjHYfGiBOdBMOKEu1V+kpPfNcj7KSVhyK/B21nzAR&#10;4GiAOKI4xYEB2gn5Z6lkZ+QluSDzqD3KCIuqHEIjyxvJhzyxbI4jhg7qAlcnS/z973/Fd999h7De&#10;/shO3Ye6ygy14KKeK3KU7mMizp9lcE4bpm8glTUcl3JH4tIFXuWfH4LKnEQGkdEKHAKQunyZE5Ko&#10;HEhBMgFCUJRmxBBcA3ExKUKlrTKOhiDtUBCS94r78MbB9R5YO7sjDmwfQYDsxYn9M7BlmQu2rXDH&#10;3o0+OLE3FEmHInH2aH8kHxuA1JPRyDhLgKQMxvnUOFwQF5I9hACR2egyCmsELglASjVA6msm4poa&#10;hTVdjcJ6fH8Of5zz+MOdx4BAKAhAXi1R7uMT9YX65f1y/EpJ/+2Lpfxu0mHIRMGn7JtpLOVCFhMg&#10;IsONKIAsVIVx5TwMeKh0lWxLOkuO3ZOVf3XdQxzIw2uzca9xJu4y2N5pnI36igko3z4dVxZsQfWU&#10;zbg4YBbWdPbH9HYOdBgDccA+Eqtt/bDM1hvzbVww38oRi9gutXbBamsPrO/og5P2/ZHkEIWLniNw&#10;m1eLVwJmoMSJjmw+Hch7QvItgSnv9cM6aiNe0B3dqD+Buzeqca02DftWO+HAagelpJ3euHCU/zu6&#10;j5S93vy+RfL7GY2msuF0IJNwnZ9zdU4CoRLH7+NgXMoYpAAiNZAnhKIsa/KSkHxNeIgDeXtvEd7d&#10;X4L3DwkvcSFPV+MjIfLP305izpQE/NTuJ/gvC4T3Gj84LfSE8xICg87DBIgjLzZEHiv8EbIrDPYR&#10;PeDo0AP3FUDuG2DQzkIgoqBhAERGT+ml0gUYWiolZcBCDcels1BOg+fIyr1//PKGn9ELguiuOk8V&#10;vsU9PNUz5lXNQ8RAr4fcSrqpyWgFAAIQAyLqHAM0Rl/P89Dbcp6qdyjnYYj7VfrqHp+TekI9vicr&#10;lz9C6tmT6NC2LWyDYuCzLhceawmRVVkESRbcVtFlbMhHt16DYO1Ix0ZoONF5OElLOdOJeK7JgZ1/&#10;f1jaEhpSC+kzEtZdHdDRwQeWApAwY+KfEkESuQSWdCAdu/ugHUFg7eKFHgMmwiFuNnpET0InjxC0&#10;a90a7bp7om2/hWpSY3sPMqB1K1g6eKB77BQ4jlkJh2ELjVFYChr/PYUlk/rys0+hQ5fW6DrWCd1n&#10;uqHLVCcCxEmNvHJY4oXuIxzQy9ONP5oKPOPzqNSUCQ9+kZUEHmwfiAQcAg3ZR2g8vFmpnMijO9X8&#10;UKvRLywQI+Ot8KgxUA/BvUSAECKNdB91hETdRRlF5cAA7si+E4Odo4KDpK7qBSZ0Gg10Hle4fYXw&#10;UAAx6iB1ksKSYbwEhwy7lTSWchTZGh41bBUkVEqKzyWFdgUJgYcunrfAhEAQJ3JZFdL5XJRsi6uo&#10;yHBUDqRliK4AhO5Gr39Fh8Lz1LwPBRCpf4hjcUJxsj2v+B1RcM6ZEHHmVb4HLpz2wJGd7lg21xED&#10;wjqhW1cL/PTT3/G3v34H6w6tkZjQD/t2rUJVyTlUFJ9BUc4JNUtdZqYX5mxGZlICspKGEvDD1BLu&#10;JdnDUXFxFCryRqDiAq9o6UJq6TiaSsagoWgUISv1jWHcH094RKEkjW6DKk2LRs6pvkg7GEhw+OEM&#10;A5KGhzt2rXDE6pk2OHlgDlLPbMWpQ4uxa60v3YcnDm4NxKkDYYRHPyQfj0IK4SEpLAFIVkocoZdA&#10;gCQg9/xQBZCCnKEovjgcpbwariwdpYbxCkCuXpmCm1en4f6dWXhIgDx+wAAuruLZQgaFhQogX96v&#10;xJd3K/Dru5X49cNKQmQFfnm3ikF2JT69XI73z+lICJA3srYVJY7j1UORBoi4EeVKHmjnISAR6Xt7&#10;aCmQKIDMVwDR6as5ag7KfZlDQYDcqp+Om/Uz0FQzBYUnh6F6wVo0jNmM3JAJWGsbgNWdfLDPPgI7&#10;eoZjg30I9rn2w/ZuIdhiG4jTDtFIdYlDuns8sjyGIN1tMDLdE3DZfzoaE2fh2gldk2h+OBvvm5cq&#10;ePzxZSvf7yb+jhbjan0Gbl4rwYN7tchLXYoNczpiz3J7HNvohsxD4j78kUqAlKZFEBZR/G2Nwu3q&#10;cQoW4jrLMwbz+xhLlxnD78VQDZDGWYTITLyQYvqtuUpv7kpBnVC+sxjvH9HtPV2F94TI//ptD5bP&#10;iYSlmxUCZdjuMh84LhCA+CoXIiksgYjTAi84zfeG2zI/hB/oB6f+DrC374Y7t2vVCCwJ8gIFSUmp&#10;WgYlfbU0vEBFgUKDQ/c1QL4dcvvp3VN+Ni9xu+ky9u7YgqEJsZgycTRk3SxxG8o9qJSVBodyHSrF&#10;RGDcl5vmMdCr4C/pLAGBPibnvnigH6PSUgIP1dewMYvlCjzyHErsCzTYV7rbqPToboOqh5w4vBcW&#10;P/2ELr0IkbUX4Ln+ItwJCvcVmXQlBegeQqdg7wbnZSkEiLiPNOVAXCjP9fmwHzQTHSw7wCpwEGzC&#10;xsCGsOnYuQfa9JlJtyGFcj1zXByIZeQiWPX0Q/v2bdF90AR4LEni/ykD7svT1d/0WHkejjHT6TDa&#10;oINXFKx849C6VWuCKQ6uC07AfWky3WMSnBcmSRFdA8MEh9mX29e+lVxmfD+09muH7rONIbvTXQkQ&#10;Z/ad+QZ80TXSDqMHxfDH16ShQQlAVLpKAUTvE7chALl/Q+BBaEja6lalBgr7T+7V4N71Uni722Pe&#10;5E54ejUADaUM4EWOuFrmyuAmzsGJgdiBX/AevIKXVBRhkOeg4CAQqaEruSw1D27X0p1c5rakr2S7&#10;jhDRAJEityMfqyGhaxoaHAITJfbFoTTkO+MOIXbnkidulMikQz6HQEegQqAo6NC5qJSW2haHIQBx&#10;wqV0XQvRxXRKIEJYKMk2wVLJx1dmuvJcZ5SmOhIeDrzqd0QhAVKc7Mq+J+KjbdHF2gLf//0v+Ovf&#10;vkNHuW+0lz3Gjx6EpBNbUVeRaqSrTtIOnzAAckLdUCo/awEBEo/MM0NwPikOF1OH4FLOCFQVjEaN&#10;3M0vf5RyIDV5ifz8RvNzHEXojkLtRQ2QYrqPEoJDAFJMmGQdC0XagQCc2y0A8cORTZ7YscwJWxZ1&#10;w6aFbkg5sRZnj6/DqcOrsH9zBHav9cDhncE4cziS4CA8TkUrSRE9XQEkngCJJ0CGIDdzCPIIkYLc&#10;YQTICAKEDoSvR9a+arw8GU31UxREbl+fiYf36EAeMYA/XoCXTwUgdCCvlzJgrFAQ+e3DKqVfqV+4&#10;/Yvsf7MSH5t5tfyCjkQg8th0HAKQRQYsFhEMGhAaHKb7MPvalUhfUlwKIHQgAhCpgci92G83CDym&#10;40btdFytnYai7ERUL1uNu/OPoXrIcuQHT1Bpqc2dA7HcxgMjLKyx0rkX9jrToTkNQqZLAtJdB+OE&#10;XTgyXGLVEiY7u/XGCfdYNJ2Zgad0XM2PlhEea/jeNuKPz9vwjy+7+FtdQfexDNfqL+LGtWLcvF7M&#10;q/lqpB6bRIhYY/8qZyTv9seZHZ7KgZTQgdTkxeJ6uQyeGMXvZwJdZixKUnixQHiILvN78bhhJgFC&#10;19dIcF2V1XoJL75fuVdI801+HjfmKYB8eEKAPFmJ399tRnXxIjgMsYf3Wpk0qNNXTou94SLgWMj+&#10;Am84LyBICBBnboftCYNHjDPcXBwJvgY18kpN7DNFYAhAdF3DlK5vyPE/gYPOQtbA+s8/3uFyWSFG&#10;JyTAxdOBV9OWyqmvXL4AsrKvmX4y4aEchcBCgj6dhwDkqbSyj8FfOwoDIC19AzbfSI24MiDxyISF&#10;9Ok2BBgP2T6ShRUFHnca8JCSYx/fPsShfTtg2aYNrFwC4c7vi8fmYriupBNZW4Ae4WPQoas9P8Mz&#10;cFmeAVcGe1dCxG15KtzWXIDr1F2w7miLju69YRMxHp28w9Rkwnb+iXrIbthcDRBxH36JaNuuLbr2&#10;Gw1fPtZt0Vm4zD8FlwWi03AhGDyWp8HarRcsrW3RhmCy7R0Hz6VJBMhJOM07Boc5x2A/66gU0fWo&#10;q2eqmF7HN3aZjqQOb5/dRG76cVj3bIseU9yU47AjQJSmuqAbQeLMqwtr7/ZYOX8mrwJufAVGi8Rl&#10;iAyIKIBUUhUKGvqYBsrzB3VorLkAJ/vO2LikOx42+qOumIG80IEgkeBPYOSJU5CaQU8ChE6EEJGa&#10;RkORB0HjhlrC4zLBIW01wVJDh9JQSDcizqSQMlbLreZjRWpEVrauiYgrucyALm6klvtvlLrTBXhh&#10;/UJ7rJ5nj3P7PXC3wk/VRtSQX3EchmtREwbFWUgxXOBBN1FOKFRluakUlUittmuARDsRWaXXmecT&#10;HlL/SCE8ztoj/5wAxAXFKW64SIBEh9vCur0F+od5Ys2yKWqtK1k4sbY8XaWqCi8cV9BQyj2OEhGP&#10;F+cdQ07aBGScSaDiFUByzw1GaTaviAmQK6Xj0Sg3Z+LVfnXuUH6Go3GtTNJYI3k1OgxVOUNQLOAQ&#10;98FgIjC5cKKvSoEk7fLFqe1+2LvaBZsW9cCmBV2xbWkwss7tRNKxNTh5aBUO75qIPRt8cHR3KM4e&#10;k8J5TAtAkqm0pBhkJsfhvAJIAnIIkFy5+2AOAUJ3JHckLC8ejcuXxqslSxrrpqCJEoA8kHt8S3H8&#10;6WIGkMUqjfWueTF/hMvwyycC5OMq/P5xNSGyGr8aruTLmxX4/HqlqhW8e7YUb+lApJAutY9mug/R&#10;c4LhmSyIKG6DMJFb46p5HrzaVn0BhzpHlk2fT2kHIndCfHRD3Md0OvEZuHlFIDIT12tn4BKBXLNx&#10;GW7PPYbbs/bizrC1uOg9EskesdjbMwTLrHpij88AXJ21D+XRS5HfZzoKw6chN3AMKgfOReOIlcge&#10;OA2HhiSgNGcy7ksR+wUd1ZsN+P3TNmo73r1YS+c/B9cur8ONxhIFENGdG5cYnC4j9fgUbJjbCSe2&#10;eOH0dk+k7vfl/zOCv6kh/J8THjnxau5PUfJApeKUaH4nB/L3IumtaWpuyKMGwosO6/l1vUKvWvad&#10;0HzO9u09WRqfn+sj+WwJttfbMWF/P7itknSVQMJLgUJpPvsCDspFgcQbwVtD4BjWHd4e7uoqXoAh&#10;xe1v6xl/SlN9UwT//5P1l/11ZVnWJxoZGWSH2RYzs2TLsgwyyszMzMwQtsPMTAKDJIuZmSXLMmMw&#10;ZmZlVT1VXd19b7+5H2DcMdY+R3b282L+1uazzz5nz/8acy5Qxz8rCd5JgDzFf/7bj/jx7VOcPnoQ&#10;Hj6O6DPcEQO3D8OAwAGYO2uKGYtKx1sJ7o/yFjYYyNlLMWg4lldP1ael1UBB294ZSKhfh9W3oytM&#10;xf0GFNxuSkGCZlQMVYeWZbqWTKrjncAhe9ZihnkXbDREfcaDRHi6uuDrPo7wn7UNYVQbUadq4M3/&#10;QF9nTwRtvYPgfTaAGEszYa2Q3ffg6B0EB58QOIxeBqfY6XBwcUF//2j0Vq/zOAJENmo7evkMIox8&#10;EbL5BgF/n79DggUPQWRrEj8jwSgR94lr0fvrXhhAkARtT0Cw4LLlDvw334bPxlvw3mgDiFEfBMj3&#10;LO0j5P75wxOsWjINfYf0gffWMCt0tdbKf2jZa3MwPygcrj79WcM8T4A8MkCw5zYsIyAUrrKB5DXV&#10;RxdApES4XfB49aSakryZL9s9UrQHLn3rjVetA9FA1aEOgW1lVBQKVxn14Mtauw8BIpj4Q0OTqH+H&#10;SZbTWstDWbOm0873o1GdUJm0arwqqo/WYl2Hzpzn1BEStVk+BkIfOgcGEgzBaCdsTh/wg4dzL/z1&#10;L5/ii8//ih49/oqV85y5PxJtRRE2xWHdgxRNLa06w98kzqUoqqhApEYUojI9zs0yS4KmOpPLKgUQ&#10;Qketr4rueqEgyRtFyb4ouReIgruEUVYodm90R2SIL2pL76O+Io3QuPcBGDkyAeQDREoJkIqCuyjK&#10;OWtCVxkEyMPkqci6NxV5dNhF6TNRW7gQzWVL0Fmzkk6EDi5vNsE6l+pjvjErjDW7CxzlaZNYY52E&#10;guQxeHApGrdPhuHa0WCc3OODYzt9cXqvH6aPGYB5U0dSaRxF0s0DuHZ+By4cG4kbF2K7AJKaNNGY&#10;IJJ+11IgBiBpM5DD+8rLnIUC1tiLjQqZy//DQtQRaq2NqwmQ1RZAOtbxZVT+wwaQH3YRILvoGKhA&#10;FLKywcMAxEDErkLkdKlCfjuAv/28jxUkK5T169vdFkSoMgQHwUKhKmtZABE8LAXSBQ9Cw5S096yJ&#10;Wwl0AWQdXrKWrhxIZ/M6OvTVVASr0Zi5Au27T+Ifp/Lw3aZreDbzGxQPXIY0Koy0oHG44T0Yr7de&#10;xXc776JxzrfIGL4S2aOWo2DkajxedxxnFs7C6GF+GBcfgGVLwlFZsgb//P0w/vzxEH58s5tOaCvf&#10;ow1orTmExwTI4/ZiPOkowZP2EjzrrKDTakRm0mZcOuRHgITi4eWBrLCMZWVhDtXHfFSkT2blZQIV&#10;7wQU00o0TlbqRL4v8/GC3+GVAcgafE94fE94fN9hQUTzhmj952fb8cebvQYgv787iP/rb2dxo2Ap&#10;/HYHs8YcioAd4QjcEUknRNWxhcsGICwJj+CdAzH05DB4DXNFzKAoA4Sf1TeDQDBzitggYlcj9ma3&#10;9sT3DzTlMv749TX+T6qOrAdJiIgIQt/ofojcHoWJiZMQMiMQUWFBeEtnrxZbRikQHMYIElNqm015&#10;yASBNy80U6paqHK78hZ08hZcNL6VBRGjVli+4zkGFHZ1QbOHqQSLLmDQpDpe69oEh9n+tBmvCRJt&#10;E+Ca68oxa8pkdP/8C/TxDEHo/P0IHLcYrn5BiNr3AOHKkxzMQciBbEKaCoWQCf8mG66DRqG/qxv8&#10;Ji6jYpkLJ08fDHDoj/4x89FbAygKICM2oaejD5xjJyKMCsaAg3AIYBlAgARsUZmAoD0p8F3yLXr1&#10;7AP3cUupSB4ikOCQ+dG8Nt62AcSEruxmqZAfXvPL0fHHxPrBeZ4XPDYFwWM94UGAuK7xpwXAZ3sY&#10;/JYEISzYF02VhfjhFUlqFIUdINaypTDsAKECeaxSECFM7MuEiHqhZ6VchbPDF8i5G4YXTYOoJgiH&#10;Eqs1VX0+YUFoGGedSQWhGn+m5bzVMVCDJDYXCSJBrFULIP4GIo3cJmg0U4lIqZjOhLmWAqkljBS+&#10;kqqwWlkRMkUhuHclGD17fA6Xnp9h51AHnB7nhH0jBsDl608xY3x/AiaS5yl/wc+wW5bg4WeUR0Wq&#10;VSo5bo13pbCW1nmMciQGIAJLkOn7UcFjC5I9kZ8kiPjQ/JCfHICStECcOcyagp8L8tKvm9yGURw0&#10;lXYrybtlg0iCCV9VFN5DUeY+ZCVPpvKYjoykqcimAsm9TxXyYIrpA1JXMB8dVStMAr02d5bpPFhL&#10;kxoxljPDOJLC++PoVOJRzGWN0pt4OgI3T4ThwqEAKkUvHN/tixN7/DFshjO6OXyC0bGBSLy2D7ev&#10;HsCV07Nx/fwQ3L8dT4h9AIhMIayMB9MtiKQRIgRIvh0g+XNRQisjRGorFhEglvroaFltRuR9I1Xw&#10;jqrBKJBd+P2nPVQfBMXfDhEahwgPlVQfH4Wy/vnnAfyDx/z91310vHR2P+zpgsgvvJb6elgDMW4l&#10;NCxYmLyHTX388NyCi9RJ13hbT7fi/ZMtpv/Hq/b1Jv9hciCt69FBpyt7SSf74/sdqE9fgXeHE/Hz&#10;oTS823INT2cdRVnMCtzxGoJz/YJQMG8p3qTvR9vZ7UgePxuti0/gyZqTuLFpIaIGOsLVoxeCglzg&#10;7dkXUyb6ESKrWHvegTfPNHzLNr4/+9FYuQENNSnofEQF8qikywQRzRpYmL4NN1g5S71CgKSNNfBo&#10;Lpplft/Ce/H8vScSIuNN4wlVHNSk91ntCrwkvN9SWZlJph5vwPf8Daxxszbiu47N+Omp5kTRsPd7&#10;8ds7/g4/n0Dn00OI2BUMv21BRnkE7RpkoOG/mQpkc4RVEiBBBMvQ40PhGjkAI4bFGDjY+1UoHGUf&#10;5dYqCRcbOIzq0DGEzX/98ye8f96OLetWYYB/f/gtC8GQYyMw9HQc4vbEomfPz5Geegf/9ud3xtl3&#10;tYz6yIzKYGkHgT30pDk8vhMEzDZru9WSyr7fgspbjfsns6mLj4EhlWHNeSRoEBYsX7PC/oYmcFhl&#10;M15x+6unLVRQUlfPkXznCkbHDUPfnr3wdfeecPWiL5i0GEGztyF08TcIXnUOwWsvIHTdBYRvoZoY&#10;Mxv9+/dF6KAYgsQDffoNQL9+/TDAMxD9lQMZswu9hq1Fj37OJhGunIeaCAcSGIKGAYhUyBYqElZm&#10;QtZdhoOjGxwj4xCyM5m/220EbLoFX4LDe8MN+NA+ef+sgS9EA18ezUhoha+UPM9/eBPO/j3haToL&#10;BsGbiuMDQPzhtzMcXuM8MW38WNaCOviQGvGmU3mPj9RHV/5DAGEpxWGgodKmQIwqqcbvP3Tg+sWj&#10;8HT+EtV5gwiQaJMAV0sqDYqoIUikGizlwBo5waEmsHLeNZkEgcakotJoJCDqqUDqbBCpKyB0qETU&#10;EquFABFManJ86SBp2YRfntUnxKgZhaRyQjB+lAO6f/YXXJ7gjPZl7qhb4IS25a64OskFbn0+w4OL&#10;vCeCxny2+n0YgFiAMJ0BU31tCsRqYWWZbZnwsHqeEx5KnhMe5bT8ZC/kJXrSWCb5IjfRF4UPAnH7&#10;Qih8XPsg+eYpE7IqyhZA7hAcMgscFlSkQKw8iGYlzEtdS/Uh5TGT8JhBeExHngByfypVyAyUZ80i&#10;XOebJrx1rPHXZM8wVptDkBAegohyH/nJo1FwbxzLMXQ8MUg4HY4rR4Jwbr8fTu3xxZm9Adi9xReB&#10;M13hO8sDX7tpgi1C5MZB3Li0GtfODcf9OwTIvckEx2SkESRpdyfjIe8lnfeUYQCiRLqVByk0CkRz&#10;olsAqatYQoBYIayO1rV42rGBLyqd+7udfMl24TeC4A8qin/7Qx3rDuM//v6NMQMShbAED5b//PMg&#10;/v33g/jHL/vwNwLnzx8tgKh1lgCinusKSWlEXQOMF9xG++H5DmtqWvU4fy4lwm1c7lIevJ/XdKwy&#10;tcB61roOnS1r8bh5DV6wdv5Ox7/dheeda9B69ACerbyOV1uvo3PpcVTFrcUVl2G4GDgOTxJ34D/+&#10;+Ibf4yBaE9bh0ZbjyNi1FfETAhE9yBtj4sLoTEIQEjgA40cHYcOawbz+BjpTfofv+b1+O4YnLVtQ&#10;UXwDnR1lXfB4qpJq5MWzWjxpy8KtEyFUkRGoyBjPd2I2VfAU/t80eOZoFN8XPKhEWAograXz8bR2&#10;OZ7Vr8AbQvEHqY5ONem1kurv2ggS9REhQH55uRO/EiK/ECK/f/cN/v7zKUw/PgyemwJMCCuQEPHb&#10;HAq/LWEGHoFbI1n7pXFfzNEYOIX3w5jRw8x8GvYmsgKJGbyQZlpN2eBhlAf3aTwshaxuXj4Nf39P&#10;OAx3RuTBWAw8MhQRBwYj9ugI9HXrjrUrF+OP3950qQ4BxJQfQ8QGhLcCiDFb3qILJtayBRdbyMoA&#10;xdomeEixmBAVofGaoFBoyhghIXBoUFmpjVeCBcs3Wu6yJlO+JkBePiFgWKqVmRRObsZd7N6+HpMn&#10;jEGQnzf69+uLr3v2xFc9eqFbj77o0WsA1/ujd5++GODYH95erpgxWTNWXsO4cePQ7asvMcA7HL0J&#10;kd5DV6PnAAJk7k4E73pgwWPLnQ9mWw/akYyQzbfg6OaPAX7hCN58g/C4DX/CQwAxphzI++f1NnA0&#10;UHo1kZINpuPg/u0r0Svsa3htCTG9zT1p7gphKReyLgC+W0PgEN4XB3Zuxh8/PiMgrD4egkUXPD4y&#10;oz6MApHyEDRk9pxIFa/RgUP7NyMytD+eN47GsxoNfqjxrYKNAqnLJTQEkC54KJnug1o6bTnxhnyC&#10;wAYQO0RqC+jYC3gOlUiTyZEEo0FgIThqshUGk6pRGMzKhSiMlXUrGI79u2F+SA80LHZHyWwnFM8Z&#10;gKoFDqhZ6oJYp6+wboErHvFaugflPwQPKSIBolItsAiQyodSIX6oFkgIDPU2rxJgbJCx1gN5vFpg&#10;BfAl9kROggdfZC+aD3JoeXf9qR5YU/PqgVNHdqGmNMUARPBQuKpLgZhw1m2UEiAm/5F3FZl35yM9&#10;iTX7+zMJDwFESfQZtOkofkhLn46aPDXhXUCQzLOpDkuJ1BAgSqKXPZxknItlY5B+fShunw7D5cOB&#10;OH+A6mgfS9qcpe5wJWy9prCGPNUdPZw+Q8xAX1w6vR53Lk/AXYWwCA0DDmNTCJRptKmmP0hWyjTk&#10;UIXkZWhI9zkoziVACJEyjRRcthiNtctMS6x21oSf0Ym9lgJ4rRDWLpPT+NuvVmjqn38KHkfwH/84&#10;TIB8Y8JY/0Hl8R8EyL+z/CcVyD94vCAiFfIbz//FKJCdlgJ5bs0jIpXxvdQGgfEda/cywcMoDvU6&#10;p9l7n7/r3GQUiEJXz+hQnxJyna2CB52s1MorAogAefl0Ax7f5G+4bxsqN+9E+9ITKBm5CS1bD+Kn&#10;um/wzx+/wZ8/8F7/OIp///tR3Dw3EcOHeyIqwh3jRoYSICEID3HCqKE+GBjSD+vXhBto/tsf3xKc&#10;J4z98JoqpCYJjx+VEx6leEJ7Rpgoof70iWYNbEDWnem4dyGEAJnId2amUZk5CSNpo5B/d6ylQKhG&#10;iu7HQx1LO6uX4UnNMjPUiZLnmlxKrcDeta0lVNYagPzE5/MTn8+vr/fgl9d78evbA/hfv53GN3dn&#10;wnUtKxdqhUXzpwIRRPw3cX0LndK2KFo4Yo+xxhzUGwvmz8JvP78yDt0ktt92mNZSluKwqY73BMvb&#10;R/yt3xpVsnLRPHzt3h3ei4MQdWgYbQgiDwxCzJlh8JvMGru/D97xWgKTrmtCVQKISpPwtsFDECAM&#10;lOQ2iW4bGN4IDAYQhIXgYN+v9S7VYYW6BAuBQ/ZKACEoBI/XAoNZ1nQYggTtSZOxVzLC4/WTRrNs&#10;3/biqdYbeWyTUSR//Picz6IDT9qrUVyQhuSEi7hy4VucO3kAZ44dwLFDu3D5/FEq+UQ01RaaSv0/&#10;fnmN3MwHVBGO6NXzazh4UREOmQZHD/4ma8/w90j6AI7NVimgKM+h0FbwlmQ4+ERQwfgjaP1F/m43&#10;CZAbBAdt/XVTfqJe4dagiY1WSYj89KYF8fGD0J9OwWdHBNzXExpSHwLI2kC4EiBem4JIpr64d/Mi&#10;X0TlP6Q2rFBVV9LcqA4BpMG2zM96rhZezfzh9LDqbTCpJm3bSdmVCPHti0eVI/GoVOGkIDwq09Ai&#10;ag6rsJNCQAKHavg+xmoy6aTptLXfdBQkPGQCiKVE6ODzA+gkCRAbXKoyeW66lwGAkvF1hEdDTgDa&#10;C0Nw+ag/+nb/HFfGO6ByriNK5ziiiACpWeyEqiXOWBzUA+OH9Yb6gVQ/FMwID7WoIjwEjCrei5Lo&#10;aoWlUv07BA0DEaoPO0DU87ySJniUPpDisAPEk+aNvGRfA5CC1FCEBnTH/h0bCJAHHwBiFIi1XCqA&#10;5N2i071l8h8l2cfwMHEGAcKavQDyYIZRH6WZaspL9ZExCyWESCVhoX4fTcU0lvVUIkqe19AqM9R5&#10;cIpRHjl3RlIZjUb6tWG4fTLUAsihIFoIju/yR+QMJ7iOd4KHbLIz3MY64bMenyDY3wEXjo+l8phg&#10;QcNAZCpViJanUoVMReaDqVZLLKqQ/Ew6tLx5tLm0OSaMVV1mTWHbVLcMLYTIYzquV3Tk75SzeKse&#10;6FQgAgLBYKmQI3TAVCJ/owqxKRCVaoX1j1+pPqhW/vbTXvz50z6jXn4lRDQsiVpTyUxegwpDYSqV&#10;723QsK9/90Rhq83G3tJ5qve56QNiQljrCZG1eN6xns6EQHq9k//z7Xzxd+H7VzvR2bweVSWLkHl6&#10;ITo2ncPr/Zfwa9t+/PnbHvz7b0fw91++IeiO4Jfv9+HcmYkYPSoAMdG+mDA2CrFD/AgQZ4yN80FM&#10;aB/cT5iO/8//nMF//ftp/Nc/z+A//3GKMP0WT1oforNdCoQA6SA4CBDZ885y1trbkJa4C9eP8b9H&#10;gEh9FN4bg4ybw5B1Ow45rCgUJI9FIUEiU+Wio2opVcgK05RX42HJNOXtm5bVFkAUoqMC+YHPSYrt&#10;55dSIfvNAIt5levgvs4Hfqxs+hMgClf5U4H4bSZANkcgaAuN2wcfjEZv969xcO92aN5zEyYSRJTc&#10;VqLbFtKy7DErBt+hpbbEjH7RK6QXovfGIkwj++4aSIAMRszxGIw6MQzden+Ob/bvoAK1ha543S7F&#10;YYzgsCW+BQQrDKXch6BhVxSEg/YJHtpuK61la7+2KSxllAXNhKMICzl/mZa71ju53Ek40Aws7OuC&#10;hSBi2/fSAIUlfecLrdu2K2+iZyOwSpmZPJFKAlKKTc2HpXJePGLlvKOeyvoRbl27ACcnJ3z55Rdw&#10;cnSAu48fpmw7hth9DxChhPyuFCqPJP42BIfdCJCgLUn08YPQx8UdgWvOcb8UyHWjQvwEEZZUIAQH&#10;aWcNW9KIn989Ql15Otz8+sB5iQ88qUAEDZfVdoDQNgbCb0UQgkNZky/JYu1NMLBUh1EaAoNNYWic&#10;q19Jzn/89BIakPFZWzXqynLoDDPxqL6Yx9fiZYc6ET7Cjs1L4ePWjTXgQWgp8CFAgtFRFm76bpgk&#10;dZY/ygmNSlpFmjcdtLeBiNa1X+rCgkcQ6grp2G0QUSirQRDRdkKoPM2D53iiPNWd53uhgepB9oj7&#10;j+zwRp9unyJpaj9ULXRExQInlMwdgLrlbqhc5oqNA3sjlsqsPD3YdBZUvqOaQKgkKCrTLOVhlk3p&#10;y/sk7AgNk/uwhbLU8qpC+wkZNd81AEkQQAgPWn6iLwoIDwEk70Eogny/wr7t6wxAigUQG0S6Qld5&#10;LA1AbqOSAClI30GATEN6Ih2zwlcPWLunlWfNo/KYiYqs2ayBzkJVlnqiz+dzmUeba0y90OtyuS9z&#10;Kp3MVONQ0tWD+dYIpN8gQNT341iwmXv76uEQrFznCddJjnCfYAHEfTyXJzrAeWg/fPKXT7B8fiAB&#10;QaUhtUGIpMmSqUJMR8LpyDbhK8sUwpL6UEusopzZBiRlhfNRU74IzXXL8ah5NR7Tab3o3MgXls6e&#10;ADFhLAGBEJEKMRAhQP6TAPkP5URoCl8JHv9QKywCxJ7/+JUmBfLzG8LItKqyRvHVxFTv1LJKCkOh&#10;KrNs5TreSnEojEaF8VbrBIjyHy/a1xl7/mgdX36eT4AIHr+834u3z7abnMXDlHm4TGXx7e6RyDi6&#10;HnW3t6OudDHV0H6TFP/nH0fw+w97Tcu5m5fmYdrkMISHeyBmsC+CAh0xNMYDG9fFYfumOGQ8mI3/&#10;3//3Mv7nP0/jv20Q+dtvx/GsPR2dbaV43K4QliBSRtVGgNBePqskXCpQkLIcZakj+S5NRPadEUi9&#10;GoM09VC/NpQKnGrkzihTaailKu0kPJ7WrTCtsJQwlwpRMv1lo8Jaa/G9WmNRgQgg36vkd/3plcJY&#10;B1kL/gZDdobBdb2/USAKV6njsZ/yH5vCEahyaxgi9tBJufbA5QvHTVhKDvtf5tH4qPf3//rHD/w/&#10;5MLFoT/6Rjtg4IGhCCU4jJrZPhBhuwci7nwcAqb6wt/bizV5VojpYK2Qkz3hLXAIKFQRBIg9XGXP&#10;YagzoxLaBh5ct4euDFjowOXEZTrGgEOKwwaPD+GoJv4PWHEWNIyysIAge/G4gUCvJxRkDQYOFiAa&#10;DCRePbZg8eIjeLzkOZbV40VHnbHnBMSLLtM2lo9k3PeollZnzvme37EkPxXz5kyDm5sbvvjyK/Tv&#10;NwBBUcMRNG4x/OfsRvCGKwjdeR/Bu1MQQgvdk8rnmgaHgMHo7+KC8A0Xuc7925P5rNWcV2UiPsnL&#10;eEBwWD3P3z9voFTqxNUzB9DH7ysz1pXCVa4EiNMqX7isCaD5w5M1Cr/5/pTTMXT+1kRQ9hyHBY5a&#10;wqSOf6A2/Pnzc9aQU3DswHasXDwLgeE+8I7xglewG9XLeR7TygdKBfJdO1YunQEPl250XJEEiL/p&#10;Ma65NtRaqorKQ/AoTfdFWboPIeBlwKFe35XcVqNkeh4hoWa6ynvQ6mWCBq9Rx30N+UFGwZSlECA2&#10;AJU98EI1HX41HXk7z9270Qv9u3+KxCn9LYAsVAirH2qXuaB6pSt2DOmLSP+vUfwgEOUpOp/3kuJn&#10;muEKJhZICDUDD4FOaofXJzxMMp0wqVBPdR5Xlqqe574ovueD7NtuBiDZd6wQVsHdAAIkAPmprKXx&#10;t9i6dilqS1ONAinKvmWDiMJXlpm+H/kJqMi/hZyUlQYgD5OmIVMJdDrvHJoUiEbirchSL/RZqGSN&#10;v4aOuobAMAApsgCiFlg12dMJvqkmsZpxazgeXh9KgAxH0vmBuHkqDHfODsThzZ4IjOoJr6kuBIgj&#10;VYgj3GTxA+A2YQC+Ivgmx3sghwpDwDBhrHtWGCuDiigrlero4SzaTAJkGnLTpUJmo4CAK8xWKIsq&#10;hBCpYE24QVPYNq2ic2QNn8775dON+O7NNsr77QYEf6iPh02FmFDWn4fwH38odHUQ/2bUx37W8Fnb&#10;t+U+fiN4flYiXq253uzsClu9J0DeEhpvuuDBdS6/VqKcyuIlAaF8h0JXpgOh1Mej9XjO+3pB03Ea&#10;Uv4Nr/Pdq210HFtw48p47N49Avv2jMHmdUOxZmEM5s8IQ/wob2xbP4JOZjf+5z9OEAanUJSxAId2&#10;xuHEkfGYNCkIoSGuGBjmilHDvDFrZhiWLAzDmdOT8OuPR/F//x/n8N//cRL/9R+n8N//6yz+8cdJ&#10;dLamoqOtGB3txRZEbArkWWcZnWkFa/DteFRzBJorRMnzTFYOUq8OIUCG4sHlIUi5wuVrsUgnUDQK&#10;waPKJXhWp7Gy1pq+IG/5Hd/z+77kb/G6hQCRAqE6U45IYayfnvGZvtjFSuN+/M8fp7Dn5hQMWOFt&#10;lIfJg2yi7yA4ZIGESMC2UITsjEQ/AuTc2aP47ecXXU5bDr4r5KSQzO9v+ftXEQzu6B3VH5H7hyJk&#10;+yDWltUkWOomgkpkIEYfH4Vejt1M3uAff743zv/dx534ukw5DAseHysLgUSdBzWT4d9/eUMf9pr/&#10;s8e2RLdCVBY4ZAKKlcuwQYMmaFlQoMM3lWnbsg0Yz2nPuPyCMJD/FFDMfpVmXX3irHVBpGv5I1A8&#10;f0xAyAiJLqAIHO2WPRNAWDG3yhq8e9FMkLSxIpOFndvWY2BkOPr06IUvP/0rlcmX6O3kBbfQofAc&#10;PhPeE9fCZ+oG+M7YDmf/SLi68T84ex38pm+B74TV8By92BznNigen2xdt8FIHSXT3z+rxx/fP8aK&#10;RZPRe0RfeG+xZht0WxdEgPgZeEiNeG0Phecsb0wdO4o1Mo19ZcHDAMSW3/jbz0/5UlVi7ZJ56Dmg&#10;G3qE90CfYf3hvswPjrM9sXjZbPzIH1A5kJePq/giN2NifCxCA53QUjgczXnWvB2Ch3IdlRl+BIgv&#10;SgmNMpqWBY5KwqRK+ZBsPzpCvy541FK1WBAhPKg+ZPX5wQSRnL2npR5SeJ37LKkAqtICCJAQbCQo&#10;3Hp9invTnQgPR1QtdkbpfAdULBqAhtWu2DesLwYF9aDzDTVwKOP5godUhIGIwlcmdEXgEVDlggjv&#10;1bTAMjkSqQ4dq46DPighSNR8N/OWG+HhiazbdLjKfyRRfST7oyQjAlHh3bFk3nTUl9sBYg9j2QGi&#10;MJYgkojirG8JjhkECJ124lTTAisreQqyWfOvyJmPMjrn8kwqjOzZVCAzoWlsa3LU+mq2USKCRz1r&#10;nsqDVBEiFelTUXRvPB0KHQ0dS9K5KNw5RRXybTCO7RsPN9c+cB3M/8o0F7jEO8CV5mazfiN6Y8Jc&#10;D2Tet3qdP7xvAcT0QqciyiFA8qiEcqmKstMIFCqSnDTCxIBkJlWI+oRYAKkpX4im2mWmWexTNZel&#10;A3+v3uBSIVQRv0tVECJ/JyiU5/g35USkSKQ8ftH2A6wcsWZsUx4/v99pBlj8SeqDjv570/KKAFGr&#10;Jl5bIHhDpaMe5qaXOVWHQPGCTvQlTZ0GTfKcx0l5PGtZY/a/VkhL4S0qkFcEjBoP7N87DOvWxmDa&#10;NH/MnxOJ6ePDMTTaG8OHBmD4kABs4r5//n4cv70/jBP7R+PcqXhcvzQZKxfEIDbKg9AZg6PfTMPi&#10;RYOwZeNI7N01DE11m/D//F8X8N+Ezn//r9P4n/86h3/+7TQetz3Eo7YiAxAl0Y0C6Sg3IayXTyvp&#10;GFvQXHaQSjcWeYkjkUZ4CBoPWTlIuzbcTA52/1I0Hl6LQeH9MWirWITnDRYsXunZ1y/Hi8ZVeE57&#10;qlF82zcQGoSvwlsKYb3YiZ+VUH+7D//r529RWr0Z7qx8mtwHVYgAErApFH4bQxGwMYzbQjHoQDT6&#10;ufXA0SP8DX95aQsL2Wr/ttZR6vynnEJEoB96BfRG+O4YBO8YyJqw8igEiJoHE1BDTgxD5JIw9OvV&#10;DXXV+VDnQ3tiXBBRqyo7NOymzouv6GAFBHVY/Ptv7+h4m/hfTcCaVUsxd9YkNFUXmD4j9nBUl+JQ&#10;aIqllIbCTlIdlnKwQPBcpvXHdPJSD3YQmHVrm3H8dgXRVdKoJqQyntFU6hiZ1p8ZYAggFijsyy/a&#10;VVoAefaohoq0hu9LtWVt1fS3DfzPd/DaNXzf7mDvjk2YOH4UAv080b9PD3z9+af44q9/wWefsvzs&#10;M3Tr/jW+6tYdn/9V2z/Fl9z31Wd/QbcvPkXPr7vhk9njp+JxQ7mVl+AD/I4qZPjIEAygQ/DaEmoA&#10;oma7lgLRcCZB3B4Mj2neWDBzGl860vuJBQ4BREn4v/3yDHdvnoGflyM+9/gC7ov84c0ah3qx+1Ky&#10;ukS7oOBhMr9IGx+UvlR1F0AGRXmjozweLQo7qXNfjlotWbAwDpvOWPCQc64SWNK9jaqoIUCqlWg3&#10;zXcFEAsm9VQVNWqym6vtQXSIPDeVjl3wuMeSACin468mQDoKw7CeAPHu+xnuT3NCCZVH9RIXVBIi&#10;5QRI+3o37BnWhy91bzracKoff6NAjPEaUiIKSUmJCFDmcwQqWxirigAx8OA2qQ+dU8Zj85M9CRB3&#10;woPlbS+jQrLv+CArgXDMCcfMiQMQP3I4akrvGfVhFIhJmhMeBiKECZfL8pORfX8TUm5PMgBJJ0Ay&#10;k2mERzZr/RoDq6ZgAcoyZ5hxsASQ6mzL7BBR+EoJdUHESqRPoQqZjOyE0XQwQ5F8fhCufxuES9/G&#10;ITfjElYumYpuvT6B3xQ3uE5wgMu4AXAdOwAutH7DCZCFHsiy5TkyH0yzxsCiGspKmYEM3tfdm2Os&#10;0Xm5rKa+JidCmOQ+1BS3s4wKKS+Yh+rShaZXemvDcjMPupLUmo1QEPleI+RSUQgif6iFlclx7OXy&#10;bpbavpNmqY7fvmftWHkPKo8feN4PGnn3FU3XodMXNDSiroYlMZDgsoEEofGCn/ucoHgmR9ok4zLX&#10;n7A2/oTbXvB4geYVgfOC5zRUL8KNi3E4sDcOq1dEYs9uKZARWDRrEKKinBE71AcjhgUiloo8NXEp&#10;rp+ajJNHxqKjdRuSbk3DgZ0TMGdaOM6fnY9v9sVj45pYrFwRjXNnZuLsyfGsoe/F//0/5/E//+sc&#10;/k8C5OfvjqG9JdOCB83kPx5XmGa8z2kq31Pxt1QcptqNRe6dkUi9rDHNYqhCqDCvxyHl8lCkXBpM&#10;tTkEhQ/GoL1ysYHF61YqL6qPZ40a8n052gmWJ4TJm/b1+IHweK/wFhWIWmP9/JLP+M0+/PndN/jx&#10;9WEM3RkBrw3BdPhSIMHw20AVsiEUvuupPnaFYewZtZbqgePHDuLXn56zVi9n3myB5FWr6bshBRAX&#10;E43unl8jbHs0VctA05JLHRKDDEDCELF3IIafHIFe3t2xYO4006fCqAsBxAYLM3yISq0btdFmOiD+&#10;SUB997aT/9O7WL1kKULCAuAT4YHPPv8LIkJ9WXkpMuCRwvjYXigk9VTgsFSGAQSh8ExgsDl8CxBy&#10;9LZ1s0xnz+Uu5WA3rhs4dG0XCAQEa11geKpSKoOwMKZjBA4DD8sMPGSEhkwAecLyCRXck9Yq8/ma&#10;YfYHPt83zxrRVJOPjAe3cOXMEZz4ZjeO7N+OnVtWYcv6Zdi2cTl2bl6BPdvX4Ju9m3H+5H5cv/gt&#10;7idexifhAf54cOsKJedjM3zJo6YihEa5w2m+BzwFCoWxqDpcVlOBrPYnBALhuyUEvlN8sWHFcvz8&#10;usPkOaQ6BI8/fniEg9vX4es+n8Jxsis8NAAjz3Fe6Qe31QHwWhmIEWNiTMhLAyi+eCwFUo0f3zRh&#10;wtjBGDsqAs+rp6HZjHdlNbFVfqPioTdNykM1euU9vAgOqhPCQ62zani8AFJjA4dAYiXSqTqy6cBp&#10;dTlqNivHTcf+wBtl97yoIHhdOvOqVH88ogLZtMINfn0/xz0CpHhOf5QtcEA5lUjpfAJkrSt2D+2L&#10;6LAeVDPhpm+HgYANIoJHuZQHr6drWjkS3SvhlhlAeFk9zg1sdCw/UyokN8lSHrJMQiT7tjey7sgI&#10;nZxIrJjnglGxMagqtprxFpsQ1i0r/2FTIqYFVt5NKo7FSLszFWnKgSRMQc495UDUEmsqFchc04mw&#10;OncuqgmMKgMPtbwiLLKmEyiWVWdOMzkQzQlSmjYJRfc1DpZyIXEGIBcP+ePO5bWsXZ9B4o1v4Os5&#10;AE4De8FzmjOcxxAeY/ob6z20BwHiiXz1NCcQ1NIqM4UAoSJ5SFV05/II3Dg/lGWcGSvr3q2xBiaZ&#10;Dwg8QqSA6qSQ91ZEq1BLsYqFaK5Zio6mlXwRNLT7RjqEzfju5WZCZKtpkmvCUz/uMcl1DaL4myab&#10;+m6HgcYv33GZx2jcq+9fbsN7nvtOeY+P8x8EyEtC4LnyGVI6rGG/oJP8AI5VhMZadDasRicda2fD&#10;CjxutKxT43W18jg6WkGupX4ZCrNm4OihYVi7OhKHDkzE9g2jsX7lMEybFI5hQ/0QO8QfcSN8cebY&#10;TJz+ZiwBuYH3fBC3rkzF2bMzsXXTSGxcHYsjPPfKpfk4dCgeB/ePx5mT03Hrxgz8+99P4f/4z3OE&#10;5X50tn2LtuZCAqjQUh+Py20AqSRAqujoqvHduza0VJ/gb0lIUFVqPpf7BIhRIVQgDy4NQcaNoVTA&#10;cShMGYPWyoUGGi/53V/xe2v5EaHSUbXELL9pW2+S6N91biZItuI3wuMnqpBfCJCf3xzAf/5yCuvO&#10;x/P990UQK6R+G+k71svUGisUgduCMerUMPTzoAI5vAe/2ABi8g1y8HT+SqwvnDkdnzl8ifBdgwmi&#10;KKsZsHqzExxq0eXPimn4oYGIWBOOXj2+QlFeqgGPCTXpWkqKm8S4Fab6juD44+dX+P3n12iuLcWx&#10;A3sRNzwGrkED4DHGESMPRWPg4hCEhfjhUYtCf52WklA4Sq2kBI6PzApL2cJTBh7/qhiM8+9y+HLu&#10;cvj/CgE7LJ7a99uAYaCg0BTLJ9z3RKqizTIpDMt4bpvtWma/BY1nMjtEWgkQmSBiA8lTGZef85y3&#10;/B7fEdrf0yQMflAoj+rqPU3Tkr8lMN/w+7/hca+ksHg/n3i5O+LQji345e0jSrRm1JU/hDcfotty&#10;H7hvCoTnRgEkwALIKqs3ulSEX7wvtq5dzfMo65RAf0p4fN+BPZtXopvDX+G13B8eW0PguJzKZVUA&#10;nFf4wWtzCJxZU123arFJ1kt9yKwQVisWzZ2AyBAXtBaOQkuevxmrSqPi1kmBGMVBx0vFIZhoOBOB&#10;QxAxzXJz/VAlgLCU+qjK8TGJdCmQaqqPCh5flanwkTdKCQ8DEJvjr6ByqKJDbyWsdq51h1/vz3Bv&#10;hiOK5zvYwldWGKt5pTMOxA3AkMherKWHEWyBhIEPSqliNBCiUR9plgqRwjDhK5oAon4fgotG3BVA&#10;pFJ0TkEy1UaCB6EhcAgiXjSqDyqQbAKkMiucAGFtdVCEbegSJc8tcNiXpUbK8pK57SIeJsymTSdA&#10;qDySlDyfhbyUmaYXemkmgVEw3wykWJM3x7TCEkCq6OSqCI1KWhmhUZKq4Swm0SaaDmbZd0Yjg/C4&#10;fzkWN0+E4sKhQCRd24a7t4/g4d3jWLZgEr7s8wk8JzlTefQnRPrRCJDhPRFPBVKYPsM40vyMqcjV&#10;8O00Det+9XQ0rp2JxbWzsbh9aQQSr44yIElNnGAgUphJgFAlFfDckryZqCyeQxU2ny/8MqtTYfta&#10;Vl4Ikeeb+KdnDVhT0L6lvVNexFIbvxAeynVoKHft/+HVFsJjC1+ITfzPan51zaW+Ae+V+DahKrWm&#10;WscXj0YQPG/VsCQEg2recp787M7G1dZwJVQhneqf0rCStgKPCJFHPOaxcjU87+mjdWioXIKLp0dj&#10;964RBMh47Nk6DpvWxmFErAdCgx1MH4+BAz0ImFgqHyqmnw/y5dxKoEzACdr+XaOxclEkLl+Zj2vX&#10;F2L3zjgsmheObZuG48b12WhrWEPlvxHt9WqpdgNtTYVob863VAgViCCiIU1ePKnCy2fVdIRtaK+9&#10;RGAMpNqIMRWCexcIEaoOMzkY13MSCI/7Y4wCaStfQAVCdaVOkc2EI79nW8UCtJQuwLP61XjbuhE/&#10;PiFAHhMgTwlxAuTHp3zWr3bjp9f78B+/nEBK/gq4LveCP1WI7/og+KyTCtFI3iF0/iEYejgG/X16&#10;Ys3qxfjh+yd4zhq9nL6S1H/++gZJNy7hq+5/hf9yKZaBVgJ+i3q1RyBgc5gtfBWOgceHwC3OFVFh&#10;ISZnIlCYPIWtNE1s6QjVWkm5jZy0u5g9fSrcfFzQO7Q3ApYFIP78CMx8EI/JJ0ahv2MPPEi+biah&#10;MvCwA4NOVOvGbCErJcXt8DBG52rMBgeZcfqtdPZy/HL2XNa62U4H3qUebFB5SjOw0LKBhbYJIApH&#10;yfELDNb1tN0cQ5PSeEZQ2CGiUuB42iKzwPFEpVmuZFnByk8FSy2Xo7O5nP95bmss5/+6HI8aSmkl&#10;/I/R6krQVlfcZZ+4uPbGjAnxhio/vW0xQ2V4BfaHF9WC+6YAKhBbD3SuqxahToQ+28LM/MX7tm1m&#10;ze4RNBzJ3395hqtnDuGr/n9B4KYQeBl4+BEcCnuFwoml9/YwuMe44sGNi1QcLUZ52AHy63dt2Lud&#10;f7QB3VGeMgLtBVQfBIhMQ5eotZWa7woeJmzFbUZ5ZBMUhEY1y+ocKw+islLrBiaB3OaPUiqWSgKk&#10;jA699L4XSqU+6MDl/BV6kmLQGFgHt3giqO+XuDvdAcXzCJB5A1C2yAmlCwagaYUTDo1yREx4T9Tn&#10;hNsAIiDZQGRUhZVQ/wCTDwrEtLriNjNsO5VPMe8hP8mbLywhInjcogKhZVGBZNJyEqiqciKwcr4b&#10;BkeGWQDJJjBkph+IBY/i3FsoK0hGYcZhGzyms1Tug047dbZphZVLgBSmEhB0ypU5swlYmpSHMQKE&#10;yqOCDr40dTKhMR6Fd+N5b+N4X6Nsoato3DoZgStHg3D+QACd/VYDkKRbh3DxzE448WVzHtQbbhMd&#10;4TyaEKH1Hd4bI+e6mI6LRVn8/MzJKMqgMkqagFtUHjds8Lh2lsvnh+M2lUjyjTFGiaTfI7wyCQ7e&#10;Z6HmCsmaSojMQGXhHNRTibTULaNaXsFa0Dr+/zYSBhtYe/oAETN5FEFiZiZ8s9V0FFRfDx3znvb2&#10;2QZWfNbxf7+BtSpbcvyxldMwSXGZVAgVhUJUHQ1L6XgXsfa+GG01y6g4BBULII/oVFtrl1IdLUFL&#10;7RIqpNVoq19J1TUHZ0+Mpewfgx10+Bs3DMfc2RGYOCYAc8YNxMxJAzEqLpgA8UZEpBOqS1bgTyqJ&#10;pqpVOHl0HPKzV+Hy2UnYuSkWx46Mw7bN0diwKgrzZwZhyjgPnD46jHCeiJKsiQTrFrQ25qO9KZ81&#10;5kI8bis2/UAUxnohgDwlQJQDed2Mp813ce98JMERjcQzUUg6NwjJF6NZDjSWkxyHvLsjUZQ2Dq0C&#10;BdXW0wYr7yGYtFYsQgN/B00+9rp5A77vJJgJve9pPz/fiZ+e7cSPL3ZR6e3Br+8O4LtXhxC3Owru&#10;8h3rAmhBBiQBm0MNQAZ/MwgOoX0RPy4Ob1+3mwSznLHCS5r5b3BEOBxinRG+J9q03Ao0TYAJELNs&#10;mfqTRB2IQS/Pnli5ZAH+/OUtYWE1rRU8rBZSTVQdL/k8mrFk3hw4+/eHazyBsyMakfsHY/DRWIw8&#10;NwzxZ0bDPdARu7auM/1HTM7hsQ0YduO6URr27Vx+KqPieGrLSRhoGACo1m85eBNGMipAjp3rdOoy&#10;KQGjEmzH2c0ca7NO7jdmYECAyAiSD+rCWv8YFJ0GEDI7NLjczO1aZmntq+Q6wWHgQXAQII+baI1l&#10;6KA9/heAlBqItBuAFOET39FuCPRxpyN6iN9/eILS/CR4h/WHxyo/uG8kRASQddbwJU4rfUxTXp/N&#10;wXCKGoCDO/hyvm1jTa8DWfevYoBLN3iv8IHfjnAMWOptoCH14UAV4kQF40YAxQwL5w1X8KWv48tP&#10;gDyitO6o5EvejNtXj8Kh95dIvzoY7YWBtqliNdw5gZEugKjpqxyylfdQJ0A18dUQJRqepMoGkSqC&#10;wG729ZI0QiOdCkAqgOqj5J5lpXTkJvxEp97IY7/d5YOAfp8jeeoAqg6qkLn9USKI0OqXOWL3MCoQ&#10;AqQ2O8T07dC5goGUiK5hlIeBB1VPqpVMr+Zx6mCo5LqAIuBo7KtC9T4nQNT7PPeOl8mDGFMu5Jb6&#10;gygkF4Fl81wRw5foXwAicHxkZXl3kP1gDdISJiM1YYpRIFl3CZCUWcjRhFL3BZDpBKn6gShBTnDk&#10;sFafOR2VGYKH1McUFD+YyHsax3say/tQknUY4TEQt09F4PqxMFw5HIhzBMidK5uRfOswf7O9uJdw&#10;GFMmDUEPh0/hFk+AUH04j+qHvsN6Y/gcV0JjJgFCNURnl0og3TxPJXOO0Dg7jPAYxorHUFw/Pww3&#10;Lw5HwhXbxFN3CBFCTOqjiIArpDoq5jVKpUSK5qCRjry1bgkeN6/kC7SW/6E1rLmvMYCQGnlPQHxH&#10;qHz/YiOl+CYT5jKmfRoSnvB43bmOtX41vyUkmlfwJVxtWlOZZDnVzVOpnGZCgoDoYA2/rdoCSEsV&#10;QUFrJ8Ta6pajuXoJnf4SNFYsRi0VktTW7cvxOHV4AjbS4Z88Og1LF0Rh4kQfrFw1BHOmRGDS8CAz&#10;vtXAKHdER/siMtKZ33UJ/vbzAdaM5+DC6QmE5Fpum2fyIVfPxRMk0ZjG5ztxjBNWLwmiChyBvNSx&#10;qMjTqMV30CaANBfgUasFkKcaC4sQedFZRedZTauiU67Hm2elSL0aR3iE83cNx50zEUg8OxB3Tkea&#10;RhLZBEjO3TiUZExAc/k8E6oSRFQKIppDv7ZglplH/1Ur1dtjAvrZdrzv2EQVsh0/ECA/PKPye7WH&#10;0N5rwliHbk/HgCVe8FsXSIAEEiDBCNR4WNtDMPzsYHiNdENIUAAe0dkqp/CETlizEt65ehbd+nyJ&#10;oLWRpt+IgYYUh81MXxKWaskVsCoMn1OpJN66iN9/ekVwtFoAETyoPqRmyouyEBYcCMcYJ8QdH43o&#10;o0MRtW8wgrdGImxnFEacGIGoKcEYOyLGtKaSGrInsi1g2MyEqKxktwUNmmBhA0eXihAEjOO3lar9&#10;CwYCh0Agx2/CSXTkZp9tv7bxeMusbY9Zysw1DHhsELGDwXYNa92CR5cJEoTDk2YBxL5uN0HDssdN&#10;tlLgsFmHAFJPcAggtbJiWhErTYX4xH9xELx8HAmABNPkNjvtKrwi+sGTtQW135YCcRdA1vrDaZUP&#10;nAkCH4WiohxxdJ9izJ142VGFsBAPDBjvSHViha0clvnBiQpE5rCMymVjIAZMcsGaFQut8BXh8dxY&#10;Ja2CL3cj8jJuwKnv10hiregRAdKVAyEsqun8pUBMJ0IqkJosHzOQogDSUhyC+vwAE7ZSuEr5jopM&#10;KhU1/yU8KrP8UJjiiaIUQoSO3sCDTr/E5EAsJaLWVK1UPReO+MO3719xa3J/lM13QAkBUrbA0SiR&#10;2qXO2DCoP4YP7EXlo2HYqSZ4ndIHvC6hZJSILZEupSETSNRPpEIJd5s6KeFnFSZ7m9ZX1tAl3sil&#10;CpH6EDgyBRNCJDeJ3zUnDMvnuyAmMhwVVBkm52EgYuVCrIR6AkpzriHz7gKk3CZA7tBYpidNM/BQ&#10;E14zlEnKVBSnERTp03hddRhUfw+up04yuY5ilgX34gmuMQYg6TficO9iDJ1MGNVHGK59G4LLh4Nx&#10;Zn8Abl3ajMQbh3Drym4kXT+AA7uXoyefm2uclf9wHtUXfYb1xMApDryviXiYNJZwiKXSGIKbF4bh&#10;Bmt6N84OpwoZhutaJkCuc/utiyMsJXJ9FFITxyHrAe+LACnSDIlUSEXZvF9CpKZ4Lp32Qjpw1vgb&#10;lvFFXMX/1Bq8pZr4XmEpqYvHawmS9QTGJgOLN51ruX8d96234NEheKw28HjcKFWx3Fyro2E5X5hl&#10;aK2R2iCk1AueZauS+Jr2tZJl5SKjRJoJjjrW0quL5qEyfxZyUybj/LEhOP7NGJz+djL2bB+BRQsj&#10;MHtGEHZsHYblSyMwfbIfFs6NwvAhnggJGABf/wHYuDGODmcz/vH7N0hJmknlMo7fcQHKcmeaa9+/&#10;FY/jh8Zg2YJAKhd3AnYymqoX8tlMoPrcj5b6AlqOUSAdVCCdNgWizoTPH1daAHlWRadaje/ftSLv&#10;wXLcOB6ImyfDjd0iSDTGWRKVSc7dUbSRVKuTTA7kOVXWk3o+I6qsx9XLqD7mmv+OAPK6dSPePiKY&#10;H2/B65b1+I4q5EfCQyCxALIPf/v+GOoad8KLlUvftYHwVhicAAnYEorgnWEYcW4Igmf6w9PDDbV0&#10;TEpOP39SbzrLjR4agz6R/RC6YxD814cicFMYQm0tr6RgTF8SWsi+gfCa5Yt+/fluVubjeyoXwUPX&#10;Ejz+/sc7KsJ7cHFxgOt4Dww+PBQR+6J5nSieH0GARGAgQRK2JBRhkT6oq8jFmxdtfIZWLsJupp+F&#10;4GFbFzA6HxEctlCTjldpwkofqQipBjsILLOpADs05PC1bsDxsVnnCRqWWeDQsRYYtGxBoUthCA4y&#10;GzweK0RFVaEw1Qdw2KGhY7Wd0LAdZ9SHTYE8ridACI9HhMcjKo9HBh5UHzUESI0AsjEMHjFuuHzi&#10;W/zjt9dIuXcBzoE94bUqEM5r/eBJx++xPtAoD9MSiwDRBDECyOlvD+Lf//6asnoOeg3qCQ/+oA5L&#10;CY+lfoQIgbNMJoj4wnNTk4p0hAAAzXFJREFUMJyHueDiiSNULR18+NUkdRXLSpblrBXVo7EqA/6e&#10;Lkg4MwTt6vin0XFzAw1Aaqk+1ONcIFE4S+NhaSh3M0UtHX+twlcaqZfAKKdiKSNkytVKywaQkjQf&#10;FMjRUxEodGS3UrXEknKg81e+5faZIPj3/xw3p1gdCAUOk0Sf50gF4oyVkX0QFy0FEmxCVCUKh8mU&#10;U+F1PoSwFG6TYrKa9ZbZmvkKMAqbFd71NqYBFDV8iVpeZd7yQsZNT2QQHhkEiUJYFVmhWL7AFdGR&#10;oXQUSSaJXpRlh8dNA5LS3CSC5ajp95FyZyrhMQWpt9QSawqyBZC7AogGUqQKeTCFIJ1MJTLF5D4U&#10;vqpIn8Lt4w08cujosxPGIOvWaDy8ToBciMGdU1G4fjwMF6k+LnwThGO7fKkWNiHhOgFyaQ9uXNyN&#10;6yyDA13Qx78bXOMHwGlkHyqQXggdP8CojduXhvLY4QTEcKoNKg5uu36Oy0aFWOs3aLcuDOexrB1f&#10;iSMI45F1byIKCI/irKkoSJ+MgoxJ/K7T6Kxn0nHPZa1/HtpqF/PPvgLPCJGXBMI7guNlO4HSxppz&#10;y3JCYqUBxXPb+vPWFdy/hutrqDBW8uVYasDR2bSSqmIpobAITXScTZULqDQWGXiobFYSv4L7NE97&#10;OZcJkkYeU1k0GxXZc1CaNdO0Ktu9ZSBWLg7E7m1DsWBOCBbOC8WmdTFYszwC61YOxPrVQ7B43iBM&#10;GB2EyGBHTBgbiLzba/H7k0P44/kepFxXR8LZpvb+pGUdKgtmI/H6OKxeFo6J47wwd4YHqkoW03mt&#10;paPbiJryu2iuyzYAaWvMNRARQJ4agJQTIFV4+YRK/xkhQoD8QIC01NzAlaOBuHFCAFEFIZQVhCDc&#10;vzQIOcmjkHt3NN+dqWjld31CBdbO79/G79xatgh1BXNYMZuB9sqleNWygeCgomtjKTVCmPys8cOe&#10;bsVPL3fjR0Lkx9f78bcfTmPmN8PhuITQVJ8Q+gq/jYTI1lAMOjwQITP94OHuiqrKApNn0NzjRdkp&#10;6NXrK/jyWQZtiqB6URNgCyBSHwGsyCoRLwsjQJyGO5s5RZ5qWKUXCltZTW5//ekFslKT4OTEivE0&#10;H0QdikXQdgsa6osSvCUSUQejMWjLIDh59UbSnYtmLC7BwCgJlYSFlg00lBgXKLTcXkeAWOBQ2UmQ&#10;PDaKQ46/xjh8y8nbHb4culV2NlNR0IE/7nLkH46RWfkJbjMhJx2vY63jdA3rOrZra7vZZ5mBiI6n&#10;ougCggGEbbuAYbZrm2Va77Qd29Fkha86GmgCh1EfFjw+AKQIn3hvCITXeE+sWbQQf/z8AtkZN+Ea&#10;0BOui70JEDr+jUFUIFQhhIgA4rzSxwDEY5ALUpKvorY8HQ6+3eFKWDiu8O+ChwGIDSKOy3zgtS4I&#10;AXE+yOcPqeHin7VXGbMAUgbNUthSm43IEH+kXJ2FtpwAMzaVEunW+FfWsCVmDnECxIzCS2jUKQeS&#10;QyetFlmCBWFTol7mypUQIOq9XsFt5VQuxYRIyUPNu+GForueKL7LMtnTOHQ5eH1Wwvlg+PT7HNcm&#10;Sn0ojKX8hxOKuNyy2o0A6YsxQ/vwM4MMeAQhCyJSIB8AIlBIcZQTIGpppc+TQlH+o1jr5h4sgBgF&#10;kuiDjBueSL8pFSKQKAei5H8E5s1wRFzsQBPCKsyydSL8CCAV+cnIe7gRD6Q8EqbR8Qoik1jzn0aA&#10;UIVQgWgok6KHM80QJkUphAhr9sp5VGZRjdAUviq8PwH5dwkRm/pQv4C7F4bQuUThypEQnD8USPXh&#10;b+ZIuXVxK25fEUD24saF3XRwBzFnxkh0H/AXuI51gCMB0n9Eb3iN6o1Lp4eZ3MatSyMICEttSIFY&#10;8LAAYvIgtFvnBRmqEIIm6cpIpCdP4PfkPRMg+Q8nIjeV90iIlOZMRVXhDNSVzEZDOSFCJ/+ofgme&#10;NhEYBMTT5uXobGCNmdueNC0lOFiDJiQEGsHiUZ2gQ8VhVxq1Op+KguBorJhv4NFMhdNV0pE20hrK&#10;F6CRjrS+ZL5Zrk1dgvrDm1G/eRsqN6xF4u6p2Ls1FkvmBmByvDeWzAvHlnXR2LJhCNavijIqZNum&#10;OEwY44fxo/wwY3o4ds0eiv1RkUicNhnZ82YjefNcXL88F2+f7TUtsl493opDu0fAz6cnAv17YMVi&#10;vhMVy/C8Yy0aqo6gnhWvppqHaG2QAsnDI00qZUJYZXRsFXhGBfJC0yY8r6UCqcG7l/X4/k0jEi+O&#10;4+9KNUmI3DqhEGWw6euTnTQS+Q/GoSpvOoG5gA5kGVrK5qGllN+5aD7Vx2zCZQbaKpfgZTPVHO1N&#10;G5UI7V37RvxE9fH9E41mvNvkQZRM/89fzuDyw8Xoz8pQiPqBKKFOgARuD0Xs8cGIWsgKqmNvFBak&#10;GeWgaWxXLJiDr9y/QhAdve9aHk9ThVc5EP9NgodM00oQQoeiMSCsP0YMG4J3atjDaygE9TOvU1Oe&#10;Bxfn/nCb6mXGygrZHmlM4a9g2sC9gxHD7c7hfbF53RJoOHmBwFIVVBAyAwwLGk8UrhI0FKKSmWXC&#10;giZ4GKNaeEx4dKikg7dAUIkOOupHtA46bpmA0GEc9geF0EEVIDNgaaLDb7QcvM41jl8Q0HYbgD6G&#10;TheMTKljrWtZ17MAoc+y4PH/skbu52c9FjRsZhLoUiC2vEcXQGit1QSI12pKygV+GDl0EOVWLYrp&#10;jDyD+sB5gRdc1/mbnuhua9X6yg/OBIgTZag3f3ifwW7ISruJuXPGoldcHzPRlGCh0NUAdRYkPJwF&#10;Elsoy5/nhI8MQH1Zjmm19bS90tiz9gqW5QYg9RXpCA/2RWbiWrTn2KaTzbcBhIDQ2FU1UiDqRa6k&#10;eroPa/leVBteRm1UZfubssw0+bWS7da4V1wmRMoIn6JUtXzyIDwEEE8CxMPkIwQQzYF+92Iw3Pt+&#10;jksTpD4ckDerHwrnOiB/Vl/ULXfCmkH9qUB6oT43yGpJRfiYhDivIUDYe6XLBAttKyQsZDpOkBFA&#10;CgmPgmQCJJlQTfJFzh1vOm3lQAgRgiTjljeVQADhF4n4kb0xfcpYVBXfI0BuGohY/UFuWh0Ic2/S&#10;0S4xTXfTlEQnRKQ+cu5ZQ5jkp0w3sxGWZMxEafoMqg/175jGa0/n85rC5ydFotZXk1CcMslARB3L&#10;Uq8NQ9K5aNw4Fm5aXp3e54cTu31weLsvYbAdty4fwI1Lu3Ht/C5cv7gLh/athIPzV3AiYJUDcRje&#10;G/1iuuPA/kFIuRWPO5dGEyAjzCRTClsJIFfP2C0W107HmrDWrfMEiJTIxWG4QyWS9WACynJnIIcq&#10;KfP+OOSkjjfJ47LcqagunInaollopINrrV7IP/8SvgQ0QqOD8Gir5TYqDMFEOYxW1qRblcswYLDg&#10;oHVBRGU9YdTE7QJHE51nU/l8AmM+/7fzCKt5aKATbbRZefpMtO35Bk/XnEfLkiO45TMOu6OCcPDA&#10;SGxcNRgzJntj05pBJvG9jeDYsW0EbbhRJDMVZx/tgZ1rR2G1L1VF735Y7eCOnX29kTBzIa6dmYfy&#10;vIWmo2Tm/dmIHeREJ/gFRgx1wcbVEaivXs73ZTErcBfQUP0QTbUZaG38f4Ww2kv5bpXhpXIgz2rx&#10;5nkda+aEyIsa/PL9Y9SWnMS5vW64RXV5y4SyQpF2YygyEkbwPxOPmkJW5KoX4xGfTT2Xa/Jnoyp3&#10;DtWWylloKVcfkXVUIRZA3rVvwus29QvZZkJYP73UMDH78JOZaOpbKoMDCFvtD9/VAfBfH0THH4bg&#10;nSEYemIQhqwOg6NjXwOQH77rREVxBvr1/RoeM3ypNMIMPKRA1H/EnxbIbVIevgRRCNVEzJEY9A3s&#10;g4njx+D9uw6T2Fbrq3evOjBiUBRcRzgh+ngsQncJHlbHwyBeI4iKRh0ZQ+b7IyzEG210si+oYEyu&#10;QQpCZgODgQphoRyIOjW+5/U1odQv75/g53edMBNLvWznc1Yz4XYeV2dgYakMSw3IkT+is7agwX10&#10;2B/WPzhzy+nbFYQFAsHBWrauZ0HEdm1j1vWtcz6+jmX2bcbMtbRcZsx8vsl5WKWBh8AhgBh4WPmP&#10;NpaCRzvhYQDiuYoAofN3j3RE0tXzqKvOgldIfzjN8bBG31Xrq1WChxLiBAIViA9hEDzcl3J8PgaE&#10;9IbrStYejNLQcQE8hgBZaSkQ5UOcVvjBbYUvBo0OoXQuxMvHIrsFEGNtldC8IfWVD+Hv48aa5zI8&#10;KYpEk6aXzQsww67XZHob1VFDaFSmehEiSqbTYafRMXO9jGCpVC9zGzw0VlY5wVJJ08CJSrpXZWnY&#10;dHfW+N2NAuiCiAByXwAJxf0rIfDo/yVuTHREyTxH5MzsT4gMIEA0tMkAbIoZgKE+X6Eigdd/yM+7&#10;p5ZcVosqk4yX6qAp9yGIKN9SRBNAilla5mPKfCkQAkTDt5tOhMp/2ACSnUCoJAegNGMgBoZ9hWWL&#10;ZqKq9L4NIDcsgOQQIHkJKMs5Q2DMJERmmgmklPvIvKuWVzNRkDYThWmzUJQ+ywBEvdArsmiZSqZP&#10;Zyn1MZngsCYTKnrAWn7SWKRdH0YlOAQJZ6NwTVPX7ic8dnnj+G5vHNkRQNWxDTcv7cG1Cztw5dwO&#10;XD2/A9/sX4W+fb9A/4gepjOh47De6BX9NWazApFyawISrioPMpZgiLNyHoTI1bOxJoluEul2M0pE&#10;4axhxpKuDuN3lJoay+85it9vNGESj+KMySjn9uqCWagrphIpm42WKqmR+fxzCyjz0VK9AI9qrRZU&#10;zVVUFhXzqDIUmlpo4CHF0UJrpaPUstSMAQfNKBHCo4HwaDAQWWAgUlc0l9vmIzd5IpXHfrzeegUl&#10;E9fiG6dg7PD0w5GFcfhm2yjs3hBLG4qty6KxaSqVpK8zVkwOxpr1g7FscQQ2Lh+KNQMDMLNXX8zs&#10;3RvzevbDieBhKFizHsd2xePuDf5uGfOwZlkEAgIdEB7hjHFULpvXhaOyeB4Ks5exdn2PCiQVjdUZ&#10;aK7LQlvjBwUigDzvqGCFrRovCRCpj7cEyJuXtXSsyjG0IPliPC4e8DQ5kDtnI/Dw5jBk8xmX8Nk2&#10;lM61nk3lIqoR/nfUHydnlplPpqZwHh5VryBA1uJF01oDkfcdm/GqbR3esRRA1BLrF6qPX94coIM9&#10;hP/+/RzWnxkNp8VeBEIAgreFIHRnMAYfjcTwrVHo79AHWRnJZkTe5Uvm4bM+nyJobTj8BY51VCBq&#10;/rue6mU9lcdGa1RfteYK3ByC6AOD8bVXd8yaNQU/0KE/7aw319m8mv9J/68Rd3IYwvcPRDCVhxlC&#10;ZQOVDK8RTJBE7Y2GY3AvHNyzyYy9JdXQYfIO1V3KolPJfYXWCArNAVJfUYiHybf4/z2FI/t2Y+em&#10;dVixcAEWzJ6NqVMmYOmieagsyoBaYxlnbTM7OB4ZcNhKNZU1TpzH0IEbJ26Os5ulVjp4rJrVmuME&#10;DAJEsDDHmGvrGEHBOlZwMtts8LCHpz42nWtBhMsCB03QUOK83eQ+LICYZrs1H5kBSCEBQueuhLnL&#10;eFfMnhrPmk0mQqPd4DTdFR5rAmhUFjYIOK8gHKhAvNSSIsYV/oEu8JjlY+DSf4k391FtcFnDnsi0&#10;LqhoBsP+U10xenwsXip+2F5loPHB+CdnLamD8jvQzx17tsTjeWUsGujw1Rtdra2kQBSyqlZuI8XT&#10;5EHUN6Sc8ChN9UYJ1yvSFTJSaYcIwaEwFq2G6kSdCAWQfAKk+D7BI1VgQGLBpDk/DHevUIEM+BLJ&#10;013QuNwNJXMdqUBocwagbrEDtsf2R6zHlyi/JoBY8JAJFKYH+sMAAiuQ4ArkfVnznBcr52EDh5l5&#10;UJbsafqACCAawsQk0G97IZ0AybilvEgAClOCkJkUDg+Xz3F43yZUl9xHgdSHXYEQIBq+Pf/hTpP/&#10;yLg7E5lUHZnJClspaa5mvDMJj9kozZpLBSYnMJs20wII4SGTArHgMd4M6Z11J84Mrnfv0mDcOROJ&#10;q8dCDUDOHvDHGdrJ/VFUH7sIkN0GHJdObyVEtuPIwTXo0/sr9PbvDvdxDnCkAuk7pBcCxvbFzYtj&#10;kXx9PJKujUPiVSqRiwpnUY0QEGrKK4BcoQK5cmoIyyG2cFasabF14+wgfpd4ZN0fg9TbcYTRcIIk&#10;joCMt5RIzlRUFsxATdFMOv45aKycQzjM5R98gTFBRKZ8iSBhwYHbuNwVptI2wkNqQ2rm42VBRAqk&#10;UQCh464pnoOqAj7Tk6vRsOYIssetxPXgsTjoEoKjQTFInbEK6/38sC7AG2v9fDDLoS8mdO+GcV99&#10;hcnOfbFlQSw2zRmIBX4uGPXpZ5jUsweWObljn/9AZE9fi86kg7h4agx2rhuIfVtjERPjAr+AfoiO&#10;dsfUSd583iOghgUlObuoQDJY8SJAajLQUp9tAGJyIK1FrC2X4tnjCjq+Srx8ShVCgLxRK6wXdawp&#10;11GFdOBFeyYuU11ePx6MpAtRSL89HNlJo1DJZ9pYNtcAV9+7Mm82yggQY1kzUFc4H+1VK/G0fg0h&#10;sgavmtfj7aNNRom8oRL5US2xnu8yAyv++u6gAch//HoKaUWr4LzEAz5r/akCBJAQDD5MgOwaiF4D&#10;vsLtW+fx8nkLvN1d4TTclQohvCt8ZRSI6YQoJRJCEEiNBJtcyMB90ejh2R1LFs+xZin8/inu3rmC&#10;r/t9hehd0Rh4OBr+W3j8xhDCQ8OoWEOphOyIRMDSQASFeqCJlVv15zAAMQnrKj6/OjOI47uXbSgv&#10;ysaxb/Zj0vix8KGf6u/bD/0DB6B/6AA4RDjAOdYF3mN80Ne1Dz79yye4dOYwXj9t7ILDIzr3djlo&#10;lo9Ytjeqhm85bSvnQCcuQOg4OvQ2brOOtVSLrqPztGwUiQ0O5jwtGwjIbMv2dfP59s/4qDTLtuNM&#10;uMp2fbvysIWvukJXBh6W8pA1VxEg7lQKMu+VfIiDvekUjiFmmD8GTHKG+5pAAiTYhKCMkmCpHuW+&#10;/BEcQvrAhQ/Na2UQnJf6wmG5D5y4z4GAcVlDaKzzNy22nJb5muv0peNduXAufnjdTqpX4AmhIRM8&#10;nrSWG6n9PWtF0yYNx+RxUXhaPR0N2cpzfJizXDmKKoLBAIRKRPAoSfFCkU2BdAGEx9gBo3yJ6YTI&#10;/SUPrDBS8X1PqzWWHD+dudUqS6P/RiDpUghcHL7GjMCvcXuyM/LneqBwHhXLAlfkz3fFmqh+GOXb&#10;DZUJ/MxUS0mYPIgUCBWHfa4PgaTCBhINmFjIz1LIykCDsDIAuUv1kehN9WH1QpcKUfJcQ5jkUn2U&#10;ZYTg8kl/uDn2RNKNUyhXX4+s210hLKsPyHVk3l9K9TGdAJHyoN2bwhr6NMJDAJlhAFKSOYcvPmuP&#10;fPllAojUR2XmVJQ+nGTgUXhvHDQvhAZPTL02hACJxu0zYbh0JAAXjwTixknC5HgELh6PM813b14k&#10;QM7txOUz2+nwCJHzuxES6IHuTn+F53gnOI7oCweqkD7R3XDwQDTu35xIeIylohhDG407l+IIkeFG&#10;jdhzIYLH5VMxLGNYuxtClRKDa6cHIe32COSnxePBrWGEyHCk3RlBRRKPvDQqp6wptnDWDDr6ObTZ&#10;hILUB9UFTRBp07JCVtwuYHQpDYWqZHa1wVp3fekcs18KRBAxcKHiaCilEqEzrSmfjcwrk1C6Yhca&#10;VxxC/oy1uBQxFgdcw7DZ0QdJU+bjUtwkHAsfgYczVmKliwcWubhitY8/5vdzxtm4KZjbzwFr3fyw&#10;0ScE+8NjkThpARLj5+BW/DycGRKHqmtrsWFVKMJD+8LXrw8Gx/THnh0xuHQqDuV5/C3Viq7kBGrK&#10;HhIiKaYBipLoXXmQlkIDEKsTYSWem46ENXj9ot405ZUCef+qDr///ILf9zTOH3TDvcuDWYGhAiFA&#10;FLJq4rPQ86gtnmsqHSVUrCX832gonLoiPtPK5XhatwYvqD5etq434HjfsQWvuPydmvaqT8iL3ZYC&#10;eX8Iv//wLTqf7EfI+gB40jdIOYQRIDFHIjDyWAz6unfD8W/34X7SVXT/2uo4qJCVD+EhE0CsXuxU&#10;IIIAIaJQmBLyUfupQDy6Ycmi2fjlpxf8zs0YGB4M5/FuGPRNDGEVZkHDnEf1QVMZTIA4xvbDupUL&#10;zVAlUh6Ch0JVSqQrl3H1zHFMmzAOXn6u6OPXG04jXOG3MAgRW6IRtWMworYPIqQGY/iR4fAd7Y0+&#10;fb7C+dMHTG9tQcJubepLISdNB9613dT27dtoXDYl19tsx3SBw7bdrNPk+D+AxVoWHOz7LeN227kW&#10;NGzrNpVhAccGkHpeX8DoMiXPWSp0VVtk5T0MQAr5Lln2iXqIKwSlCaNcx7hh+9rliJ84CL3HO8CF&#10;MtN1VaBpSeVIEFiQ8IcPyd8/ui88p3nCjesCiABjFMdKH7itJ5R4PSkTZ57rTjj1DO2DvZs34oc3&#10;bV3wMNZKiBAgT9rKzHAmRw9sgLerI53bPLRpKBIbQFqKQlmGWGCg4lCLLI2Lpea5JVIiGVxP86FT&#10;96IS8DKQETi0XHrfnYCQ6vAgOGwtpqgMTNNbAsDKW/ihtTgC544GwLlfd0SF+cLHqSeC+36KiP5/&#10;xRDXzxHt8hliPPtioE9vqhjN6+Fv5TQEEYJI+Q4zH3q6JosKIjw09lYQSqhECqk+TJ8PQiSPECmw&#10;ha/UA90aA8sWwqIayU70Qf69QL6oYVi/wg2hAV4GHPaBFI0Cybppmu8WZJ5ERvJswmMWMqQ+7k1j&#10;TZ0KhAAx4auHs1BMeBRnWLXHCjqeiiwpj6kEiVWq57lphXV3HLITRuLhzaF4cGUwks5HERrBuHY8&#10;CInnB+Hu5WG4eTqSjn4WFch+XD+/C1fO7sBFKpALp7fh+sW9mDZ5OP7a7RO4Du/HF60vnIb1Rc+o&#10;blizOQz3qUDuXB5NeBAi12SjkXB5pEmu3yBITJ8QqRDC4wohcpXltTMxuH5mMBIuDkZh2jik3B5G&#10;G4HUBCqQFN5z2kQUSIXkTUM1FUhN8SzTOksAkDV35Tms5LhCVy2EiNSIAcTHZgAyh+fPplMVSCwH&#10;qhCWyXsolEWQ1PG6uden4cG0Rcibvh6ZU1fh+vCpOOw7CBsdfLDB2RcHw2LwzcBhuDttIc4OGY1T&#10;g8fgIsFxLHo0Spbtxdlh8bg7dRFyF2zEvWnLkbVwE+7OWIxDUXwWY2Yhbf9CzJoeCF/vbhg+zB2H&#10;Dw1BZTHBWL0U9RVL+J2W8PudRVXJA0LkPuoq0kxLLLsCsfcF0YRSGsrkhQljVeP181oqEELkNSHy&#10;usGMPvHHT89Qmr0Tdy9FIY2/fd6Dcainymrm86grmYuKXKqdjGnGNBFZKQFSSwXSWrUUzxrW4XnT&#10;egMRhbHeKg/SvgFvOjaZgRV/pP2kDoUEyC/vj+LffjqDucdHmAEW/dcGInhbEGKPRWLkiWj09/4a&#10;J4/tx9pVi9Dd52uTLFfYSnkO73VWD3a7EvEXRLjNjwDx2xhkJdFZqZ05fSL+/d9+wMFdW9HTuzsi&#10;90YjmP89A471NnCwDGIZJAXCz3AgFK5dOmlyJo9aKk3LreedjTh95BDCCaFe7j3gNsoNQcvDEb5p&#10;EMK32WzrQIRtjkTEtigMPTSU8PBBt68+xekTe8xwLIJDFyhoAoKs1YCE22R02sZJCxz2bbS2LrO2&#10;Sx0Yp272247VdbUssJhtWiYg7PvtxxgYcJutNErDXMsChMAhoGi/2U5TrsP0OjfwsEJYrTaAtBAg&#10;zdUFrIwVECDKbwgia2nzfTB75njMnD0aveL7EyCEgPIYS6UkrHyGFIh6pbsQGm4rlPvQPktpOBIw&#10;Diu8qT78TP8Rtb5y5rnuPK6nbw+cOrQf371qs1SHzZ62UX0QIk9YvnlaY2L6LgN64+K3Y/C0MhIN&#10;OYRIdgDhEWQmflJCXMqjIkNDndMJCyBUI2VKnqdxO62ckNAw7RWpnixpVBwlLC2TCrGcvUJPZjRd&#10;QkATOzUWBmPXRne49u9DpyQnnUDnuJ81v1XYuHYRzp7cjcQbRzGg15e4fMwXTfmhyEtwNx0CC6ko&#10;lFcRQKQ6KjXvR2YQFVEA1YcPCvhZAocmjTITRyV5mCFMusBhTP0/vLnPnw6d4HkYhrghvTB2ZCyq&#10;6SikPIz6IDyKsm6gJDeR97nVdBhU+CqLAMkhQBS6ypX6eKjwFWuOmVIgM6lAZqKcACnPmm4BROoj&#10;fTI/K573p2lrR/Oe4vDweiwBEo3kC5FIPBeBB9dikEmwpN6iYjg7GDcvrMNNAuTaeZv6EEBObsHl&#10;s9v4rJbg668/h2NUL7iM7kcV0ge9BnXHrKX+eHBjAm5fovK4MopKZAwSCRCFsxK4bqmREUaFXD0z&#10;BNdODcZV2enBuE67SvWTfW8UMpNHWSokQQpkLAE5kcpkAkqpQioFEaqQ2hJChFZfZoFEcFCCvLac&#10;64SHgQqBIgXS0AUQS5VouYHnKaei5HytaeWl8JYAMh/1dKi1tLLs2XhwYiJSt8xF/rz1eDhlJVII&#10;giMhQ7FmgCfm9eiPWV/3xnqvQCROJUSGT8T5MVNwKCYOG3zDcH7UNKzzDcECqpO1AaGYM8AFCx1c&#10;scMzElXHt+M8nezCOUFYND8UB/aNRGnBXHQ0r8LjlrWsVVo93WtKzqO69B4V0QOTP2wRQAiPtuZ8&#10;wsMWwlIzXioQjYMlgKgl1puXDXj7qgHvXzfiO9rvPz7H05ZbVCARSLkRa56pVIfUVn3pAlTkz2YF&#10;RPCYxv8TKxxUInXFAvESPGlYg6eNa/FcU/hqxF4pkQ5rnpQfn2taYALk1S789h0B8t0R/PfvZ3H6&#10;/lxWWn3gt9rfAGSoAHImGm7Rjli7ehlGxg2F42hnBG6lApHqUMdD+iJfQWQtgWFCWcqJBCB4azgC&#10;tgQj9ttYuA91xpiRwwnPKnj7OJuhSaL2DkKggLMu1PQjCTBGeAgmBEjwqjB4+jog7cFNvHzK5/Hm&#10;EerpIMeMGI6eTl/De6ovwjcSFFsGImRjJILXyyIQsiEcwYRQ2KYwjPh2OCLmh+HTzz7B9m0rqWTa&#10;0EqnLlgY1aBlOuu2RpmgQOcsR02nLUjYl7tMDlzH2/ebbbyOeoFrH5XBh+02s62bz+N6l5ow+Qua&#10;zuH5bfbzuc3qUW7dSxc47MbtRnEYaHwMjyK+OwIITQrEhQBxoYpwJRg8+EN5x7gjJMwTjhNcrDGs&#10;CAYnvvyOJklOgHTlOQiP5QIHVYkUyFIfS6XQFMLyoAJx4DYpEIGmj3cv1jbP4f2LZqM6TNjKBo5O&#10;Lne2lnG5FG8ps+NHx2Ly2P7oLI8y4KjPCUZDrgUSjYelnEce1Uc6VYUgUqp8BwFi8h5c1zwdgohU&#10;iECiARNL7BDpyn1YzXftORABpKEgFDMmDYC/uwdrsil8oHkkcwEtjzXXTKuszUSAtys2LnNEW2mU&#10;6cORlyQoEUapvgQHlQfhUZ5OkGQFUyX5o5iAKrzvS3BIbbgbgGTf0ei77si47dHV7yPzlgZQ5HGJ&#10;PCc1ALcvBsOx72c4vHcDqorvU23ctNkNmkJYN5CdsozwmEHlMcP0+dCwJQVUHfnps1jO4IsvgMwy&#10;ACm1ha8qVdIJlMoZ0FkIIMp95CYRIHdGIIO10NRr0Ui5Gs37Goa8e2OQT8BkJcUh4dJ43L68Fzcu&#10;7cU1ha9OK3y1DRdObKHT24wLpzaz1uyIXt5fwnk0FQhVSO+YHhgx3QXJV+OpQMbw/JEsaVesUgCR&#10;3eb6zctWgv2G8iKnlQ+JNgrk6skoPCDY8u6PQcqtoUi7M7wLIHmp4/n9JqMibzoBQqdvc/xSIyoF&#10;EoWn1ORX6kR9PNTqqplQaTRqhNCwKZYGKhOVOlbXqSmcaSkRwkMqpJY18+rC2VQ8c1CYI+U3BfcO&#10;T0PmyjXImLEWJyNHY5dXBDa7BGKXTyQOR47AMgcvzOnrhPjuPTHm6+4Y/VV3bA0dhMkETPzXPRDf&#10;rTv3O2KdszcuTBrJ/+sSXDozkjAejfgxPjh+NM6M+fWyczM0qVZn6zo0Vi9HRZEAcp8ASaEqeUh1&#10;ksHaba4ZC8sOkKcEiEbhtRRIDV69qDN5kHev6CxfNVGBtOLn79SxcDaSLoabZ1ycMYXfcx6/5xyo&#10;c2QFTRWPElY8iqVYM6fx2Si0txjtmnCqaY0Z1uUZIfKydS3eEiDvea/vNciiZnGk/fr+IH77/ij+&#10;/ZdTKK5cD6+lXgSIHDwd8IlBiDszED7x7oiKCIeLpxO85/oiQPkKgWJNgFEaynUoB2IAYiwIodvV&#10;oTAE0YcGwTfeExPGjcT+vVvRJ7QnInYPRCCB4U/V4k/1omS8ICKYaLs6JfovDEIw/V1lebaZMvfm&#10;1XPw9nZD78i+iNoajYidg2zgiPjIwgkg6xqxR2IxdGsMPvvyL5g5bZzJmZj8hQGG3SnTSdscvAUG&#10;mpw497XKUcu4bBy+zfGbGn89jftabcAwANC6jjdDiujadP5UFGa/zrOXdtMxVBDmWuYzdS1dQ1Ao&#10;MmBo4z5dV8frs81x2t+lOmgEh4EHodFE5dFURQViB4grgeBCMKjDoMdETzg59oTjGCcz+q6jgYPg&#10;YcuDrCBEBBDCw1UQUb8Pc4zMDwNYCiLOCm3xHFee47bEH31ce+HB7WsESOMHeGjsFYWvCI/O1lJ0&#10;tpTgB9aIzp3cAx+3zwmKcLQUh7KmH4aWwgg05IWYllZ5hETqPTpiKQ2qjwqamuyqVZYAYo2E62vU&#10;h0BhAUMQUb7Cvq7Qli2E9cAPGpq9KCUUIf7dMWHUUD7MXNSWpZqav0wOXEns9oYcjBgahUmje6Gp&#10;aCCKU4JQdN/PyndQcZh5zgmRcq4LIqVp/ihJ4T1ToSjPIYjkaMBEqQ1CI/2WBx7e8EDaDXcueyND&#10;gygm+VFVhWLimD4I9PEkKO6YnEcBlYcBiGmJlYCS7NNGeaQTIFn31czVSpoXps9GUYamr7XgoQ5u&#10;MsWxDUCyLSvThFEP1XR3AgoIkDwqEM2PnX17OKEYR1UyhpCZyGfMYx5OQGbScDr9Vbh15SABsscA&#10;5NJpwuMU4XFyswHIVaqS2CEh+KLvX+Ac1w/Ow/uiX2xPBI3tSzCMIYAIkEuEhR0idrtKFXKVpaBy&#10;aaRJsl8zw51YeZDrVD63zw8kyEYhPWG4yYPkECBFpm9IPL/vJJTnTkdlgXpu0/ETHrJqE9Kychq1&#10;NqBo2cqRLDK92QWVWtOKSyEqCyCCjlSIHUharidAaoosp1pdNBeZ9yfj6rmx2L1zMHbNHI6Kpbtw&#10;bdgU3BhBiC/chtx5G3FmyDiscfLBUgd3zOrjgCk9e2PM519iV9BAnB82ifs8sT0oGOkrl+L+pikE&#10;+Qw8uDMT8+YEYtBABwT49EJO+hy8f7XNAodCVxWLTBPfyqKrqC67x//pfQOQ5tostBAgVissO0A0&#10;I2EFVYilPl4LICYPYqmPn797jJcdabh7eRASL0bj7pUhVPUTCWOCI4+qNWe6sYrcWSbvYtl0gnWO&#10;USAa0qWDauixsRWm0+ErzV74ZIuZS15TAr97shk/v9mLv/18DH//6QQBdhjRdP7erHwO2heGUawk&#10;jL0wGCNXRWFA/97o7dILPksDLfVB5eFNP6NOh+G71XfDUiUfLNjsC9sbDt9xHoiOCkX4QH8ELPKn&#10;8x+IgLU8xgBEKsR2Dh2/lIiS8H7z/BE1KBCdjxtx8tvD+LpPN3hM8kLk7miEqJ+IlIYBhkprPWSj&#10;1Ac/Z2cUhh2IRW/PrxES6IXmuiLTWkshKjlphYjsAJFzNg7ZQKGYFVHLjIPmfmPGiVtlC03bzHG8&#10;rjnOts2UNDO0iLm+9Rld15AJGvwcHaN1fa51bevzLXjYr2sDSFfJ42z3pqS5wGHCVnZ4GMs39on6&#10;dgggrito/KE8lwfCPdYFbnO8DQAsdWFBQupD5rY60KgWN9YMtK79Vg902hKuS4WsDIALVYvrcn+4&#10;LyCcvJxQmHkfb57WGXAYM8rDttxSRnlegpePK1Fbngpv135Yu9AJHVQhTVQGjfmhqMkKMLmOh3fd&#10;kC4QUIVoaBNNKqVmuwpfVaZq4EU/wkN5CfX3sMwoDbvd9URhMrdRgZQ/8KdSseZaP3vIF19+Shm6&#10;fgkeNeWb+LKBB8GhPhjVhMgjAmTpwmlUIZ+hJC2UqiOQyoagSOV1bEnzCiXRacp9FJl+ID625rqE&#10;QwIhYQOHSlnadTdCRNu8kJ3Ic6iGrp8NRM+vPsU3ezagjiBT6yu7AlFT3uLsJIJ0Lx4mT0PGvZkG&#10;ILkpM1CQNos1SPWKVphlDp0qzT54Yp7KmbQZqMiZhopsK4RVkjaRKmkcbQyKqDbK0iYQhpMImUl0&#10;FgSIysx4pN2eRie/jwDZjxsX99J57sJFAxDNEbAZ545vxNULOzBt2kj85ctP4DKsP1zj+mIAAeI9&#10;qg8unxmFxMtjCYgxNIWtPgKIwliEh1SISimSWyasNQw3zw81rbVunhuMzMThyL03kgAZhgx1eHs4&#10;nhWJcSyVTJ9s62A4y5hAUkUFYc+LKEdih4lUhz2JLoVRU0ylUTaHz5rqg+sGICVzDFhqbaUAopq5&#10;auQ5KVNx4vBQrFsRivEjqdoDemFF7GCcHj8dp6bNwqTwYCQv3IBbo6bh3uSFuDBsIpb2d8bZIWNw&#10;bnA8ToSPQ8WOzXiwaxwyL0wnCOeb3NDOTYMQM9gRDk5fws3la8QNdaSyWAaN8CtoVfA3LMmext94&#10;If+TN1BVmmxyIFZfkCyjQNrsHQk/AojGw3pp+oFQfbASJwXynvbzD0/oMK7hxqlg3NZkYecHIeXG&#10;cFZE+J+g2ihiJaOQSrVMzXf52RX5/D/lq5zN56ehXZbS+L7ULjcdDjXsy9OmlWZ04x+ebzfT3L7T&#10;tLcvd+BvPx3F7z8exT9/PYMlJ0fCdYkXwraFYNjxgYi/PAQTdw2Fo0Mf9PfuZ6bM9l1FW03Q0JcI&#10;JMFbw6g4wq38B8EQIDWiIVE2hWDwt9FmOJT+vVn5DeyHiK1RCNK8I2uCjAIROCwFYjMum7zIvCCM&#10;jR+OI4f2o0/fHvDlNcIJnqCNNnhsCEPgOlkogtZpPQKhm8IRtjUC0XsHw22gE/oTOpmpN82cIM2q&#10;3dsBIgdPRaD1Fjrw5rpCAwNBoZmOubmG61y2Q8KAwpiOtTlwew6Cy5bz/wgm3G6FqGwA0Ta7mtCy&#10;rTTLZrt1jZaP4aGkuEr7NgGDiqNF26u1n0Z4KGHeXGkDSIUFj4aKXHyipLgVwqJikFogTDROjRy/&#10;E2GgBLlUhsMSQcGCjKsAQnWikXm1LtUxYKmPOUYwcdYgijTlTZzVcmuWF4JI6LqybGjeEDs8nhjV&#10;YQMJy8ctlgp5z1rSxrVz0K/3J0i+FIzHFZGm415ddqBpbZWbSgXBsjpT40zZIELlYVpbESqV6n/B&#10;Gr+sKNEdBQluKNa6rcVUHtcLkgQQXyoQP7OvNDUA40f0hbtDX6QlX0RD1UPCI4UvqQBiQaSay41V&#10;6ax9s6ZCB3livw9qc4LpeHkNgqjsIcGhvAdViIEHry8TQArvsbzriyw12TXmRXhQeRh4CCYa1l19&#10;P/yoEoIxbUI/eLm7UH0kmsR5vglb2c3KhWTeW02ATDcAyU6ZSYBYTXYFkLKcOXQ2c1DFF766gM6w&#10;iLXqAjrIAtaqc6lAcqYQIKy1Z4znMyUwsiaimrCoL5hOZTUTDUXTWMtUWGg8a/UTUZgxAck3tiPx&#10;+mE6+X24cWEPrlCBmPyHFMiJzThzbD0unt2Ktatm4K+ffwLnaD7PcQPgNKIPPOL64PSxYUg08BhN&#10;JTIKCZcJDQOQOGOCh92kSBKkSrROkNy+PIJlLNLvxBKwo6mGRuBh4gh+53FUIgRI2ng6VrXGIhjz&#10;Z9DJUY0UzjC91Q1ACASVAoNMOQ3Bww6SulLlTQgJwkLgUL5DpdZlFkT0TPmMqd50Tzs3R5hOfdMn&#10;+iI60hGeXt3h4d4DXl694O7bE7OHDsRZwmTv6Hjcn7kaFwaPQ/qU5WjcvR/FpxfhTesqNFbPw/07&#10;U5GSMBPb1kfCz6cH+jt8DgfHL+Dv1xtrVoVTWazkvc8zoaWSrGn8nnTo2cv537zF/2USAWLrC1KT&#10;SUehEJatH0iHBRCFsaRArL4gdQRIgwlfyX7+rgNP29Nx/nAQbpwMNY0lEs9H4cG1WD7jschInkAT&#10;pKXwZvG/wGdAkJUTojUsW6sJEFp7zVLT36az0erx/7x1tZnd8ceX2/Ddc83yuBG/fbefADmM//rz&#10;NK5lLYbjIg8qhCCEbg3ByLMxiN4WgQEDWOHwHwD/lXT+q6gc1tDZ0/xW25y+WlLRmXcBgQokcHMw&#10;hp6MQcTiIPTsRvCOcLZCW7y2FboiiGxhLEHHOk/NgMMQvCAMfgFe6O/cD95T/RC+Y6ABh2ARJHBQ&#10;qShcFaDjtb423MAkavcgBEz2Q7cv/sL/9R68e9nKZ19KUNhCQFIFctw2522Bg06YJuesHIKaDQsk&#10;xmHTeQsoZj+XLScvBcBrSU0YJy+gWE7dOHizbu0zKkfL5rN4DD/XrJtrW9c31zD3YYHigwqxTH30&#10;LNOyzWxhqy71IXhU5LESlmsBRKpBTt5N6oKS0pWmUXNdVxAYVCDOUhQ2haFxsNzWEB6CCEujQAgc&#10;wcPYEpVq7qsEupQIjdftG++MONbOzPAljzROywfVITMDeEmBNEuFlOF5B1VIRSr8fR0wbVx/PCqL&#10;RHNRCJoKw1GdTQdtxrxSB8NA1FGV1BIkNVQdmtOjnM66NJHguO1uLP8WYXGHywkeBIll+YksaUV3&#10;1S9DE035EQbe+IpOb9HciWhvzEVNKdVHaQrLFJZWCEsgKc1PMCGD2OgQRIV1Q15KJEofBloASVPo&#10;ikChoinienFKgMllaLnwvh/y+VnZGjTRwMMLaQSHlEfmbfU6Fzz8Tejq0K5gfP3VJ9i9faWBWH7G&#10;DcsEDxO+khq5godJC5GWNAPpd6cj2yTNleuwwYPKQ233q1hTVLihsWQ+mktY86aTbKQjbVCTV8Ki&#10;vmCqgUVTyQzWJOfQZqOlYjoaS6fSqU6mo52C2qLxBNVqJN/8FgnXD+LWZQKECuSKFMgpK4F+/vgW&#10;nDuxCedObsK+3UvxdY/P0cPxSziwZt7X42t0H/A5tvLFvHd9rJVIv6wWWB8BxCgQa90k1QUQlmb5&#10;ShwSrnH71RFIvTkExWmjkJ+iDoUjqLzGIuveWKqxCawtTzQQKc+bYYGkgGrLlg+ppfKosikQu8L4&#10;oEQ+JM7rjdLQPgJE6sOsCyBSInNRVTCLnzUJV06Owr4tMdi2LhqTxnkhMnQAfDx6wMOlO1yduyEk&#10;2Bn+Af0QFOwAL+/emBwSgMxpy5A9dRVSDi6mUovHmaNxhEYEtvIah/eNRvxoL9bAv4ST81dwdf0K&#10;gwcNwOL53iji75ifye9F5VhfvACVAmTuWlQWJ/L/QYCU3kNdZRphlGk15W3KQ0drkTUfyCOayYNo&#10;QqkavH5mA8jrFnz/uhk/vGnBL4SIxlK7ciwaJ3a54tQed1w4HExVMhDJl4fi3rU43LsRx+890aiQ&#10;KsJM43MJps0aYJLwaKteQogsMSqks2G5GZfs/dON+J7w+OnVVnz/chN+ebcTf/5wAP/45TDevTuM&#10;IdvCTVI8YH2gCU9FbYmi8iJAgvoZJ20AQnAErOHyahpLX8JEzlytqEwug0CRKgndEYbwzVQo84IR&#10;sp77qD7U491Xs6Aq8U6A6DwDIZ1HkKgnesCcIP5Xv4L7aA9EbI+2WmetJTBouodAKh2TQ6EFmu2E&#10;DtVHxJoodOv1GWZNG2umsbXnKBR6knroUhZ0zM3GLDgYSNCaCJBGW2mA0gUXlZaT74KLzewQMcZ9&#10;cvrmGK0LGqa0wl529SGYmOvalI0FiwLzOXbTqLoGLDZgWIlyGe/FgMOCRyNVh2UECOFRX55DgNhU&#10;g70llSDirma9amnFdSdCQWEsmZkPhMrDhL0ID8FE4aoBvIau4yCA2CBi4KHrEiC9RgzA1PgxePO0&#10;iWrDDhDBQ8qDADHwKDXWYYwq5GUDvj20Ef16foJjuz3wpDIKjQRIbW4wa/kBVB2BqJGlB5rpaCup&#10;AkqVzCYgilizL7rtgcJb7pbd9kQBt+XfoRmAeLJUyymCKCsIuXf5x2DtsV/P7ki9e4EPPNOErgSP&#10;jwGiuVJUCiBnjm3FX//yCWbNcEEmz89JIoxSg6hCQggNKZAglKQF04JQRJDkU+nkJftAc38IHukG&#10;Hh6mz0dOolSKBY+NqzzQs/vnWDJ/KioKNXTJHcLjpgGIUR+mvIW89DOstc42AFECPU/NdbMED9YO&#10;8+aiutBKgipm31S2EG2sbbdXzMMjQqKzdj4e18zD49oFeFq/CE8bNOLqItYc57DGM501ymmUq7Sq&#10;6SynoDB9Me7dOoa7N4/QsR+wQliX9uHq+d24fFZJ9C048+1GHNm/Cvt2LMKBXUswdEgQvvzqr/ji&#10;87/gS9bSPvnkE6xaFIT7N8bg9kVBg0CgJRqAyAQPCyDGBI+ro01T36Troyy7NooAGkoFMhKlmQTH&#10;3ZEGIJl3xyL7/njkUYUUZ7KmnD8TJXnTjAqxAGIBQGrEhKQI0BquCyYGJLbchz1sZSXbeR6Pk+oQ&#10;QAx4eEx10WxTIz+wdRBWzQ8x4auo8L4YPcIFY0Z4INCnN3y9+lBJ9IOnR0/4+fVDSJALPF2/xuZZ&#10;w7Fj7iiMjvNFVKQzBkc5Y9rEEMycEoQVi0MxbXIAK029CQ4XDIoYgJhBvbBpXQD/A9PNCMRmCPna&#10;5fxd1YlwCys0d40CqSpJNmHfhuoMNAkg6o3eUoDH7SXoVBjr8ccAUSuserwnPASQ798QIu9a8dvP&#10;z/DqaRkKMw/h2ul4fLvTD8d3q+NoIC5/G4obpyORfHUIK0xUq1QhpnUWQV1PpdZCiAggbTVKqi8h&#10;QJbhVcdavHuyjgDZgJ/fbMav77fi9++2EyB78LefD+L/+c8zyK9Zj/BlwYjbNBQDV0UibGUkHDz6&#10;wW2gK8I3RSFCTWS3D0LEjmiEbqMy4HrI5iizHLZdJc8xZQRCtoVi4N4IRO6JRMz+wQg2SoUKhKCw&#10;mvCqJDCMkrCZjlkcCKdYRwSvtrXMEjgICQMPwYYAMccaFSLwhGHQnhg4U3F6eTqivCQdj+nT7LV+&#10;lU104JoC1wKHnLxgwdq7zSEbp1xlrTfSmrRN+wQROW4DBVtp1rldyzbTMfZlY/w8fa4dWjrWQEgl&#10;z9V87uYadkDRugCi4/jZApS5V32euUcts7TDg8pD1iD1QXgYE0AGqAe5rQWVgQidv6tmIyQkXDSn&#10;B/e7EgIuK3zMQIpuBIgL9wkiZq4PAscKYX2w/ip5LQ2sqBBZr9j+mD9jCt48E0CUPLcgYk1iIgWi&#10;0FUxAVKCx00ESRP/+C0leNRUgNHDQ+Hu9BlunQpELRVHTZZyIepQSGik+qOK8Chj7b6Y8ChK8CRA&#10;CBHW8GUGGrQCAiRfdscCR36CN/Lp8EtTqFgyIxE7qK/l4BbP5D0U0rlYuQ+Bw55AryA8KgrvopJO&#10;varkHuorH2DDmlnmvAWzXehUgpB62xcpd/yRnxqCkoehrCkHGSu4H4C8u35UGL7I0qCJvLf0214E&#10;h1SJDwpTfHH/WjDmTHXGl3/9hDX1pQRXKh3HbZvyIECoPAxEMq6b7bkPj/OzpiM9eQZyUmbxxZ+D&#10;0mzFpgkPqg0NMd5Ysci82I/rluJZ01K8bFmC1+1L8Kp1CV62LsWbjuV4/WgRXnfM4/JsvGqfzZrj&#10;HLTXz2LtZTYdwgyU5sxEavIRPEg4QYgcReL1b3D76kHcViL9wl4bOJbj24MrjR07tAqnjq7FicOr&#10;sHXjHKxfMx3rV0/D5vUzce7YFKv3+UWFrASPUUjsyoNY2+yWwHXNUGgBZKSxZNq9a8P4vEagKice&#10;RQ/HmkR69j0N+x6PXAKkKHMySunYSnKn894JEVsHQ6kJ1dxNXxHTX8QGEKkNmvp4GFAIINpXYikX&#10;o0q4rV6dCNWct2IBsh9Mxgaq7AmjnDB9oifmzvTFkoUhhH4YIeKG6AhnjBjsiSiqj5BAB0SGucKL&#10;imLqrFCERGpIEleEhTkhLNQBccM8sHbFEBzcMwpLF4QjOKgnZs8IwMihAzB+jCNBHcf7nItHdRpq&#10;fgVf7CWsJEwlUA6Z/IdUSEVxEhV7CuprCZC6rK4QlgUQez8QCyCvqEBes3L27nWTAch7KpD3b6lG&#10;3rXh1x+fQtPH/sLy5rnFOLzVE6f2B+L0AX+cOxxA1RWMhIuRBPZo0xNfDRb0HNW3pq1mEeGxkP+f&#10;5XjzeDV+eLkBP73ZgN/fbyI0tuDfft6Bf/66m+pDk0ztZKVlKZ7UrcCYOC849O8BV5ee6O/QHd16&#10;fIZe/b5CH9du6MNKnWNoPzgPcoT3WG94jvaExyh3eIzxhM9kX/jO9kfwGkJjxyDTE33o8VgM/IbA&#10;2R2B0C1UCgLEeioHKRKCQGGvLiDIuKzwVPDGcAStIVyocFQGESBB5hieT8UTuikUEYRU6OZwE7oK&#10;mRmMHr0/w5WLR/Gisw6Ncrx2500n3SRY0HlbKoPOt5rOl05c1lSl5Xz+jlyWY7YBxLRq0rIBjdXC&#10;yThws81y+nZwGEBomWYPZ9mhYQ+LGXDwWs0yXc92LWM2kFj9OXgdGywMXAzE9PnWPRjQyewAKVf4&#10;yhbCKsu2KRCaURjKXywlILisCaVcVmi7N7cpoe4Dl48UiBOX1SLLgft0jQ/g4Dab+tB2AaR3dD+s&#10;X05H9aKRtLYUhwWOD2YUiIEHFQitvbEALx5XIpcO09ezH2LCeiI7IQw1maHQXOI1GSFUH1QjrO0r&#10;j1FC51yU6I1CQkKKo5AKpIBOWpZPy5Ox5p972xsFrPFXpVsDFU4Y7WQgEBNFJUO1oVpcV+jKDg9C&#10;o7zAAohlydynFlnZ2GiDyNIFHnhwJxJJN0LoaIORnhSC/AchdHaBNvXhC83vkZNkgSSf0CiiQkm8&#10;HILVy9z4An1prrNs0XQ6hRQTprIrD1MKIgYmBEh2AnJSjyAtcQayCY+CjLkozZ3H8xagrnwxbSFr&#10;CAspTRebuS6eNCsmvZiwWIiXHQvwvG0eXrTNwetO2Uy8fToL75/NwdvOuYTJArwkVNrrZ6M8ZxRr&#10;nXPw8O45pCQSIHeOIYkq5Pr5vbhwchtOH9mAU4fXmdCV8iDnTmwkPNYZeBw/tAInj6zC6W8FlNVc&#10;XoPzJ2aY8a9u2ub8UAjLUiEjTGlM+Q/tY6nwVeI1CxzGbozE3atDkX9/OGryxqEqdzyVx2hkKoyV&#10;Eo8cAxCFsKhAcqcRIIKIkuoacFEhFwJEORHTssqCg0ydB61OgoSITYE0qLQBppHwqCtVU191SuTz&#10;Za374qmhWLHQB0vmeWPpokBsWh+DSeNcqbw0crIHxg/zwpSxfohlbToq1AkjBnpgxvQwRA32QEio&#10;M4JDHDBooAthEYKt64bg8pnpWL0kCoG+X1KNhGHKBBfs2Bho4NFWt4i/yVo659XmHkvUgq7gDMGR&#10;yBowASIFUiEFkg4NZ6LBFDsIkE4CRCGsp3yPnqkn+pMavJQKMU15lUQnRN6247vXrYRLrQkddzQX&#10;o4OVvI62Ipw/Eovje3xw5mAgzh0JxKVv/XHrbAihH4Hc+2P4LNXwYDaVK/9nrKC86ljJ/xHh8WoN&#10;4bEWv7xbjz/eb8Tfvt9kQPITofK8ZRl/t6l8F6gi06fgytl12LNjPQ4f2IKd21Zj5bI5OHNiP+5c&#10;P4vtG1dgSvxIDAwPgre7M7w9HOHj4wxPL0c4OPRAj15f4Kt+X6CbW3cMCHeE+0hPBC8ipFcSHqtD&#10;TCfBiB0DjdNXiyzlNzR4olSIkutBhEMQoRHIYw04CCONvRUsW8drECAhG6U4BiFqVyQid0cifHUE&#10;vur7GdatmY/nj2sthyto1FkO3J7naJTRKdvB0WBCP4JGvgURlVq3gaTLeKyBiFEBNgcuR28AotKC&#10;g1k2kPkAFR2n8w2obOd0QcR+Dvd1AcX2GfblLiVkhwbvp1nw070LIOUyCx71ZQIIFYjgYQeIkuXO&#10;Snxz2WW5BQtBxJGQUKdAh6VeVviK2wUPs80Gjy4TPGjOyoNQ2ajPSK+Ivji8bwfevmz+3wAiYEiB&#10;SHXIOhqL8aihmAAppIMuMKP0Pkg8iwF9v8ComD6oTB+IOvWveBBA9RFC9RGIkrv+KLvHbfeDzHIB&#10;a/iCRr4pvQkOT+RSieTcJFioVGp5/u3zQRgysJ9x2gvnTGStNckMB6GcgwCisrKY0CgSQO5bACm4&#10;a4YTUWkPZz1qzMGG1bPw+aefICq8J5e96DSD6ER9cfVcEB7cDKbqCEDBA4IuPQTFD4ORdicQR/d7&#10;Y850Z7i7dsdXX36BYUPCWIPfhNL8ZALCHraygSPzBvIIUk24ZfIgBEhu2kGjPAoy6BgL5xAY8wjh&#10;xXjWzpe5dSGeti3C8/b5eEkovHw8B686Z1MBzsL3L+bihxez8eOrOfjt3UK+2EtYLsZv3y3FL2+W&#10;4t3ThehsYA03azgSLgwjDPcQIGeQmnQSd299i0undhIe2/ni78TV83tw7fxubtvGbZtx9vhGfvd1&#10;hMVaKhEpkhX49tAyllQoB1bi9NHZ1kCJVCACiFEhBIUFEAHlIwViy38kXIlD0lXCgyC5eyOOQBuO&#10;nLsjCJAxaCyagIK0MUhNGGXCWBrqXdPmChx2BaJBGNVvQ9Aoz5litc7SukJbNjMqg7BQHsQMZSLF&#10;YUBiVyhSJ5YCsVTIQtMiKjt1OmE4Evt2DMG6pREYP8IRsTGOJqE+fNAAzKGSGDXcFUOiXDAorB+m&#10;zQhGULgDogZ5IiLcGZF0eiNHeiN+lDPhEYw920dSefTn8xqM6xeGm3lPOpsI/7ZVBL3mOFnDl3oB&#10;inNWoLTgJsqLElBJgFRSgagviACi3uiPTD8QDaZoAaTzUTmeEQ6vbABRMv0d4fH2RYMZ7r1DjVfa&#10;yg1glBP56X07/vz9NQoe7sahzc44dSAAFzV3yKkgJF0MI8TDkZkUS0U3Bc2Vs1lBWUS4LSZAlvH/&#10;sxw/vliBn1+txq+EyI/PV+JV22Kq4AXooErRjIbtFYtNC8CKnMX83BzeTz2twfQAl2k03JdPNaUt&#10;wfaknvdXjtqqXFSUZpj+GuWlmcjLuYfE2+dx5PAOzOX7Gx5Gn+PcD7168X3q/hk+7/FXfO3ZHU4x&#10;zvCb6Y/A+UEGLhGroxC6kbYp0gxDoh7loQqLcT10QxShEUGACB6ECJVLhFpb7R5IEBH+2weir08v&#10;TBgby2dcTmgUo0HOWfkDWw7BctZ04jV0tnK+dMQyAxBbLV4mkMgxa7sFFwsoOlaA6QKKWRcYLLPD&#10;wYCG+4zDN6CwAGABy1bar8X76DrebPvfzQ4Qy3i87R4+5DzybPCwqY/yHL4TVCAuUhbL5fTp7E1n&#10;QauPh5rnuq6mreE+9TDnfmeWGp3XcbkGThRQPgBEfT+kPvoLGjzXHKdzCJC+Yf1x7vghvH1OBUJw&#10;KM+hFldW3kOhK9Z6DDxK6JCLaBY82mymP/7ZEzvQ7YtPMGJQT6Rfj0RLQSRBEobKFIEjgEDRCLiB&#10;phQkCmx5jpJkNdW1WmdJdTy8HoBV89zR/ctPDDw2r2NNvS4XteUP+SJaLa2kPLRcTqVRRsVRTgVi&#10;qRAB5ANENMGTQNJUk459u5YhOMAZHm5fYtwoN0yd6I2J410xeoQDRsb2R8zAnnQmfTBiSC/4eHRD&#10;r55fwd3NEbOmj8HF03tRnJtAp5BMxUXlYaBxk8C4yXWZ4HGdJUFCgEiBFGdvQ23pIj6fFYTEGrx/&#10;vhrfv+aL+24Ffv1uOf74cRX+9uNq/P2nVfj7L6vwj19W4h8/L8Wf3y9ijZDgeDcPvxIiP76g+uic&#10;jmdNk9BUFk+HPBKFDxcjI2kRHiZ/g4z75wmPE0hLPoU7pv/HPiRc/wa3rhzA9UtWU95LZ7bxO6gv&#10;yCZCZD3OHF1rFIfCWceoRI5/Q5AQJqeOCCAjCJBRUM/zhEsjeE3CQ2YgwnUDFrsCoV39AJDk6wLI&#10;CGQlx6EmfyxayyagtnAiUu+MwsOkMVQj8SjMmGyauRqA5E03fUMEjNoiNSyYhiqFXdS0l+AwrbOK&#10;51ggMctWuMrKg2i71IlyJHONElDCXTH/2pJ5/P3n8H9AiDyYgsO7hmDlnEBMHsPfergz4oa50Mk4&#10;YNH8QMyY6o24oU4YM8YdcWN84OXXG4Eh/QmPPhg2uC8mxntQhbjh5OFhOLJ/KAEcayCnASGlPJ61&#10;rsSbznV417mBCnK9mXmxtnw7SgsJj+IEk/+oKlUI6wHq+T9s0sRSGg+r2cqBmCR6e5lpvPKys8bW&#10;H6SO28rR2lSIZ53VeEcF8gOh8f37NioS2vvHZi7wN09LcHSHP07t88GtcwTHtQg8vBONjMTBVCBD&#10;CeR4OpGpaK+ZgceNc/C0ZR5etS/EGyrdVy1z8aRuNlrLZ6K9aj6XCcKWNdAQJ286NkMdEJsqN1Mx&#10;ZaGFlcZWViTbGsvQqp7aTWXGTG9ujeekUHd7NTTXuExTy6rJrGDz9kUL3r1o5rFFKClKQdqDazh6&#10;cJuZ12P65NHw9/PE1z274dMv/oIvCZav+3yJHu494UCo+0z0R8DMEARMD0LA7BAELglH5MZoRGyh&#10;WtkWRcUSicGE+eBD0aajot9EH77fA1iBu8t7qkADHW99JZ1pVR4duRLTCgXRIZuQFY377XBokOpQ&#10;CMi0YPrIEWuf3UnzeMthW8caxSIHb2BAh26HkoGL5eDt6qHRWJH5TGP/ApAP4DDX1r2Y+5NZ2+zA&#10;Mtt4L2abls19aJ1mu/d6o0AEECkQQkHNd51YKg9iB4jVZFcmIHCf6UQooEh9ECQs+y/xsiXOvQ1A&#10;HHieAGL6iKwKJJjUW90fDsEDkHzrIl49resKUSlR/qiJsGgSPAQNS3k8aiii+iimYyxEa30+nXuB&#10;sddPqw1Eenb/CzydvsCq+e44eygAqVfCUXgvHHV5YWgtDkdDbhCq1Lw3Q817g5B8zg/nD/niwCZP&#10;LJ/rCnfHzww4QgI8censAf4omXwRH7A2dxcVVBwCh0w5j3LCo0wQoWO3g+NfzABG5V3++BnIz7qB&#10;Y4c3YfGCSYiLDcHwmGAMGRSAwYOCMDAqAFERqpEOomOZgoP71iP13nmU5CeiKCcBOek3kJl+zZQC&#10;Rx5BkstlYwYe1yyQZN1GQeYp5KXONDXtxqp5eNGxAj+8XoNfv1+L3wmOP35agb/9tBJ//3k1QbIS&#10;f1Bd/Px6Dr57Ng0/vZiBP9/Mxu+vufx0Mr5/OhXvO6bgUdUY5KcMxM1zwUi8uooAu42ch9eQcY/q&#10;I/mkCWEpD5J86yjuXDtoAGJ6o5/fBftgihdObcL5Extx9th6qo21OPHNKpoAstyA5PTR+bh+Rp0E&#10;1TSXsLg03JiBx0cQsdYJDloi4SGA3L02ikaIECgZiVQgBEhbxUS0VU1F1r0xyLw3zgJI+iQUESKa&#10;wbCM8FBLoer8WahXy6G8GajKt4ewBAyWBhTqcDjTSprbQlsCibartACiJLt6qM+lg59NQM2kQlAL&#10;uEnYtz0Sqxb5YdG8QAyO7oOZUzwJBiesXR2BhbM1g6Anli6LgrNbN9oXGDrUGSuXRWDmVFfMm+6K&#10;ewkT0Vy7HGV5dLispVudHBeY5rBPW5ZbAHmiaXo34d2zzehs3cX/6nX+R6VAklFZmoxqdSakArEn&#10;0duaNDd6EdUHIdJRjqeauI0q5Nljjcpbh6ePq01I+e2rZrx5SUfMUvmQ79+28Lh8PH9chBeP8wmO&#10;Ebh5NhD3b0YhLSEa2feGIOf+EFYyhqMqbxx/h3hWPCabhhet1VPQVjkFjcWTUVcwlXCfiYbiueio&#10;XobOupVUU2vwvHUDXrRvxIu2jXjavBfN9dlo5jvfxspkGyuRBiA0lS3qQ9EFkYqPrPJf1jtaK6m4&#10;qgjLGgOYV88a8YZQedFZbxRC6v0bOHlsH745tB17dm3A/DlTETMoAp7uLujd62t89dXn+OzLv+Iv&#10;3T7FV87dzMi67qM84DeVgJkSAA8uOwzsj94OX2HV0tkoyr2PrDS+H2l3UJCVjJI8NawhuKuLjNMV&#10;LCwTFGimBq9au0rLCRtHrJZMJiltMwMROWrLcRuwyInrWh87fi2bdQsSAorWDYBs4Ph4nwUmG0Bs&#10;1+26Ly0bOPB6vAc7PLpAom005UDMPZflok7woNWVECDKcZjWVssIAUHEwMSChdsqzQeivhyCi/ZZ&#10;iXRXkx+R+vAy4S8HAkStr8xshApfqR+IvSPhfB/4hLlRdqewFqQh26k0aI9oAsWjLtVhC13V06g6&#10;WutlhayFCSJ5lIh5JieSfOsEnb+zgcAXn38CV8cvERbYG2NG9Mf08QMwa+IAzJ3uiIUznDA+zgFu&#10;Tt3Rp+eX+OIz6/joCB/s37XaQKKxKouOQIC4Z1MahAFBUm5CV9pmAaI0P8moDQ2dLjPwyOc+2/ZS&#10;WnFeojm3ruoh6vgiVxZLoXCbrFD779ASeF2CquQeSniNAjrp3Ic3+EekpV9HFk2llIalPOzwsEzq&#10;oyArAUnXFuHi8QhcOhGBG2ej6FhjkftgFKrzxvPHnohH9ZPxsm06XnXMwMtH0/D28RQ6oMlUHwvw&#10;X7+vwP/8voy2BP/+wwICZRY6a8aiOncwncJApCdH0nFHIvHKRCReW4GHd08h7e4ZpFCF3L9z3ISx&#10;pECUSNeAipqNUPOBaEj3i6c1lMlGAxH1CTl1dA1OHF6J44dXECQrcfrIElw5PRo3NGGUDR7GLg8z&#10;ZgeJVMkdLmtaWxPiMgpklKVCuJyROJKOKR6Pa6bgMR1XXoqa8sabCac0tIlUiCBSkqV8iOYLkeqY&#10;bQBSa9SIIEGVoRZWZmyrOUaNGKh8lBuxA0ThKx0nFaKh3NXPROGlouypVDvTceXMYOzaHI7pEzww&#10;fMgATJ/ohnWrQ3Hr6iRcPTMa18+Pw86t0YSLAyKjBmDmtCAc+WYsTp8cg2sXx9KJLOZ/fwUrV8tZ&#10;k7dmVpQ9blxKJ7sMLx6twuvH1nzvL9rXsXK1jP+jQ+Y/JnhUld4jQB7wv5eOxtpM0xtdnQmVB3nc&#10;XmpCWE+UByE8nlNxKJn+8nk9HW2DgchrAuTNiyYqkXa8eFKCm6c1CnMEEi6E878Vjge3opCeMBBZ&#10;d6OR9yAGBalDUJY9EvVF42kT+MziDUgqs8ehMksdUKn6CgjhormmBWBrpfqJaN75NXjWsp6qagNt&#10;I560CCBZVE2FvOcimgBiqRBTqmmsDSiamElhI1k7odHO9Q6BhGW7ttlN6sXAh9dSZz5eR9PLvuys&#10;MwlvTTQlyLSxEltRkoF7SVdw8dxhnPh2D/buWI8FhEtoMCvALg4Y0Pdr9O9LtdK/D0IDfbBiySw0&#10;VNscP5VHvZw9VUFTLZ0zQWU619mhQQdcbxw/j+exdRV0ujqPDtiYavEfQaWex2kedrNNMOF2OyiM&#10;ejGO/l+v3yA42LYLFvX2ZXOcBQ0DEK0bEHCfAYh1Tx+upc9iyc82+2n1ui8e06TtUkrmnvkdaOrP&#10;Z6wkG5+4Khy11JOOnyUB4cR1ZyXPCRUNb6Je50qUOy31oqLQfssU0hI4jAJZTIgsJlwIELcVQSaP&#10;ohZd6smuToT+4Z6sMWXiSRt/cIKigz+syjajNKg4ZPW2ksrjXwDCUvBoqc1lLS2XECqH+mjs37ES&#10;kyfEIizUB/36dcdnBMRnn35imtYKLnZT347PaQF+zji0fx1ftBT+sXJN6Kkkj449VxAQPKQ4FLZi&#10;KYjQBAaZVEKpsQ8QMUCx7TfH2I6TFRMaJbbjSgkWE57icgmXi3JZazEdA28ZlZFDUGRTZRgjMGRS&#10;HTkGHh+bBRDlR25dmGNGq72uWfxODsGlY4Nx6Wgkrh2PxI3TUUi8NAipt2KQe38YSjKG8yUejbcd&#10;0/Db67n46fk8vGufwVphPErTIlFA9VaTNxSP6ybQaU1hTZxOOGM0UhI0tHooIbIJ6fcuUoGcogI5&#10;iXuESNKNIxZEbC2xFMa6fOYDRM6fpApRKOvbtQYiSqZbCfVlvO8xuM5arTriCRIGJJctiCSyTLzC&#10;ZZsl0BKpOKw8SJwFEAIl/Y6c11gCZBKe1hEQ+VNMX5CcB+pQOAFFNhUiNSKIaIysqnwNwaHOkfZQ&#10;lXIdym/MR4OZJMoChvaZPEjpLBPqMjARYBT2oglGas2l/iZq8aX+Jln3xmPL6iDMiPdA/HBnLJ3v&#10;j8vnxvE5TaRCi8fNSxNx9MBQbN0cjZXLo7B9y0hcuTSZtcUVdDxL+B9fTlWxmg51BToJjI4GAqRu&#10;ETrqF1OBKAeywiSpNT1vfelsFKSPY8VjG+HB/6taYlF91FSk0mGlo6GWDrkhhw5SI/IWESDqB1Jh&#10;M0GkGs9MKKuWIKmjGrFBhEB597oFb56XI+lCDG6c9GLpz+dNFX8lGHdZpt8JR87dgcgTSO4ORk5y&#10;LG048u/HoTBlDMr4PCqp+tTvqKF0Af93mvlRfUT4nepX4UnjWn6P9YTiBn5X2V601GdaCWi+/83q&#10;Ta1e2wYkNnDYzD50uSAh1SGACB6aSMlssxuBoRFo7b3BW3hNK8FdaJLcTUpuK0ehdVZWda3H9EsK&#10;kT0jWJ6wlGopLUihAqfKSL/N9y7JQKKTx+lcAwY6Xau0hXrkiOVs/8XsztqCQ50csKnByxnnoVbO&#10;2IDFtt8AhMdrXYAxcLEcunH0NkB8bF2Q+RezPtPap2sIHtY9WRDhtW0A0XF2YBlQaJlmACdI6lib&#10;4vgAEKmPbFa8sqhAVlBFCCJUHWppZQZHJEyclwoIVumg+dG1THAINDrGUfAgOEwSnqUTASIzHQ8J&#10;FbeVGsmXy9Pd4Rfmzlp9hknUSXUYUHQBhJAwRhlrFEcBy3xjCl21UIE02xSIANJUk2MA8+yR8ieF&#10;fCisRSScxclvd+DIgU3YtX0Ftm5chC3rF1NprMXxb7bg9LGdyMu6yc8gOEoeEBIWMJSwFkRUCiIK&#10;VdlN+QgLHjYwUD0IAAKJBRBrv8x+ThdAaGYfSwGjOFcQEay0nkCA3LEAIgVCiGge+iyjOG5Zlm5X&#10;HyztywpvZVwz5965vBRXCI4bZ0cau342DjfODTeTLyXQCT+4ORppCaOQfX8ca+QTWFucgNaKGXhW&#10;Pw/NJZoPPQal6UPQ2TARf3y3HP/2yzr89n6VSbpXF02GJm5KvDoE186NRWrSt0i7dxapyacIkZO4&#10;nyAVchSJNywVcvPSPjOs+9WzBMgZAWSLNbTJCeVDNhAahMgRKpGjq3Hq25W4eHIcATKc4BjJe1Xi&#10;XMvDcPviUCSwFEykQpRYF1AEEa0n0aQ+FNZKvxOHRqNAJuIp1VZb5XTTG90CyETTF0SzFRoVIidP&#10;Z19JiJRm08FpwEUCQOGVWsJE816o86BddRi42PIiNbbmvzLBQ+EvzX6oPIqgVJIz1fQ1UeuuA9tC&#10;MGlkf8ye7IGdW4Zg+8aB+GbvcOzfPQJ7d4/E4gXBmDbZG7NnBmLmdF/cuT6Bzm8lHdJiPG5ZxXeD&#10;DpYA6WhYSpBTkdRpet7FZnreDi43lSv5PxX5qWOReX8FKyw3+U4lESJUIeUPUFOZatRvIwHSTIC0&#10;EiDtpjUW3xNWujofWRBRiyyFr5511hIiBAkhoiT2KwLkremdXofbZ2Nx8YgPbp8LxP0b4UZ9JF4I&#10;xvHd/XF6rzOuHOP9nwvBvWtSJONQmjXZNJdWJ8t6wripXDM9EowERxuVR3vNSn4Xfr+mdYTHenSy&#10;7GhUuYsOXnkbJaGpQujQzfhPDcVoEQRoZjhyqgozD0YzS6kMY/ZtFjjsIDGKxQYPQURgEjQMOGzw&#10;kFpQ2VDNmjatjo60jhCQCQrap6S4hlJvbdQ1lCwvNPvs8LCMx7Kmb4WtbOty2sbpW45YtXijQAw4&#10;LOcr52wBwwKIYCGYGKBon810XNd1uq6na1vXN+EvAaDLeH8y2z7j/Hl9Ez4TMGT2ZbNPJc+TGVhZ&#10;ZiBh7ktw4/nmPnQ/3CblUZqDGsKjpiRTORAvAwxBQZBQz1A3wWSxF5wXecJpEcFBMDiydCRIBA4n&#10;Jcq1zbbdaaFM26haqDocuO6sll3aP80dgZFeKCtKI+klL6U2pCyKjMJoNeDQsk112KCh0JVgYsBR&#10;k4uWGkKE1lyTjabqLNbeMs1yK49TCMw0PzRhMV6vkdvsSobnN9Vkobo01SgMNcNVi6qy/LsooVMv&#10;zVWI6iOzQaGU+wUVSzlYzl8hKFkJISBQaJ/djNrQscasfUWa8InL2mYHiM4v5HbTGdAGDLsSySEs&#10;8gQMY9dtpUwAUZjrmsmBpCTsZE1+OKERZ4OHRrAdjlsXh+H+rdHIvBuP3JQJJpRjNWO1mq8WPRyD&#10;iuw4PG+Zjr//tBL/+cdG/OPHNfj5tVpfKWyiTohTkJakOTpGExqHkZFyEWnJVisswUNNee/e/pYA&#10;OUwneIgqRONiWfOiXz63HZdPbzMdC83YWAYi603LrFPfrqGtxvnjkwkQqYpRJkQlgNy5NNTYLZU2&#10;JWJyIjYlknjVDhDlRwjIG8OoGsYTIJMNQDpqpyEvlbVytcJKJyAzphAiU+jY1Ht7GipYK1b4qsTm&#10;6FRLtsOgVuEtmsJZDQRFI9VGoxQIS6kNgcQOExMKKxBMrDBYDc30dud5GVRA65aqT0cQzp+dho3r&#10;hmDevFCsXBWDuXPDMXFCAAYPdsGgwW7wD+yN5DtTqTakQKg0mpfb4EGnW7sI7XZ4NEmJLERLmT5v&#10;OoqzJiItcSL/V5eo6JWzS0IVAVJVnoIqKpCayoeor1GNPpsOWMO6871oLUFHexlBUmbUyOOOcqNE&#10;BBFjVCPPjBpRS6h607y3tvwGHWcqKosP8zeKoJqNRsHDUXyuY5B2O4a/RRS3xZom1AK1AGo9Eym6&#10;BWiu0LzzlvJoq1luTEnzxw1rWGlZx//ZWn6vNdy2iY49DY11xcZJCyBSH3YFYuVAqEAECkHEAESN&#10;cCxgdIWvNPqtLfRlwKPzbddTCykTXlKYyXTys1otmVyCDSC1BiD/uxlg0CF/vCxI1AkKgoYJEQki&#10;9hDQh9I4YpngYYOEMS7Lccs5f7xdOZS6coWG5KRtZhw474WlnLh1Pdv1tU774Pj/FSwGHrpPmYGF&#10;BQOZuX8Djw/7dR3zWVJHH38+70mfpRZYZntptgGHrLo4HZ+4SGlQMbjQNFex6zLCg5BwXOhJY7mI&#10;+wkHmROXtS5QaJ/DAi8MmE8FQ3NawGMW+cKVCkTHubB00fEEiF+EJ0qLbQAhLKQ0BI8Wm7WaQcYs&#10;cAgI6mrfWqtlgoOqQ9Zaa4GkqYrwqMqksaZVlY3maj5cLteWp6Om9KExwaK62LKq4hRCg6qD0FAi&#10;vMKU91Gal2zGmZJjL+FyiQ0gHxSHrTTLNngYNWGVBiKCif0Ymh0gKjWCrlE3eYQQTZ+hPImlQpR8&#10;U2srdRS0Wl0JIpbd6IJIzkMLHAYeypUQKnk8NiftLIExngqBAJGdH0H1Qcd7NY6OPh7ZDyYh/6E1&#10;rIcsl7VW5UiaK6bgzx9W4z9/34S//0jV8W4lfnq1DN8/XYbX7epFPIfAmWScYfKNKUi/d85YWvJp&#10;o0AeSIEoD0KAJAkg1wiQq+qVvgfXBZEL6pm+zYSyzOi8JzeaviEGIsfXUgmuxbljs3ivo8zAgWph&#10;peFJDCgIDgEkgRC0lAjLK8PorIYbeFil4DKUteKhBMgEwmMqXjRNx/PmmQSGeqLTuRIespIsqgMb&#10;PNT6qrpgBkvCI2+aBQ8qD4WzZA2CRylrzrIy1aA1/PtcozzUH8T0CTFKRGrF6hdin2iqpmQuHS2f&#10;GxVJ1oMJuHx6OA7uGYJdO0dgzrwQLFsRQ5BEYtrUEAyKdoV/UD94+fbD+g3RfEEJh7rF/J9LcSw2&#10;8GitmU+HO9+A41E991cQamWz+OLONo0mUhOn8/9zyaiPiuJk/tfvo6rsgYFI7UcAadbUA42sqFGl&#10;P2otNUrEgIT2uL2CiqTSgKTzcRUhYikSK7RVg3dv2vDrT6/ooO8j6XI0gT0YD24NovqJQ03xVDoT&#10;Sw3pmRekx1PlTeQznWYgrP40LZWCoMBBgNghQoC0165CR/0afrd1XF7Ld3cLa/tK/Fu1fOP0bfCw&#10;8hgfciBKpAsWFjwss6Z9lVkttnSuBjPUtQSORvoVqQxT466m76BPMc1dTTNXCyAmlyA4CBp0zhYs&#10;rNLa/kGZyNmamr7ZbzuX6ybZbFu2Kw4rx2FzysaBW2WtgQbVBoFRS+dcw7KmjP7LVrOvtTtvuwPn&#10;OZYj57rtOpazt8HDAISf3bVsBwOPsd+LOU/G6/y/tllKh9s//sxSbuey7k+Kw4SvCA6FrQSQ6mLB&#10;I4P/fQJEjt9SEASBMS4voPIgHKxlqgmaFIazgPAROEw5z4PG47nuYj+WJni46JzpngiQAiFAOlr5&#10;I3fBooA/slW2EBjN/HFlWpYKaTZqI9dYC03AEDgaKmlcrmdZX0FjWVeRwQf/0FhNaZoBR2VRCssU&#10;VBp43DdqQqpDJnUhgBhI2AFic/KWo7fCVXL4RUY1JKKQTr9Q8BBItJ/b1XdEuQ8LHBZELIVxy5xf&#10;IpUj9aLjuq5NZcJzrTCWHSCWWYrEpjpsisQytc5Sgt0KYxUSTglXlZAeTniMsgBykTX0G6PwMFmO&#10;dBKKMidRgYwnPEZTgUzB60dL8Mvr1fjhxXJ8/2w5vnuyDO+fLLescwXePlYCdyE0GVNBxlQ8SBiP&#10;u7dWI/P+RTy8e5ZgOoUUqpAHpkMhAXLT3it9P25e2mupkAuaoZAqhBCxQlmbcEEQOb4BZwgQJdYv&#10;HJ+F2xfVukphspGmo2DStRFcHk41QyM47lyKJURiTT7EggeN25OuDDUQSb5OgJROwLOmqXjZMg1v&#10;Hs2iqphooKmwlaw0exoBMt1AxIIGVUgua8pd4SsrpyF1IcWh2feay+eZsqWCVjmfMJnL2r8FkyYN&#10;AS/jPs0tYqa4JQBqCJMqOs6yfEIsezqV32QcOzAQB/YPw+lTk3Dm9DTs3zsWu3eMw9TJoRgcQ0Ue&#10;4kCQ9EHqXamQpYSG5ifR/Oya+GoenS6tRqXuixCTAiHASnNn4mEiKwRZ36K8VA09ElHJsqr8AaqN&#10;AklDgw0gTfUCCN+lpgK0t1CFKJTVRsfLd7CD5QeIVNEsNaL8yKsXLWao9/rKc7grwJ+PROKlKP4e&#10;Ebh7LQrpiUNQlD6GsJhhoCdrMANRzqBzmWHgomf3WONhNa/BE5ryH+11K3nsagOQjnqpkPV0vNup&#10;ADLoB6QWiv43BSIzM/nZ4GGFqljaFYlMykPnCBo6357zkClkJUgIFgYIAslH4DDbLZPzV83chKKM&#10;k5UD1rJdeVhgsUJVeYS15Yzt65bxPJbabpSGTSVo3QpRERoChZyzzWHXyjHLbNs+Njlzyywnb1cv&#10;xvGr5HZL1Vj77fDoUha2+7DOs65lYGGu+cGsbbqWdZz9utb9ZhmIyGpLs1iByLIAUsQKe1EaATKf&#10;KkOwkIqgOS+m86cCcVFJpeG6RPN5aFgTAmEZVcVyf7gu9edxCnNxm0CxmNulOHiMGxWMq8DBa6l0&#10;meoJ7zA3pKbc4I/PP4Xg0AULJbasZWMGGlq2ch1N/DGaqhWyIgUFCwMMfpkKKY4Mfkka4VFH9VFb&#10;JgWSjuqSNMLDAkhlIcvCFCvfYcJRNoDYnLlREHTmduduKQY5e5tSyEkwOQvL7tiMy1IXRoHYQ18W&#10;QAQPHSMHb7aZa9nNBhACS9c1nQUFEAMPlZYZiNgAorxIlk2JdAHEFsZKvXsIF4+PsAEkznRoS7o+&#10;Fg9uj0XG3XhokqXC9PH80WfgeZsSsYvprBQamY8nTQvofBdRdSzDu47ltBV493glXrQtR2fjUjrG&#10;+YTIdKQkTkBKwlrTkVDwUEssAUTNee/fPkZgCSAHzOyENy/uxXUqkKvndlgq5AwBctoCyPkTG3D2&#10;xDpCZAOunpkNtbayZiXUGFe6bwsiSdcUsqIKuSyADDVqI1EqhMcnEyDJNkWSfHUoARBP5TEVb9qn&#10;4/3jOVQPM1CaqZwH1QdNc1aoD0h5jlSHLWTFsoZKpI7QMK2tWJqwlR0ghINMANHYYa0ER3v1QqMM&#10;mrncXGGpEzXrNUl4wqOa6qSyUBNMzUBh1jQzblXew2k4e2wYtm4ZhJ07h2Pr1ljs3B6HsaO9ERXp&#10;iKgoN0QP8cT95MlGZTSWz+FLq9ZeMwmoWWitIriqNC6ZQKJRg60WYJUFc/nbTiDA56K08LZRIAJI&#10;NdVHdaUVwqqryjAQaaZ6b27gO6aQroYFIjikRCw1QhXyEUQeP6piWYXXL9rojB8iNWEurpwKww0N&#10;735hEI3lxQhjyntoROTM5BHISxltGjC0EnydjcvwrEWTS1nlq0draGo1thGdTQpZ2QGyjraB33sj&#10;HR0BUpNBpWA5fEHEnvzuynuolNqwJc4FDG0TVKRMBBgDHXO+pTzsCsQAhP5E6kOtp+TkP1YeVhjK&#10;AoXd4VrGdSkG+3YpiY/2Cx5dAPlouwkNqbQ7dprdWdfIGdtMsOgyqg671ao0jpvHy2HbIPK/QcUO&#10;A+VV9Dm6P0KjCxY6xnacHRwGAvpsmhSFuQ9ut5c6x4Kb7Tj759kAYsFD4KDykBWmo6qAAHGgehBA&#10;nKks1OTWcZI7HCe4wSHeFf3jHOAwygkOI53Qf6QD+g7tj96RfdAtoBu+9P4CX3h/2WU9gr9GnyF9&#10;4DrDEz6LAuC1yB+eSwIwgNcZNCwM1VU5rEHwB2+w8h1SGi2ChTG1srLURxN/6CaSXNbIH6mxKttY&#10;faVUB78Y4VFHkFhG5dEFD/UiV/jqIeGRxtqZFbqqKLArECtprlZRRnUofEVHbpbtEOGyCW2xNMOo&#10;CxiCiCZ0yrltcheF2bdZ05QKkbLQeVIavAYBIpViFIvtOkbp2KzYfl1aIc+XAlEz3vxMgiTrjkmo&#10;28NYJnxFeCi5nm0AYqmQ7IcWQHIyriM97RKd83hcPj2Ctf44XFMuhDC5dckadDAtYQyvP4m1Bday&#10;S1jbZo2xvmwma4ez8ah2Hp5QbbxoXsLaO9UHAfKmYxUBsgLPW9XiZxmaKxdSxcxAavJEgmSDyYMo&#10;hGUBhOXt40i+eRgJ1w6ZPiGmSS8hcu3CTlyVCjlthbIuEiIKZZ0/ucGEs25cmEVA2Hqhq1UVVZMZ&#10;4+q6+nmopZVaYlGF0BIIEwsgVB60ZEIm+ZpAEkslMQ4vWqYTIDOppubR0bOGnqW8h4Y6l/qQKQcy&#10;1YSxqvP4DNSkN28qz+UzKSBEpEAKpqORz6hZaoMQkbpoIShaqTZa6NRbKrRdoZnZhJTyJOrbMBP1&#10;hI+G8jCtsngtdVxUs97inBlIS5pIWI7Gnp2x2L41BkcOx2PW9EAMHeyMoTGER7Q7wqNccPXiGMJp&#10;Hn8fqiICsFmdBwmNR3WEF9WHlttreT9V6oNCgBTORVbKFJOfys86b1oUVtlmJKytSDMAqVVLLAKk&#10;pV4A4TtGgLQ20ymrn4XeP8KkvUUgoSOWIqGpfP6kiU73nmlifeVUBG6dH4zbFwbj1sVoloOoGgWT&#10;KNy7OgQP7wy3RkImRBQazUsdQ3hP5LOcYVTbo7qlptOgJpZ62bqecBFAVrPystamPjZQkWygc9tp&#10;tRozCsRSIQJIV3Jc8LADpFnQUK6Dy4SIlSyXWUl3+zDm1iCGhbxmIZ8DYaGEueBhA4elRKyQU6PU&#10;hXG8Ci3ZQKB1ljX2bcY56ziFrQQSOlZaDX2RBRFLudjhofON09b5ggGdb02pfJXlrI0SMc5ZgLAg&#10;IRViKRGeJ+O2Gq7XlGWaY8w2cx6duI41jt0CiFE4umfzmZZ1gYrnmG06l/dgzFxTITP6UfsxplSl&#10;3HZPRhFZZde6Wl1RfRh4SH0U0tfSPpHCcJlOlcDakdsgV3zW66/4/Ou/omf/L9Cn/+fo59QNDq49&#10;4OHZF34+jggJcsWwWI0cGoflC6dh6fxJmD9rLCbGD8HggVQr3n3Q2+VL9HT/Cv0Ce+ML58+wetU8&#10;lNGhF+aqnwWVAVVCTVmGAUKjYpMESC0BIAho2YCDX9yUPKaeoJD6EDzqDUDSaTye16gpt4WuSqQ+&#10;/v9tvfd3VleWrutxx7jj3ntCV3JV2S4bA8bknJOQUJZQQOQkiYwxGGwMBmyTc04CgRJCBJEkoUwG&#10;gzFOGLtcrqrurj49uvuce24459w/Yd7nnWtvoerTP8yx1s7729/3zWe9c661doU1YVIfnjAHHpqG&#10;JIZH7Ow9FwEUrp1XKaAEkMQOXupDgAngYD8swOMoTiKsE1CkRjRnlSY39MS49tG5+ZzxuWJlczXK&#10;t6i8DJRqY4AoF8LxsfqIw1ghqX40qA83FAhWU3nQzgkk7Hdozyzb8fFIVyJ7No/FaY9FAYx3NXL6&#10;aKJdKM+wqzhUOTaFWNRyvt8yjT+xZt6daU81fxHQ+OZhERApBiLzqRcHiNyZ5yEaOazyExlWcXIN&#10;CkQQiRTIcRSI98baEHpjCSAaWLh7FfewwvZvXwFAwsum9kShLNnhXbmmNxJqtPnJGCCHBZAwZXip&#10;RpsfCqA4idIIqkOhK+oHwroTe4fh/FNxUDkOkOef5/GZ8rxbrdRHHXYDiCjnobIJmDRrZl51KLiY&#10;bq212Q4TB8rFTGu9lGk3r2Rjk6wdu3ktz25dlwGWhnzgEi1fBRzafiXHbl5VKCyHVlgOaieT31Km&#10;1VZn2JHdo2zD6qG2atkw+3R9ku3bk28Likfb2DGv2vJl42xK3gAbPPDX1r3bv7dNG0fgWDXPFtcB&#10;GA/5XpQ4f+pKcCZOdppD5G7zVByFRr8X2PnybL7fifym9nvoSgqkpaECB1bF/ykokHZ1MFEepJ3G&#10;GI21OzdR+oDkzm0c7Z2gSB5EABFIHtwDJA/raRBk2T7gcXjXcDu6E3jsppRpGZiU8B1UHptg1T7q&#10;P8lqUbmXK2WawUA9/lK8R5Y6J7RfnwrU59jjdlRHW1EEEKkPANK20O616O2Ka3H43GOkHjryHwKI&#10;LFIbsRrxcBXmuRH29Z5WHBdM4HjRTVddcR0gETRilSBrxQQDKQxBQsst+Bo5/QATHLiXLDewX6RA&#10;BB6VARg45Wh/QcXXR846duhyvspvtNB6j52zHL+HmNiuPEKrHLPWd3LaqquLbDPHNVNqH50nKINw&#10;DjfA4rkLAULnj6ztBsa6kFvBdH2dRyoCiDRjAU6sEzjifSj9XnVP3EMz5sDSso5HgQggAkdsL8nJ&#10;/81r/4f9+//4v9ib3X9lKVkjbN3GpVZ6YruVn9phlWd229mK/T6ATaGgNlo66tkkJfGYls0TvRQK&#10;u9tei5SutLPl+23rppU2c3qaJU4YbJPzJtK6PkGL/IydrzxiNRWH7eyZA7Rq91jVqX1WfeagVZbu&#10;s4uVx/jQ6l0VvpCbPIR2txC6UriqtYEPrVL5DuU6UBwdiXOgpOWmaxVAQwCJ4KGBgDjwOjnzOE/h&#10;yiKGA2rCVUYElWhZYJHaUKgpvFKWOs7eAYIpzxErkgCTAJTQ0yoCh0AipeJhLwGJc3LuABBKTdUe&#10;wcOVCHapWiBR/3MpEXXzDb2wYog4QLAL7HPm+Frb+hEA2TweG2d7towLANk3wUoOJXpC/fK5bJ8K&#10;XMne9niE861ZDhANUhMsvnpQZN8Aj2ePFmKac6nIvrhbaJ/dnsdxgkga0MjnO/uEcivXDRMrlh77&#10;FIBoZHpQIR0A2fUeqkjdegWQdxwgASKL7eDOXFrQ4QVRJSiOkxFATgGP00dCqSlLTqM2SlEjmvvq&#10;ZAQOTaR48sBIbxm3XE6xb4DHs880FUs+imqyXatOxdK8Z5DCWfU16dagLrxYs5SIXqBVkwY0cHLn&#10;I7uQYU3n06zlQnihVtOFVN8uyLTWZvp7Uu7U5dlNf3eK1mWF4y9xHGUDx187qzm5Uu3wjqH2/vI+&#10;9u6SIfbOwkG2cd0EmzlzoCUkvGFr1yXb2rVJVjhnsIeyEsZ3sb27EgEHKgNQaBbbr4H4148wlXwH&#10;GgOi7+lh2yycoF5hO8UuVuV4+K/23AbPe6gbr0JYrY2VODUaVs0BIHq51K22C54LkRLRaG+HCHYX&#10;kEiF3Hdlol5arTjMI3Zg+0A7hPI4DDyO8FmO7BQ4RqJCUIJ8D5XHk+zcSeXVNM6GRsmF0IVZXZrV&#10;GSHu4qw3N97SKwQAyIOoB5ZCWEqiP2hbgOpaYHeaFvCZdoR8RZT/8N5TCks5LLg/h8mLXlberRZ4&#10;eMgqgoas88uaguKIwIG9yE8IBHL6wfEHSMSgCOtjaKjUNq0TIF7UOxkNW0FH+3aACX/lXXFRBlIJ&#10;QUX8a4gEpy9TPsH36eSk431bBA1BROu033UpiAgggMPVQeToXcXEcIn2iWHQYd5rShPFCkyAIIaI&#10;Gu7qVcV6B0zH9WJ4hWMVvmrR8agPgaPpsqzSXkpNHsmPPNs2b1lhZVU7rPbaEchdZZ/fvcYP+Jo9&#10;un0ZR3KF1oC63l6i5YA0bjrfEWKSIpCzDxaS2spf3L+J7OOHrHEXNxulGpCqqAtXGEjKW+o95eqC&#10;DwwYdC5PQjnNdV4Z21xx6OGLmFIpyCdXG3wABwbw8KS5elwp/xH3ugoTIKr1Hye9g/LAyeO8Q2gq&#10;5DmUs1BIyWHgwGCbQMF6OXwHiSsNASQAw+EhcAguMqDkykUqwwESJdBZF8PDLQLHZcAhe5EDURgr&#10;AgjwuFQd6qE3VlAf5ysPu9VU7reaqgM4kwO255N027FxtO3dMsEO+CjvCTjnJJzzRBRDCtdX+CrM&#10;43QHeNxvmU4rMIwv0OC0LyN4fAs4vn2MUWr5y/uFqJBCWsVz+GFNjSAyy9XHaQAiBSKAaFDhsQMB&#10;IEqmqzfWC4CsiEanAw+NDdm6BIBk45DG2VGFsdQ9F4iUSoEcSegAiFSIh7MoTx4CIocUvpICkRIZ&#10;Ycf3DLXGS0nAI99++LzAfnw6zb66h8oFDnqplMaBXKesPydLt8aaTGtBaTQJIOdSvRQ43FQ/r3Wd&#10;DZhgektjK5DQS7faAIesBXDoVb8BRnrVb5r3QtKU8h+t6m9LF/T319wuLBpoeTk9LD21q618b4xt&#10;2pzu5aTstywz/S2bO7u/7d050XagHutqCxwc3z1e6N/BNwBEI8+/otRUJo9uzeX/Mp3/wXQaQ1M8&#10;z1V+PN+a6qU+ygFIBY4shLAcIMBD5gBRN3ZXIbTOI4A4RNyu2L3bV+3zz9rsUtU7/H4GoKAAxq4R&#10;dgSQHNkzwk4o9wTMK49PtHOlqXahTJ0zNNOxxsIAjauTPWd2p1GDBmf6u0EetMxBdYSxHw9blfsA&#10;HK3F/PaK8B/F/A7n4ysW85lKuDfuBwDcUxjqFkADGvHgQYdGZ/URdetVjiOoFgEkGuPRoTrC+I7O&#10;ifHOAAjJbBy8WugsN7vDp+7rw7YWGduUt+iwjnPIJ4V6vK5z3XMYcuhuHIeTFhSaIycdO/kAjACA&#10;oDRw8NonWi/n7euuRs47du7u1Dmvlt3COV5AgOtqWQDR8Tj9JqkO+cxrZ/GZCvcLHGx3yIR9/PjY&#10;dD1dQzkPN4FDykPn4HwOEBrslyvspUf3Ltvn96/Y47v8yNpqXPo+ABT3gcA9nPy91gt84UCDuie0&#10;BQ9K7xXFw7zFw3WVgINvw8GHUBQ/ZNXl8FELcvTNOH5BQLmLkMtQqbwGAIpM64PpixBYAjxkLQ3c&#10;vLrnutLgQQgaUW8rn+iwVoojhK7icR6eEPdQUnDsrg6kBiInLnXRkY84DyAEihgMDgoBRI4+TG4Y&#10;QlhhW7yfztEBEEAVFEd8rVDXNYKhQGpK/hogXgoWYSxIUBwqWUaBKP/h053IOgCCCkEVCjxnDq+0&#10;zR8Osz2bAMj2RFqQE2jhJ+GcE3H2yXxuxehz+NHl8eeeRgtwRpgiIxrhLMcVQ+PZY0CCqf6VQln3&#10;cWB3aD22z+bZF9i58nQ7c2IRANkWABKFsIICURhrDSpEAFlp+zUmRC+b2hYUiGbr3bN1PveXgpMK&#10;r6n1HliCBeAQQEIZhbMwhbICQEYDlWCnDo4EIENQABPthydT7ccvptpPX88AJlP5QWdaHWrDE+ca&#10;2OZjPuT0szz0pFCVqw0pDNa3XUJROEhQHRdSggrpBJIb51h3MR1wZDpEbl/L8VBXEzC6cQFl468F&#10;RrWwT+XxRFu5dIAtmNPXioBDBuDIyexq7yweau++M8zWrZ1gRUV9bfLk3jZ9eh9b9f4427Yl25IS&#10;u9j7K0eG70AQ9++C70Qw/3wh38N8vof59vDmXLuLY266KkU4yY7tGYm6XGPt/B+bAIhyIOrG2xpN&#10;pdMmiLTyH22jodeGQwUit+VsXY1QRnWFr+60nbPjNDqO7B7uADkigOweQUNkpH8n5SeS7GwpkPTu&#10;4Vl2Var2vJSHxsKocTLN9Frgu038tjSq/uY8++JOMapqgT2+rdBVMSApxp8U4T+KAE4R/mEV173o&#10;EHAF4oMHIwUi66RC4rCWFEo8INCVi7//IgBDvZ80nkPjOmLFEa8TAJojU70JxymLl+Xom/E1LW5y&#10;vi/2D+uj/RweoVSLX+sEkxZfxnG7RdsED5y0Kwh37CzHrXl37MFRCxJNvsw9aRlgqO6Ou2M/HRed&#10;K6o7PCg99KS6QKDrubLQNh2L0+f4pus4feDhzp96s0zbvFRjPGyTxQAJ9xGOa0J1uClxLnhcqQQg&#10;NNgFkPsA4p4G5LUG82WNuwAgd4GGwOGGU5eFcRiR4fQ9RyFHrx5RnQDSKqXgYSblJQSQKj6Yek0J&#10;CBBQCXD1oFJ3XAeKABIUjXcr05elcypJDngEDo3paEZlNF1FaThAlCwXRKJkee0ZwBHGeMQ9nzzv&#10;oNDSBZy5gIDzvywY4HxjgDhE5NS1LQJJCFPJwR/x/WNwvDCBIwZJ2DeMEQnAiBWOrqsyvk64pgAi&#10;E0x0bSmNow4HB4ZyH1pWWRXnQVAgbgCk4hAAUShrP/sesJ2fZNq29SN8nqmDAOTwHiBCC/80LVX1&#10;CtK7MfROjJsNBXyv0x0gHrailevm8Fhoz58scpPz+loQYZ+n94q8BXyneaY10No8V5YNQN4HHpre&#10;/WN/P0jH3Fh6V7qPCVEYKwBEvbH2oD48lLWl0A7R6j4MQPSu89NHkuz00QkY6iM2KZEoJ+K5EDfg&#10;cXgM6wURhbCG+txLP3w+FYhMsZ++mm7PHs0AIEqgZ1jD+TDeQ112267l2u064MlnDxAJSuLW1Ry7&#10;zTNpBw4tl4BEZK0XFeIK4SwBReCIzcNZ10MepEWhLM4luwlYSg+Nt1XLB9tMAJE07jVbsnCYrV4+&#10;wt5ZNMjWrxll7+kNhiiTaVN72Jx5/Sx/Sh/rP+hle7vXL23sqFftXuMce/75IoAevo8AFIF8AbaQ&#10;72EBinAB/7e5drVmindE2L9lGL/9AzhJ/vSNASAtjfxfms66+m/nf32z5aLdbEXxCyKYoCFF4iBB&#10;hTx60GQ1ZQvs8M6hNDxG89sZQSl4jALwY4BHop07k2412MWKTK6tecBkkzyE1Xw1zxP8Urj3mmeg&#10;bAvtCdD44u58B8jT+5r7apGPQtfYj9s3inFQ86y5fjf3JRWhMWFR+MotACM2ASSErK47MPQaWI0K&#10;j0eTCxgChXIamvJdie2OsJPCSqyLYeDQQBE0O0DOWSO+Sq1zrW/EN8n5+j4q4zoWQyGE0HHOMl/f&#10;aZurDUElrAuteznyyMHL8UdgCC374MyDc+daMjntf22xM5dj7wwQluO8hkz3HFu4no4VJBQFOsvv&#10;RI1uzBvfWLTsAImsY1lqA2ty41hBwwEi5SETPMppmJbZS3dpwdxFUdwVRDBXHhp7ATRic/XBfndw&#10;9HeAxm0HBxIZEGhchkpPbNerR1SsQASRkJvw0FIUchJEBBPvPQUs/EsBNm2e1NGDCh/CH4yfC2mu&#10;83h4CkgIFiiNkCBHcVC62rh4GnCUWj3QUL6js+oIXWvlvOWMD3rLXQlsd+IePorqmBLiAoTDpEbv&#10;Hg/WEb6KTarDFYi2URc0BIjoPHpnhy8Dj8udAKL1V4DKlfMn2a/Er61wlUBxHngEi9VH1KXXgRLC&#10;WALM+YrDrkAEEPXSOnV8nX38wXDb9el4O7Az0QFyDAd95lgi6iWL+8ehahS1Rlk3hllev7pfhLMK&#10;rd5ntHS/f7rYfni6pAMieh3p16iQL+5pkr853gJua5jq79uoPJUHPDaYDyg8EikQJdL9VbcKY70f&#10;hbGASDy9yRb1zJrlCX7NxltycAIqZiIOKtnKaL2fOcayzCGiUFaARynlacHjiEwAGeUhrObaFPv+&#10;8RT7fQSQr+8V+GC2OlRBvSsQJc6zPdkt5XCnTqPM1fNqEst5dv/GFGyy3QUut65OsltKogOJm1cB&#10;zGUUCmql9VKGKw4HyJWgQO5yDr1Dvp31rZcFKc0+O8n2bh1si4p62qLCfrYAQCwo6oX66G/bN43l&#10;dzLZdm4db4sXDbSlSwZb0fx+NnTUK/Z231/ZWz1+bv36/NIO7U5xiH/z2QslEtSIVIjyUgtQg8V2&#10;p2Uev/2ZdvZUlm3/qCfKIR0nyv8EaLQ08V+hbG2i4eWhrE4AacXhtmE3IzUCQB4Cj8aru3zcjYCh&#10;gZxHNQ7nwGg7gZ0+Oh7lkQJg0u0C6vPqOb1jJcwCXXdxkjXW5prmCbvlIazpqIzZgKLI7/PLewvt&#10;y4eLAMjiaObdJTROF9KIKcTxvYfTx3fg/KUoBAdPoGPqWaVQlkMDeNxhWXNkKcwV1EawW27Aw8NU&#10;Sm4DEM9DAA6s2S0CB069EccqczB4PawL9cjkzON1UV2t+gCLAAUBpSOvEYWnBI8XAAnbYsfuztyd&#10;vxx6bAAMKDR5Cz9y1FciE0hYF2CDdYBE66Ky43yRavD75DgpCtW1TfVouxROo0o3wUNAiKCg0tdF&#10;EGHZQ1XxNkwAaUR1hJJ1EUBu1AKQ+00xMAAI9qD5oj1oueT1u1Ih2B328bwHX8pt1IF6SEl1hLyH&#10;FENIcksttHmvKAEAWHiOIlILUg3cxA2/iaBKBA+pCG3TBw1qIiiLkNtQl1yBAnBEsFAiv97hEep1&#10;tacBReiC6yEjzzMo3xAUwFV31ipfJMMDLCg9cX3CaqtjiGgdUPC8hN49Hl7mFHpKoUQ8DwI8BBpX&#10;KpH5etUFoAAQ72UlYHAftZjKkEAXUICH1nOuuNuuJlOs8TCVQBIsqJGgSl70xpICUQhrn1UDkGrK&#10;c6w7uLvQNq0dhsMOKuTYvkQ7eTjJqk5n8Bn401/K47kW8L3wZ2/SNBnAAcf0Ja1dtXq/+2IREFli&#10;33+x2J5T/4HyGSDRTLCPbs+yBxowJoDUZAGwVCsvmW8lhz+JuvHqFbdhPIjeF3JwdwCIFIgA4nNk&#10;oULKjiZbiQCwX113EwGHAJJEKRNEEgDIODtzRAl1AKJ8CPCQnQIeAohUyIl9w6zpUqo9fzzZ/vB0&#10;mv35m5n29f0Cq6tJ/6sQlsZ9tAkiQOMW0LgtgFye5IMD7zeqq26+A+Q2qsLVBSC4o7EY6vIMNFyp&#10;sE7AEGDuSM2w361rLLNOyqMdQLVTVpcm2uZ1/WzHpiE8/zE8i7F8R5l249pUWrLTbN+uJFuxYrit&#10;35BoBdP6W/eeP7NefX5l3br9O5sw7nc2a0ZPGkIFPPvFHSpEQPn20SKHyJf+RsL5dr9NHRtmoQby&#10;bf/WYf5Kg8s1G6y97ZIDpLVZAJECEUBQ+/x/2x0iAkdkGiNy+xqQOc33MBFwDPeQ2DEAooGcJYd4&#10;5sCjsiQR5ZFqFyoyQt6D35DUhwZpqkGisSn6TdxrmhHggfqQ8nh6F+WB6hA8nt5bwn0vtc/aF9Hw&#10;FDyKcXLHub+om60GFqNAQlJcZTSSPDKNEYnnsHJgaDZcLwUP9WYKeY5WACLVEYedAjiCNbKsl1Fp&#10;9t0GnGRsN+QwWSdY3JCTpdRy2Ddsi1v1Ho7yOkCIcgy+XrkCKQIHSrCOYyJHH5QD69yhq4zg0dHK&#10;f2EhpBUtq/RjXpT/lukafr7o/l/sy2fAGt2PBmC8gIEiOdoWfG0HTPDFXkdphHF0YV/VbwCOG5fx&#10;4Sov4X8vnrGXbuP4pULuNNe42lDe435U+vrIXHUIGDh9JctvOkCQyZSuHnjoIWwlgISQVecBfUE1&#10;VFhDrUy5CtY5XNjPP6BklsroA/mHEly0r6BxBnVxJoSpPEEu5XHG4eHhKeDhEInqASYnAUbnHEQI&#10;F8WqI27919LaVzJbwAjhrVDX7LeaOiRsC11sdUwHMDqZ8iR+7gggf6VEHB7UI3jUUtZSXmLbRc4X&#10;EuWR+qiMLQCkw3zdwSj/cdCqyw8EFVKx1+uV5Ttt16Zk27N5jB3YnoAjT6QlmUQrPxkVole8FvD8&#10;JvMdTOa5FqAoBRH+8DilL+5qDEiRh66kQgSS53EpkCi0Qsv4yV2cFwCqpSVaXZaD+ngPcGwIAImm&#10;dz+05wPgEQ0oBBz7NKBwy0o7tGumXa4c4TH1kkMTgEIi8EixypMplIAEZ1V2XCpEygmAAJJSQFIK&#10;SIICGQ1Yxrgpkd50KcUT6FIgf/p6hj1/NB2AhIS2wlh6411LrUJWUhAARIMGr6DCLmaiHlAlKBLB&#10;Q3avPt/tPkAJqiQ3qBLsJrC4U5/DdlQLdq8h7C/IOHhUx1qAVCPXa75GHatXHQfbdmMG33GOrV0z&#10;wlasHGHvrR5rI0e/boOH/tbGjHnNJuf3tqkFvSwh4RXbuW28/fDlEvv281iBoEgAyLePgcpnOOP7&#10;moSwmP/XbJx6nh3dNRoV0t1KD0wAHGVBdTTx/wMgqrfxn27nf9yGOUSAzM32ix0hrOrTUoRDPdcR&#10;VMhID1uVogL1fWhA6vmyNLtYqW7KoRFSX5tHyzOPz1hgerlWO4r2fqt69RUCkCJ77FZsj29it7jf&#10;mwvsAcrjduMCHN08nskWlIFCTtyPoOD5jCsoDA3+i8AhteHgCPDQfnGoylVGZKFHlJLeIYntwMCB&#10;e0gKv9QY13H6eothA07V4QEcZALIDXyOSsHDoUIpeDTQwA3+SSDB6QMBVyeczyGhaEkndRGHq2LQ&#10;6JiQ22BbZO7s3bFHDh9rdHBouZNxD7quXzsyD0FhHlrSunjZzxfWuQ+Nj9Hn0Gfzzxf8agABdYeH&#10;THVZAIWfUwpDdXy1d0yi3gEN991RCUDqLp22l241nkVZVAMJWQ0gQYmgOO7zBd1VyCpSHx6uAh5x&#10;wtxBAnzagUU8EryVB9/CTflocKkOoCG7gdxpiI0L119SXZMbcjPcpFv0IQQR3XD4UPoQASAODgBS&#10;F+U5BBDV6y5qUsRo3MV5ymhsRwyPABCsBiceOfUAjs4GGLDLmF7m5ICh9HmpKDteLyvTtggoHgbz&#10;9Zo5V5MfRvtrm6CC2ulIzDvAUB7cXy33UltTYpcoNarcE+hAoqbysJ3zPIiWg70AipLnETQED0zg&#10;qC7fZ2fL9wKfQ3bq6Hu2fcNo27d1vB3cqfeJp1jFqQyrKkWFnOXPf2kKz4UWJNZ6bYqHpZ7c5Y8O&#10;SB7fnusJW1chT5fa919iKgGIl0/fsWdfLMGhLUaxzuGz51jZyRl21F8uFb1gqgMgq0IS3QGiRPq7&#10;qI8kf4/EKeChLsalRxOtoiTZzp4CIm4TWWYdECnHBJMyD2kBFCAicJQdFUA0LmSkNV9OsR+fhhDW&#10;H7+aZt99Ns0T23Xn0r377g2UiACiKUxaUCEa+HcTU+5CXXR98CAAEBgeNEwGHi/MAVEnZZFt927k&#10;o8oL7EHjZHvYVGCPWqbaA0GG4zQ+5K4GHN6Y6vNkNVxUl2meryZuvJDNn3iy3ca5nj6RYYsXDbYl&#10;S4ZbUfFwK5jS19ZvTLM5cwezfqTNm9fHBg/597Z+7RAAstS+A9hKoKtLdYDIQgCCCnmw0B7fWcB/&#10;cLZdolFwfO9Y277+bdv3SXd+c2tQGYBCSXSFsJpo1PF/FjykQtoAiEzqQyO6a6vft6N7hgENTR+j&#10;0BUQ2T/K81Dq/n32TBpKMwN4ZPAbV+hK4FDjY7I1X5mMs5xCw3Ea9zKDhuQMh8lNljWZYjt2q2Em&#10;PmMO2wrxE0CvrpD/9QqUAX5CeQoN7pMC6UiIAw4BIwKH8hw+A25zgIfnOBSmAhjegwpYeO5BYaoY&#10;FBEsmjAPUbEsZSETPOrdzlodPkawkLNtwOfUy0nKmbLcUWqbfJEvRw6dRrKHvQQGhwPOG0ctgIQc&#10;RQCGA8IhEAFC+7EuhKUEDJkcPduVmBZArkT7xut1PSyARmUECBx8OIeOU0NbpbZFdV/u9FkECEqv&#10;+zK+1v1r2BbqAoRyGtRRHs1eaj/8r+q1MUAoL1FeRH3gw+soX2pvqOILrnKI3G48Z3cAxD3AcRei&#10;q651MuU8fEBfDA5+CO1Ao60O2VwvU8iqgocEtTxk1RkeXNAVQzl/sAoHSH1tAIDCUQ4W9pWFnlQq&#10;9QF0PNsjeHiCXKY69As9rZT/iFSIQ6PErtaEMjhthZuC8nBlgeK4fFZhK5y3QlfqLqs5/6VCYpAI&#10;MJ0UiBx8/JbAF8AJsBBkfOZcDe6rUj3s11mN+LW9BB7cj8zh4d12g7IJgAAgClEJIkAjzovUVGr8&#10;xyGrdvUheOx3cFQBEI27qQYg51jW2wz3bZ9q2zcOcxVyAoBUlmahFrJxBnrN62SeUS73kkV9Et+h&#10;pjaZSysRAyJf4qSePVniTiwAJKiQAJRl9t2Tpd4a1n4P2ueirCbZyWML7Mi+9VH46kM7uPsD4KXw&#10;1buY8h8r7fCuhVZzcqhVn8RJaUr2I4me/6gqTbWzp7EzKW5VQKTypCzJYVJVkmSVJwAJaqQMVVJ+&#10;bIyVH9XcWHof90T7w5dT7A9Pp9qfvpmGApnmYSsffe4KJNOaNVBQU5gAjbbLgka+h7BktwHIXVRI&#10;rD6CAhFACtxiFfJZ0xT7TNCI4PFZcwDIfR+hjorxObJwnqgNjYcIs/NSv1JAS3U6zm+ubds81tZ8&#10;OB5gDLIZs/vbp5szbP/BAsvL62EzZ/a3Ve+PteTUX1hVWbo/72+8O2/UtRqT+hNAlEx/dLuI/+Es&#10;fst5phmLd2zobbs2dLPTh9JxsvwngYfnQIBHKw0/N5SIg0SNw1t1/FcP+USVx9QlWjMfK2x1EKV3&#10;dIJ/J+fOZNj5cuBRlWm1Vdk0yoDjpQL+hwEe6rorkMhuYA2X1TjJZR+NAwk9s9qu89nrZgOZQvzE&#10;fHxBEY5dCf+Q7FYoKlYgsdLwBDllewSONsDRyn7xbLmeGHdwXAAa50MoyYFxLjh2lTjuuJSa8BKH&#10;G4et6nGiDobIwaouiNThm+rUupaTxSH7NtY3uAMODjo+t+DQ0fLXush8Xawo4vUsu3oQWGJAdFhn&#10;GAQLENE1cdzco0NE63UfUhIREHw7ZYCNSkzn6NhfnyU0yt2XehmBQOb+tbPJ1woYnEfhK8zhwjNp&#10;5Nko3+HwUONfAMHqL5bbSzcbKvmCK5HhgghqBDjccQMaQOIWdQFD790I4IiWsTaFq1AbLd61VhKo&#10;3C3kLTQSPIIHTr/Bnb7UB+CIEt5SD6EeFIWDw2GiOufwY3WM4FFm14GG9vWS4+p1LHb9AipE6sPB&#10;gV04hQWABAcOMDzfIfUQhawEjRgIZyndpCYEB8EkwKHzNi+rwjbfrtCTlIfAEdklHH4MIV33yjnu&#10;wa+re1Cd67sKCsu6/kVBgmMFj3PUZTUODpURXKKeV0F1YGX77axbUCAOEeBSUbrFtmwYZ7s3jwIg&#10;yVZWkg6EcjlHNnDTqPQc1BotZFrJzZo9ldazxno8vjPPvngwH+e1CFAs6oCIQlnPvxBMllFfas8+&#10;Xxx6Bd1f4LPI1tbkcJ3VwOMjB8ih3UBEL5jSVCb+qtvVdnx3jlUc6YN6GIn6SHD1UXYCgNDKrS7D&#10;gMe5MjmuVKsWUEqTgY3UCftImQCRiuPjsXFuGhPScjnVfvxyMhApACBT7btH08PIc+9aK4gEmGgE&#10;upLdylfc0Qukrub6SHLB424dSuK64IHqiMDxgOfx4Aaqok6KZRLr8oFIAEds9xtDDuU+6+PpT9p9&#10;riqpuyzUWKJt+TjBPloDON4fZ8uWDbX9R/Jtw6cTbfP2TNu7vwCIpNr8+YNRJINsx650O3hgok/p&#10;HisOJdM7EuluEUBuzeO/OJNGQB7Of6zt2tjXdq7vYYe29MEp7ndQtPJfbW0EIDQEpUIEEJU31ROr&#10;tQZVl4XqGObJcp8uX4M2DwPo40l8F+l8D2n+XZyvSOe3PIlGh2YCzrd6lKvGfjQACymtehohN2pz&#10;+Z/m43QKaLlO4XuZgrqVIpmFIplLWYjjRH1c2ejdXcMgPQCicRqRuvAQFRarjjbqmu02wCYkyf04&#10;FEUIH13AkQMOWvxN11EasggiMgcHTjSoDAEEcOBgBQ9XGzjhejcBIkDiBg65HmdZJwcZra/Hycbb&#10;BRp36A4GOeqodEhEy1IekcXKo7PacBUhB69S6xwEcvwxFCIIqM41VSqkFIAWgOHGPcUAeXFcXAoe&#10;fB72EQT1WfUZYlCose6wUEM9goabQ0IAiZbdOC6GB6WiRw1AQ/mP+ov4ZOVA2nH8bXUVDhFXIqgK&#10;wUTwuOl2zkEhxaFQVVAerOPhtapXFTfZ7DfOB+KmguoIzt9hEF3YIeAWnL47fiAi5193IYDBx3Lo&#10;GOU4HDrhOMXaZAEgL4738FV0DoWvXHlgGmtxAYercRNXWI7DVgEMsggIQMAVA+bhJ9UFiCqpEq2P&#10;FEW07WJVgEXYpmO0HAFE+2gbTt/B5OpC4Ah5E4HrskODe1HehfpFSu9hBSzUPdfB4dAIEDnnoSus&#10;EzyqBI0zqA7KAJE9bgKISimVU8c+sE8/RIXsmGCnj2eiTnK4xiSuhfJQHJs/fHPdFL7LaTgjHGb7&#10;LNNkeBr3oZ5ZSuIqgf786WK37zyxrnqAicJYASBzOE+e1ZRNt6OCxx7gset9278jvCddI9H3b19p&#10;x3aPsKO7eniI5KTGewCQcg+T4KwAyLnyNFq8aUBSdUEEoGDVpVIlyVaFIqkqSbCqEwEipQdHW/u1&#10;DACS7yaAPP9summqEo3NaKRUIv0FQHLsFqDQVO1eokSkHO7VoyKuAw9AEqsPweMhz0RzYSnHoXWf&#10;NU0DHBjAeET5gOV7KJM77KceSJrC/CbnuAWITgLIFUsH2diRv7HfvPq/2iuv/W82cPBvbd3GdNt/&#10;eIp9ujXLlr0zzD4ALLNn9rXly4fyfUzx/NLTuwojalyOEufhe1AC/ZvPlINaaF/cn+9qsa1+Kr81&#10;jQUZY9s/6mPb1r5l+z9+k9/tKu/ZpBHprY38RzGHiYezaBC2X+c3sNyO7R1iJw6E96zoHSuaxFKD&#10;OTWTs6auUc+ragByEfUhpSMFcl0hrEuoDikrFEbrtamRyuA3VD+T5zAbmxWVc2iMzsV3KOE/l//0&#10;ezh2Gpg4fg3cCxCRqgjJcB/81yqABJBIefg0IwJIFLZSnsOPRXUo9+BhKgASchYCSXDcHrKKoOE5&#10;DZkcKeZqQ0bruh5zMKj0egQKSqmR6/I9OFGF2X2bnP6/YTEU/sqkOq5IjXBPCk1dCes7AOJACaAI&#10;uQj5zuDs5bgDXDAd5xZtwwJAZDomKIyw/AIeISQFAFx5BBh4ygCr90HWkV+OGughr6F1qgsYkUlx&#10;sK2jEX+B8oJKGu/y2ecBSCuKoZ0vt12QAB5eBybB4nVV/EFC19w29Z6SXSv3cJUPa/cHIHpF8HBi&#10;hZtzAES0kmKIlx0gAgCO3yESbZNScdLFx3vISvtGSkPmeQ+ggdLweaekOhweJd7C9xY9TleO94o7&#10;7AAOha9CuCoCCPtpXy2r9Dotfq0PgAim0JAg4e8uV1dagcO71Wo0+CEHR6w+AnCi82NByYTQmJvD&#10;RPdznPMoRKWxHQLF0QCQCg0WDACJ8x/6LNWx+igLJogEQ4FgAShSI3t8nqz924pszbI+tvvT8TiI&#10;FDt7OotzZdtV1IemH79FK/ZO6yy72zrT7usNeADkMQ7s6cMiHwH9tQYUYs+eLLRnQOTZF0GZPHuy&#10;2L59HLqWPrqjcMp01F6OlRxeZAd2fWj7UR97pDy8++67dnjnfFrHPWz3J2/b4T2jHSCnaekq7yH1&#10;IXicq6C1W5nG803HtE73iwpBjQggZx0gCmkloEY0RmQUIMiwn74qsD9+PdX+7ruZ9t1nU61Ro80v&#10;aPp2vUAqJLUFD+U/4hdFKXl+E4jccWigInD+AolUiC9LgTQKFtNRLCG0pboAInio1Oyzt29wPuBy&#10;k2Nkgkn16TT76IMRtnzpcJs3e6gNGvyKvdH1b6xL95/bWz1/YROTe1m/AS9bfn5PW7F8hGWm/c4+&#10;XD3E8wjq6aaZkDWFzFefFQEMvoOHGgcS2wJ7cq/YHvA9qSPD+bJMO7JzFPDobZvf725713exc6Xz&#10;QqjKFUh1GBOCtSh6gINuuHoMtaEuuqhTTRGjbtLqMq3BgiUTaQhk8lsLdulspDwuTuZ/O5n/NipL&#10;oLgxi88KJJpm293muXaveR5WZPdbiu1uS6HdaS60202UjYU0UIDHlQV2/fJRa7h+HoigHjoBxOGA&#10;eYJc1hSUR4uS5ApZYd4d15PjkQkckfqI1UaDt+6DCRix6pA68DEQ1B0clAKJ1EcdFgACHCKISJFc&#10;FywwhbOu40QDRFin4zEpASmPDljonJ3qwRRWYr2cuZx6h8XLKgWO4PSVqI6dvpz8De4lQEMAYD1l&#10;DLLOyiIARPvI7+o4nSOcRw1x5S/8nHyWepb1WUKpFAJ+tiPCo0Y++0V2w1VGtI66LIADXww06s7j&#10;r89HAGm/VvYCIA4K1Su8VH4jhodKD1ddk5Vb69UKa+XGW/gA/gD8hoPycOdPqZsMwOikGHD6MQiC&#10;asAAgOoxRKRGPNcRHy+AaP8ozxF6WGm5FOelsJXyHpjyHgpXSVnIoSvUhAK4dBaIRBbnO6Q0LuK0&#10;3eT41esJZ+1qQssdFsHDTapGs+IewOEdoA5AaPHH+wQQCUABIAFA1KVIKGsdLCF0FisPndchEUGj&#10;WnmQaFm5kHhbtVRI+UG36jIZwDgDSE4LJgEiZ8+gRFyN7OOYA/bpmkT7YGlv+2TNMNu3NQGHQYu+&#10;NI1nksWPbrKHQtSD5uHNWfYIeDy5Ryv4QaF33f3m8QKHx/dfhh5ZUiEOEyDiI6RxcAp73W2dw596&#10;Cs9iKoDQ4MHVrjz2bFtuu7e+a0d2T7Ed69+wT9f2CAA5nBDlPwAIakOqowaACBwXqoKpm7CUiOAi&#10;NaJQliByFogoJ3Lm8BhgkAE4ZtjfPptpf/98tj17OM3Vh0afNwGP5tpca/EZd/NCAh1o3naA4Pil&#10;QhS+Ejhw/gKI4KHw1X1AoKncHzYCEJRKrEIeah0g0Tbtc49979yg9c1xCgNeOZdv69eOsI0fJVlx&#10;4RAbPeq31qv3z+31rv8BgPyNdQcgAwa/bn36v2LFxcNt1bujrXheP9u7KwklN9s0P5kmsPwKlfEN&#10;wFA3Xo3D+epBsX35QKPRNapb80nNpmU7BVik26FtI23bh73s4/fetB1rulh1CYqgReMg/hogyodo&#10;PqyKkzPs+N6h3tNKXXVPHRnnvd7KSpJceUhxXKrWtPQKWRXwv6OszcdxTQFaM/i9zAYOc+xukwaW&#10;zsEED+6prdjuaaQ5drtJIbZ5PJNinOM8HPU2q79eA0Bw9sofAINmB0gwh4jCVLHawLS+GYh4CXC8&#10;Z1UEDlcYClVJbeCoBYUAkBA2kvMOoHihPNQLycNXrBMkPHxFXQCpx8nWYVIk9bVVwK7C4aH1crhS&#10;IzFA9FbVABEZPo/Scxy6noMjmEDmEBMsonXeEypy/vE5YuUQlEdQEjEEQj0AxK8f2QtIaJ8Aihem&#10;9aEelATHuILQ55E/ji34VW+wq+6N+wgkUYLc0w2qu+ooC1EiBwhlDQDBrmMvhTxGhbVHdlOGslBd&#10;67W9zaHBclTG1gxAmpX38JsWPMIMuIFqwfF35DkiaHSM2cDxXwce17iJq+cCSFS/Dt1ildH5OIeN&#10;TPmNWHH4umicRwQRDxNJcXQojdh5R+DQcgwPHH2AR5y0jqDhYHkBmA7lASzUlVbwOF8RTOtigHSc&#10;00vBQ/mNcF0HSbwO++seVkCCZYGjGgUikxKRnStX+Coqyw7xRxdIUCRxCEvhLMFD6uPM3mBlewHI&#10;QTtTst7WrRxmG1cP9YGGW9aNsD1bxtrR3erplGEXynN5tjhZOc6bmt4EeOCs1NoVKASP33+9zO3H&#10;b5bbT8/etT9+t5JyhZvyIl89XERrdAY/7jwc1DzA8R4A0TxYKwHIKjuyN9M+/fB12/B+DzuotyYe&#10;AgAnAMIZwSPdzdVHFerDjfuSoUbOY5qD69wZhbOSrPpUIpZkFUfHA4BM+8sPs+0vz+dic+y7BzPC&#10;1CWXsgGIkue51nZ5srVfycfUhTdSIeoZBUD8HSCoD5nCWVIe9wHCPQFEIasm4Mp6QUbwUNjKIeIA&#10;mc7yDPad4RDRFB5njqbZ+ytH2IzpvSw1+Q2bOW2g5WT3thEjX7O33v65dX/7ZzZwyOvWu//LVlQ8&#10;1JYtHmqLFwy2yjM59sV9TV6J8lMOKs55fKbBg/PtS4DyFOXxBLWnXNX95tnWVFtglcdTbPfHQ2zL&#10;B71s7bLXbNuaN3hGKIM2WvGuOqpw1EF9aKzF9Yuf2rF9w0MYEXh4d2nllYCyOjBowKm6Z0t1qLee&#10;xqQ0XA6dAZqvT7PW+gCQO6iOu0DkDhC5F73v/H5rEepDAJnvCqS9oRDHOof//3oHh7rQuuMXCFAU&#10;DoYIILHaUMjKcx0ROFQGeKA6PM8BIHQOnc8hIaMeKZDODvyFWgjldRxtHc7X4YHjd4C46gjwqMPR&#10;1v8ra5CxTaGs63K01D1nEp3XrdM1XxhQ8DLkPOJ9dZwrD3xoRz4jgofOHcPCwcC9OQwiZRFgFu7H&#10;Q0+CAuvd1FjHHBoRPDrCT5HFx4ROTJ3AEdXdV3sDX9CIYBJFiQSM627yzVFdfhqffQ17qfVqmbW5&#10;lUcQQXnIUBlaJ7XRAQ0+uIDRfPVMVAIPJcu5GSVWPHQlkAAOT3BHAHFouPJQuAmTipDqkPqQnQMQ&#10;Akn1KVpyYZ32i2GiUFVIjIcuuWEKENTGuQAMT1ZHCeu4V5WAcbEC548JGJc8ryGHLucel38NDy9Z&#10;7lgn0zkozwseUS6iBnDUlAMQHLkA0mFAJOQzwnlUj6ElwCgZ7oMEWQ4AOerqogMiFTLAUS6YABLO&#10;+UJxBPXhAIkViKuQYJrhWCA5B0gUyqoGIsqrHNxVbB+tGGib142yLR+Ntu0bx9iuT8bY/m3jaIkm&#10;40AUOprEc873QYbq2vv1Z4tQHEuBiJLnS+2HrwSRd+wP3wKQ5yvtT8/fsz9/v8r+9vvV9rfPV9uP&#10;X79rn+Pkmutm2okDRbZri/IfKz2EpTmvNr7/O1u/GoDsHOODG88cR03gtJSk7QhdAY2LZwUPWsJn&#10;1RpOxwQ5tpWhUpRoByLnSlEvJ5IASJb9w/dz7D/9MM/+0+/n2jf3pzk4BJCQ95DyAB5uud6FN4bH&#10;nevUUSB6he0dqRLWeU5EKsQhMd3VRlAd0+yRJqBsjtYBC8HjPvC4x353AciDlplWWZJhC+f1t2kF&#10;b9snG9Js3QeJtrBomBXNG2b5eX1tyJBX7O3eL1vPPr+0d94ZY/OLBtqqFUM8j6QXMAkWzx4tCqPR&#10;Ow0g/PqBBuWFrtYP22j535jJnzfXSg9OsJ0b+tvmD3raB4t+azs+6mol+9JNsztIcQgcLZR610bb&#10;jTIAl2qnUG5nSiaEBDlgVi8rPWM97+sX8/ivojZqNVZoCs5tCv9vvTBrCvBA2TTOslvA6zYmgCh0&#10;dR94aIbd+64+Ftj9NgFkPs5xDv/TpTjrMzh9qQ+cvCAigEiBeBgrgMS75UbKw8NWlM2NYbvvF4Wt&#10;BI64R5Wrhw6IxPYCHA1s99Y/dSkPwcPVRgwRHK/AobBVHXWpjuty0jFAXI0Eh61EeuecyAsg6B4o&#10;3WIFEtRIDIq/BgrKxO8pAojgobqgwTXinIYAEIeeAkCCmlDYKaiJf7UcNdiD7xU8Ql37KAwlC5Dg&#10;/nVcBIwYPGFZkZ8YILJyVxvXUR1uQONaTQQOLPbbASCohlYg0MaXLZi0XC8PigQ4+LKDI8DCFQfW&#10;dKXMVYfKxjjhDbEaavW+cezSKW5CCkLw4OIxPKKxGgJDnLOQXTlHvRo4nAUOKgHDVdaFXlW6WYWm&#10;4vAUDlmQwBSS8i65goiWfb22S0nIEdNiP4NCwDkHYLwwOfBYXTgc3ImHujt/nHlHKcfuzjt0oZUF&#10;gAgmASwKbcUqJT5G5xN8FObS+vMOH+6LdQ4arn++8lhUxgABKlg19bPKfXANAcOtox5gUXVaikPK&#10;44BVAZEXy0GNaPkcINmxMRsHPtg2A5AdH4+zvVvGe4JdL6AqPZRsVacy+Dx6IVIef9ip9uTeQvvu&#10;yXL7+tESe/b5Eu++G0Pk965CVtgfn610NfLH74DJ81X2E6V6abXUzbI9WxcAkeW2d9t8O753iG1a&#10;+6Z9uOIt27t1JK3fRCs9MsEqTiVzzTQ+t0wJ2zS+t4xggMQtAkgNDu/c6eQIIElWdTwRZ59jf/lu&#10;TgdEvn4w3XMeenFUq1TH1clAQy+AUhkGEYYQFsoDeOgFUrECEVhCvcDuCQgKVQEOhau8V1YLIGme&#10;AURmUaJMAIcAotIB0jrTaitz7d1FA+zDVWPs43WJtvGjZHvvndG2YO5AK8jraePGv4Ea+Z317fcL&#10;W7UqwT5aN87OnMq2LwSI+2HKkgCQRd4T69ljnj2mDgtf3ptvj28W4rRn8T8ssPNn0nwQ4Y71/WwT&#10;YH5/4W/t4KY+tvWDHjyzbXarVXmFi5S04q/xWz09zXNH6ul28awS40F5erfui7k41wJa+VNxblNx&#10;clM5BmNZDYq2hmmeL7vdPMfutqI62gpRG0F96B0fD/0d54LHAhofi62tvohG3Xy7VnvE6nCoGndR&#10;X4fjrwcA6kElVdE5jCXF4cojhK5k2ialon3VXTfkOlAbOGAPQ0Wm8RwemsJJOyiiZVcJ7qBZjqGB&#10;CQgxMFR6Had6DV+mdR3Q+CuTAhBEymjA4mSpCxi6jqDwb6mQfyuxHrrZcoxbpEAEEM4XwlEsCyaC&#10;QKfQVIejjyM7rFMYSvWO7cChcxnWq2GvdQEY/5apge956Vht+DJ1z3OwjLkfxl8LGtfxxx41kr+W&#10;764usZdauGgLFxNEWoBIC9BQfqOlwwQNgUImOtKqUF03KnC4+hA09LpYwKHS4aGcRgQOWYfyKIkI&#10;xk0ACiW5fWxGFSAABioFhSsygcT3Ayoat6GWu8MgtOqDspDaiPMbIUykHISDAYd9vlxOXKoiOHWv&#10;y9HLcOYdzl4Q8GWOk7IoU/nCAkB0PsCBExdAwroAEB0joPj5yjmfjvPzhnPLBBsHTgyOSCGprOEY&#10;geMcx52jrrJaaoNzugI5E0rBQnmPqtMApFSQEDhQIKWUpYJKAEtl6R6rKN0d6ic3oQJG2cYPhtj2&#10;DWNt39ZEO7AzyY7uSTZN/V55MovnkotzycGZ0BJvm4eiWGRPcGzfPkaJ4Mi+xbE9/3KZ/fCNlMhy&#10;AKIwVghneVgL+/Gbd9lnEa3PmbZ142Lbs2WGndjbC+XTzVYt7WJb1g9EoSSgQhQ+AQbeVRSAVMmx&#10;KTeTGQx46D0mtWe5L1SKuvlWozxigJw9nmD3b2Tb3wOQv8P+8v1s+/redGu5rDcEAsHLel1tHK6a&#10;EiCCqcutlIZAIfWh3lMCiifXVcc0nuMu4LgXmcMCoDwAHA9bZgGTYA9bZnt5H6f+ABVxs266Hdmd&#10;YOt5zouL+lnR7N42d8bbtnzhEMvL6mETE39nS5aOtuTkN23WrD524liGPdCstTxj9bDSiPNnjxdH&#10;Rv3zxfYd8P720VKfV8rVB478BirhzJFE27dpiG37sI9tXPmWbXi3i5XsHGTrlvzaju/m3m434MhL&#10;Ae+cMAHlkdFWxjOrPKVuuoC6KovGWA4NBnXnzseRTfMwlaylfoarjXaHxmy7347yuVXMvRYBiGJ7&#10;dHtBqLcDj5vqFbbA9KKoR7eW2N3mJTjZeXb5wk6cbHVw6DjPeiWzBQKpiUiBOEAUpopDVgKH4AI4&#10;fEQ51oh56ItzqPRzxfCg7obj1XWkIKQ0fBkL+Y3YIhhECkPQcFUheMSGH9Q6KQ439g8t/gAQWby/&#10;QmCexBYEXGEE5dHRy6pDiQSLe1xp/5CbARSR+WBqB0iASeiM9D8DpMOidUFl4H9jeKghH1lQIcE3&#10;y8LwiQgcETDCsnx1BA3BUX5bpcODOiDxxn4ULeqAB+CQXRFAbnCSZi7SjHpoRj00cwMhOR4UhkoB&#10;pJkbb+JhOjjYr1E35zcSwQNY1F+IS+SO4IHi6AhbSXko76H8hW7C4aGbCCrClYSsEhjIqgJYFJbS&#10;vlp2RUBLPlYUHh6KIBJMAJGyONahLuLuvDI5czn4EKLC+ZcFxx4gIlAEEDgU2HYhqtfEwFAOgvp5&#10;nLhg4fsDGt9HdZy+w8iBo3NHy5Q1WqfS8xiqCxrAIwKHABLgEaya/ULo6lCARgc49vsLuGQODMAR&#10;18P6eDsAObUbp7ELEO2344dW2kerUQMfjvBJF/dvT/Q32x3dl2ynDmssRg7PJJcWaYHdVIiCluZn&#10;t4pwcAvtK1ciCme9gxJ5x3MjP6JIFNKK8yE/Ude4kW++WGyP782zipJC27YhBwXS0zav62LLF/zO&#10;1r3X047uHQtENEXJBB/joekyaspTuHaqJ/evXZhkVy5k4Yjk4Ca5EjlXpvBVAEjNaSmQ8Tj1bPvT&#10;N9OxGT4S/X5jbnjvuQByJVj7tfwIHkDiWlAbUhh36mlVO0CmAg2N42CZbVoWQFTX1Pd3AYfmebqv&#10;sJVDI4DDpyzHPmsFIq1z7D4t8/st6ro6y/ZvHYfyGGbvLhtuCwDJouLBNjHhNZs/b6Bt3pRihaz7&#10;8IPB9jnPVVBWuFBlUB2LvdRgTa0LMFniCuVh+zxr577rcPqlhxJs76eDbdvaPrZhRTfbu7GnHdvW&#10;3z5Y+LJt/XAk8DhqVSW5durgMA9bnTwyzhPmp48l8DvhmSt8WJnugNaMAp73qC3AoU3B2aE8opCV&#10;FIfDA1P56M4C+/zuQvtM7zi/tYASsAEPvSCqvaEYBzSP73CN5xyuCx44Sw8vSUHUSUnUhJyGIBGF&#10;sGLlEcCBueKo8XDXi+lHgjk4cNzXZZxf4AjAAAo4Yb8upSfFI1jUARAln32Mh5ZllyocBB0QwZle&#10;pqF6RS1tz7/i1/BzCvkoz+AA4Rx+nmjZFUMHCEI4ypWFAyVscyiwn0+J4sud9hM4sJAcFzBiAxwO&#10;B11bFtdjUETw6ICBZumQlbKNZUq9gdUhI7g4PDBBQirDLdQdIA4MwYJSdX1+B8dpfLZCVwEagof8&#10;sPtuh4eiPifsJV34BtbIyRq5kSbAoHqT1rHs64CKwNIoWHDxQDbVuQku2oB19A0GGCHx/QIYslh9&#10;XPVcRQwPgSOoj8tVJQECOH6HQGS1Z6UaFPcPTjsGgkOEfR0UDg1BReqiU+mqQ+DQMQIFDl3Om/Oc&#10;K0Pa45wDNAI8YlDoWgoV1Xip/aijAM6dxqHTwtc6N5y6r+90TLXUAPsoxKR9lZ/wfTl/AIP2Vx1w&#10;lAENGcsxMOL6Wc4rqz4T3uDoYSrOF+AghbEXQGCAQrCo9G1aH/ap0rpTsl3st9PPfWDnfPvovUG2&#10;beNY27s9yQ7uSESBTLTjB5Ot9Gg6187BAdAivT7dbrfOw3EU2eO78+3LR4vtG4VUaBE//2KZfafR&#10;6cDiDyiOn74NABFMfv/NcnvGti8eFHtsX7PqHtrxln36YRdbNOe3tnppNzuwfYSPoNbrbMuPJ3rL&#10;uPz4OJ6D3uGeATiyAUfobqzwiiBysRylchrQnJ6IJVvVsfH2xa0C7331p6+n2e8/B3rX1HU3h99t&#10;LvAI81G1ev5jsudB1BvLcx4a+1I31dqlTICFSr1+VfC4pTEd0aBAT46jQJQgvwc47rXMBBJ6WRIQ&#10;4bMJIjK9POl+ixLLs+1O0ywrO5Zqq5cPsdUrRti7S4fbxAlvWE72m/bxR8PtTitAapuCeltmP/Lc&#10;NEHiVz7OI1iAxwLvAef5j2j903vzffqYFpz7xfJ0O7FnlO3e2B8F0tu2vN/djm/vb3s29LCVxa/Y&#10;x6t7cA9JVnp4JDbaTnlvq/CirjMnJjg8NFCwpiyD/0iW1Vbn8Nxz7fJ5Gg8X8nCqUiQF1oKiagMk&#10;N4Gi7DZAuaPQFb8L9b6621rIcpH3uGqtL8QfAI/qhXa19phdwylewyk6QOL8R9SLyqcbcYUhFRJZ&#10;AwBhWeulUrSvelp5Al7wiMDhFgHC8xZcJ4AjKiMLakOKAVCwn4Ahux6VXo/hgQ8LHXFO8hwoPTqC&#10;/8JB1+F4XZVwDk9g+7kjoGidAOHwwPF3GOsAiHIb8Uwcrip8me0y7SNQOCAw9gvKQteR41cd66Qc&#10;YpURlIVgQunbAIdMAJFP9nWRn47BcSEoDKmJGCDBXwscwbQtTi94yEqNfp5HsFCX4vAc9dmS0OCn&#10;gf9SI7KlEbUQYAEkKOsvneTip7jZ03yYk8hm6rL4RikD/XRDGHCo4wuIbybckKhVQlni4PCxGiKY&#10;J7x1I5RSGVgtiuESrfAXPaAoablrUJ6AIaescM05nHFQDNE+2h5BRKoigEPqQscFUwvfwcH2AA45&#10;ZeUQ5Nhx+tTPCQL/k7EPwPDttPxrvC5oABCtAwoOCLZ5Itvr3OcpHDiO21v/J3HgJ/cClCjJ7ZAA&#10;CA4ILeteOC/rZFo+yz3FwIghIuusPCo4ZwXnrnBAAA2Zb9vTSYlouyCzm32ByMndnGefbf84zz5a&#10;Ndj2bEuy/QDkMCrk2P5kKzmSynmy7FJ1Hn+sKdbaEFqgn92eH1SIO7hFDhBNa/J9lFQP8FjhvbQE&#10;kN+7Ellm33y+2Noa8u3wrp628f3XrWj6y7a08FXbsn6AHdurCRHHApgEQIIi2TvMTh8dxbXTHSDX&#10;Lk7iD6z3mCi5n2NXzmbahTIgcmYiBkAAzhe38+y//mWx/cufiu2nL3F2Vyfxp8nhd4oKkQIBHDLl&#10;Q1oAiMo2lIhetypgtGouJzfgw7pbAgvwuHlDcf8pqIkZpinKb2MOD9RGgIhCVrNpec+xh6iPe0BD&#10;4LjF/vea5/DfmGKb1o+1FSiQaZN7Wv6k7oCkn13l8/zL3y+1/+cfl9k//oSC41l965NUBkgoWR4g&#10;ssi+ASzfej1s0/tYbnJ/ddWTrOLoBDu0fahtW9fLtnzQw/Z/2stO7Bpgm99/05bOfsU2r33bSo+N&#10;4HlqAko947E+r1h5SRINBI2z4Ts+O4mGwiRXH1fO5wFr5UKUE8nFMRbQgp5qepVxS13ofdXGb+Fm&#10;w0xgQakxII2a44p7uoEqatAcV3P5T89COX5q13COV3GCAkgIYQEAgUBAAAwxTFyJSHEIHhpZLnAA&#10;FzffNwAkDlu58ogAEQDyrywChuAQwlRh2Q2H7L2pLspUj5YFEFrZYbCxOuZQ4ji1LBWifZT7kHkC&#10;ms/VAQ8vA1DiaZg8gR8BwuHiwAgAiesdsJCikAkGXCdAgfW+HKDhUzbhk0MICn8rQKAu5Je9FFDU&#10;sHew4L85nyZBjAcCOrii0oFFqTF7Gvgt6xgEzrP1AY3azn2HN7uqXmHh/SCykMMJn0NADNtfuiGA&#10;AARXHdykygYBBAVxAzA0XIwBovUiHCV1VxsOD8FC8bEgc+oo6yhDF90TDoxrwOJap7iZpM9lDexT&#10;bykPWUl5BPURVEMAiIAi1VENPGRnPSksFRJCQ54PASahrnXR+khpyIK6CApD3WAFBwdI7Pjd+cvC&#10;uhgg8bZzbDtXSh2rcUhg1M9yP1U4cAHjLI76rPINAkdJZDhsOXg5+pCbiHtKBWioXsX1AiAElDhU&#10;FeU0AJaP8aDuYSquo2s5oASPEs7v11GOI1gV9xEARimICCCCWAQRLZeVbLG1K8bZhtVDbd+OiXZ4&#10;LwrkQIqdOpYBdLKspoLW/4XJ/EhwIjiQO804zjZAcrfIE76a6kTjQr7v6JkVuvf+oRNA1Lp+/tVy&#10;+/zBfP6Mqbbuvdds7tRf2sK5r9p7y96yHR8PtiO7RqFExgGT0f6O88O7BvFcEh0amlupEad/4xKt&#10;YuVE1EsLFXKxXABRLywAcivH/vEPc+2f/lhsf/5mFr/bDLvOvo0ARAqkOQKHSp/879pkYKFpNgr4&#10;U6iFPYV1Bfwp2M42n1nWTSAJdrtRXVen+zgP5TkCRABIK4qkdSbgYBv7CB4yhbKunM21bZ8k2uIF&#10;Q21S+hv27rIBVo3j/vGbIvuv/2m5/V//sMz+/vuFgFhzXmm0eaQ2gEaYvgSoeH2R98zSwML7LXpZ&#10;Vq7Vcp5T+8fYrg19bcuaHrZ9bTc7vnuA7d/Uyz5a0dWWovL0KtoKno/mDivV5JPAtqZMY2tQHEqg&#10;n893YHivq0uUtQVWz3d946qS6Op1pRCWoDHD2m8IGnPsNopDSfRbGt8ha2K5qYhSPe+K8APzcKRr&#10;UA9VqIgQigo5DvWsumKtLbLLPkVJu6z9mt1sv263267brbZ6a1dPsbYrdrPtquklU/F8WD6lSfNl&#10;zlEb5UnisFfoudWRNwE+zRqhfh0wybTM+paO18qG3lweQutkPqIdwHmuIspdeL7i+ln2rwnzbvms&#10;u6zH4nVhFuBQ9wkWNT6ugeVovb8YT7MNN13iGdXy7GrtVsslu6mp6Ll3f1me9sFusZ/stjo9NGkZ&#10;i7a1NelaMr1vSee9yPfS+dUZmsyW+1LIDHBo3iqFtzzH4aoD/yw/HCmJq1Un7eJpGtKl+LlT+JgS&#10;GqPH8SHHdlvZ4Z1WenC7ndy32Y7s3Ggndn9qJdix7RvsyJa1dmjTGtv/8Qe266OVtmvdu7b9g6W2&#10;ecUC5UAABGqjUSoEc4hQNlwosXqcv9RFvYNEPasiY9lDVFIZqAuHh99kUByuOjxephzGMcARSp8X&#10;qiPfoTyHANLJKo6/AIiHqQ5ZjZwqjtghgvNWiEmAUF5BkHFICBgOEy2HHERneITcheARLDjmYCHU&#10;JIcdwSRaPuew2AM8BAxZBDFMDlmwOCuHLscNLKpiJ11Cax/nXl6yk2XlIAAI53oBkACpFzCJ8x0Y&#10;9+aKpGObQmQBfA4d3bPDJFIdnFul7kPr/XNwjJSGPkso2eZJdYzPU11xwE4c/MDeUSx+5VDbu2OC&#10;HQEiJ1EgmnSxuiyL555NS0lOFmciZ9o00x7pDXMam6AwyxN1842mOHkaxos4VCiVZBdYBBjN3vvk&#10;QbGVn0qwWQU/s8Lpv7ZFRa8Dke62dcNAO7pnNDbSDu8cZvu3DrBTh0fRytKLr3RtOffJ/NZoLauX&#10;FgC5VJGCEknmh59gX9+dbP/w+znehfePX82wxgsZSOt0frfZASAc24QSaQRGmuBPy21yjmpdXxM8&#10;FO8P17ghxUJdvY5u4ThlmublVkMAxM0b0wEp0AAiHeEsYKK3NGq73q+inkp3W2Y7QD5ZN9bWfzje&#10;X3FbfSbDntyba//w42L7b/+00v7ff1puf/leKiMMFNSAQQHEpy7xAYQBILF9fnueh9I0NUsNKuLw&#10;1iGAo6dtWt0N9dHTju3qZzvWdbf3l3axlQtexyGMdTt9dHSAh+eXwngbTWXjSkPguKi8hyZDDGqz&#10;tW4GzxxwKGSFyrjZhNLQYMGWuXYb8xHmjYVBeQCRm41FOK/5tGwLOed8vuPN2BErP7mfhpP+W/q9&#10;orZLj3hZdZr/XSm/49NHeCZHMdZj1WeO8Zs76vVK9i0/dYjjD/L/2Y9yosFzYp+dObaPz7PXSo/s&#10;tjORnT6scg/rd1upO78drNtlpw/tdCvFTuEQSw/ssDOHWH+Qdex3kv1kJ/Zvs5K9W3GYW4HyVitl&#10;WXaaY84ckm3zUsvV3I/+h+XH+V9jcrpnjrAeB3xODTatwwlXneD/eGynlbGt7CDHH+Ccezdbya6P&#10;ccTr7TBOeM/GVbZr/Urbvm65bfvwHdu8erFtXrXItqxeaFtXLbTN7823T1cU2ybsk3eLbOOyubZh&#10;8SzbsGSWrVsw3T4sKrAP5uba+7Ny7L0ZmbZyarotzUu2JZMm2oKsCVaYNsbmpY6xwpQxNjdlpM1O&#10;Gm6zJwy3WROG2eyEYTZj7GCbMmqATR09wApG9bfJI/tavlt/mzSsj+VgecP7WT6WM7iXTRrYw3IG&#10;vmW5A7pbHpY/6C3LG9jVcgd1s9yB3TQSPQwa1LgPjTi/VXfWtK6NdT7iHMmlRLqPPPcxIerSi1S6&#10;KkmEfFIPLck0SSktI5VcUiGnZJJVHgpzC9Kswzricwp7hSSOYnBSL1I1Cnl5PqTiEOpE81rppVCC&#10;FvtwjPfu0jJQCxbWh66/bFPYDLhJkrpM5XxuUkDq/QXQ4mlFNEeVZu7V8hWf9kR2FOgd5z6kpLQ/&#10;63SM9/qSglKiP6ipjmlMNOo8mmPLBzSy/yXsIvtdQiarXosKuyRTLNG7LZ9CPp9inxKOY9+qE0Ay&#10;dO31zgJVAaxKzHfkWQBGUD9SSAAHQFRJBUWgk1UAs/LYTuzgx8+f6ehWILfTNn9YYAvn9LKVSwbY&#10;5vUj7eDuCVZyOIV9M/hTZ3rr9IZi4TjRNnVZvTnPHt8vBiCLPPSigYYBIirDNCcyh8hXS/29Fs8p&#10;v3262J7S0t69bYhNnvQfrGj2q7aw8HV7Z+Gbtn3jIDu0c7jt3z7E9m0dZEd3DaUVlWs3lY/Aabeh&#10;Em5cyrHL6uILPK5UpgGJDK8/+2yKq49/+uN8++PXs1AZ7FeR6gBRIt0VCMqjqRaIRNZ8eTK/YxRI&#10;NJ9TmDU33xVPDBVNzaJZimVSIfdQYHdwprcBiBLl9xW2AhSxKXx1V3ChroF+7XXT/Z0se7Yl8N3n&#10;+Ojyrx8W2T/9ebn9j39+z/77vyy3v3s+3751tRFNlhiFqwSMWIH4NCZ6FzqgaruWT+MqGWc3wnav&#10;721bP+xu29Z2teO7+tuBLT1RI13t3cLf2kcru/F7mIDDBSKokBqptqpM09iaS9XZ3I/UZQ5qIYSp&#10;blwNva5uNc1xpdHu4EBpNM2lxSxwSHkADpVNhUByHvvMxQppmRdbQ20hrfX5tm1NmqUPfttyh/e1&#10;ScN7W/bQt3FGPan3suxhwbKGUg7VNmxYb8th35wRfSx7CE6KbXJcWp855G3LGNzTsnBeKtMG9bRU&#10;6h02kGUsjetlDO0Zjue4XBxg1tA+WD/LGtKPc/ULDpHr5bI+Zxj3huVi+SNxjtxnDveVx33mcZ58&#10;7iFPNoQ6183BcWbjOLNxmlPHDbZZSSMtf0RfK+BYWT7nnsL9TxnZ26aN7m9Tx/S3aeMGhRKbrnUj&#10;+9jUUf0o+9o06jNx2to2ZUwf3z5j7ACbMQ4by/5j+tp06tPGDQzr2G/GGEr2m8V+ssLEobYgebgV&#10;ThhixYBhrsqUEbY4c6wtTh9nCwBHccooW0i5KG1sVI5h/Wgr1P6Jw2xe4nBsmM3V8kTOhc1NElyG&#10;uM3V9gkjbK5gA2Bmcv8zR/Wx2bq/EW/b9JHYiJ5enzGih71UeYCWw75PrfLQZqs6us2t+th2O3cc&#10;O7bDzh7ZYVVHdlolVgFZVZ49tsuqsApoW3k81KtwTpXHtQyFsXLWlR0VjXfamcNqBexAJlGK8Nhp&#10;CH3qAC0A6F+ydxO2xY7v2YQT+djtGDLq0NZ1dmjzGju05QNsjR3e9iG2Fltnh7ezbetaO7j1QztA&#10;eYByH/vs3/yh7f30Q9stubV+Na21Fbb1g2W2Bcm1Zc07kJ7yfagP+TetXGCb3pMttE/eK7aNK+bZ&#10;x8sL7eN3C20jpbcAls+zj5bOtXVL53j5EeW6pbNtPS2CjxbPsLULp9va4mn2QWG+vT8v2Oq5ebZq&#10;Tq69h62ktbByTp69MzvHls7IsqXTMm3ZlIzI0u0dWhDLvZ5miwtSbEHuRCvKTrS5meNsTsZYm8WX&#10;P4sfxZzUUZQjbUbyCJvBlz4zaYjNSBxi0/lRzeAHMJ36tIRBNnlsP5s8hh85P7xcftw5I4Llju5j&#10;k/ghZI3oZelDe1jakK42L7+3LV84AOtna1cNtW0fj7N9KBKFtASS2uo8nOs0GgYzvJV6lxb45+ra&#10;+zlgUDdTKRBUhtTH8y+X2k/fLrc/xONEsJ++UzjrHUCyzL56vNi2bxpoU/J+DkRes3kzXwUiXVEi&#10;g2zXpwNt7+aBtn/LAKCcgkNWq56WPw78Rm0O0EgDDgEgVwSQ8ok44Mn2z3+ab//yt4vtz8/meZfd&#10;K9UZAEfvf0d1YIKFQCF4CERNgKJNoEB1+ISA1zVYrsA0DbkDhfVSITelQOqno4SUC0FZaPCcQnmA&#10;5D6tcoFE+Q4ltu95WGu2T3Ko94FrenzlVO4Clid39XrXQn9F8H/5+xXAY6X9j/8sgBRHAEF5aOCg&#10;VJ3MQaIBhIscHkrS322c7mG5ymMJtn/TAODxlm1a9bod2taT/0kf27mhu21c9YatKP6VHdk9yMpK&#10;xvLdJaDKgUelxtJk0zgBrjKfiZlno5HlDTOByHRAoO663DPQCPDAWI4thK8CQBS2kvJobSiyxquF&#10;KJh5wHweAOhiKb1esYy+r1salq6yz+8stfdrltb7d5be7w2WX7eMPm+EbVhGvy4sa93rlsl2lens&#10;n973d2znmL7s2+9N6l2wNyzVrYuvy+jf1TIGBMsa0A2jZTy8j2UO7G6TAIAgkctyAATAAjaZg4EB&#10;5aQhvWl196OVzf+BfXOG9OiASM6gHrSsZW9R70brG+tPS5vlWeMH20xAMnPsIJuTMDQ4Y5zwHJz4&#10;vCSWJw6zQv6bcyeOsGL+q8XJI92ZF+Hwi1KG2/y00awfY0VsK8Tpa19tL04byfYRVsQ5CjmH9i9O&#10;5lxalvG/LkocbPMSBgKOgbaA/33xhMGsw9mzbgb/95lAZxrOfgqfS7CaqhJAT+EzTgGU04b3tGl8&#10;ximAfSrlZH3mId1RGDwvPluWniPPNZvnl9mvq2X2fdOy+nbls3e1vEEoj4FvojzetJwBb1h2/9dZ&#10;/waK5A3Wd7GXpuJYpo6CLiLjaC6O85nMRUXi3MHIFy4qMk/GCljvN4Qjkk1l/2k6XiTGCrjhyVgu&#10;++TjqHL5UnI5LlctDup5/oXSGuGLzOLGs/mSsrm5bH4EmfpB9H/TfyDp+oHwIfSj0wdL79PFknu/&#10;YRN7v27Jfd60ifyYkqmn9uKHy3IiP8ykvt0tEUvo1dUm9O5uE/q+ZQl9WNenm03s180SsQnsm8wP&#10;IpkfhspMfiwpft43LLHn72xir2CJPV/lOq9bUs/XLOntV72c8NZvbUL331DKfm1J3V+2pG6/ZN0v&#10;bHzXn1lC15/bhK6/sIQ3Kbv83Mvxqnf9JdtYj014E2N5AvsmsS2JMpFjE7Xc7Rec85eW9FawREzn&#10;TuQaulbKWy/bxO6/suS3ZCz3YJl6EqZ9k7Qd07kT3vyZje3yH20c5TiuM7YLJdcfx7nGYqO5hxGs&#10;G9/rVzZ/Rj/TALiVSwbZByuG2vo1w2zzxlG2a+s4O7ov0SpO0nqt1Iysev+DEswh1q8XUX0pBwhI&#10;nj9d5iPWlQf5E+D48/OV9rffa7T6SjflRjSG5Gv23fLxICDyC5s1/Tc2Y+qvbfH8LvbxGhzhJwNs&#10;9yf9UE4JnH8mTlkQwYlfzQcM6Xa5MtWuVKVaLRC5VJZkzx4V2D/+VAhEFtjfflfoU5DUn1dPLI0F&#10;Uf4DGKAwmjleqkYAEUgEEK0XMDxsdX0qSkWqRCGvAJZb6sbK52zF0eplSfci1aGeVjFEpEy0TqGs&#10;B23A43ahPbld5AD54k6RPQUAmp7kye159sOTBfZf/7ISgLwHQFY4QJ4BEH9lLeoswANlJwXitsi+&#10;uFXkXYj1OWpKU2goDbata9+2je+9YdvXvWkle/rbvs1v2+Y1b9jaZb+1g9v7W+WpcXbm+Bg7r15r&#10;FRppnoHyVqIcCKM86vj89agwDRhsRilp3IeAIYUheMgUrrrN99sZIlIkASAKYc235mtF/B4U9lps&#10;q+eMtMTuv7a0fsCiD4bzzxAQ+I86GIBFFk4nC4eT1b/LixLz7Vgm9Yx+wIRjBJuwDlAIFpG5X/Bt&#10;7It/yMTSVfdltgk0/GfT8AWp/IdT+D/LJr79mk3k/5vw1ivYb218t9/wf/2NJfBfVn1c15dZftkS&#10;uv3aJsioJ1Im8R+fyD6yNI6XU43Pmcb5da8ZQFKW3udVy+SzZwmeADP57d/6MQ5EgbXXq9Rf4bjf&#10;Uv6G5Vf8mLTe7Md6384xqazP1Laev/H9szn3pL6vWQ7PL28gznvA77wuJ57Jc9RzEmgzBwIAHH0W&#10;/izbDVDiY+XD5bOny7+P7ofPDjYdNSOlpNBVHqBxQ13lsa/7b1RdLufIFXBRYXmcM4drZA94k++s&#10;C+u6WLa+I571Sxm9uFnZ27+2VJyRO6puOCUc2oQ3/yY4tm4/Z/0vfXsqjiv17Zf5kPxoMB2fxYPI&#10;7v2qTeIhZujDcy6VHcbDyPQHpQf7sh+j5UyOy6Se0ZMHq4fOcenU9UDTWE6n1BeU1us1b+Gkcox+&#10;JOnceAqOPbWnWjtvRq0TwCIQvE3Lp09XS+UHlqIvHWikAac0fmQpfHjVM0RatTKAYwrnEjQECdVT&#10;9ONgX7WgkrnuRD5TMpbU8xV+PNwD95Sqz8H96AeRwj1P5Hkk8yy85Pmk9Pg1+8q0/Te+TyrrZCk9&#10;fuXPzZ8f+4fnyXPtxXL0Xfh5eU7JPDsdr3Om+vlkv/F9Uyn1LHVurde+ydSTuYZAI/gk8L2NByjj&#10;sPF8j+NYLxtDXTYaiCQN+IXNn90bNdDfVr8z2Na/P9w+XT/admwZZ3t3jrdjB5NxTJryAkdUnWt1&#10;F+WUNRvtDHt4a559Ho2k/pJSjlDjQzTI8E8apQ48NPWJA+Srpfb866X25H6RrVlJqyfj39nk/F/a&#10;lIKXbcmCN+3jD/vazo8HWvnxsabJHT+/o9HOOLkruXatJh1wpNjlqhQva8uT7Mt7OfZ3GoX+Y5H9&#10;9I0m9ZvhoJDK8G68WNzLSr2y1IpvRGnoTYytV6VC9DkmuwIRSOSoPdnO8k0BpA4VoqnKGwFI2zyH&#10;xN1mgQ1oSHm4RV16UR6aq0rg8BJwaGp8zS0mgHz/RbH9n3951/77P6+0/+8/80y+RoEACgeIh7FC&#10;byupDo06/5znqjEn6mJ8uSrT80Rb1vW0j1e/aR+9+4od2dnXjuzoYzvWd2H5ZdRbL6s8ORZ4jLYa&#10;1JlG9WsqGL047Iq6RDs88j3fEYzPDkD0Yiolx6VAbkc5D3XPvduqbrqhq+7d1qKO7rp6u2Dztbl2&#10;tWYm8JlvlUen8bvjN8hvNhXTb9NN/xH8QRomB5omRyrf4MpDoJDykOOVoSq07CboCCxaF5yjw0iQ&#10;cPXB9gGCEC1kVx7BsnGemaiQSWrwYlIkuTjPPDnCKIyVPVhhNEoUyCSFtRRuo5QikSkUljW4p68r&#10;GI2SHz3Qw2KTR+Nsxw3y86jhO0mNYjWUaTDn0bLPG65r0MBWy39M2Fc2c8Iwm5k00mYmjqA+3GYo&#10;F4EqmZc2xgozxllRZoLNTRtnc1PGWmH6eCvKwLIm+HpZcVaCzc9KtAWySck2HyvMmmizMxJtTuZE&#10;m5eVSj3ZinPSrTgvwxbkZ9rCydm2MC/bFuVPskUFk2xxQQ7bM61oUrrNy07lmGSukcL50m1OaqJN&#10;TRxj05JG29SEUXzOYZY/aiifZyAg6o266wmk+Z/257kO6IE/lBoUxAXt8D1lUb6U1fvXltULp84P&#10;IV2ODFCkYSm0hlNwQlrW+nTfHizNnWAASarqPX7px2dBV23PwJFl8UPKlKPEAQYoYAIG+wRwiLbU&#10;ZTqOMjhVHCPwSKEFkEzLRqaWtZxjijtu1AHbkwHIxB5y0PxQcfoTUQZJajHQykjGEnGU3ipnn4ns&#10;n8R5VcYKYgLnTcDCMsaxapVM0L6AYzzbxtPyH8NzGM95EiKbgKnV7y1/rpHYNZRJOPlEtvk67cOx&#10;4f6BskMF41kmv/ULnDww1rOW8fxStMx3kKpn7CWfxa8RPncS25N5rg6QTn9UQUWWxvN1oFEKbgKt&#10;4KvWoMIFaXzRacjOdFp6AmkGCiyHH38WMjYDFTg3f4AtKuxjS+f3s9XvDraN60bazm0Jdnh/sh07&#10;kGynj+m92HqTYb5p+ovma0osz/QeWg8VtqH1re6tn92aa989WWw/PYt6Zn2rXlnv2A+yr5cBkSX2&#10;/ZeL7LPbs23xgtcsNel/t0mZP7O83F/aovk4x/f72uFdw3HW03HCOGwAcuPyJKtFeShsJXhcKhdA&#10;Eu3pnUn2h6+m25+ezcERayDfTEAgIAAPylbsDs7/Aa1pJc9DHiTXw0uCiAOE1rgrD98/ViWTPfci&#10;eLQpFKXch0Zjt3ONNg0c1ASCczCNRJ9jn7UDUZTHF3eKuWdUB+WXAET2BRB8cnuOff9knv2Xv1MX&#10;3nfsf/zLcvvxaaHnOL5DkWlqfJ84EXg84Tk+RsF8BpRu3ZjmANA7O7au72OfvP+WrVn6mm1dpzmv&#10;BtreTW/ZxlW/tl2fdHd4lB0bZefOJNql6jSOywxjaS7ozZM5AIPPCEg1XUlz/TQv9bbEeHoSwcKn&#10;Z6f+4Gaxf16Z5rnSQMG7rcXWUjcb5aIJEmfbtYuzrb1+sS3O6UMjk8al/ID+v/pP07LOUIuclnMW&#10;Joi4ARCBRKDIFgQ6HNGbtKhRFJSZDhABQ6CJwKJ9XK1ItShaATykYGJ48FtWJEPgUKtbIZkcysnK&#10;UYwaiGNXa3uITRk71G3q2CE2fdwImzZuuE0ZM9QKxgyzyaOGWMHYYdhwK2D91PEjcfhjcayjbebE&#10;cTYrdaxNAQTTUxJsRnoijjvJZqdjacFmpiS6Q5+XlWbFOPIFkyfZ/Pxs6llWmJtphXmZLOPgWV6E&#10;LdAyTrx4UoZbODbV5gCEuZkCRYrNoz5H1+DcMyeOt+ncx/Qk7iU5wcupCTh/ADAFyxs30nLHDLf8&#10;sSMtb+wIbLjlAIPYJo0YbNkjBmGDLWfkEJapD+tv2cMHWM6IgTaJesbgvviCvkCyLzAVdPvwPEMI&#10;UBGpHIX7aHBnqfHN96XvIguf8lLW2zh/LK2HYPEzS+n6M0vlR5HaDYDQcpVNZJ0shRZtMsvJ2gdH&#10;mCrAdP+5pfdgf44XSBxAlIKQ6ilsn8h+SZQKv/g6QacDPi9a5153cAQVFENE2/TD1A80BSC4RJRC&#10;oJTsU5w1A/WR3kthLbVqcJhynFIvbEujlZOqkJfqmGKzydhEnOxEnO5EKQ3qST1fdZiMByTjAIMA&#10;MvrNX9ioLj+3sSyPefOXNrbLL9zGsX7cGz+zcdTHdwUyPLMxXf7G14/vKguhpAT20Z8sQYqO5zae&#10;fRJQdh6ewiZ0YzumusJVCToXppBTAtf0UJlgIoBIzQCIdP6YsjQsUzFJ5GXO4G60urpZ/rCels8X&#10;rkTftHGDbYps/GCb5XmT4Z5LUe+MBdkJtHzGWTGtmaKs0VY4vactLOyFGuhrK5cNsA1rh9m+XRPs&#10;6L6JdvKw3q2ebpdrJlv95aneQ6sVB6uuq+qJdLtJA85QJc3TXTn88HSJw+PHb5aiPpZSLnOQSIE8&#10;/wrAfL/c7qEyPkCJFM99xWZMe9nyFdaa+YqtXdUD551DC56WcdMUWruCl3pfJXk3XvXCuliWYF/c&#10;zrbnn0/GpuK4Z9p9FIiHrFAe6por0zu6H6IcWusKAFHIgTgogIbnRS4qtJVrDVIuUi04WocPANHn&#10;U3hLCfSH7TjSSIUoia4uvQEgQYHI6T9xgGCUT4HHV/e0LLjMtu8A3D//ebH93/+41P7bPy+1H57M&#10;taf35tmX9zX7MWoFpfL4phLyU63d3zEC8C7nW+nRBNu2sZ99tLqbrXm3i61d8Ts7tre/HdrR27at&#10;e912fwo8SsZYOXaubIJdBh71tQJGvl27lG0aS6MOAs1SYfVAU8a5W29Mt1vqTQb8NC2JYHGXz/bo&#10;9nx7pJHmd+bTMGB9WxHqa761NcwFHrOt/tIsgDTbE+en9uTyn/sV/0v9N2kE9n3Fsvk9ZgOKLOpZ&#10;fX7rZWY/gNKXxmNf/r/6D7NdcMkeoPB0BAgPUykX8jsPz8gxZbMuDnNly1n1C05LAJk0EANCuYO6&#10;Wu7g7pav3/3gOG/RnTIkvwUS5TbycITZnhSX9WSb8h29gA11zBUKCiSbdZkD3g7GfmqFp/dX+TaN&#10;LgA1FAeLWsnEsnCycrSZOs/Q/pbjSXsl6pXI72Pp7JOK003mPBMH9rI09s0a0pf9dTzHckzmkH6W&#10;gaXjuDNx3H5eOW4cuiwHB5+l/QaHzgE6ZhL75XAf4Vpcc8QAmzRScBhgGWxP57hMjssWGAQK1XXs&#10;MMphAwFFP7+uLHtIf4BBnftL53Ok9uthyQr59+6Kf+yCb3wDhfm6hwEVwk/ANyb2eIVG+av4s5fx&#10;gz+3/x9RFxo9LoGvdAAAAABJRU5ErkJggg=="/>
  <p:tag name="ISPRING_PRESENTER_PHOTO_1" val="png|iVBORw0KGgoAAAANSUhEUgAAAQAAAAFACAYAAABTKqIKAAAAAXNSR0IArs4c6QAAAARnQU1BAACx&#10;jwv8YQUAAAAJcEhZcwAADsMAAA7DAcdvqGQAAP+lSURBVHhe7L0FQFVpuzY83/f9p895z7yTzug4&#10;FqASInbMOKOO3d3d3d3d3d2BAbaCit0tdkt3SuP139ez1kbAtWGD8KbPe+6DA5vNWms/93Vfdz5f&#10;fF7/WMvZ0/NfX08dW9C3f/8qL2vXa+lTskx/38pVZ/pWrbXB95dqB7xLl7sQUNzhRmCRovcC8hd5&#10;Epjf6llAfqtHQdbF7gWUcLzuU66Su89vNZx9qtZe7Vfp98le5Sr0eNOqbQPfUUNLvZg+/fuJwP/V&#10;/9Tn9Xl9Xn+N9WLWrP9926KdnU/F3xr6l/9lkK9DmWV+xRwP+NuWvh5gZfc6sHCxsMBCxeOCChdH&#10;eAEbhOe3RlgqCf3ZBiHy/dCf+e+0or3GRn0N538XLIaAwrbJQYWLRQcUKR7sX9ThaYBD6XN+tiWd&#10;fctWnuVboXIP71r1qvl17Fjg1SuPf9cv8fP6vD6vnFg+Bw/+p1erVg7e5Sq38i1VYY6/ndNRKqEo&#10;eVS4KHhswaJIECVNKFAUMaKw70QiRaj0VOgQAwnOQD68zkp9DVWAYIUI+W++L98/TgCEfy9e/m5M&#10;oWIILGKLgCK2wf52jrd8HUrv9ilTYeTr36rV9evZs4B+G5/X5/V5WbKePn36b951Gjr6VKzc3d+x&#10;zPrA4iXuBFjZxkSJosWLsseL5aYSRlA5RTJT6NwUE1iEiUSJEIBMwBBeWEDByj4osHjJ0/6lys31&#10;/fX3Jq/btSuo3+bn9Xl9Xqb1tHP/b72rVKvnV7LCQn/bkrcCixSPeScKnygKT6WKEAtMZTdSwr9F&#10;MYFCpLCHeLIFAYQIYSsB1nbBASVKn/IvV3msd816FW4cXP2f+iP4vD6vf671tkPPvD6/VGvrV7Lc&#10;9gBrh9dhoiC0nrGiOCbrbqRcf6/C+yFLiBMGE0+3oXDxpEBbx9sB5Sot8K5Vq9qdEyf+S380n9fn&#10;9Y+5bk+c+KVP1RqNAqj0VnY+UYWo9ELp6WenUpZ/dCFDIMjF6uwguEhx+Bcvcd+7TKXZ3vUaVcDn&#10;TMPn9Y+0fGrWc/ItXW52YNESj8KV0hdFtCjAP5qVz64Q/OjqMHYQUMQ2yc+u5Dm/X38b8KJHj/z6&#10;I/y8Pq+/r8VUnf+vv7fxt3U6IhbuXYLy57XUm5ES/OXFRpfU/22lS+rX/QVFmFCECLMMsQKUgdYO&#10;fgFO5da+rdeoiv5YP6/P6297verYsYBfmQojg4o63CPFZ9SedNdww+ekiOIo+Ukkny55RZl/tELQ&#10;D7rw3z9a61/Ti/599boP/w6Wf6v34fvxvU1/x+gaclDoJkTL3yFwBhUpnhzgUMrd+9fqLXxu3Pgc&#10;OPy8/vbW62bNivuVrrAg0NrOj1SW/m2uWXsqYGoFp8i/g/LLfxeS7xe1QYh9UYQ4FUNIxeII/c0W&#10;odXtEFrLHqF1HRDWUKSxPcKayFeTNBJp4IDQOvKaGiJV5fW/2iKkXHGEOIqfbisMwUqkgIDDT/rf&#10;FOHfD84nYgIHo+v9RAmX+2I2IZKZBFvHW34Vfun7dvDgr/RH/3l9Xn+99aZ+fdtAxzJLg6ztwmit&#10;6NvTehlt5GwJlYrKRQU3WWZRiCBRxhAHUfJKouA1RWGbOiC8vSMiepZE5AAnRA4rhciRpRE5RmR8&#10;GUSZZMIHiaRM1L6m/r7ptZHjREbL7w8XGVIKEX2dEN6tJMLbOCK0AUFCAKKsgENxsdIFbRAkoKSB&#10;glwvASqHAYGAyixJnDCrkOKOj/wr/Tb08cSJ3+gfxef1ef3llm/7lsX8SpZdHlikuFL8qDT+9CeK&#10;UnhRJtJxWnmx6lR2WuSwRvYI7+iISFHGqGGpFJzKTFGKK98bqwt/TqEiZ1Xk9yLGCpCY3ovvnQ4o&#10;1OsGCzj0dEJY6xIIq2WHkPLFEVxMex4pTCEHAYHViWRYBILAYo7PBAgGMsOifzSf1+eVe+ttz555&#10;/ZwqTAuytg9JFKrP3LbRJs2yUOl1ZQkimNgLff/NDmHNHRBJqz68FKJEsVMU3aTk2VXunBATuKQH&#10;hzHy70GlEN5FYwohFQQQxC0hCKi4goBbToABmZbKHtA1KO5436/qH51uAP+if1Sf1+eVc+vOlrn/&#10;5VOh8oBAG4fXzF1H5c8Bi29SetL7IrKhywqdFz+cNDtCrLuysFT28VQyscRjRIwU8W9NCAoEKB0Q&#10;1H8PFEBoJ4BQ3Q7BwmZ4/wrscgAM6BrEyXu8K2Ir713a422NOrX0j+3z+rw+fXn/Uau+WJgrsYWK&#10;qTr8T/LxZaMqhac/X1hApHwxhDZxQEQf8dtFeVIs/F/buuekpAIEBWbDxbUgO6hlLwpbTItp0E3I&#10;K8/jE8CArgGDhSwsCixVfotvy5bF9I/w8/q8sr5etWxfzM/eaWuoUExurE+K6usBsiD5d0jJYggT&#10;ahzRW6j9aFpJUXwqyD+KwmcmBDcFdPJVXJvwTgIG1YQZFLNRjECBAdlR+mdoobCWgH0UQTb2Ib6V&#10;fxt7Y/XnnoPPKwuLQy98yv7SL9jawT+xQFHVWmu00TIV/p6y9rKhrW0QUrU4wjs7qui8svSk+P8s&#10;Sm8kvHcdDJS7M7gUwlqUQLC4QkFMN/4gz+8TgIAZmbjCxRBYvORF73oNq+kf7+f1eZlfb2rULRVk&#10;63TsXcHiagMZbaxMRRRfWft8Vip6z8g9U3MpQby/pNKP0oUpQcoIC4SvM/0exeh9c0PGyrOZWFb9&#10;O6JbScUKgqzFkiv3QMToWWcidNcShL2FFLFN9C1bacnjIUM+pw0/r4/XauBffMpVGhlcxDaMVj9b&#10;dN+k+LRaZYohvHUJLXpPpTfl1HNaTEpKxaVvPVS+DuHXUurfDCZGjJR/y2sjxsnXiSKTRaY6IXKq&#10;9lX9e4p8nSzCn48Vkd/htavf5/uo95T3ZuqRdQEmkEh/PTkhBEgyApGI/qUQWk/cg+LiHqiqxFTP&#10;OwvC1mQGb4PsnDy9a9evp3/sn9fnJVa/aVPbANuSR5hXzpbVJ9Wn4stXprzCOwjNl40cxSIbUtz0&#10;G/xThIpHBTQpJRVUFDFikijvHFHkFfJ1c0lE7JVrOC4AdKYEoi47IOqmPaLuy9dH8vWpyHM7RL2w&#10;R7QIv0Y9E3kiTOWhfL0nr7suXy86IPK0yGFHROyS99sg77tEZIb8jfEiBBb9OhQwEIRyGhQInPIc&#10;I+geNLZHsP2nMQL2GYRa2SX5l6s858bqiZ9jA//sy+eXql2DbTRfn1Fko01jVlIUX6h+OVH8jo6I&#10;EuuZozRfKbxYY90CR4wRxZsusrIkIneJuIuCXxOFFeWN8hKlDhQJtUVUmEiESHgq4ff4s4yEr6Gk&#10;/j2+D78XIuJvh+hX8jceCFhcEnA4IiCzWQBikQADGQRBwcQWcggQIvgsGSQloA4jEDiIJRdGYKop&#10;MPpsMhAOWOF0pUB7p/MvGjUrq2+Fz+ufab2dOPErP8cyqyP01J7RRslQGNyjj19KqH57zeJHThT5&#10;VMU30Xkqu1J4Uai5Ytk3ibKfEGW/JYouChgtih4dJiLKGS1KGi3KGx0sChqkS2AOi+l9+TdCin8A&#10;mAhhTQQOXztEklkI24h0FVBYJYBA12KEBgiKIRDMjO45K2ICgiECBA0cEFxUZwRZDBaq2ECBYgi0&#10;cYjwrVK1l74tPq9/hvWmdoPSAcUdb7CSj5NvjTaIWWFJKy2PWKCwFrLZZVN/MtWn0g/nphaqy7SY&#10;WFIqEK1r1B3NskeHitU1WXRa4txS9OyICRgIBCbWwO/RtRBAiHAWhrBQ7omxBTIDEzswehaWCgOq&#10;fO4DSyH0D3sEFdLTh1lkcew4jC5iC/8yFTfQKOhb5PP6R13elX7pGGxlG8yhHFkq6JGNoihnYWuE&#10;1hX6O1Ro+acqvsnS049nQG6jKL2H0Hnxx6NFgaLFuqZReCPl+wSJDhTrrcT4558kvN5QeW8TQ/ET&#10;ALvHeEIJRCwVdsCAJIGAzOBT3AQCwXh5fj1Lqs5HNiRlNT7AEeg0BsF2pa75NG7spG+Vz+sfaXnC&#10;8199nMotiChUPOuUn8UpsrFCKtkiopeTHtU32IwWCAN2atPTTx4vSrBalP60WHpayxBaeVF6WlJa&#10;VCPFyoa8EyWPCyqGhOCiSAwpiiQR/js+uJgS/pvfSwqxUT/n92IIQAbvlW3h/ehuQ3SA3Od9AVFX&#10;YQYLBAz0uEHkCHmuBs8sU6HbxVqCMWUQ1sZRFFncgizWEIQICDBdGGrjEPi2Ru02+rb5vP4R1tNu&#10;3fIF2Jc6yD79LA3nkA2krH7xoghr7ag1uTA9ZbQJMxNxFVRqjj7xPKHDB0XpH4qlD9b8eKX0OWjl&#10;3wUVF0XWFP6dvK+vrxPuvq6EM8+qweVBHWy92xAbbjdRsvlOYzjfbwC3xzVw7cWveOldFuGB9gIM&#10;xZEo7xEr4GH0N7ItBAMymwgBAl+Ra+ImbGUQ8RNZAQOwenwgpKadKiZS8wqMPlszEpNfQKCIbbJv&#10;uUrjAPwffQt9Xn+v602jRqWCijvey3Jun0E+AYCQqraqs01trOwE+ITmq6g4g3lrxNpfEIrvLZue&#10;ChAm1j6HqT2VNVEsObMBj95UwAFR9vnX2mDYue7odqov2rsPRFu3QWiTXtwHo538rPPJ/uh3phcm&#10;X+qILQIMV19UQZCfowICAkq0AIvR38220L2hi8AYxzM7zUWY64QIleoUNys7gUOyMwHq8C4lEexY&#10;TANxi9mADSLzWyG2cHH4l66wKWDZsv/Wt9Ln9fe23lapVivE2s43S/4+fX1aDVsb1b2mSlTZwGK0&#10;0TISXfEjJ8gm3ibvc8fk1+ub3kgZPkFiRPFJ44P8S+Lkkz8w+0o79PToI4o9CG1FuTucHIhOJweg&#10;8ylKf3QxEH6/k/ycr20rv0dQICCMudAVO+81wDOvcrrbUNTwGj5JCCwCiOr5+Ig7dFaAYJnmHqig&#10;YXYYAd0CAZLQ2vZaaXEW2IApLuBfovQpnwEDPg8n/XtbPpV+6xpWpHg0B0cYfcCGwtFWYvlDqhRH&#10;hFh9FeTLqtU3WfyJYsV2keYzXSeKT4ufw9aeQlBJEoUM9XfA8Uc1lbK205W34ymx6KLQXZQYK715&#10;0X6PoNHu5CC0dhuMPh69seFWEzz3Kps7roFJQnQgCBBGcEXcA6YU9aKjLAMBg4QCBOzB4Jg0xQZE&#10;uQ0//3TCuEAiU4V2Tp5PWzUtqW+tz+tvfXmXLT88tHDx9wz2sfvO6MNNL7QOQUVs1ACOKNakZ9XX&#10;p4+vAntUfEdEPnHQlJ6Br1xQfEqcKGGcWOSrz6tgklB2Kj5FU3ojpf4UITPQgIAuwp779RDsL66B&#10;uBu5kkWgMFbAoGGQuAcEghUCBCOyxwjYcUmXIvR3W1W/ocDeYB8YiWKQRR28vWrW/E3fYp/X3+QC&#10;/o9v6QqzowsVV7XfFim/KdDnVEyNtcqy1ZeNqBR/tFioLUL1Hwh9DZMNm4uKT4VjxD5QfPMNtxsr&#10;mt5GFPOD4pusfk5Lf3QVaS8uQmu3QQI6nXDvdSXlesTmdGwgtehAoP59QVwDVh1y5uGwLIK0uHJR&#10;44QNtCihZjFkxSVgCXGIjX3Y2z9qNdZ32+f1t7Q84PH/+ZSusIpDOxjpt0j52aOf11p1nbG+XqX3&#10;jDaOOWH+ng0zK0si6pYwh9Dco/omoa/PyP7dV5Ux7kJntCbVF5qe1lr/ZYRuRo/TfeHqWVeuzU6l&#10;E42uOcdEgIC1EdF+9oh0K4FI9iQwzpKVoqKx8jlPLKvqBoJLZM0l4PixEGv7WK/qddrr2+7z+ltY&#10;rzw8/t3XsfRGdSptug/NrHAiT0FrhDcTP50NJ1nJ63PD0erPEsbAwh3W3+ey4tPqU8H4lZH97qf7&#10;KKtvssx/Del6WnMLmEVgpuG1dxnFTJiCNLqHnJJoBlHJCF7ZI8JZGMFY+RwIBFlxCwj24hKE/Fpc&#10;YwIWZAloVOhWhhaxi39bpXo3fft9Xn/N5XNw9X/6liy3m62ejNwafXDpRcvt2yCii1jurFB+bjCW&#10;63I23x6h+2/slUWKCs7dDc9CHirWG1GwhddbqXQdI/UfU/TMhIrbVxS3j0hvXXql/LuLWPMup/rp&#10;rzP6fSNh9mCAig0MPtsD555VVZkCFh4Z3UuOiolx3REgYHyAaUOmD40+OyNhdofFQ/UdVCenJRWE&#10;BAGWD4dZ2b33+q36QH0bfl5/jcVRT34ly+1JENpvkfLLa5TylxY3ob/u7xttDCMZLorP2fiLNbof&#10;Hc76/HQbMsfFTq/gK4aLz3/H0HPdlaJlzdenpabC95J/90Nn9xHo6DYZ7U/MQvtjC0QWov3xueh4&#10;Yho6uY+W1wxMAYSuWQEDYQPtxCVg1mDTncYI8S+BpOBcDBDqogKEBAFmDE44aG3RWWEDdAmEDYS1&#10;KaEGs1oaF4iSvRRuZQuf36oN0Lfj5/WXXE8XL/43/xJldnImv0Un6zLYJ7Sfs/WVlciCv6+CfJzK&#10;y+o91rTnMt03CX390IAS2Ha3kSh9f6VghspnKKK4SpH7iGKPRdsjK9HywAG02HcOzfbcQNM9d0Tu&#10;o4lI0z33RG6j+b7LaOlyHG0ObxZAmC7vIWDg0VO+khkY/Y2PpSMDhHKdky51gCcDhKqs+C/ABlR8&#10;QL4+EjawVg8Sso3a4PP8SIQBkgmGd3dEkK3eZmy0h9KJBgJ28Kr6mQn8RReA/+dTovSmRLH8FlX3&#10;6Q0iobVEeUn3LfX3WYVGq89Otjt6Wi8XinjSS4z40MlC+Z+8LY9plzsoX5+KpVnjjIRKyEi9WPxT&#10;vUWJJ6PVQWc023sVTZ0foInzI/nqKULFv5ciBAIl6meP5HUPFSC0dD0mDGGRvCdZARnEh7+RkZCh&#10;8Jp7CfgcflhH1SrkSvFQeiEoy2dEVsDW6fAJWYwNiFHgBCIeqRb8g1YHYLifUsRGQED2lbX9+7fV&#10;anXRt+fnlZtLDex0qrAyzlLLz0YeInUjB1F8sfqWdu8xws8qNGdHRPsIcNC6/AWsPv1nptRYl9/X&#10;o5ee3jNWtI9FKLtYbNL8Noe2i6W/pZS+yR5RbKXod7MgAhICBE0EFMgKOpyYodwCLU5g9Lc/FqYL&#10;WZew+HorePmUVqDG7kOj+85RMbEBT3EJljhqIGBpSbEpOMjOQmECmYMAYwI2CLGyi/OuXqeFvk0/&#10;r9xazPPz6GiLov1M8xUQ5W8p1H1CWcuUXwX6RPk5zOKCWH3m8+nrB+ibK5eEisF8ur+fE1bebIb2&#10;7qzAE6t/2li5PpY+8tpe6HB8NprvPyeK+1hZfWPltlwUSxAQaSaMoM3hTfJ3UrOBjKWzXDtLixm3&#10;GH62Oy4//11lMv4iAUIRBQIcVLLHUQNzNhkZfebphcFBAYzQKnqGIBMQUNkBeU2otV20V50GdfWt&#10;+nnl9PIuXWHYOz3Pb/RBpBFa/kKi/O2o/BZG+k3VfMtLaiO2ImUD/QWsvpbbL4ZbL3/FmPNdlcJQ&#10;cYyUykg0hRwoCrpRlPaOUlgjZf40ISN4JG7BUXRyGy9/0xQbML6m9KIqFE/2V/EMxjUY3zB6Fjku&#10;zBQIiEeeEzbAbkOyAaPPPr0IW4ySr6HVbC1KExIEeHBpcNESIa/r16+kb9nPK6eW9y9VO4UXLpbE&#10;wIvRB/BBbJS/z4iuOkTT0jQfo/xs1d2dKtBntKFyWGgRIwPtsO9+PXQXCs8mHCMFMham9HoqhaRi&#10;0n9vqui+kQLnhIgbsVvYwN6raH9siTAOLZ1ofG1ppauwARYsEdymXu6Ax28r/GVqBsjc+DfIBh7a&#10;a1WElsYFmCEYWwahNU0gkHFwkCAQLxJY3PHtm27dbPWt+3l96npdrUa90CJ2se8saeyh5beyUc0f&#10;lub41USecaUQdVKUn3T/LxDo03L7RfHKuwzmXW2ruvY6iBU3Uh5DEeWjtDu6WBTyiii/UP4s+/nZ&#10;FAYUBWhaHdotVn2YzgYMrtFAGM9gBWFfj96qeYmDR5jmNHpGOS0qiOstLgGHmLKfwJK4gACAAoHa&#10;dupIN0sKhtg7EFCi1N3Xgwb9oG/hzyu761Wdho7BVrb+il5lJlR+Wn6evmNpjl+sQfh0J0TdEH+f&#10;VoJ15wabJyeFPjCDfeeeVsXgsz3FKg7JIuXvqRSv9cFdooyM6H+6r591YdbgEVrs99BShsoNyUqA&#10;cJAKEi6/0QK+vqUUGP5FAoSM6QQLCBxgXEA+f0sKh8gExCVQbcUWgABbzzl/ws+xzAmfz8eSZX95&#10;deuWT+iUpzrwMd1D/kio/IVtENFJt/xGH2RqEQqo/P2F4u8/ZkVfuo2SC6KaeITyB/uXwObbTdBJ&#10;fGL6xkYKYiinSfl7qaKdFi6ndF+fKTwjBTUvzfaK7LuH5rrw3832CnuQ7xu93rwwQPhQfu8W2h5e&#10;L9eoFREZXruBmAKEI893VYNHEgQEcq3FOLVwqrGwAZ6ZwO5N1V1otEdSC1PHIkwlqylDmbiiHDHP&#10;AjXvcpXX6dv588rKejt//n/42zsdSypoofKzrr+Dpcov/v5gUf7VLOe106ih0UbJQWFun1bu4euK&#10;mHSxo9r47Nc3UgxDUSm4fmh7dLUo603xxZmrN1JKY6Git3C5j+b7abnvotGO26i/5abIDTTYdhNN&#10;dt1RIMDXtJDXECSM3sdI6A4QCFq5HlZFR109eqSqIsxc6BIwhbnrXn1EBNojMZgTjYyfY46JuB4E&#10;/cjrDojgqUiZgABPVtJiAgICf4g7YAEIhP/MyUK28KpUdaS+rT8vS5dvqfLLWN+faaFPPisVfAlv&#10;I/67BT4/aZ+y/FvF8vvbaZTQaIPkoLAIhnP5jjyqhT6iyFR+S3v2qUhUqE7uo9DygKsomtB9FuwY&#10;KOLHIhZelLnF/ntouO0Wqi67iDLTTsF+9DEUG3II1gMPwGrAAdgMOgjb4UfgNMENleadRe1119Tv&#10;EgwUMzB87/Sipwv3XVbFQ6Z+A6N7MhL2NrDmYeaV9njqVU6BJUHT6HnmmOggwBOTImaX1OoFDPZM&#10;GuGAkTHiDnCugAUgwKB1iJVt4ttadRvrW/vzymx5V6zSO7pw8cxP5WV5709WCOcQD0tSfaL84cNK&#10;qTn19AM5tjo38/sqty/WjAM5l91oibbuA5Xvm7p0NkNRlL83OhybK4p1QRTM8kCfovii/PU230D5&#10;GR6wGXwIP/faj/w99uHnniK99qGA/HeBXi7yb5Ge/Nle5JefFezrAocxx1F1+UXFFggERn/jY5Fr&#10;U7UH99D60E50PjlEuSyakhvcXzpRTUXCBjhwhGPNWBAVH/QXSBcSBJ7aqwnFloFAGUSNLKOmRKvp&#10;w0Z7UxcapxjZx4HFSgS/bdPGXt/in5e59bZWrSqhRWyjMj2jj8qf1wphDe216q3MlJ+juti77yrK&#10;zyh/Lkf61XDO4GK4Lr7tyHPZy+13PjUIbQ5vUcqllecaKd3HQgrfWCh9hTkeKCIWPn93Kvx+FOzj&#10;YpEU6L0fPxMo5HccxhxDLWEELVw8FagY/b2PRasZYJyiw4lpwmAEBLJSQchuR/cBWH2zGfx9S2oB&#10;wtyuxwgvjuhXspeWOCFS3MNM04ScGCX7iYfAWtI7wDiWv0OZa29mzvyzvtU/r/Trbc+eeQOKlXiS&#10;adBPEJX0K7SGvRraGZFZhZ9Sfvl6qIRW2ZfLys/cPn3Z3eLTdj2Zvdx+R7eJaOlyQkXaLc3tKx/e&#10;1RO1N1yH3cijmrXPguJ/JL1d1HsUFkZQae4Z9TcILun/rlnhte+9ibZH1qp7s7SCkKIFCIdgzPku&#10;uPXyF1U4lOsBQsaC3tipQjCLCoY4ZmxQKQQ56MeTGe1VXVRmQFxanzIVN+jb/fNKvTjRx8++9H6m&#10;T4weYGoh7Qr5xVb7ECxS/lLqmC2l/LmY5nsnQmv1wqssZl9tq8ZvW9bEQxF2oPxm5vaXijJfVVbU&#10;UsrfXPx8WuhfF55H4X5i9UVxqcCGip1FoavA9ysx9gTqbr6psQGDazAUZwYIH6DVgYOq3bibgADH&#10;ihk/g4+FE405znzv/XqIVGcV5LJLwFHtb/X5AhaAAF3PiN5OCLZhAZrxfjVJeH4r0LX1/u2Pvvq2&#10;/7xMy6tchVEc55VZ0E/RrVLFwFNiM+3qM1n+w1R+8flzUfk5oJO5/dNPqmHgmR7Kl9V8W+ONnVb6&#10;Kavf2Z25fWelNBbX8e/VfPQG22+h1CQ3oe5C38WfN1LkTxKdDVgNPIiqyy6h+b77KrNgeE0fyT00&#10;2f1IXn8JHY7Nk3vV2pSNn8XHYhpTPudqGwWubCrK1QpCMRTRXhoIWBITYPA5vJOjykSpzlODfUth&#10;PEAFBa3tI70aNCinb/3Py7t6w2ohRWxjo9I9sI+ECFtc6HU/8dNIvww+jBRhtJ8gcUCz/OrkXKMP&#10;+xNFa+KxUYdnrL/VRDYrB2NYnt7rasrtH5+uimqU1Xe2jGar1N5+T9RYfQVFhx5Svn6BHLL65kSB&#10;izCCstNOodHO22gubMDo2ozEFMdoc2ibHiDMWgUhB5EOPNsDHk+qC+Dy5KNcdAnoDggTiFxqOQiE&#10;NS+hlQv/ZN6F1cqFbeBvX+rO24mDPx9G+rxXr+8CipZ4lKnfz84+5vq7aFV+Ki9rTqj8zOvuFeXn&#10;iTO55PObDuO496oyJnBAJyv6LKb8H3zitofX6a27WQv0MUJfcfYZFDIpZjplzUwK6GL0s4yEQUJm&#10;DIqPOKIHCC1PF3IAiQoQ7j+pJhNpzyBrTUUdBGDXCdgSdAm+uTZ1iCDw2s6y7ACD0MJIw3gkGVlq&#10;JhmspILF4Fu20hpdDf55l0+Jspt4+EKGJ/cw4p/PCmHNSmRa4hsxih1fYvl36qk+Hrhp9OF+oqgB&#10;nUG2OPiwNnoKnVXFLKctpPynNcrfyX0MWopvrBTf0tw+Kb+rlt4rMfa4ouX00Y0UNSP5WZjC9133&#10;4Lsue/BTNl0G/u1C/VxRef5ZdW2qyCj99RqKXjOw97qaVKQ9jyxUEOpNReMvdMIdAV92UuZazQBn&#10;Pj4Td2COPlzEYM+lCONRo0ojpII2S8BwL+sSkd8K4UVs4f1HrVa6KvzzLd8q1dtHFrLNON/PiL88&#10;zNDqdir/GsEDOo0evi5qbt8GUX6eQJsLM/tMlN/Lp5QadMHcvjag03izfiTK/+2t5vE123dRKYKl&#10;5byqdFeU7PdlF1QRDyl/dgJ9P8rv/dBtD4ZuvI5Fhx6i+EBXfCtAYPTazITgw7hDyfFuqL+VAULL&#10;qwg5bITS6uB+dHYfpUDxw1DSTETAVo0lP9UHrg/qyOeSiwFCHmL6wEGbEZHZTAGmBweW0k4oziQz&#10;wDHjQcUc/d527VpEV4l/nvWmSZtCgdb2PjGZUf8fRUoX00ZxZxL0U+W9y0oiihN8WORj9GF+gqgB&#10;nWJtLj//DcPOdVNWyOLc/mlSfjbxDFLTejQrmAXKL4rVWHxuVvIxtZfdQN+3nffAbtBBbL/wEslJ&#10;SQDe49rzQNSc6o6vOzojfy/j38tQ9ACh9eCDqLb8knJPshQgpEuw7zzaH58jz4g1A1kPEC5IGUte&#10;VHVaGn1+2RW6GNEEgZvCBDhmLLMGImYGupZEcCHZuxkEBSlJBYrCx6ncQfkg/q+uGv/4i8cu+9iX&#10;2ptpyo99/dY2iOjLoF/Glp/0jDQt6qW95rul+xA/VVifHh7ggB13G4gSMz2VOrdPEMhAGOjzYN/+&#10;JLR0cRO6z2k9Wcjti/LXWn8dtuJza4G+rCv/TwIaVPAmcz3w2D8S9y48xoEt53HB7S6ObT+PkMhY&#10;jNh2C3mECfxAZmHwHpkJKwwZICw3/TQa776jrtvonoyEYNhkzx01kLTLqUE6G7Dg2cprOp3STiri&#10;WPLzprHkOR4gtEN0pD5YhEVCNEhG+1AXNWm4iYM6eCajeACnWb8rLK7A79V66+rxj7/eVvq9S1Th&#10;4hnP9NPLfMPaCJ1Xfr/49QYPmqL6+SeL8nvqLb2GH2D2xDST/8mb8ph+pb2qV88K5Ve+rfi47Y6u&#10;UD6vVtjDTZ+5hdSacu7hlwXM7buq6jwjxctM8nTbi5967MV0V0+Ei6If2XwODRzGYvGEfTh18BZq&#10;2ozAsvF7EBESiT1X3whDOKCYQnYDhD8LgNiOPIba67MaIKRLwArCEwKWE3U2QJdAU/QMRRgWA4Ts&#10;sORYcnZcJsrnZvSZZltYjSjGRR1hTlcgo2pBvXEopArLhTN2BThOLKiYQ2Bgp05Wuor8465XLVsW&#10;CLQi9ZebTvcgUkugPLSQP8Tvp0+VUZkvc/0Eh8v2gtA5S/00S2IL9yc1VH06c/tZGdCpKL/7CPFx&#10;94ris4kni7n9bbdVg86nBPq+7rQb5UYegfsDf4T4hmD24G2oZzcGtYuOxqoZB3Hm6B00LDEedYqP&#10;xqDmS/H89is8EobQcJaHMIbd4hJkP0BYuL8rfhXwIgBkPUB4DW2PLtPYUxYChB0FLLSx5B3h+aai&#10;Au8cDRDKfuDJRBHbHbVCoYxAgHtX3FLGA1QLscE+NwkD4X4ly7v+w7sCvvaldiYUyMzvF+UvyWIf&#10;eYgZ+f3y8FWu/2gJraU3h+rFVd+++JL+vk5YfauZyu23l03VNQ31NC+mgzg6HJ8lG/+s2tCaxecs&#10;fqNN/0FMTTx/rLwCmyGHlOXOTqAvX4/9YsWd0XXlJXiFvsPtsw/Rs+581LMfixblpqC+fDUBQOOS&#10;E9Ci/BQ0ECBoWWEKjm67gLCoWEwWxc0r7CHbLoFqMtqHkhPdVMtxS1VBaGlsgGPMPdHqwF5xuUZo&#10;/QRKyY2feVrRDkvtJcBx+GEtvAuyUx2ZRp91liVA9geDy372qmQ408yAuALhnUuq4bTmB4nYaK4A&#10;swLVavzjjhf3/r16i4hCmVB/Bk0KWSOihzzcTIp9IgaL8m8roaX6cqjQJzZQO3zz9qtfMEY/fFPL&#10;7RtttI9Fs1YD0PbwRjVJN6uBvia776K8WF8tt589xfuu6x4U7rMfq08+RVTkO+xYfAxNS01EI1H0&#10;lhWmKiEArJx+AGeP3UVjJw0A+P2mpScpkJg/YgdC/UNx+I4PSg49hK/pEmQDiPg7BDG2H1dfeVlz&#10;aywOELJm4LEA4jl0ODELXTz4bFkzYPzs0ws7L9u5DcTiGy1V1karGcghNhAu7JTpwRnMDGQQnyJ7&#10;ZTygrj14ME1G8YCY/DacJ+j1dvDgvLrK/OMs3/79vw2wcXjKY5aNbl4JfSGx/mENHTLv7WfQb7Gj&#10;HvE3+ICyIVoayQ4uD+qiu1BP1qFrlN94g6URPcrfyX08Wrge0RXf0kAfld8TdTfeUL36ivJnI9D3&#10;s/zOV0Lbq092x/VXofB56otxXdeirlD+ZmUni4JP+wgAzh1PCwAU/rue3Vj0abgAnpef4GVQNFot&#10;PCfuhHPWawZ00GDWgvdEcGucpRZjUwUhx5JvlM/DNJbc4DMwEL6eID7sfDeVvWEWR2sqkn1jsAey&#10;JBwockNAgGdFZhQUHCt7eaS4AqV54EjGrgBPuvIt/Q9YIORTssIcDvjIqOCHwZKQcsU1vyqjJp/h&#10;DPqVRNRDAYrwT0f0aPERaR3eeJfF/KutVYQ/a4E+rYmHgzA4EKNxCuU33tCphemyZvvu47clF1Ck&#10;v97Ek16JLBDm9vN0ccawrTcRHBWHswduoP3vM0XRx6FleU2xU0t9BwLAQUMAMElDx/ECHJOwf+0p&#10;REXHYu6hh3J9e1VQ0egaMhNVQSjXaT/qqIDddQUCFk8eUjUDD9ONJbd86hDBvMvJ/th+tyHCGCDM&#10;CZdAHyhCF1QdTJpRPICpwZ5OCC4sez2D1GCEGMEwK9tE77oNquuq8/e/fGs3KB1SuHh0pMENpwhL&#10;fYvYILy3kzbcw+ghUuj3s7vvrCg/5/YbfTBZENPhmxee/a7SSGpaj6ros0S0ct7OJ4ei9cGdslFF&#10;6VWwz2ADGwgVoNGOOyg95aSykNlp3WWk/hvx9e0HHcSeq29VJH/lpH3iz48TxZ74kVKbxBIAoDQr&#10;M1mxgWn9NyPIKxinHwWg/Kgjig0wyGh0TRmK/A6zGUX6u6LKogsCgBxTZqlLoAcI911B+6NL0JXu&#10;gKoZMPps0gqPMmdnJo8yV2PJ32hjyT85QEjXM8hOFZ+pOQJGe1YXlRpsSFfAPAv40CtQ+uqNgwf/&#10;/geK8hw/P1unoxnm/En9OdyjkU79DR6eSVTkdZdQf3b3fULQzxToC/V3wJa7jbUBnVmw+il9+yem&#10;oLnLSbUxLa3oM+X2a669huLDjyirmh3/Wsvt71a5/ScBUSqCz0h+XdsxaF7OWKFNYikAUDSXYAy6&#10;1ZqD2x4P4B0Wgy4rLuAbAYF82WQsWjHTPpSafBKNtt/WXAKLKwg5lvy+6pz8MJbcMjagxpILyPPY&#10;teOPa4o7YHL9jPeJJaLazF8JCMzKpFJQLxUOLsMThwz0QBcOFI0rUvwf4+Rh/yq/t45Sx3dn4Psw&#10;6l9W/LLMqP9QAQBO8f0Evz9ShK2kRP+HYgWmXOqgrD4HdPLwCqNNk160QF8/tDuySpT5hlL+JgYb&#10;1UhM6bDK886iUF9XbQSXgYJkJAwQkobnE+CYydx+VCwObT4nyjpFpfSMlDi9ZAUATMIgYpNSE7Bj&#10;8XFERrzDCrenqvDn+67ZcwlUBaG4BMWGHkaNVVcUE2huYc2AAlu2GLt4oMOJ6QoE2Flp9HmlF84j&#10;0M4tHIgVHEvu46SMwSc1FTEFzQGjmcUDmBXoXjLT1mHWBgQUK+Hr3bv3T7oq/f2tVxMnfulf1OFh&#10;bEaBPxb8FLJGZI9MqD8f6vhSiLprrzVoGH0IFgjTQTFC244J+vfx6K2sQVZz+51OjkSrAy6K7jNV&#10;ZbxB04op0Fd/6y04jj+hBfqyQfkZ6CP9Lic0/OTDAAT7hmDW4K2oZz9GRfCNFNdIsgMAFAYT69qO&#10;xoRu6+D30h+XnwejitzPV512Z88lEMmvBxYrzGY7tDwni2sGyAbIvG6h3eF1Kk2rBQiNPruPxdRU&#10;xLHk11/+qlzBbE8dYjyARUKu+mGkmcQDQuvqk4WNdEIXBgT9Kvy6Ulenv7/lXaby2Hix/hkG/uQh&#10;8MAFpfzmov70+9nee7SEirwafgCZiNbEIw/U1wnLb7ZQc+eYJrJ4Ok1Kbp+Hb57XN56lgT5tHHe1&#10;FZdgPfiQFujLsrK4Im+P/crfZ26fNPz2GU/0qDtP+eiWKrBJsgsASugS2I9Dp2qzcPnYbfhHxqLv&#10;+mv4Tq4tbzZdAjWcVH7Xfuxx1N10I1sBwlauh9DJbawCaa2C0OBzTC/C+hj0ZTyBY8nDA7LfVMT6&#10;gGh/cQWWZVIfwNoWzhMsUUzrdTHQC0qksIAQG/s4v2bNyuoq9fezXjRvnj/QyjYgw+GepP72RTMt&#10;+FFjvFcK9WfqJhu9/WpApyj/DUH50abDNwX9DTeEgWhWhYdvbpINd0c2XBabeHbfRbkZp1QUPLtN&#10;PN8JzS4iX1efeq5y+9sXHRM6Pl5ouWWUP718EgDowiAjMwXrZh4QYI7GxrMvYd0v+52FyiUQELAa&#10;cBC/L7mgFUVlsalImzq0SBRb3DSPrDQVDVABwplX2uHZW20sebamDjEr4MmmIXEFMmoamiiuQHtH&#10;rS6AYqQfIonCnv2cyh/Q1ervZ/k7lVlKCmPW+stNa7X+mfT4M+U3Saj/Q/tsHeBBNI8QVN9zvx66&#10;CYVX6SCDDWAsOuV3m4CWrsdE8Wn1s9bEU2fjddiN1gZ0Ziu3z0Cf0Os/JrvhxusQ+Dz1wdiua1RQ&#10;jik6I8W0RHICACjNlUswBiPbr8LbR964/TYcNaa6i0vAzsLsgV0BNbJ8H0pPPYmGO/QAocEz/liY&#10;hSE439fHkg/V2IDhZ/uxcCw5XcL+Z3rB/fEfiA0urka9Ge2rDEVc1MijDhmnBoXtqjMHf814dgDn&#10;CIYWsX3v27BJHV21/vaXV/2mDsFFbN+RwhjdlBIO9qwkD4pBP3M9/or6y0M8XkJ1YmWleIPozdlx&#10;L7zKYM6VNvLBZr1vXzt8c4koMwd0Wj6Tn3SftL/KovOw6u+qUX6DjZ6RMND3o/xenq7OGK5y+7E4&#10;e+A62v82QxXxtDDI7WdFcgoATNLAYRza/joNp/dfRUh0nFyz1lnI+gSj+8tMVM2A3H/RYUdQY81V&#10;zSXIUgUhm4pOfhhLnpWpQzy3UFzENRxL7peNseRkqQGppgubc2050bqvk0p/ZxQQZFrQt0SZi56e&#10;zv+qq9jf9vJxKLOVJ6Satf6mct+eTlrDhNHDoZD6r9CoPxswDB+2gbAVlI08Z59WwyAO6FSBPksp&#10;vynQxwGdu/XNZGETjwg3Kq1WqcnuKs2VnUCfltvfA/vBB7Hn+ltEBEdixcS9aOA4Vmi/+dx+ViSn&#10;AYDCa2P9wTK51ojgCDhffQPbQQdU3MLoPi0RxgW0seRnxbp/yKJkLvq8hb030PbIavXZWhwgPE02&#10;wBbjwRhzIZtjyVkqfF9cAZ49mEFWgGnv0PoZ1wZwUG5UkeLwrvrH3/70IJ/6TSqFFLaLj0h3E2mE&#10;1r+mWPMMov4R7PIbK9T/voPFgT+V2xfKFuzviA23m6jz6InmRoUhxiLKL9aCaaXm+08rK2Jxbl+s&#10;E5WfAzqZ1vpJLF92KL+pb7/pXA88DYjEs1svMajZEtSzILefFckNAKDwGll6PKjFEjy/+wqP/fTO&#10;QnFj8vc0vufMhCBKNlBi3HHU25K1qUNagPABWrkeUGPJOZdBU3Sjzz+tKJdAXMbusi/2etaTPWan&#10;KggtThcyK3CghMYCDPa4knGiA8Jyg+1l3/LkYSN9EYkT8bN3unVny5b/0lXtb3P52JfaR+tvdBNK&#10;eJBnURtEDBJqn0ngL3K/o5rEYskDZ0UXPxzP15Uw8VInPdBnovzGH3BqMbWctjuyVjYOB3RS+Q02&#10;lIE0p4/KAZ1zzmpNPNmg/Izym/r2Zx3Qc/ubzopSWZ7bz4oQAFZM+7gZKKeE19yq4lQc23pe3ctE&#10;scjsLOQ98hkZP4OMhSBgnd2x5AwQ7r+I9sfnq8+66ynLKggpHcWIMFMw92obvPQqqwUILWkqYq2K&#10;j7CA+cIChpo3dlETSyOspYOae2kuIMjioJgitvCv3aC7rmp/e8vnj9qVQgoVS8jI+gf9WAShjewz&#10;DPypAR/znBDlZUnBjx0ShJqx5fPIw1rorXL7g7KU2+dhFZ3dRisrkZXDN7Xc/n1llT51QCeDZuVH&#10;HcWph/4I9gnBrEFbVaAvK7n9rEhNm5FYOslFAOAO6hQfpYJ5Rq/7FEndWRgWEKY6Cx2HHlIuQXbH&#10;l6umInnGHEvOEWmsrTD6bAxFXIImAgatD21Dl5ODsxwgpFEZdKYnzjzVxpJbNHWI7PWKgzqUlg1B&#10;Rvs9dYVgRmnBOAEBf/tSngHOzv+tq9zf1vJzcNqTYa8/KY5DJmk/Bv5GCDu4SOqfMcqaBnR6+5bC&#10;kustVWVXlgJ9tAJiDWgVaB2yFOhjimr/PXXirvVAbSa/0YbNTJg3/7bzbnRbdRneoTG45fEA3evM&#10;zVZu3xIhRac70bfxIty/8RJhIZGYPXy7mhDUpFTOgw1nD9SVe+nbcCEeXHmqOgtbLjirXILsTiNm&#10;zQDBlicaZ3UsuSlAyNFsHU9M0kEga2PJ6Vquv90UQeJqcv9lyFAZPBQjFrk5o9oA2e9MC3Z0RBAr&#10;Zs2xABGNBdT922MBPvXri+9va973l5tS9f6t9GO8DR8EqX8ZRKwrqTVZZNDjz4AMU3xXX1TB8PNd&#10;0YqUX1E24w8uvagmnlOD1SEVtApay6nRhvlYeBgGD9+kFaI1ynZuv8teFOnrgjWnnyM6MgbbFh5F&#10;41IT0vTt55xME6o/EQ0cx2H+6N2yecNgWslJydi/+Tza/DINDcx0D36qmDoLXdaeRmR0LOYceqDc&#10;nex2FlIIAoX7ciz5OXVUmeVNRXoF4d4baHd0pbgDDPxqLqAlYqognHCxE+6+tmAsOdPXT8QVmCSK&#10;PtzM3memYAxPHM44LRgr4leizD2/v7VYgG+J0ju0hh8zDECoTYhTMUWDOCvN8CEw8MdyX8+MB3tS&#10;8cMD7bHzXgP14aUd0JmZaE08nDlHK5ClQJ9O+Wutv6YN6CTlz0agj/lxWsAak91x43UovJ/4YGzn&#10;NVrffpmcp+JUaLYFt/99Bg7vuoz3798rxedX07+5PG+9wvD2KxX7YMmv4XtlW6aldBZO778Zwd5B&#10;OP0wQJU0Z7uzUKRAT8Zc9sMx1VhyS5qKtLMNPdUcQjWW/ORIPUCYlRbjQehxug8OPqgtAKB1lhrt&#10;VyUcKHowk4DgBNn/3TKeHsRYQHRhW/hUq9VWV72//vKqX98hqHAx8+2+tP48x59FPxnV+/Ph7OF4&#10;L0FTg7wrqRbTMd4+pTDnaltl9S2m/GpgRx9V8tnuyHJR5mviE1L5LaT8+uGbv6jDN7Ob23fFjwyE&#10;dd2DEdtvIYS5fZdrem5/nFB+I8X5NGlWejLqih8+ustaPHvgpav6B+VPDwJs8lk965Bq+slulWFG&#10;QreGINC91lzcPvMAXmEx6Lz8ot5ZmD0mZWoqYpk1y621OgxL2YCpgvA8Oqix5Fr9h+EeMhCtqWgQ&#10;Vt1sjhD/EqqfwLBehbEsLztEzhFXwFzHIFnAOGEBv9qqTJmhLokwI+BvX/rK06NH/01Xwb/u8nMs&#10;t4pHHxtdrBKW/HK2P6uizFl/Bv6mOSHypfnAH/2tx28rpJTzZjW3zwGdrQ/uVajPRh5LT7ilVWmw&#10;7RZKTvrU3L7Wt7/vuhfCgyOwfMJerW8/F3xviol2b1x0DDHv4nQVT6v46cW0GBzsXid7fQaWiNZZ&#10;OBE7lhxHpLg/y92fiCLvVyXPRs/PEjEFCFl23XiX9rkZfZ6Gou8HjiXvrMaSZ6GpSAUIh2DWlXbw&#10;8y2lXAKj/csDRiI9HLQ5luYqBIUFsFswOAMWwM7aSCs7+NZp1ERXwb/e8lNTfu1CeOqp0cWqgEY+&#10;sf5tHc1bf1XxJ1/NNPuo/L5Y/vuvK6nDIRnlN/ogDEU/fLP98RmC8mcE7bMW6GOUufqqy2pAp7L6&#10;2aCqDHZ909EZzeefxdOAKDy99RIDmi1RlD8nc/sm0QJ9Y9G74QJcPv1AV+mPrb45MS2fN4GYPnAr&#10;6juMy5UAId0MZjomdF8Pv5cBuPyCnYXHPs0lUBWEe2E38qhy1dRR5pYGCPWmopaux9HpBMeSi0tg&#10;YVMRjVErAYFJFzvCx8dJnziUjgkwpsUKQR44yv1upAvCAqLG6ePEMygOSmCPQMmyR+Vj+j+6Kv51&#10;ll+pcpPiM7D+vImQ0kLpM7P+c50Q5S0PKOTjYAotv+frihhwpqd2Bp/BB2AkGopzQOcG+YBvqTSQ&#10;4QdvIGxJ5YDOirM91MbKbqCPvfIMds0++AARQvkPbjojFnVyruT2KbSqDYVVzB25C/4+IZomyzJS&#10;9IwlWf1eYkIS9m44g9aVp6K+vK/R3/wkEbeHqcKUzsKIGPRbfxXfdcl+ZyGFYF2k3wFUEZetqQBA&#10;lqcO7b2KdkeXyR6yfCw5U8+cPzj5Ugf4+5Y07ipkn8BlPS1ojgWwRLi7U4axgHB+tbJN8G/coryu&#10;in/55T1q1NcBNnYvOOPf6CJD6PvT+mfk+/Mh0Cc6ZXyoB5H0uVdZDD3XXVf+tEUaH4t8GOqwSQ7o&#10;HCtoLv4sFT8ruX3X+6olVRvQyWk92aD8YsFoycqPPopTjwIQ5B2CmQM2K0qdG7l9xg9oqdtVmY5D&#10;Oy4qJeb6WLGzJqbFlOGQNss11pILNQOqs7DkeGyYfRBR4dHYeO4FrPu5ZL+zUETL0JjGkt+yOEBI&#10;0Q4pYYBwDzqfHK6zASq60Z5LK4xNzb7aFmEBDh/XCggLiA4WV2CN3idgpBOKBZRBaOXiGQ4RZcrd&#10;r1zFzbo6/uWXb+XKPWILFVP5SaMLZNqP8/2jVFmvGQBQU37E+vvaf5T24/AONmMw3dLafQgsm8tv&#10;OnxzkVD4SwrNs5rbZyuq1YAD2kx+g42VkbDKTeX2Rfl7rLoCn7AY3Dztie61Tbl9YwX4FGF0nYo5&#10;stMaPL77RlfZT1d+k5hWRFg0Vkx3VZWDPEvA6Fo+RbTOwrEY2X6l6iy89SYMNabwzMLsH1CitRjv&#10;RVF9LLkpmGv0+X8spgrCs+qMhw9NRUb77oOYiobW3mymRo591FYcLiyA04SZ/zdTHMQy+YjOjtrh&#10;OWZYAJvtAoo6hIf37l1IV8m/3LqxevW/+BVzPB+XQeEPASC8eQZ5f/r+tP5nxPqnG/DJs/ffycNb&#10;eqOFepipqZY54QfU+SRz+zvE4rM81/ImHh5a0YiHb049iQJC97NH+V3VTH6rvi5Yq+f2ty44qkfU&#10;cyO3z0DfBMUo1s07In8vVldVY0X+VDGt04dvoWut3CtW0joLp8PD5brKlIzafgs/yHPVDihxTffM&#10;LRMVIBQwKD/TQ7l2WQkQak1FHEu+QfYZR8cxU2C8B03CwCDPJODBJOxPSVMsxAwXWcDaTFgA6wLK&#10;c36gMQtgsx0H7vhWrjpRV8u/3HpTtfYfIYWKvTd7yAcPRbQrqhodzFb9mWb8+fGBpHpAIkz3Mb/a&#10;xp1lvURW4wetiT6g022KfLDuutXPSt++p6oo0wZ0MrdvvIkyEpXb7+iseuFvvmFu3xdjxCKr3H4u&#10;UGZW2FEBe9abj4vu93XVzDmrb05M6+2LAEzpv0W1JueGS8OgI08qWq53Frre8NbKiIVZZbeM2NRi&#10;7DDqmJrTQBCwvILQFCA0jSUnG8g4QMgUYc/TfVR/Cvdz6v2txofxtOGMWIAYzrD2jgj8yXx1YIx8&#10;38+u1LMXs2b9r66af5nlV6LMlvgMmn7UqK8GGdT8jxKKI9Y/yuPjyH+iHvTr5dEHHTLr5lNozNz+&#10;SvkwtQGdFlN+BoZkA/wynwM6RYmzNaDTVTtvXyzUSD23f8aU2xdLlhtVdVrb7VjMGroDfl6fEujL&#10;psj/uBLiE7F77WnV9EOrndP3aspmDGiyGI+vP1dlxG0WnddqBuSz+pSmIp7BwLHkBICsBwi1seTa&#10;mLiMXIL+ir1OvtRRxQPStBPrLCBiTQYlwgyaCzgEixttboow3W8WBvlXr9NaV83cX2/atCnkb2Ub&#10;GpXuYlKEPou1NSIGCLqZ6/en9Z9P398ujfVnSSUn+My43C6TiL/Wwdf5FGfy75UPxvIBnerwTVfm&#10;9m+ipD6g81Nm8jsMOYD9N96q3P6y8abcfs707acXWlwO3nDZcg5JSVqk3lBJ/wJiWnevPseglsty&#10;LUDIjEnzcpOxf81pRIhbtfj4E30acfYDhB/GkrujoQB31pqKuNfui6u5VcWlWGBmUvj0YooHsJ1Y&#10;DRZJ3UXIatdrDqLkoifmMgJkAU0dzAIAhcFA/xJljujqmfvLv1yFoXEZjPtiLXNoVbm5DIZ9qLy/&#10;W1rrb8r3s6uPZZYa9TcWKn8n91HywZ2QDyOrTTz3UW3lJdgMPqhRfoMNkplouf3daD7/DJ4F6rn9&#10;postmsmfHdHKaMdgePtVeHj7ta56fz3lN4lphQVHYumU/WjkZIp35OwzaFpmkgKYyb02wu91AC4/&#10;D0HViW5azUA2A4TKJRD2VnTIYfyx+qrmElgcIGRT0UO0OrBP9iMLh8wzAbJYTqDmrME0qUFmBHio&#10;yMqSmj4Y6IlynweXQnAx8/MCIvNbIcjaLsarRbsSuorm3nrlsfHf/YuXuGH2jD+x/sxfsqbZbOqP&#10;gb9ZpRD11j7NkE9G/b19nTDkbHd9kMfHiMoHqhp5lPLzQA7LlZ8fsDp8c6aHig5/Sm6fkWVTbv/A&#10;Bg8VDMut3L6qmis9EWvmHEJ0RIyucn995U8tpnXq4E10qTFb5fZzOkCoUp16zcDFI7cQFBmLoVtu&#10;KiaQ3dFjFLp+dCcqzDoj1j0rAUKts7D1gf3CBFiSbr6rkCxgxc3miBOGm4YFiAFk56s67cocCxA9&#10;Cq1lL4bVQN9EaIh57J5vhV9n6Gqae8vrj9pVQwsVTzYb/GPhD8/3GyMXTjG6Ifo8h0p8lPdnoGTH&#10;3QYZRP01utX55BC0dDmuK7/RB5NWtCYeTxX4sR+V/cM3Tbn9CqOPwuNRIIK8gzFj4BZlmXMlt19u&#10;qgr0cfQ3J/eYlpEC/i2Iab1+7oeJfTamOqsgZ4HANI141ZR9alzanmtecBA2902n7J1gTGHNQP4e&#10;++EwhmPJr4uLyApC4/2UVrS4ADNPWq+JcWCQw2n4s7uv2D1o82Hf0wD62yJiUQbVgeOFMfcqieBC&#10;YnTNHLCjgoG2JZ88Xbz4T7qq5s7ydyiz3OzEH0Yq81qrll+z1l8d7CnW/7lYfx6ppD8IzvB77V1G&#10;TWRl9NToIaqyTI9+aKV8fgb7jD6QtMKKPtL+KosvoMiA7B++ydw+5973XH0ZvuHM7d/P1dx+E1Ec&#10;9ujPGLwNPq+DdNX621X+1MIVH5eAHatOyb1MUdF8o3v8FKGbRXdrUIuleHLzhXLDWi04KyCwG/my&#10;yewodAlYA8LDWi2fOiQgsMcT7Y4uFxAwHjLC8ydai1u75EZLNW2YB9KmgADnXriLzhAAjFgADelY&#10;rVWYBtZI99glGFHEFt5/1Kqvq2rOrxddu37vb2331uysf6b+bItpFt5c6m+IAMOOkpryp+r4YwPF&#10;rnsZWX+tuq/t0VWi/CzpzfyDIZXjgM7Sk7N3+KYWZXZVfftW/VywzuO5sJZ32DL/qCqGyZXcvoAJ&#10;I+qtK0/Dvo1nkZSYpBTKSNH+lsW0bl96ioE8rzCXAoQEF5ZWu673QKS4Y/OPPBRrvldvKvqEmgGO&#10;JZ9yUtWGWHRSkTMZww10dOOQEa0EPf0e5iARHjv/4E0FJASnYwGv7RExM4OzBcWgsp8miAN1zaQE&#10;aZj9nMpv1dU155dvpV87RBcubn7a7w9WCKtpb976jxTrP0as/10e6/1B+dlHzRN7hp7vJtbf2Pfn&#10;Q+3oNkEe8jV54JkX+LQU5a+z4TqKDT8sqJ69wzdNuf2aU0/i5tsweD3x0XL7Ynmalc2FQJ8oCN97&#10;aNuV8LzxUlehvz/lN4lphQZGYvHEvarUl8BpdO+fInQz6IZN67sJgW8CceFZEKpM4HFlbCrKboBQ&#10;YwNsKqq3WTupyGifpRay0pYux9BFFN1cPIAGbuPtxioYmD4jwBmYHIhjqDtMCQ4zDQ810D0RNuT5&#10;FysR7Dt06M+6yubsCrB3cjE78ovBv4JCQ7qLdc8g9Re52kksv10a68/5/Sce1dAj/x8/NK3Qpy9a&#10;HuDMvsyov1bYU2PNFUXlskv5fxTQYG6fVWjM7Xvsu6rq7FW+O4d9WgrZBKcBrZx+QJXcastYsf7e&#10;xLTc9l9Dp+q5FSDUCqO61JiDq8fvICAiDgPFl/++i7MKEGa7ZkB+l52gjB/RqBjvuVTi/EBrIkqZ&#10;PpxWmBEYdLYHvHxKpe0TICN+KCxgfCnzY8TFsIbVsVOGVpUIpxP23sSwJqBK9ZwfGebXrl1B1fZr&#10;8IcpquuvbHG5UFF+o+CfKvsV63827aw/1kkz/ccjmVj1Z/TQaP3bH5snD5i03zz1Zz83lb/muqvq&#10;/HnmeY0+1IzElNsvIR+6y00vVYW2dLyzKrzJqZn8qYXxAypEt9pzcebobV1V/n6tvjkxrZdPfDG+&#10;5wZlsZvlQuCUAcJGjuOxdrorIkKjsOvKG9gNPoBvumQ/QEgjUmzIYdTfclOlkI32XoqIe9p83znw&#10;2HJVpPbRfh4ghm4wjj+qKYYvVUpQDCLPvohcn0FhELsEe5ZEME8WNtMfwDZhVROQ023CvmUq9oop&#10;ZP6gTwJAeNMM6v4Z/JvN1J9Y/1Qtv6RCPKabvlFHA79Jo1IDVY+25vsbPHRd6KvV23ID1np+3+jD&#10;zEiY22fjSYv5Z/E8IApPbrzAgKZLci2337T0RJXWmtp/C7xfBeoq8o+n/CYho+GKi4nHtuVuaM7U&#10;qSir0bP5FGku7hljDkNaLcOLu6/xxD8SzeaeUXUbP2XDKFC4n+xGHVWzIDOrFeA+5WEk5gKCLHCb&#10;c7UN3sn+TzNenCnBSyW0objmgoHyNaQcDxU1DgZG5LdCoI1DlE+PHkV11c2Z5W/rdJRHFBn9UYVG&#10;VvLH+wt6mQn+qaaHfY5pfH9T4c8+z7qqj9oocKIO6jg+Vx4skTcD67+X6Zg7Ko3zUzaU//tue1U+&#10;eO4hPbe/3kPV2+fGBqXQlWhVaQr2rPNAQkKiUgwjpflHFNO6ceEx+rF4igHCXABYVmS2qjgFhzed&#10;Q0RkrHy2D+Uz3qvqOIz2QGbyk7iFZaefypQFsCq1xf4zsn+HqDL19HuaY+z6nOmN515lVO1LCgAw&#10;GOhrh4h5okcZBANZGagAwCAYSAMdV6g4fKrWGKSr7qevN40aFQ4oUjws0hwAiE8S8ovQf55yYnTR&#10;DP6pU37SHvCp2iQD7DD9cntFi7QHpFVPpYDB6T7qLP7MfH9a/4pzzmTN8vd1SZnJX3HMUXg8DkSg&#10;VzBmiEVmDpvz9Iw2VnallQgj4fRVh7RajrvXnuuq8M+j/CYxreCAcCwct0cBLem70XP7FFEBQmFZ&#10;MwZsRpBXEM4+CUTlsdrUofxZdAlYO8J6AbYVZxwU1NKC7Y8tTMUCPuxrVrgy3nX8cY20NQEiqkno&#10;AIOBBnpEYU1A/1JicEUXzZwnSEPtV7KsmzzenHED/EtX6EH6b9j3Lyikhn60zmDk11C5aB7vHZy2&#10;7p+5/+de5dDbow86GuT+WVjRyW2cWPfr8lDN12oTkRmkKdzPVX1ARh+ekXAIJWfy91h9Bb7hsbh5&#10;6j661ZqjlD83cvuNS06UTT4ey6e6IDwkStMAWUYK8s8ipnVszxV0qDozV4ajqjiLsIxuNefguvs9&#10;+EfEqqlDpgCh0d4wJywWKj5cdwUy6CSkwaLhMjdglG7AshstVSAwTTaAwcAHDogYJ26AUZeguAHq&#10;VOHKtmbdgMifreBv7RDp3a2bta7Cn7Z87ZwOxJuL/hOFTEd9mRv5xej/SeOuv1NPqqN9St1/2odE&#10;9Gx3xJT3N37QrNZisYbTJHcVsTX60IyEI6dUbv+Mdt4++/ZzI7dPq28K9HWRDXjywA19y/9zK35q&#10;Ma3nD70xtts6BcCs/Td6np8i/GwbCQCrqUNh0dh24RWKD3QFD2I12iOGIqyBY8h/XXAuYxag6gKu&#10;qJJ1IzeAe37k+W4I9HNEbOqiIAYDg+wQuSqDykDWBLQqoeZtGOlkSH4rxBYuzmxAL12Fs79eduny&#10;c4CVXZC5oZ+q8ec3oS2k/0bRf04DmuKkVf6lmvZL/58MgId48kz29A9I67XuKyiqj/QyesgipP61&#10;1l1VH44lUV7tvH3m9t1x600ovB57Y3Sn1XpuP+cLVUwUdHKfTXj9zF/f6p+VP73IE1HPJfZdHDYv&#10;OY5m5SahgWPO1wxoU4fGYHiblXh5/w0e+Eai0RwPfN1xF/JbWEHI7FKxYUfU0WTmA4L8fno34IPw&#10;cJFup/vh/uuKH88OpKEUg6niAEbBwHGiUwOdEGwjOmjGDVDjwpzKuepqnP3lX/7XNlGk/wYAEKTT&#10;/7A2GUT/6ctsKono0LS5f/r/bPudeqljKv8/lbDmX9CzmRrrlQH9lw+g9JTMrT/zwJwow9z+6B23&#10;tdz+/mtoW2V6rvXtMwjVosIU7Fx1SpXGqmWw+T/LBzGtq2ceoE+jhSkBQjIpo2ecHWkhws+8VaWp&#10;OLb9AsKjYzFdrDmDx993s4wNsFrw96UXM2QBdANaH9opAPDxiHHWu7R1H4gTj2uoobdpAICGUgwm&#10;DadhTQANLWcG/mJrtkFIKwpyCPQeO/YnXZWzt/ztS282V/zDssSgokXNnvTLScCqy+nCx/Q/TlDv&#10;rXcpDDjby/BwDz60Didm6w/TGGWp/PW33FA1/hmV+arcvlh9LbfvjfCgcD23z3HXOR944oalzzmg&#10;xRLcvvxU39Kfrb6lYloBvqGYN3q3Os4sN+YrsN+CpyTPGbIdIb4h6qSiiqOPai3G6fZQemGwmceV&#10;Mw5grmlIZQNc3GQ/G3cKkvluvNNEGEC6OAANJWsCNjqarwngnICW5kuDGa+LohtQp372B4W8HTz4&#10;qwAb+5fv0r15ijD6/yvpv1yQEf1n7n+G0P83dqrIITUAkPbcfvWLehCkQ+kfjqr7P7I2Y/ov6Pvr&#10;wvNmJ/nQ6qu+/U670WLBWTwP1HL7/XOxb18VopQcjyUT9yEkKELfysYb/bNkJNqwE/kHDu+8nGsT&#10;ljSwHosedeapg1l9wt6phq/vO+9RDWDmKggZbC7Sz1UFn82nBT2FwV5GJ/fRhsFAMl+ecEV3OP1x&#10;46pT9pxDxm5Af3EDrMUImysKKlgU/uUqr9fVOevLv2bd6iGFzcz9I/3Pa43wluY7/1QqY+vHjT8U&#10;5v9PPf5DHav0cfmvdlijNunHTPpPUJfo6zhOm+hj9CHlYd++AMC8Qw9T5fZzZyY/A30s6un8x2y4&#10;uVzXNq8s482dXj6zA3NiWk/uv8WozmvUycbNcilAyFLszfOOIDIiGpvPv0TR/q74NoMAYebBQGGu&#10;e+8Ik51m6AZw748+3wVBfo5qCG5q/VBuwCs77bQsMaQf6RcN7tjSCKloPhvAcf3+tiUfBCxblr3j&#10;xP2cyk/hoR+G1X+k/0VsENFPKL5R7b+i//JVHfOd6sZ0YQbA+X79DAKAA/Sef2MGoOj/1puwGngw&#10;Df0nYjO3r/r2xxzDmccBCPQKAg+kJNIzKJeT/iTfyxTom9BrA1499dW3rIVKnaxbulQr7Wv0b8pK&#10;+/1/ItEDhNFRMdiw4AialtHmARh9Hp8iDAKTGY7qsApvHnrhvk8E6s08ja94lLmBi0nD4zTRTfZi&#10;BgDANuFjixWjTb/P6fr2Fxf4lXcZxAWlCwTSYAoIRGzOoCZgYmmENbE3Oy4snLMDrOySAlu2/UVX&#10;acuXPO//G2DrdMbs5B9BHa32Xy7EHP2fLvT/VdqpPxT6O/R71t5qZqb9ty86nxyqqqmamOn8I+r+&#10;seqyVpyREv13FdrG3L4zeq25At+IGFw/eQ/das5VCpobuX3FJspPxvblboiLjVcbVW1Zo42cSkwr&#10;JiIAT89uxLPz2xD69gGSk7SqQNOKj4mGzyOmDrXfMXqvfxYxrcunPNGrwQIVIGS1ptHn8ilCV6NN&#10;5Wlw23UJ4cIcp4ixydvj46PMGQgsNvSwahk2VxOglQWvMQQA1r50P91PDcD9KBNAEcMZeZbTgkSf&#10;jNwA9gb0ckIQB4UYuAE03BwbHlDpt5G6Wlu+/Dp2LOBfpJjZ5h8e9x2mpv4aXBiFqLVR6H+66D+F&#10;ABAjXxdcb218zh8LgFQG4LJ2kKfBgyUAVJp3Ng395ykyVn1dtdx+xDtsnn9EFd7kRt++qd68X9Ml&#10;uHnhib41M1FQ/TWmlRgfg/h3YQh4dhEnF7TEzt42ODa9OTxPbERsZKh6TVJiAlwmtMWhaV0R7ve3&#10;MwswtWS2jH4nu2Ja/t4hmD18Z64FcvmedOnmy98I8QuFm6c/yqY7ypxxgMKZxAEIADxw1MgF4NkB&#10;jH9dffGbfpZgWj3RsgHiBkwRlm3kBuhTg3n4DvXRSE/jC4gb4Fj2kK7Wlq/AylWbRzL9Z/CmKuoo&#10;b8xTTHma6UcXRrRi8MJg5DeFKcDIQDtMSykB/lAmSVEVgO4ZVwCSdpXioA8BAO28fWfUmuaOW2/D&#10;8PaxN0Z1XCV0bnSuDKHQRlKNUyWsLGU1LaMNq4n+AlnRIS/x+vIG3NzeF2cWNID77Nq4sKYnbuye&#10;jD0DSmFds6+xuul3cB5cHS+vHle/c3HTTMws9y9Y274cPE/tU9/jMv5bfxnJaCUkxCExUWND6ZfR&#10;e2VHuJLFfTqw7QLaVZmWKwFC7eyFMehVfx7unHuojjLvtuqSYphkmiYQ4JHk5uIAWipwB7p6mDoD&#10;P+zzzqcGihswAGefVv2oJFiJygZoB4iYKwriCUKhNekGGMcBopkOLOrg82L06O911bZs+TmWWWh2&#10;9BcHEtgX1aiJUfUfi38mCf1/mrb4xyQc/c056RMudVY10emRUU38VcM/CAAfP1gt7XJPNf4wWsvz&#10;9kcLDQuJisNpvW9fbQiDD/VTxBTo61htJo7tuao2IZfRBjWJab0LfoYnx8fj7LwyODoqLw4M+RH7&#10;++fDnt4/YXvnPNjWuQC2dbXBxvYFsa51Iayo/x2WN8yP+8e34/nl41hcOx/mVP0Os/74AceXjUHc&#10;u0j1vkZ/Mzcl9Qp4+xzXjmzH4RUT4bpwNFwXjMSmUe2wul99rBvYCLvGd4bbyom4774Hod4v9N9K&#10;u4z+hqViWo/uvMbwjqsVI6Mfb/TZfYo0cuRR5hOwbdExREXGqMlQpnMLyUB5AKm5seIKAA7uUns6&#10;/T5n8Lud+0C4Pf5DAMCAAVDoBpwooU0NNnIDWBXYwRFBZg4PCZPvhRWxg2/dhnV01c583bhx41/8&#10;izpeic3A/2f1nxr8YeT/m2r/iWDp6D+FEc9gvxIYe7GLioSmfzCZA8A9VYudT+i+w6CDcGVuPzAC&#10;S8bu0SlhzkeJm3Ist/0YjO2xHs8feetbL3PlT06MxdtrK3F5WWm4T8wDt/EFcGyMNQ6OsMb+wVbY&#10;09cKO3sUEQAojE3tC2N928JY27Iw1jQvhGX18mJFo8I4vXwsVrVyxLyaP2FOzbyYVPlLbBraFCHe&#10;2tQg/iWjv5/TYlpvH97E7hn9MbVBcYyo+BWGlftfDC//pcj/YoTImMp/xvhfvsIEuc5Jv36JGdW+&#10;x4qWDjg8vScenXGF/4sHiIk2pUi1xbc3+puZiWnxWLS1c4+o6clUWKPP8FPEdP7imM5r1LmFt73C&#10;UGf6KXzZbifKzfQAj5ZLv08pGgDs1hlA2oGhpmKgo49qmQcAZtA89UEhRr0B48qoOhzW45itCuTE&#10;4F9+n6Wrd+bLu2V764DCthGRBm9GYQ1yWAsHRT8+uiARFbU8ZEz/KQSAIH9HjLmQPQBoLFJtwzW0&#10;X3EZzwIi8eT6c/RvskiliHIjKMSIMw+m2LLkOGLexelbznhDKtFf8S74ER7sb4tzs3+Ex/SfcXKK&#10;NY6Ns8ahEVZwHSLK31+Uv5cof9ci2NyxMDaI8q9rVRirRflXNikoyl8IS+v+hKUNi2BxQyvMq/0z&#10;ZotMr/ETxlb8ExZ1qKSUkcvwOnJQuOJionB87XRMqFUIQ8v9D0b/+h3GVc2H8dV+SiX5MKlGPkyV&#10;a5whgDW7dn513fNr/oj51b4VJpMXy5sXxYY+1XFk0Qg8uXgcsVEf3Cguo7+fmZjWuRP30KPefJXx&#10;yfG9QAYozJIM8+SeKwiNjsPYHbdQcrIbGjin3aMmyRwABuHwo9rGLgCFzXP+wgLMTQ0WA8zmoJAK&#10;5mcExIkElCx3Sh6PZd2BfpWriP9f3Nj/Z7SxsA3Ce8sFjTe4ILb+jhb6f0vof6rW39TCI5IIAKMv&#10;dM0iANxDPaH6TZxvY8fjAJXbd1l7Wsvt59JgCW6kvo0X4dq5R9oOk2W0AU1iWiEvDuP2xrK4MDcP&#10;zs0pgtPTbHBigjWOjBLlH2qFfQOtsLt3EezoboUtnYoI9RflF+q/pkUhrGoiLoAo//IGAgD1C2JB&#10;HVEiESr/zJr5MU2Ua7Io2chKf8L0RvZ4fuuC+pv860bX9KnCFeT1HGsGNsGwsn8Sxf8+ndKnlryY&#10;XDOfukZe6xwqf50CWFSvAJbJ/SxvUEC5Nsvr5xFQ+BqzBRjWda+Ks+umIfDlA/W3uIyuIzMxLd83&#10;wZg5ZLuaqsxgXk6mfSkqQCjvvWj0LgT7huLc61B0OeiJWttvoUkq5c8RACCDZouwcwnzVYFiiMMa&#10;OGRYFhxQrIT/m+HDf9RVPOPlV6LMXPP+v6BMSfH/ObXEyP9n8G+O0H8vTv5JdzO6ZAcAGgvC1tp+&#10;E72PPcS9sBj4vwpUQyBJy5iHN/qgPkVYesoxYPPkQw70C9O3lmXK7393JW6sLoJLC3/C+XnWOD3D&#10;Gm4TrXGU1H+4FfYPsoJzHyp/EWztXESofyGsbyO0n8rfVCx/4wJYQWUR5V9UryDm1y2AuXV+xoxa&#10;tP75MUWUf6LI+Or5MKLCV4qKP7+tg4DBdX2KcHk/vYt57SqI8v+PgcVPKxOqCwDItU2T65xZSwBA&#10;lJ8AsLi+DgAN5f4E4NbKvSrG07oAFtTOgxm//hnLmhTFuXVTERMerP4u/7zRNWUmXDw2jcentf5l&#10;mjbHMRcChNx7vRsswN1zD+Efm4DpF1+htuzRBrvvZAkADj3MAAAoHKF3yUF0TnTLTBwgoktJTT+N&#10;4gD8WqR4sl+DBr/rKm5+ybP7fwHFHc+azf8LyoRWFeWm9Tfw/9VU081M/8mFG/j/FAJAcIoLYCYL&#10;4DZRAUAzZ080EH+/rlCthTfeIjQ+EZeO3FLDHxXNy+kPtvwUFehjb/qR3ZdTNlT6TZZe1GuSE+Fz&#10;bSpurs6HK0sL4OICa5yZZY2Tk4X6j9Wov8vgItjTr4jm93cR6t+hiOb3tyqE1c2o/CINNeu/WJR/&#10;gSjPXJFZVH7d+k+qkVeUX0QUbqwo5PAKX2J6Y4ccdwe4/F89xpxWZTFMfPv0yq79/bwY+/sPGPN7&#10;HvmaR76XB5P/+FG5KQSAeQJcCwTAlsi98J5WNCqoQG5tSwE9ue8t4vps7WyF1QIIC2r8gPm/f4Xt&#10;/WrB9/Et9fflbgyvLTMxLc9br9RxamoGofjxRp/5p4g6nr3MRC1AGBWDgy9D0HzvXdQVpvoBAJyV&#10;UdMUP+1e5/4/9LCO+RgAhbr0wh4RU800B7EUn8eHFRedNYgDaFOCisHPknqA4A4d8gZa2QZEpXsT&#10;k6gz/1uw+y/dRZhkaBlEpTvzL72kAMBFMgDzANBUAKDOjrtos/8e3L3DERkahdXTXLSyzVzI7ZvO&#10;3xvTZQ2eer7Vt5Blyp+cFAfvSyNwe80PuLaiEC4tEuWfYw33qdY4Pt4Gh0da4YBQ/70DrLBL/P7t&#10;3UT5OxXGxna0ggz60TKKkoiCLBcAoMJQceaJ8pP6z9CVn9Z/glh++tpUQFrkEZXzqEDcvHaVEOL7&#10;Sl2P0XVmRbjeRYRiec+a8t5/SlF47W/mxagq34l8i3Hy35NrWWNaHTtMFZlSy0r8//yYWl2seo3v&#10;xf/Pi4V1f04BgJXi2hAA1gkAbJB7Z+xjhzyL3b2thBEw5lEQC6t9g7WtHfDqOt1WQkD27se0IsOj&#10;sXrWIVXqmxs1Ic3KamPJx+oBwqdRcRjs9kS5BI125wAAqGC6HSJXZhAHGFMGoRXMHxxCRu9fqsJe&#10;Xc3NL69fq/4eXKiY8dFf9P8L2qjJpIblv/T/x3H0lzAERi+NbkZEAUCACQCMXYB2J8aj9o7LGO3x&#10;Em9iEvDk5ks15FE18YhvntN+HWMI/CA3LjxmWaBPFy5N+Yfizro8Yv0L48oSa436Tyf1t8GR0UL9&#10;h2nUf7dO/bcI9affT+pPOqyovyg/qf+y+oU06i/KTx9aU36d+v9By/+Bhk+onh+jfv0BQ8t/pxR1&#10;7ZBmiIvRxoobXa8lYlqui8ZgaNn/TqX4+TDy128xXr4ua/Ub9g7sA7dxs3Bq8kq4T1qHw2PXYu+w&#10;pdjcbzpWdu6HhS3qYX59ByyskxfL6v0ozEZcGzKAZuICtCqsAIDxjx3dNJdo/yBrlQnh/S+u+T1W&#10;tyqON3fOqmvhZRlda+byodT67LG76F5nHuqLsuZGgLCB/Ti0/206TjlfQURcAlbf80W9HQ/Q1GWX&#10;7gKk3ed0ATgZSAOADFwACtOBrno6ML3eiURNKI2wevaKoX+ktyKxjAPYOt2/M3fLf+mqbrx8y1Ya&#10;Fmeu/l+sf4h9Uc3PN+f/z3VClI9ccHDa7qbUkhkAtHXvivYnxmLbYy9ExSbi4IYz2hn0JXI+t89u&#10;sLriSvRqsBCXTt3Xt4plm029LjkBvldH4P6GPLi1tjCuLrfGhfli/WeK9Z9so6g//X6XwbLJ+2kp&#10;v61C/Td1JAUWRRBLuFoUwkT9V8jmXyJWcIGIov618yvqz6g6o+v0+00KaZIJ1X/CkHICAOW/FfkT&#10;jqyYpF0bxeC6MxOuZzcvCKXPizFVSOvzC8X/QSn/ita/4dLU6Xi2eh+erjqCe0sP4to8F5yftR8n&#10;p+zDkQn7sW+sC3aMcsHGIc5Y0XslFrUbhMVNfhNm8zNWNc6L1cJ21grrIfthDISA6NxHe0YHh1tj&#10;ozyXZQ0KYknt77Gpa1mEeGkt1UbXaqmYFo9ZmzZwqwriNcmF2BEDhIw5MEAY6h+GC/5x6HFiL1q5&#10;dRGFT9sSnGUAuMqjxEXHjNKBAgCsBwj+SdwAgzhAxM9WCLS2i/Fu376krurGK8DBaYfZACCn/1SW&#10;izE3/YdRyk3G5b+pJa0L8AEAOp/qh1bHu2H4xQnwjHqIgDfBmDGAAzq1Jh6jB/4pwg+roYDKnJG7&#10;4O8Tom8Ry5WfKuZ/azI8N+fBnfWFcX2FNS4ttMY58ftPTbHGCT3l5zJEqH9/E/W3UrRXUX+xgmuo&#10;/Ez5NdQoMqnyQlF+Uv9Z4kPT+ivlr0nl1/x+Ixn9648Y4PQNRlT8Vinrw4sntCs0uPaMhCspKRHr&#10;h7UE8/oEl9ECAuOEdRwd1gP+G/ciYPMRPF/tAs9le3FroTMuz3HG2RnOcJu0G4fG7cae0TuxffhO&#10;bBy8CysH7MGivvswu9tWzG47Doub/YZ1zX/CxjY/Y1MHAQABQ4LiXgFHPicGSg+PtFYB0ZUCiktr&#10;f40DE1sjMU47FdnomrMiXImJSdi73kMdv0Zlzek4kmZUxqBvw4W4d/4JAhNCseDecrQ+0Q0dTvZB&#10;l9OpjZ2FAKDiAOIGsCzYTBwggsNCrY3jABzo866ILfz/qNVOV/WPl6ez878GFCtxPaMCIKYbzLX/&#10;0j+JOu740am/6cUIANq790abE92x8tE6hCaG4sqxh+hWy3T4Zs7SNX7gpGvM5x7afjFlY6TfLGZF&#10;vRoI9lyCR9vy4t7GgrixWpR/sVB/8ftPTxPqP0Gof0rKz1r5uPT7t9DvVym/ItomV9RfQEBRf1H+&#10;eqn9/p8U9WdUfUI66p9exvyWFwNLfYNBpb7FiApfYmGnXxGVEk03uAczwvXosrso/fcY9/uPGP3b&#10;98rNuDZ9DGL2HEfQlgPwWrsXz1btNQMAu3QA2IENg3ZiRf8dWNR7O2Z334nJXfZiXLtNmNGyN9a2&#10;scW2jvmwvasAQE8BAAFI16Gi/OIunZxqo4qkVjYpgDVNC2B5vW9xy3WlujZeotF1Z0VM6971FxjS&#10;erlS1twoGVcBwrITsWvpKURHv8MRnxPqGPE2bj1SAID7P9MYAEU3qBHLnMzGAZghCCnFo8OM4wDx&#10;BYvCr+Kvc3V1/3j5tWxZIKCwbbBhAFAQhCPAwjuy/z/dH6coWiLolEH+3yQfCoEIAAPR2q07enkM&#10;xpmgc4gMe4d1M3Lv8M2mbPlkoK/rOjy976VvhaxsKvVqhL3YiSc7C8BzUwHcWmODK0tF+YX6n55h&#10;I4qgp/x0v5/0dmcPK436i9Uz+f2rm36g/lT+RXULqJTfnDpavp+RdC3ll7Hym2RwmW/Rx/4rDK/4&#10;vVjvP+H4mhnavVE+uo+PRXvxe2wb1xnDy30pLsCPGFv1R1xdMA445IaI7a4I3HoA/psO4836o3iy&#10;+jDuLzuI6wsP4sLcgzg1/QAOT9wnALBLMYAPALBNAGAbpnTZijEdtmNw6z0Y2WI2VrSrjN3df8Lu&#10;XoWxb4AVDgyT5zbaBifFdfIQF2prl8JY3aQwVjXJiy3dnRDulzMBTopp8Ri2FdNdcy1AqCpIZb+N&#10;77oBXo+C8DzmOcZemaqYbqeT/RQDOGgJA6CoegAzU4IYCBxfGqFVzc8H4GBff6dyx3R1/3j5/Frj&#10;j5BCxVT98EdvwACg0AtOIVFph/QXwL6A6aXAIQbm8v8mUaXAAgAjz3dCk2M9MPXmHHjHeeH5HV8M&#10;a5ObNd3j1bTZbcvdERFuOn8vaxuKK/6dH54fqIAHW34U6m+t+f0LrOEh1N9N9/u1lJ9e7ScWjpZO&#10;VfsJ9WcAjFH/lY0FAJjyo98vlp9R/7l1f9apP62/5vdrUX9jpTcJqfqISnkUAAwo+S1GVf4GU+sX&#10;RcBry/1nLt9n9zGpVmFF+4dX+grHpvYCrl1WABC18xBerdiMa5Nm48iAIdjVuQu2tGsvPntHbOnY&#10;Czt7T8C+oSuxd8xu7Bztgo1D9woA7EwDAGM7bJHPeCv6NHdGv6YrsazjH9jX9ycFlPT/j421gbu4&#10;T+fnW+HYeCtVFckU6YpG3+LiZj22IZdqdP3ZEdM673YP3WvPU8rKE4uM9k92ReshGYcOv8+Cx747&#10;iEyMwKZn29HWrSean+iLAw+yAABnS5hvD2ZBUNMSZhnAu/xWCLBzevFq4sIvdZVPu/zKVOwfKzTB&#10;bACwZHHN0hsFAIeKW7DCSbvQVLP/jYQuQIBvUYw+3xFbXx1AVGw0Dm28jNaV9KINg4f4KWIa+9Sn&#10;0SLcvfJcBYLmyyZ9pQ/vMNoY5kS9PjkBbzy64PbaH3F9lZVK+Z2dY4NTU8XvVyk/a1Xqu7e/dUrK&#10;7wP115Vf+f2k/uLnkvobpPxYUWeJ8lMIAAzaDXT6Gn0dhAUIGJAFuC4cpa6Zy+h+UkR/jdv62Sql&#10;OEKUf033qnjveQVxp91we+pEbG/XALOq22FshbwYUeZrkT9jROkvRf6MkU5/xriS32NKWSvM+6M6&#10;VrQeiLV9VmLVoL1Y3HePAMD2NADQv8UWdG28C72arMGabtVxcEh+AU3GTbTnyCzKpUU28uzkebUk&#10;Y8qHbT1LIsI/51gARb1XcrJqL+bxbLOG7lB1IE1y+FAYCovL2EW6dJwLwgKjcCX0Grp7jIHzvd+Q&#10;FGJtqCupJVrvC4jkmQEGcQCW5kd0cdQODjUMBFojwNruXUiXXna6yqddfg6lV3GOWPpfpLDdMLSK&#10;XICZAKCq/xd6khn9jwoshuiAnxAa9AfexN6E79sIzBaqyIfeNFceOgc/jsOCsXsQEhiBK6c90bHa&#10;LJXye/siQNsABhvDvKhfgc+1mbi27AdcXmKlNuspPeV3VHzYA0L9VamvSvkJ9Wejj1D/daaUn6rz&#10;FxHlT6H+espvZq2fVNR/ijCAiX9Q+S0DAJOMqPS9cgUYD2Ct/rSGxRGsd+IZ348mXPGx77C0ew0V&#10;/JtSpxAe716Ke6vmYlndshhV8TsBla8VM2DxD4OCKiMhwENhBeCkP/Jisvx8UvlvMNnpG0wrV1Tu&#10;qSnmt5+F2T12YUo3ZwGArQIAW9C/+Rb0aLIFnQUEBrVYih39y8uzK6BqJk5Ns8a5uda4sVKe5xgr&#10;BQCKOTX9FncOLFPXanQP2RH1XsnvMaXfZqyZdRDRETE4uOOimhjcwCEXyssZILQdg/6Nl8Dz0mu8&#10;iQvEPd+hiAnML7qRMQiouZredoicLQAw3CAOx0CgGhduPhAYzkBg9ZoNdJX/sOQ5/B9/W8dT5s7/&#10;C/qxCEIZADQa/y10RNESD+PxXyaJlBuM9C+ExJj+8ue8cOn4E6FdqRs3pn30wLItpkDfbzPg7nJD&#10;+Xrr5hwWP2+83tI7C17ZAQD1G8Dr8xNwacEPKuXnMVP8flb76aW+LkJntS4/K1Xtp/x+buCWovyp&#10;Un6maj8q/9zaBVTl3HRR/KlC+1W1XxaUfwJFFJHBwLG//SgA8DVG/vIDhlf4X5zaulBdM6/d8J5E&#10;uF7evYxxotRjqnyLxa1KYWO7mhhd9CuMsmU8QK7nD+O/zeucIGBF0Jou9zBLgGxu7fyYU/VHzCj3&#10;NaaVEZemej1Maz0HYzs5Y1jb7YoBEAC6NdkqXwUcOk7A4VFF4T6xMDwETPlcb6yyxsWF1oo5EQDW&#10;t/wBhybWV4NUuIzuI6tiWhN7bULVAkMxpstavHnuh2cPvDCs3UrVYJYrAcIS41UPy67l55AYGwEk&#10;LRcdEfc5oMBHepMiDAQGZzAfgMx8VCmEOImLbRAHMFUEBlSpPkpX+w/r7eCuXwXa2L0wnABMOvGT&#10;oEd7M8d/sQCIZ//dNRcAFNch4GdEBznJp7ZFq8ya6Z57lVls3bQdjdGd1+D1c388f+CNoW1X6EVE&#10;k1UcoGPV7AGA9vpkPHRphwtz8uLsbFb7id8/3hqHhcJq1F+sf0+rNH4/qT/z3ybqb0r5Md+vUn6i&#10;MCkpP1F+WtTM6u5NQuUfI68d9Zu8nr+j4gHfq+KgkRW/wtKeNZEg1l27dvP3dWrzfAGM/1Gux8RK&#10;P2J0sT9jfInvMcEhD0ZW+F7eN7/h3ycAkK0wYMleBd7LXGE1C4XdLCXICTDMrfg1ZpYrhMm1O2F4&#10;6w3o12qXKP5WdBcQ6N1sMwa13IoNA9rg1JQCKgB4cYGNAIANbq8TN6q3PMO2hbG5QwEVSPV/os1i&#10;MLqPrIppTem3RRkM1e2nGw3uU2U0nMbnauXpuO5b8OIJJ0BdQmx4bTGSwgYC0g0JNQnjAPvNzAkk&#10;MxcWwFZ9c4HAxALF4F+q4gZd7T8s/1atHAKKFI+hn/DRL4ryBxW2QURvJ+MKQLH+2vw/BgDTFwAV&#10;VTcUG9FMbvAuHtwMFAuwTpvumkuBvialJ2Dr0hPyAb7D4Z2XPtA5Pd/7qQAQE/IcV1c64eysgjgp&#10;dPU4u/yE+lP5Gc3WuvzS+f069WcprOb3F1L5/vl1tRZfU9BPlfpmkfpP+iM/+pfPgx5O36l/83ss&#10;1x1W4TtVyDNW3uvF7Yvq2s3dU3JyEjYMa4HRv3yJqcICJpTMgwmOP2C8w/eYViof1jSx0+h+ur+t&#10;iQ4Acg+8DzKAeQQAEd7nykaFBfgKYVntvJhf8RtMrfILhjRegG7NnAUAtqJPs40Y3HILZnedh2MT&#10;nXBuTiFcXKQxgAdbGVDVAEA9z9bf47brInXNvHSj+8mKmJYCAD3+xHkS/PdCcRtDg+g2PkDXWgwQ&#10;5nxKumVK78lsHN/3UK4pEElxowQACokUSadLImTYZzMYF87zAhqYrwiMy2+DgBLlWF75/3TV15Zf&#10;mSr1wgubaQHOJ2hiK4o8JIMOwGUMANohOlUAMFJuIjLABu/jpyEpKQz7N9/60J1l9DA+QUzdWT3r&#10;L8DNi08Q6BuGWcMY0Bn3URHRpwKA1/XVODPzR63Lb5Lm96dO+VH5U6g/G30U9afy0/qb/H6d+jPl&#10;pzf6GJX6WiKThJq3K/4NOth+mwIAVNZRv/6oXIIR5b+E+4Y56trN3VOo/1vMbuaAiVW/w+TKP4rV&#10;F+UvkQfj7L7FhTGtELhhoLrGMXQF0v19Xi+zFQQw0wwApjMXyz2yrFcFO8Xt4XNY26Igllf/DrN/&#10;scWg+lPQtcluYQCbMLTVekztuBHOI9vh/NwCqqbi5hobPNppjVNTi6RUDW5u9wPc57VVgTsuo/vJ&#10;iphWagBI2U9ipHo3Woi7116oIOG0gdsUCDTJje5TjpkryTFzhxESyAzVHtGlcojy//mD8lMYCLxn&#10;L4xbdM6oIlAAILytfmCIgS5zRFhAccdXbydO/EpXfW0FlKnYP85cBkDohDYB2DgAqPKS2x31+f/C&#10;AgKLKav/LqSK3IgbfN9EYcaQPaiXa+WX2gkvPEWGM/qunX2kar41xP749dkFAC7W/d/Z3gSnp+bV&#10;Sn1N1X6DrbGnnxV29fww4CN1lx+r2kzVfovrFcKCOqlLfen3az3+E5TyWw4AE9kLIEpeN9+X6Cp0&#10;fZJQcNPP6EKoZiEBgK3juqjr5zK6r0eXTmBitTyYWi0vJpYSACjxA8YU+xoHulXHe/cleH90Lja3&#10;d8LwX1ganPYamKlImQFQiy3AP2sAIC4OW4BNAEAWtKGtBoxrGv6Aub9ZY1C9iejRbKcCgGmd1mPz&#10;4MnCAOxxdWkR3BL6/2S3NS7Mk99pX0g9121dfsaegSUQ4acdrZ7+XrIqpveY3GezoWHSuv0mYcdK&#10;d8UoXbeeR6uKU3LlbAmVrRLXtX/TFbh1yUeu7AniozqILhEE9DQhKwJ5XsB0BgLT6SFFGHp4z5II&#10;LiR6y9R9Ol2OEAAItLKN9kufCQgoUXaRuRJglQGoKn/YiP6LqAaFo6YOQCux+gWQGN1bbuAtLri9&#10;Qve6i5SvkysNGPKhtRFWwRl9nAS8aeGxTGMLnwIA4d43cW5uMZyaXAgn6PeP1Kr92OWnqL9K+WkW&#10;S0v5mab7UPlNKT9af1L/D/l+Rf1VqW/WrP9kUfhujt+h+nf/i/5lf/jAAFIJKwM3j+6grp/L6L48&#10;Ns/D+F/+jCm/5FXKP1YYxara9ojaNw3JJ5fKC9bg3qy2GF3lO9WCnPr9ed2a/68BAFkNaxoIAAQ8&#10;Ah+fATMgLILa1LEItne3wsaWP2JetaIY1GgmBrfehumd1mDjgKXwmPkHri0viNvrrfDM2RpXlrB8&#10;Wiuj3tGDTOAHPDm1UV13+nvJqpjeYxIBwEyvyQdffR28XgXg6f23GNxqeUpMyeh3PkVUgFBcgx0r&#10;LyMuNhJIXKiUPzKgoNZjEyAAsNRMRSCZwSAnBBczlwmwQriVHXxr1U07I9DfvtRBc0eAEwDCGspm&#10;MAoAMgMwshSiLtkjMqyAMABHeaIbEB0ZhbVzTqt6e/rlRjeaXWEnIOMH/ABGdlqNl4998OKRD4Z3&#10;4CTgzGML2QMA9VK8vrAU7hOEhk4W33+sjUr57WepL6k/G330Lj+m/FIGfKRO+dX7UO03q7YojPjL&#10;k8R/Vn6/GR97onyfik1rz0h/yveF+tP618v3Z9TJ+2eMlH+n/rlJyAC2je+q3YCs1PdlWrsmdMJE&#10;AYDJZeU97L/HlJI/4OmiPsDpZUg4sRRJZzYg4eAcbGrrgGG/pJ4IlCoAKC4C74fMhgBA/18BgGoB&#10;LoR1LTVWlNICLM9sa5sfMadmWYxosRRTO28QAFgBj2kdcGNlQdzdaIXne61xbRlTqVpKlQxre5cf&#10;cGp+CyTpk4dT309WxfT7GQGAElXMMxbtf5+J04duqqzSqpkHVFaJ9N3wdz5B1GEzAjoTem3Dq6cc&#10;mXYeMWE1BQTyIzpUGPbWkmYrAqmTKhNgUBBEhs+jwwOq1eitq/4XXzw9evTfAmwdr8eme7ESZgB4&#10;AnBb8yXAEeMcEXGvAGLfNZYLvYXHd4MwosP63Kvok4fOKa2bFh0Xqx+NY85XFAuwNLaQHQDQXpeM&#10;W9s74MS4vHAZLhuydyGt2q+vbExTl1+K318Yq6n8plJfUQQq/4K6Qo/rMUj2MyaLQvculQc9nb7T&#10;8uqplNYkVPxRVfKhs8O3aGX9tbz+e/VaKjoBoKPdd6jy1X/Lz78XGv6z4Xswr+88nalXbaW/r5io&#10;cKzs8ism//INJovijyn2FfZ1+g3vTywQ5V+CBPdVSDizCbiwDW+XdRfGkh8jq/yov7/4/wIAdGHo&#10;yrCKkVkN1jYQ8BT9FwDks+AzMQXz2AJMAKDrtKX1D5hZr6EAwHpsEAA4O3UIbq4qinubiuD5Pitc&#10;FQBgTIWxFZYN7+5dEHv6F4b/o3Pq+lPfT1bF9PuZAoAuqttPXrd40j6EBkcKw72PzjVm6+5mTlcQ&#10;agVsnf+YC/cDj+VK/ZEYOwxR4YUQeZAxOQN9FABgrU4ITw42kwrkaV/+VarN1tX/iy9eNW+eJ6CI&#10;rU90uhcroR9RQHyH7iW1KUDp/+BwJ4RPc0Ry2BQkvQ+B67Y7aFNlhkJLHsNsdGPZFboQfCA96i7A&#10;jQuPEewfjjkjd4ric/ab5bGF7ALAu3AvnFtQQWh/AbF4eTC3Xj64DNKr/VJSflrpqkb9NfprSvkR&#10;ABbWL4DJojg9S36P+j/9Gc0Kfy0KTsv9MQDQnx9Y/gfUzPPfqPPjl6Lk32Fo5R+1IRz8WYUfUfWb&#10;/0HTwt9iX9/qmFqzgGHqcET5P+HAotHqHrjS35ffs/uY19AKUyvmUdZ/epl8eLt6CCDUP/6EMIBT&#10;6wQANiPxsrN8bzlujquregRG/yYgINf9YQioNrfwAwDw/tnVJ8+jmTCAVloXpAIAUwvwENZOFMH6&#10;Fj9jTqshWD9gLc5PHY+7q5zgubUQXuy3wuUl1uL/a63UzuJmKXerVx5cXt8npS4j9T1lRUy/aykA&#10;UEzdfv2aLMG968/h7xWMqf3ZtcrxdDR4OVjPIu+lHThL0DkqoMMA4S5Ena+AiCF2hpkAdVZAbTtD&#10;AKAkMBXoWHanrv7i/zdv4xhoLgXIDIC1DSJVD0B6F6CU+P92SDi9Av7+MZg90kXrsxaUzNmHoAf6&#10;BFQ47JERfkb6ewoQ8IPIamwhuwAQ+Ows3CcVwbaeBTCo1DeYUSuvsv47OdjTRP31lJ/J72eX31JR&#10;/iViDTkeq49THtTN+yV+++ZPYtG/Uf40LblJWanAo6tovvzA8nlQ4/v/xqS6FTGzgR0mMECnLH9+&#10;jP49H+rm+1/8+uf/xLFhzfB8SQ9VrEOlVIppAoCqGgNwXz9b3QPvJP19eXq4YEb1PJha7keMLfoV&#10;nNtWRvKxeUg8rlt/j01IOLdNAGAPkq7ux/v9k3B+RA2M+f1HcUHy6DMAUwcAf1ZgpzEA+v+M/gsA&#10;tC6EHV2KwrlHMVHognCWZ0cGwAagg0N/xsrm5bC+73xcnDYdnqsr4sG2gnjpYoULC4QBCMCS/vN5&#10;7x1gjX0DCsJ1qA2CXmgHsaa+p6wIFw8Ymdh7o8UAYBJtiMxEOK89LS5vDPZuOIvm5SdbzESzIow1&#10;cK8PbLESd6/7432EJ6Lm1UfEMHG90+ikCFOBTR3MAoCaElyi3FmBcy0V6PNb9Zoh4hcYTQHiCcDB&#10;DuJz8Jz/9CnAkcIKxpZB3PMbmDx0P2rajFToaHQDnyJ8oK0qT8G+TefwLjoWW5e6KZDJ7vz37ALA&#10;q0ubcHRkPqzr8LOqtBtf5XtV50/rn5r6099dzsGeesqPys+Cn0523+LXL/8bNfL8GT0cGbHX/Gcq&#10;KoFgxC/fqTTbsjal5Gt+NMz/P9g+sA1Cj6zAvCZ2ChgYB2CsoEmh/8UvX/4HtvSoA7gvxLXpbTC4&#10;ooBSnUJiza0FIHQQkPflzH6PHcvVPaS5L/Ud4OzG2ZhW+c+Y4iTAI67G/VldxNKL8ov1T1TWfwsS&#10;L+xEwpW9SLxxRP07eecwXJtQH1NrFcCY374XBsAhoIxr5MdcYQHmAoBkSedGVYb7sDLYKVR+/5Ai&#10;qm2aDUDOvfNjQ+fOAgDz8GRtNTzcUUABwOkZBABSf63IimXWquaiXx5c29RL7kC7kzT3ZqFwEQAm&#10;ZAMAKFqAcKz6fZ83Qbh9+ak6fl41FYku5OjkKj3o3Vy+XjjnhWT5jCIGiyuQWicpbApSw0FEd+nC&#10;p9Ppd8wEOJR69mqj3hQU4Fi+Y4yZKUBEkZAyxRE1yiAFOMIRMdN/R9CD2+jZZEWOB0MU6tmOweDW&#10;K3DvhnYIxu0rz4QJfNok4KwDgHoZHh+bi4ODf8Tadj9jiDCAEeW+xZo2BVXbqqnLj9V+2oAPrcV3&#10;iVD+xfLvbvbfosL//Ds6ORTErPoOojiinNXFYotSD6v0rbLeqzqUx70VQ3BrSX90sv8ae0d0BJ6e&#10;waPdC9XrmCKk79+s8J9Q/dv/we7+TYFTK4HzG+W6aonl/wGPFvfAgzntVC//WGEJan7fr9/h/tnD&#10;6h5S35dp7Z/cBdMr/BkT7b/D0t/F3ds1AUlui5HgtgKJp9cjkdb/0m4kXnVB4vXDSLztLqxvPZJ3&#10;DMarhe3Er3fExN9/ENfmB6xoWhTLG1lhXs28wnz0EWDK/9cmIG1oXwB7e9vi9YLmuD2tmihyERwY&#10;WViVUp+cXBDbOpfB+QmT8XxdHTzeVQAv9rErkBkAof9i/TlbgaPDDggAHBxaSBUJBTw+re4j9b1Z&#10;KlwKAHptEgDIZrBaFJLGb3wvLTMRGhihjo1j40/jkjkfIKxdbDSWz3bH+6s7xA1gel6Mc2q9FFc9&#10;oocTgguKDhsAQCQBwNoh2K9jzwIaAFT6fbS5GoAgTgEy1wQk9CNucVO8vvcIHWssUIpldMHZEZZe&#10;Mp23cvoBFXFNSk5AYlIcTrrcUNQrfcCF/21pECa7AHD/wFS49P8B69oVwLDS32CwgMCcOj+ptJ/q&#10;8Re/f4Ue9af1I/V37loGA8vlRcU//RvG1yyNA4PrYZq4DsMrfyWKmQcz69uIItfEgxVDEXtcrPTV&#10;Xdg1qDH2DGsr3PwU8OIm9o5pi5GVvxZL+yOaFPwvtC3+Ey5MF8t3fpNsgr1IOrsZN2a2x5Pl/RQg&#10;JLtOwa5u5TH8l+9VJeCkOlbwe6mda5D6vrhiosKwscdvmFnhW4wr9jVcGPw7Pl8L/p1crYJ/iRd2&#10;KOufcPWAMICjSLzlhqR7ZxHvvhrvdwzFu039cWl8AywX5V/W2BrXJzTC8X5VsKpRYSyqm0/Y0M8K&#10;AAiSfFabOxeE27BSeLeuB3yXtMDFyWXgNtEKHnML4+Dwgjg5tDNebmyEZ3sK4skuxgk4NUhrraby&#10;0/qz8IpdlweH/ojLq1sgKSF7/QFcWQEA1pXQ5Uy/18hGh7RZgYiIKCQkxqj3PL73mpoureJh8nup&#10;X/8pQhYwc9QBxN87ISy8BCJHiXueWi/Zrj9AAMDMdCBVC2BjHxfUu3cZBQD+jqWXZNgFWNPOuAZg&#10;qC0SN3TFvcuP0KLSdLHYn07/tcjnGHStORceh2/zI0X0uyj4+vogXh7sEecriqp9eKDT0LDkeFWv&#10;3chpgqrlJi1L/76pJbsA8ODIfOzp/QPWdyiA4WW/w2AnsdyVvsda8W0Z4Erx+8XiLxQLf6RPJaxr&#10;Wx6/f/MfWNelNt6uH4EtXctjbQcBgiF1cXNBbwTumYVkjw2AWNj31w/i3dWjuLdhGhKuHQBe3kbQ&#10;mb2YXs8afUv9SVX7zW3+O/x2zgCu7UXy9UNIvOKCpIvbgdOrAA+h60LbcWwB3i7viSlCy4eV/zOW&#10;9ayFuNiPFYTL//k9LGtqIwCQBxNsvxXlbS0uxWLEn1iK5DO8rp1i/XfJ39mHxGvy924eRZIwgMR7&#10;Hki8fx7xpzcifscIvN85BOEb+uHy2HriGjRA/PZh8F7SFacGVcGWtkXFv/8Za1r9DM5CVG5TzwK4&#10;NuU3JG/qi9g1XeG1qB7uLCiFc3MK4sSQKni+vp7Q/0K4u4HVlYVVwJBl1goAhlrj0HBrHB5lg2Nj&#10;rHB0VD68urJZ3U/q+7NEuJKTMgcABrRZFMS9R8PUsMRY2WeT1KxK/pwGi7UB4SERCAoOREioNo3p&#10;xWNfjO22Xu3pZjlUBEcDOLL7NkQ/vIzoceWUK55GL+mqC8CG2AkAGKQCwwQAwq3sP9QC+NmW3JNR&#10;EVBYYzPHgA0phuQ9I3De/YFqu7XUApsT0nqi5ZT+W+D1MlAe33sEhwSL8vvCz89PACAWR3anBQCm&#10;A6cP3o5zpx7josdTrJp7XKUEM2reyDoAaBvl1TUX8UN/wjqhscPLfSduwLcCAl9jQb38YvkKYb74&#10;v6saFcLiOvmxuZUdLk9oir5lCuLYSFGqM2sQJ5Y64sRaJJ7fJpZ+H3DzEN7rCkWLmvTgIhI9z+P9&#10;3ZN4/+gSkp9chbNY/36lv8TcFpVxY/EIsfpbgVvih4sVTrx+BMk3DiDgwEpcmzEYQXsXIPHkCiQI&#10;UL0/OA17e1XGgJL/iSPLJ6jr50p/Tw/cnbGwxg+YVU6kTF68XTlAAUCC+3IE75mPt5tnI/78DiRd&#10;c9Xo/63jSLpzCol3CQDnkPTwkrADV8S5TEfC9sHiFgxBtDCCmM0DkOy2DMmnViFkQ3/cn1ofbgPL&#10;Ynd3G2ztWlABwO4BBfB0Xh0kre+FpDXdkLCqPe5Or4AdXaxxaXpZvHS1wqWFTLFqsxVI/1Nbf05d&#10;YjHW8bH5cXZ+RUSHvlH3lPoeMxOupMQkjOuxwSwA0OJzzw3rsAaH993C1YsvsX/rJXSpOSeF9aYG&#10;gBC1Z/3g7++vWGtsTBy2LDkhBnKSUt70759VYfyrT7NVCHp4FzEzqoorLiwgtV6aagFKG3cFqvmA&#10;hYrDt1xFbT5goEMpd0YG07+Q/kNQPiuEt5Y/YNAGzADE++OzcdD5hnp42QYAUWYO52xRYQp2rzmN&#10;hPgExCfEqgdIxTd9TQ8ABIzONefB77Uv4HMJeOIGvPPDzWuv0aXWPLPVgNkFgDCfJ9g7yAHrWv8k&#10;/r8AgNM3GFTya4yvnAfTxNeeXzO/Zv0FCG5Pagz3YY1wZx6p+nokCY1OvLIH728cFoUXJbotNPqO&#10;KBEV31MUSawplT9R/k2h8oed34ej41rjzrLhiD+zBbgtCn/3FJJE+ZJIw0nHrx3Ew9VT8XLTTMSe&#10;Wie0XADg6Hzg6Bw8XthF3IzvcWvlMNF0NyTHx3zIAqg7ElxaNQELqn2LGWXyYHlVoYc7xyH5BAFg&#10;BXy3z8bFCX3xfONsJAtYafT/hA4AZ+Saz6prTnp0RX2Nv7ALcQfnIn7XGMRu7Cv/nic/u4r38jvv&#10;hU3E75+C4LW98HJRc9yaVhUnRzrg1Fg7BC1ricTVnZEkAPB8ak2saV4A61oUxJHRDPYx9adF/tlr&#10;wapLtlwfGaUdtsLj1jhC7MT4H/DgkACkrJR7tEC4PgDAx0FA7mmmmRdPPoCoiEihTHfkWR4G4ryw&#10;dfkplfXi69IDgGnP+vn5IlI/+5Al6n0aLtIqCD8hWM7926nWQuV6xy1qpFzxNLrJWgBhASGVzNcC&#10;xBYqhsCqNQcqAAgo7nQjJt2LlBAAWDrY0UwbsDCA9+fWYsuqC2K5s5f6YKCP9GhQy2W4e1Wr7w4P&#10;D09BUJMYAQAVfFjnDXj39gkSNvVB7MoOiNs+BAi4hZtXX6FVpWmGwcLsAkBSUgJOzGqBNS2+x6gK&#10;3ynlZzBwMKfxlvkOi+sWEOX/CXu6yLNa3w9hW2RDnl6JRPGjE8TqM4+eeFUs6Y0josAnkEhFuvdB&#10;kTS5gISHF5Eg/467elC5Bbh/CskEiQcXNKYgwEEAoELGXzmAhMt7ZHftQfK5LeK3rxQAWIikQ7MQ&#10;tWMUlrSww6MVg4BTK5AU8CJFObiSk5Kwb1QLLK7xPaaX+h5bGzsh3nUaEo8vEgBYKfSfTMUZ7zy2&#10;if/P6yZbIXAZXLfQ0cTH15Dw4DIS5Nriz+1A3Kn1whLkeuVnZArv5d8xZ3bh/oy+eDC5A6K3j0To&#10;hp4IFxcgbm139RkGre+DXT1tsaFtAZVdYY0F8/77RPnV2HCx/odGatODaf05f/HUFBt4TC8Ej1mF&#10;EfxMP0wk3ednTrgyAgAy0unDnZEQE4H359eIu9INccvaAFc24dThu8otIEgYAYBJuJeDggLl2Sep&#10;Y+Z43FwDYQJaujzt37NEVPlx5Zm4f+UhEtd2VK54Gr0kAIjLzhO8GMNLr9emYqCASr9P+8LDw+P/&#10;87eyf2U4B4BphILiL/QwaAMeVUr94fc39qqIZNYBQKPprOpbNnm/PLgo9YACAgNSrH5q+QAAl9MA&#10;wPDOGxH96iGStg5A/PreiFvXHXFb+guKPMOOdQJMOkKnluwAgPyfWvcOLcfa5t9hwi/fY6DjNwoA&#10;CAQjymoAsKjez3gyszmS945HovjiCSeZR98oACAM4PJeZbETbx7TFJiWnAp9j1ZflEgUPJGUWlyB&#10;BPk3vybSuoo7kKi7B1SoxDunkXxL/HB5n4TrdCMEJG7sU8FAnN+ApBNLEH9gFpJdJuFA/9/hObMV&#10;ko/MReJbzzQAEBnki42dy2FJ3byYVuo7uHT4BcmHZ8t1L0Ls8WWIPLYKuLwbuCvUn9etAEDcFfn7&#10;GgB8uG7tmily/XLNCQSDRwIKOkDwtckCbtFXjsPLdTNe7lqBd2ed8V5AMen0esTL30sQlyHm8Fwc&#10;HVpO3IQCAgSF9by/1mlJ68/GK+X7j9MOW2VJNqcw8wg2jxl5cXNTXVFW7SzHjz/Dj4XLHAAwq9Wt&#10;7gL4eocIEG5G7OpOiNvYB/ECWLgsAHDojtqDBIBGJScqIxZGABD/32j/UmLi3snfTVaGjHMHshMg&#10;pEvStOwUXDnzQFyugWKImQlIpZsUpgLr2JufCyAA4OdYbuUXbyfO/yqwYPFAw0nABAArG0T0NSgC&#10;EgCIGuGAhHvHMWMUC4AsBwDeMGf9d/5jNk4fvCWWNQkRQpP8/bWHlP7hmR4gAeCo81X5oOhuaB9Q&#10;v1arEPbqKZJ2CU0WXzJ+Uz8BgW5IOjpTNngQBrVZ/VEvQvYAQNssnEy7o2dJzPj9G/S3/7Mo/1cY&#10;WPIbjCz3vTq/f3fHksr/TTwwE/GiSLSkBIBEHQDei//+/s4JJN8RBTYBgIn+p1GkD6KAIUWRziLh&#10;7mlNEQUAcPcEIt23wbVbS8wtYw+3AW2Q6LYUiYeEtrtMxp0ZrfBmZhPE7xmPpDf30gCA94OrWNG0&#10;MFY0yo/pAmDHe/2huv7oAoS6LsC6jo0xvmpF3Fo1TZBP3JYUADAxACMASHftovQpACDXnnz/DCuP&#10;5P1OIlHAK4HBxfM7NZYk7IXgc3ZCdWzt8pNW9cfI/0DN+rPvQvn+o3ncmtaKzfmBHjM4k5FThGxw&#10;bvb3eHXO8mnIXBoArE8DAFRq7umDu2/Kg7qK2PViWDaJWyOiAODWbhzafT1lLzaSvTiw1TKEGjCA&#10;1OInbIA/T0aiGlQzussaLUCYSeA6tfDvNRTgcT90F+8PTEKkuVqAxg5mAYAxPz87px1feE+ZYhNY&#10;uFi4cRWgSFEBgEEEgHR/YJST+Bml8E6o6Zg+OywObjASysKJib03qZl8CcnxePz8BV6+eo2AgADD&#10;h0YxAgAVA6i9EN6PnuG96wRR/B6I2ywAsKUfYoUJ4MVpHHe9m/J60zVkFwDk/9S6vHU65v/xZ4yt&#10;SBbwNXoX/5NiAHNq5MPVUTXwfu84JIgFTiADUACwSQFA8nUX+O5fhXOTh8DbVSy1KMNH9D8DJdIU&#10;SV5P4Lh9UoDEDREeu7Cnc3P0/a//QccvvkCXL/4fzg1rD7gtROL+yQhc0wthi9sh1nmCMIC0APD4&#10;zH4sq/8D1jQriJkV88BjQF3g2By8P7kUfrtmob+jLcrLezb99hs82rZYpSU1FyAdAxAxum6K6edk&#10;LsmeZ4Fnl8Wl8VABzMRrdF+EXp8TF0NYAOsOkoW93JjdWBiAuFJ9i2Cf8v2t1bmK9P0Pi+9/XHx/&#10;N2X9bdTxa7T+PIL96spyuLrCHtdW2CAqQHx1WR9/hmmFKzExEWO7r0uzh2nZB7ZejcgAfyQenCyW&#10;n3urvwYCBIDHx7Bt9XllyNTrLQSAAHk/bx9veD5+hvCoCERHxWLjwuOyJzkw1MLCNtnL9QWs9m27&#10;hvcn5iFisE1a3RSJYjVgSwEAZgHElU+v21o1YNmDXwR0715RACA2PN0LlPCXHQRdhhlVAToielIl&#10;RD6+iSEdN6oHZnixqcTU5rhz1SnExsQjNCIMdx48xq37D/HqzZssA4DmC02H5/WnwMn5Gv03AcDG&#10;3kh0nYQIP1/0F5aQ+vqyDwDahokK8cPtZf3xev1wPFg+BCtalMMAhy8xr3Z+vJ7fBu/F8sYfmJEW&#10;ABgEvLoPvi5r4HtwI95dOpTCAFKUxBwApGMAJgBIFmUMP70LV2YMx6CvvsaQ735At//vPzDVKj9i&#10;XGYgyWUKYoWNRK/ogjjXmUj0ZUPJBwC4c3CdAMB3qkR3XpUfcHZQfQUA8BA3p11d/Pb//hXtChfB&#10;7//vXzC1dlW8v+ummAsBIClVEJBidN10Y/gzZjSCzx/A1kE9sa5XRwS5i1txTxgQ4wqXdqcCgOWA&#10;AMDjJe2xo/vPKu/Pqr8Pvr9m/en7u4vvf5LWf6Zm/c/PK4IrK5zw0KU9ri4WFnBWm4ZsAjxzwkUA&#10;GJcKALi3aP0P7LohRuQMYmhYxK1Ue4sAIGzg/avLWDT5cIrrazkABMDH1xf3Hj5R+/6Njw+SxSW4&#10;euYhejVYoNiAJQFC/t2tay7g/fm1iBhizADCO5TQlN8AANRZgQ6lT3/hX7dBg8BCRY0PA+UocKdi&#10;UA0H6YuARpRAzPRqCH54F72brcywCpD1ARwB1r/ZEty+/EzoTxJeeXmrB0AAoLx68zbLAGDyvc4c&#10;uyc+2hbEre2mA4B8WCKx4hLg9QXs3nQ5BakpnwIAakNFBgHnNoqiiI98YQPeHVmM+fXtMVsYQNDq&#10;HkjeNwHxrtMRf1QAQKyaigHoWYDkm0e0Ap+nF2VzXQUeipKkKJI5BmBSfmYLPgAAYwB44oFz4wei&#10;vVjqVc1b4M7RY1hSoxoCNoxE0oHJiNnQF+/WimvElt4wX10h1G3j+p7FWNHgO2xsVwiLavyIM4OE&#10;ARwXF+D4YowsXwI1/vN/cOfsWeyYMxedCv2MyDN7FHU3pQE1APhw7YxTGF33+6dX4OvmjJ72tigj&#10;1zm8YllEntuH98wsEADObkXi6XUqBvBe/vZbud7dvQuL788DQ4toqb8R1iryr1l//fAQWv/Z2gRh&#10;HsV+cWEBPHMfBs/d1XF/e3kkxGR+MhJXegBoInuZMywC3ohyHp2l9lGsCQA29kHCVtlbbx5gTM9t&#10;Kb+TFQDw9vZRAHBXB4EHT58jTvZ2oG8I5ozYKft7XKYBQrLoVQtO4f31XYgcalANKAAQ0bWk6LGN&#10;IQCwHJjB/y+8K1XrGFqomPEoMPEfQsoVRxTfMD0ADHdA3Lw68Lp7D13qLDI76YfAwJLIxRP2ITQo&#10;EtGx0fB88gy3PB+pB0AhALx4lXUGwPcnEm5bcw54dEL5/vE6AMRuGYi4Db2Ezi7Em6de6FB9TkpG&#10;4FMZQJL/M8TLRmWfPPPluLgJNxf2w6yaP8N/ZTck7RuPeBcBgCPzEa8AYENKFgC3xY8WX/reytm4&#10;NGscoi8fFSW+rHLqJkVKo0SpFEkpnFBvpXwMAsr74IE7rs8Zhc5f/F/0+/NXeH79BmKDvBC9Z4r4&#10;/fL+6/sgZttwxMvffp8Yl8YFuOW6AquafK+OKV/RKC9O9q8BHJklz2wJZtSoiMryntdOHFev3TtD&#10;2JTHTmEAJ1QcIJGZiPSZAAqtfmrGIoJn17Cyc1tUFSbRIu9P+PWL/4N9I/uIK3AciRd3ql6DhJNr&#10;VfVh8tGFCNw8WPx+Gzj3KyAg8LMwgIIq+Gey/iryP1UAYIaVUH9tgvClRVa4vCgfHh/uBu8rM3B7&#10;bT5E+Zqfg2gSrvQAQGOxap4b4HNbmGQfUfwBGgAIs+SeSto/FgHPXqBHgyUpipoVAPAS42fa+5Tb&#10;sv9viz74hwQhQa7l8I5LaFtleoZxNf5s3iRxo266ii6yKzB9ObAAQC/zk4HUaLCiJR5+4VOpyqDw&#10;AhmMAqso6ELlTw8Aw+wRv6Qpnt96gPbV56mqqNQXSAXlg+xUfRbc9l9H0vsk+AYFqhvlDad+AASA&#10;Zy9eZw8A5EHMHu2C5Dc3EL9RLN1moWjqwxIAEJ8tdusAvPd/hNljXFJYwKcygKQQb1FsLWodd1As&#10;xPYRiNo9URSpPF5wXh0BYP80xB+eJ5Z3uUZvz29F8rW9CD2+BVua10ef//pvUdovsKz6b3h37QSS&#10;H1/6oETKmlKJBAz4byrS/VT0XyywKQ34/uZhRJ3ehkWVy6KVvN/COnWQePsE4jeNlnsfgXd7xiP2&#10;yAKh/0/S0GGuB25bcXBCIxwcXwtrW3yPE/1+V+lDNgJdn9kfNf7939GtVDlEhIaJMjxE/KV9WiaA&#10;NQisYUhxAz7EAtJL8sOLys0ZXNYJzX7Mh6e3bmJml26YUuMXAcODSFIAwADgagWqSYfnInz7cBwY&#10;XAyHhWVeEJZ5elI5YQCFVdUfff+TKZF/K5xX1l9rGb6yJD8e7G2IsNcncG+zFUJf7FX3mebzSydc&#10;iQmJGNtNAwCyVVLw29deAFc2ivXvqfZS7JYBiNsqACD0H6cWitv5DC1V9asWvMsKALx564U7qfa/&#10;SQfIBp6+fo3E94nq2LoRHVarEWFGAULqwLRh+xF357heDmwAAH2dEFxE9NgAACLzWyHQpsSzL/wq&#10;V51K/98cAHDEsMoApAeAobZIWN0ej288RpsqPGjjw0Vq56GNxfieG/D6qZ8K9D158VLdYOqbTn3z&#10;T56/zBYAqGBNmzWIfPMUibuHiY/WWzY+WYAAwNaBiFnfQ2jrfngcf6Aip/y9TwWA5JgoxJ8RWu+2&#10;FDFU/sVtEb+mO66OqYNHs9sgee9YxO2bLAAwR1HvhFNrkUiae3k3nm2aC5eebZXP3kUUtoOIx6QR&#10;wMvrHylPaklj/RX9F+vJyryrLkID9yP8yGpcGN8L92f1R8zGMYhdPUTufSji74iV8H+eQv1N98H1&#10;Vnz5+8fW48rm0djQ5mucGFxJgGuGKid+f2wprggILGlRCy8Pibtz+zCS6LMzeMc0plyDVsikuQKa&#10;e5JeGPg7h/ePLmDCH1XEpfgveD9/hqioaHgsn40klhgLM1IMyX2F5jIdnImonSPwaGVHhB+YicST&#10;qxB7bBHuLW+GI2ML63n/1JF/zfpfWWaDa8t/hqfzH4gJe4KnrlUFAIRxyUrz+aUTroSEBIzpulbF&#10;qFjTP6LzRsT4vULCnlGIVYxS9pIJABhcvrUbJ1xvq1x+yj7MAgC8fiMAkM4ImoTM+N6jp4iIFrYc&#10;FYMN844Ic53wUecrr3V8/12IeXAOUdTNkR/3A0QMKKUfEvJxJiBCAYDDmy/8f/1jRdhPYunTvUAJ&#10;G4GqC70wKgISvyNpQzfcu/IYLSvPSEFCVvQ1KzdZnb/HEsjQyDC5MY3iGN0whQ/jsVCqAIMHZhJz&#10;AECwaVd1Nl54vhD/cZZQtB46XdMBYFMfsWpTESQPvWdDoWzyQX1yDEC+xt86jASxWDG7xyNqWUfE&#10;rOyCgEXt4b2iOxJ2jUA84wBiTZWrwKYa9tRf2CG09yhce7ZBz3/5D8z/oyZ6/cf/YG39mkKTryDp&#10;ASlzKmtKq6/+m7UCmvVPZgReLHCCXgPANFqCKBLYD3BuI5Jd5yJ2w2i5nv54t3UCkmKj9HtMe59c&#10;UcHeYtgv4rUAybZuP+D4cEdE7Rgt77cHcYeWAULHcXk7ks6yHViU9ep+JKg6BpYiM5V5WqUkTfEA&#10;JSqt+UHIEvD0Mq6snIMa//qvGN2wsfjm0cDzS1rwT96bAEnQSTgijGn/FMQdmIEkjzVI9hDgFGDA&#10;6XWIODBNLL+dAEARdXKQivzrvj+t/7XlNri+8ic82l8PifHheHOuJ6L8Lqj7TH3f6YVLAUA3DQDq&#10;i+HauV5ch1fnECN0P1b2UBoAkP2FF+ewZj5rXz7EldiHMrDFUoQGh2cKAK9evzULABQTG/Dy80Wy&#10;/O+Suyd61NUO0DEFCMlWRvbYhnePr+LdeDP9AENKI6R4UUMACBcXINDa3u+LgCrVt4UJGpgFgJpm&#10;ZgEOEQDY1hfXzniiaTmT1eeUlMW4eVEL9L328koJ9BndqEn484dPnhk+MJMQABIEADj8kzdvAgAV&#10;CBSlPnPcE7i2VShbV42uqQ9NqJu4AHQJ4HMXS6YdUR/aJwEARX6HKTUqd/yhuYgSvz96eSdEr+4m&#10;7oCwkO1DlP+tMgGmQKC4AUkXtitrvfS3Cuj4f/4vLm7ehKt79mJd0/pIvi/KTUWn0uiSokj0tRX1&#10;P41k+t+i/Kovn2m0S87ijqxH3P4F8renicUSyi8AELu0F2KOrNQAy+ge5Xs8CyBSQCD+XTjcZtaG&#10;y4B8CNzYF4k7piBm1TDErhsp9yDXzzoGBjEv75G/qfcEsIeBIMDrIjMxXaN+vQSFRAEHXvN7+crc&#10;/801c7BrSE+EnNuP99cEuM5v14BRp/8KMF3FdeK/D85W7hVZFvsJIg5Mx+mpDnCbXFjNB6Dy8zRm&#10;nstI688zBG6uzINXJ3vL/SUj5JlcbxwP27AcAKhgrSpPx6M7rwRMV6pMUkwKAIiIe5mwfQDivR5h&#10;bK+tCjBMAMCiNgUAIQIABoVAJiEAPH/5+iM32EioOw+fPkcsy+K9QrRzCzlwp/QkFVsb1GEjIh7d&#10;wLvJlVVWLo1+qoag0gi2K2YGAMgA7IO+8K1c1ZXdQUYAoDoB69iZBYDk3UNw3u0+6tqPF6usn78X&#10;EI538TF4wECfGcqfXggAzIv6+skDMnhoFBMAHE8HAJR69uOwcamHWNHTgtDdVepLKb8IP8BYQXLc&#10;dsb5kw8VWHC60KcCQFJsJOLPbkDiiSViaYciaml7lW6L3TFCFHEI4naPRrzLVGXVGCxMPLUGiedY&#10;z++CfV1boLVQ//F2DgiVDfHW44hYc6H0Yi2VIinRKD/TbQy4sfov6Y7QbuX7i/JfF0ssFjnu2BrE&#10;7pqLuB0zxEJNRuwmAYC14vsv6YG425mVxWogwPXmhlzXwB/wbGkzJG4ei3eL+iFmfh8BgVGijAu1&#10;kWDCNBTjUG3BAgI3jiL+3G7VkZhwTf6brgkZAVmKut5TAlhyzTflmm8dExA4KeKGJAESVkYq35/W&#10;XwAyXthGvFD+OJdpiN40CFECqFGruoobNRfvPdbDb/dwsf5W6owAWn+ex2iy/ldX2ODmaivcXPUj&#10;Aj03qPtJio9S92d83x+Ei70nPC6+pvVIjOq+GXG+L5GwWz5HMRxq/ygAGKQAIfngJPg+fYmutRek&#10;CXxnBQCevniVqVE0CZkzXxsYGoLExCS4br2gmt1q2YxC7+arEPLgJt5N+03N5kijnwSA4QIAJYyH&#10;g9LoB1rbhX7hW/YX94wAIKxeBp2A+0bh2L4baFlpmijmNRVN9TMF+jwzv0HPp8/w4Nkz3Hv8FPfF&#10;7/Hx9TMbB8gIAOgSTOy/EwleDxBPi8+CDZPyb5MPTvy45EPTECzUi24AA4efBADcWNw4D88g4Zhs&#10;3CPzEbW6u2zY7mKJp4oiDhKFHC5uwCTxaVkQpFUEJoqvm3xlF4IPrcbCiqXRS3xij4WzhG7eUNZU&#10;BfeoPFQi3YJqVlS+T6sqfn/C1UOi/CLXROnE+se6LBHQEdeH1n/LRM36rxwkrs8IJIWa0n5G96CL&#10;egJ8TTKu7+iLK1NLImGLvMdyeY/F/RWYxO2eLu7OcqHsW9XfVNV74gqwEjHu7HZE7Z2BWLe1elxA&#10;hNWCFILVLQE2eW3Cma3CVETZj61CwuFl4mLQ4suzO75UAaQKmApjit05WlyqDoheJoxqpQkA1uHB&#10;6hY4MbFAmqo/zfe3xvVVBID88NxZFnGRb/U7suxz5YonAHRei+qFR2j0/+VZpeyx8jmq/aOzgFjG&#10;ky6tw7VzjxXjTZ2vtxQAKHR3zQEAdUGJ6MO9R/Lf8pXfpzF9/vqN8OpEPLr9Rv7WMrStPh++924h&#10;Zka1jzsCCQAjBQBKmgeAACu7yC98S5S+wvbA9C+gKABoYG8cAxhcFPHOo/Hwrhce3nmDhOQEPH31&#10;SqP86W7qI5EbIwW6fssTl6/ex7VbD+Smn8DbxzdbAEAk7lZvMfwFWZn7jtsglis1AMjXeBH43FPF&#10;G7WLjfpEABCR30uKCEQca/2ZDTgklFUsGFtx4zaKr7htMOLoBriK8jAdqIZrigKIJWXjTszZHfBy&#10;Xopw922iKELpCQCsshPFSaYSKUU6ieR74meLxY05ugLvDovSXBQafoP1/65iScUinxT677JQlFSs&#10;5w5hANuEAYgFjTuzIeU6P7p2A+GKifDFtTUNELymMxI2jRXrP1w2/njEiYInHFusgnVqOMil3Ui6&#10;7qqVB98WUDL1CfAeRFSAkm6KkqPK2scfXIC4nVMFoMYgds1IxGwci7hz8n1hRvEE0YMzhTFNw7st&#10;QwQARPmXdcQ7uY8kof9RR+fi7MxScJ9SWKy/jeb7L6T1t8K1FTxByAq3VuWB360F6j6M7s+ccBEA&#10;RnZYjYYlJ+LBrZfAhTWq4EftHRGTGxC7TgDgyQnsEpBIXVeSVQAgrScAUMEfPH+u9CFFNx5oSs/a&#10;gIfPX+DRC4r2mpumAGFMFMKCIrFz3Xl4372DmJl/qLR8Gv1UAFAGwWbGg/N8gEAr23dfBBa3v2tY&#10;A0AhABjNAhhVGjGDrRG3a4x6gCHhYbiXSaAvtTx49hxnzt3AgJZL0L7qTCyduRcP5UbfeHlnCwCI&#10;xETk6+cfC0KLQqzvqZQ+BQBE4jb1Ae7uU9kAugwdfp/5yQBAib/vLhZNaD7bcGnJru5BnKvQ8Q29&#10;5fkIfRYWEC/gYGIBCaKYjHwnX3UG7miNPFTwhMuu8pW+9TGxrKJYtJzsvb99Au/vCTCc24TEiwwi&#10;HkfyrYMIdxUfVXz/xHObBVjWiIVeomUdXAQEdo0UNnQvy/fGFeJ9Da83tRXAlGvfOUlATHzyQ3J/&#10;THtyPuDZLcJidiNs3zI8nTpM0X88ElfjgdB7kff3NRcl4fphFaRUcYpz2wQc5yuGErN8KGIWDUDM&#10;GgGX4/T9hVkcFdAUd4ku07sN/TR3amUXYQSzgTPr8XxjFxwX639KfP+UyP/iD77/jRV58ORAI/H5&#10;LW8CMgkXAWBw6+UY0GoVYvxeInGfgFOqvaMAQLmV/ZEkz3X60D1If3S4JQDAMmB2Bt4Xd5d6cPv+&#10;Y5w4fln9m7UxN+48wJShmzG80ypM6LsBUwdvxrRhW7Fi7n7cuvdIfu+pAo5bng/x1tdX2IC4cKE+&#10;iJ1eDVHDP24JTpkJYAAAIQSAwsXjvgiwKnbPHAAE/ShUoYkAQKpZANGjSyF+tCMeDSqNUxvn4aVP&#10;gLLmlvo0lIeCemfO3ETrytNQ02oUpg/fikcvX+DVG69sAQCFiLxj/QXg6UkDABBrvGUAko/NQsCr&#10;t+hccwHaVJ7+aQBAkd9Nig4TP3izKMkc8ccXIzH4DeLF1+WUm7gdQz9iAdzw8QdJeVfKv9eK9Vsn&#10;/14roLEScYfXKyBglJ2WNfb8Plxu2wy3+3aB/zZhC4c3IGTvctwd0BWHS5RA8OZZSL6wSdUkxIsS&#10;KSu6U3xXsZrJSYkWW/8Poh4Hwp+fQuT2AUhwHi/XLu9punaVzdiI91d3I3DTbDjn/RlnG9bB87lj&#10;8WbpVNwf1hv3h/dB/KX9mptyVdwUugvCGOLd1gi9n4aYlcMQs0Q+G3EtYrdPECUX0CJ72jMeCcKg&#10;YraPUlmVWOeJSD69FtFH5uCcsv6FcGZmEZybUziV9WfqLy/ubSuLd0H31bUb35d54YqPS8CA5kuw&#10;ZoGA2JuLaq9wz6QBgE3iRrpOQODLl+jRcKmKI6Xef5YBQIBiubT8D8WqHz96GV3rzMGJY1fw7O1r&#10;XL52V/bmHNQtPhYNS0xAI3Ft69mNUyl2vubRi5cpOnRTmPZj2ctvX7/EnSnNES0AEDM6VSrQBABl&#10;BADEkKfX7RBh/UGFigkAFLR+aB4ArBDe9AMD4B94N8YJ54bXwug+nTBv8WK5GfHhdT/FUiEDuHDp&#10;DjrXmot6crNTBm9RVCijasDMAICIPHWwUFNvT0X3Y0wBHPkAGZWP2z4UCaKQ7/08MXv0fpW29HqZ&#10;RQBQr033evleUlQIEp5eTim2SYoORcyu0eIKiB8p1lixAMYCjpAGi6++bZqAwyzE7p4rG12+t3ex&#10;yBLE7aOfvVsF+JKE5rNW/nS137D13/+MPfkL4UCx4thX2Brbv/weh+zsEO26GEmnxYoygEYl2jtB&#10;3nM0Ev3SFv1kRbj4/2M8j4qCDtWvfbbK0auaBgGB5PObEXVwBY7YO8Dlf/PgyHc/Yd8P+bHl377E&#10;hSZ1VdMT+x7U/IOLuzS34exWYUgCcntniXs0UbkrrDkgaMXtF7dtJ2Mm8j0B0Tj5e4nuyxUAPFrT&#10;Svn+p6cXwtlZRXBjfQ1R/mK4Kr7/1aU/4s5mJ4R7n9euWy5c3bf6t/H9pRcupqtHdl2Da2SQVzYJ&#10;UxFrL3smNQCoQPKF1bh18QmaCeNMX69vKQC81asAH71+gYVTnFGjyAhM7L9BGcVLV+6gS+25aWZY&#10;cJ+z1mXTqqN4LMqeWo/uP36Os5evY9zIodg1qBGCR5UT46ynAwkA8jWkrBkA4NeCNvFfBP5s9SxD&#10;AGhGACiN+DEl4T+6PLYPa47BA/uhb59eWLRgLu5nAwAY/Lty/R56sPlBAGBcn/W49+Qpnr58la0s&#10;AIWI3L3+EgTIeyQdnIyYVD6cAoAdwxAvHyweHFRtlC0rTsGbrDAAeR2bNtJuMPnv1N9LJfG3RYHW&#10;dFGxgHjnsYreskc/lpt/q2z4HdMFHOYIAMxDnIBArLMosbABlWrj3IAre5WL8HbZFKVcHnl+xvUf&#10;CuLKj4Vw6Ou8uNCwJhI9xCKfEOovFJ3+c9w2YRw3XbVrSH/9WRAu3mvsxe1yvUNEUeXaBWBUoY4w&#10;gUSCjlDz63X+wP2v8+PFT1a4/fVPOGFnj9C9y/D+ulz/he3i6mxPyfUnsnCKMwtZ8CPuEIN+CQQW&#10;lymI2z1GUzoBmCR5TSInHXusR9DecTg5pRjcJ/2EU1Pz46n7FDw62BcX5/+ESwvz4O62XxHhe0Vd&#10;b8qz/+gzyli4OHR2xazDCH31DImuExEvwEeDYWIBBIAY5v/F/9+98XJKA1BqUQDQXACAdQAZAAB7&#10;XhjvuimUvn+LJWrAJ4+v9zh9A5ev3kPHP2Z/qPzT9zjTjXPH78SjV2kB4MHTlzh78SJGDhuCvv37&#10;YeGgjng08jelq9FjSiFCAUDxDADAOuGLoPzWz80CgPgOUc3sED/RCXdHVsWcwZ3Rf+BADB3UH4P6&#10;9sC82TPVhZAFpL4wk6goJiP8otxaxP+58vWfvnmlvs8HQLozossqFTh8/Pwl/P0+fnCUzADAFAe4&#10;ek5Q/PJ6hdgaAAj9pyUjAAgDSHZbAL8Xb9G/5Qp1niCX0cZII/KaxKC3SLhxGPGPLyBZLLy2wcz8&#10;rvwsOS5aaL0oOTsUxbqR4tIVoE8du1ks9Rbxr7eTCcwU5Z+LuCMrlbKofPuFnUpUpdxVZ9xp2xQP&#10;vsqHN/ms8Fbk+nf58XxibySfXSX0XJTfVSzpjuGIFeVKin9n8ebPUOQ9kuKiVJAzbrs8OwKYDgKM&#10;3CdfWI+3k/trAPDnn3C3oA18l4wT5XfWFJ4FPpwozBoCUWZVDMV6CMYq+B58LwKLszY+LP7STiRE&#10;BCBSACb55ApEHJyOi7Mr4uiY73FqehG8vrJOlP22+P5FcWHOdwIEnRATpo2KV89bFD/R9ykSbh1D&#10;wqOLSE740PeQkXCFhUTi6gVR/ifn5F4FsHeyloMgQBYwWNikgNPWAcIu72Oa8v8NAMBpgrgRmQPA&#10;81evlR64u11V9f4NhbkObiNunez/s+IWt/99hlD+KcqgUfE5/KOx4wSM77te6VBqY/vg2UucOnMW&#10;I4cMwNABfTBAdHPMwF5wH1YXUQIAscLWQ8plwAAK2CR8EZDf6qk5AIjMUwihTUrIh9AQIwf1wUD5&#10;A8MH9VMyuG9PzJo+RQX+TEENk/Ai6dMzismfMdhx/aYnzl+4DbcTV3H4wAXs2OCG7nXno4Gg6SB5&#10;ALfuP1LRUQZJGCxJ//AyAwAKi3y2rWHzyWkBgJ4fA4DQ8bjdI5EsH+TaBe54dNeCIZLyc26meKHj&#10;Ce5rtLp+WuigN/oGM/P78rMEn0fCRLTW5Di6AkLRE1wEBPYKCOyaKtciiusiCnx8hVjIDZrCnNms&#10;VcfpknR5J6IOrcDtiuXx+Mt8ePq/+XC7UnlEH5iLxOOiSAw40u8/PFdlJbgMryc7Iu+VFBOO2JNC&#10;3fkMhaqrYh0BnUS3JYg9thTP2zTE/TJl4LtgBN5fEsWnsgt1T2B3H4OTzJLQ6tN9oOWX340T2p9A&#10;5Rd3JXZzf8TLPXI9PbsR7uNL4uaCWjg12Q6HRnyNC0urIuCxm/r5gwO9cWFBIXhfW6GOaefSPp94&#10;JDy+qDIs6vORzynR64H++RjcVzpJSExCzLsYxHusFesvjEeeJxljCgBs7ovEg5PE/3+Nng0WpzQA&#10;pRZLAYAl79SNnZvd1fsQAFbMdcGrAC8cP3JZxcWo/ON6rxMXYQ86Vp+l3NthHVcq3WIg0KRnD5+9&#10;wtHjx0X5e2PYwD6aXg4aIHo6AOuHtob36IqILi3K/kORj3RbiwEIAAQWtHkYypbBVD9kWjBKqOYT&#10;u5JY0aU1Bg4diCFi9U3Kr/5Qv16YOnE8bty5Jxb+ecpF3X/yDFdveGLFHBdMH7YNo3usxZB2y9G7&#10;8UJ0qjlHUG+GKO9k5eewio8PoW/TRbh2y1MhnJe3j3pQ6R+eJQCQUg8gikckZxWg5gLI5uWHunuU&#10;/HsY3t/cA8/bb/D6hb+2iQw2RYrIz5PC/YXyblFCWqusG31bP73G3vA9tO8zIBij5hQMkA0/SkBg&#10;IhLYKnxojlYlKBSeHYUqQyBWMpGpQlEetseqFllRpuSLmxC6bTruV/0FnhXKImjFCPGRxWVwFQax&#10;cyRij8xHYqiPxRs+S8L7JxMQNhLLZ0gmw3Qnr/+EKPTxxYg+tFBzR5gJceO9UJYh3m2p/Fws/nF5&#10;3dH5SGCW4oCAHn19UbBY1krcO4HExDg8cFuGff2/F/kzDgz9DidnlcUT99mIi9Q+owj/+3h0ZDAi&#10;/bRBH1y8Ng46Tbh/WpRf+2xUrcJJziI8jWT9NYb3lUq4kkPeCjCLe7ZL9ggNRQoAiAuwUfz/Kxtw&#10;/fwTNC2bNv9vEksAwE/k4dMXisqvXnhAWXjqwZ5tp/DK3wsue86pgB/r/ndvOYWXPl4Y0n456hQf&#10;g4GtlmqZANGvFAB4/gourq4Y0q8nhg/sm6KbZOj9Bw0UttINl6r9gogfCyM8XTWgDgDxXwRZ295L&#10;PQsgPF8RJWd/qYJJvbtjwNBBaRTfJEP698b40SNw5dpNeKYCAAbzzp+/regN/XveDP0jKjpvtrnQ&#10;9BZCcaj8fHD8Xrc683Dx8h3cFwB4/dZ4LoAlAMD36lJzAXyevkLyEaHf7AwUIPgAAKNFCceogFx8&#10;KN+PPrzxpkgR2RxJYu3j2dMviq8A4CIp+g7EX9xt2GiT+ncpcTdcEbu2mypI0pjAeMSJ76uuQyy3&#10;osS0jsdFaVgvQKqsZLmeORDf+PRyxIjfHO0yUyy/sIZ9dCGE9gtoJEUEyV/JfKNnV9R7i8Q/vYhY&#10;UeC4HSN0IJuBRM4aPLYQcbyHowvFymuiApNK6eVaRfETqPj75Z53idXfNgQxrJD08lTvHR/3Do9P&#10;rcKt3SPgeWgK3l7fjXdhXupnXLyE+HchYvUT9P+W65Kvipl5eiD+nCi+/pnwFKP408Kmbh0Xt0B7&#10;Xfr7+UjkNfF3jikwjROXJJ7pWwUAehyAAPD8NLatPvdR/t8kmQGAlgL0hadY8EcvX2LRtD0qlkA9&#10;cN13TgHAjk1uam4GFX7P9tN4JAx6UOulqGs7FgNaLsXNuw8/AoDdzrsxqE8PQx0dOHiAMIO+cK5f&#10;D76FiyIqb6GUgj+VBmQWwN/O8TZdAM3qF4aXlR22NWqIoYPFzxfLb/TGFNKOMcOH4MKlK3ggqGa6&#10;KFrxq9fvC1Waj6bpUiVGwoBHh2oz4XHmBjyfPcMLM6PBLAEA5S85TcT5kw+AG9vUB5cSANwlAMAP&#10;d88EUcIxSHx4hnvJeEOkFnlNUrCXopeJYl20Qphd4rOKr3tRr4pLcQeMf5+WKO72EdVcEsdrEjCK&#10;3zNWi7C7TNOAQCwq021KkXQF4nRfBQ5MwwlQJBwRRTooCkglch6HuFsHxQLGWrbJP1X4N0QSI4MQ&#10;f/MgYpXrIYrCACcVm6xGmIG6Fwr/TaUn0InrE0+mwjJpMocHp1SMRLtu+X9mVur7Mi3Tv5MThfY/&#10;PK+YGKci8zNJuCgAoPoLBKzvuMlr9YCg/h6GIj9PiolEHJ+53EscnysNhbATAgDrAeJ3DEaC9yNM&#10;7LcjTf1/askcAAIUu2VcjACwYLKziiUwG7Xf+Syeeb3GubM3hRkcxLyJu3Hu3C1VKEc3ub7dOMWi&#10;73g+VvG01ACwZcsmAYDuhjpKGSogMHD4QCzs2A73HUsrZs/mPxYCBRWxjfnCu2S5CxE/FVE/uFWq&#10;HOZ26YgBwwdhyJC0lD+9MOgwQkDitMcZPBBfxHRRvEBSlYGtl6nOO6OHRdRTfde6sLb5xLHLij0w&#10;EJhdAGhZYYpC6LWLTgGvxVptEt+bMYB0ABDPD1l80g+b0GBjmIQbJDIY8bT8BADZZKyEi7+0B+q0&#10;HG6+qweQFJIBBef3RRJe3kCsUOgYTi5iuTAtDSk1KTF9YqVEM7TyYQqpNv1lKtu+KZriU5E4+tvv&#10;scUUN0dF/5tJkYGigB6IO71GAwPWDDD1aRIBh1gFVKJUZA3i3yc8u4JkUTbTSvve+r189P10Ij9n&#10;jUPCkytaipG9CTy2TD4TEzNTACDgoL1Xxu/HxesioMbvZeGTDgAM3BIAhLW9PzYT3s9eo3NNMWrC&#10;Mj/ed5YBwCtht3cePsZjcQGWz3JReX4y5HVLDuPJ61fKePIrf85A+dFDl1SGoIH9eIzttVbpVuog&#10;4MNnL7Fm1UoMzAAARuhfqdNjxW0/UbW6sv7U90Ar2+gvQktXPE4GcLhGTYwWqz5wmDHlTy+kFkPF&#10;DTh67JhCohQAEIrDixzZebVCSyIcmQDdAN4wlZfuQOtK07R4gFhttg+7CAoyOPJA3An6SukfoGUA&#10;MFUe6HiM6LoJsT7PVEOHVpcvdI5+HQGA1oj0mQG551ct23CkmtddBQDo++8U5d+tBQKv7tdE/p1w&#10;44ii4mbfj98XYY1A3NW9eCfKr9pN6RbsEBeFvieVhRuQIEVg4KYURSLlpiLFnhI/+9UNUYD4lPcz&#10;/Fu5LvrfFmEzUXKEgIH3AyQ8viA+vRvi7x7TKiSfXVJzCJOjQz5c76dcM383ORkJL26JwjNVKgDM&#10;539lv5p4RBagAIDB1Lf3M/9b8vPkhFjEifuhYhsCxPzKWgqyNAUAG3sDN3firJunaiTjfjXad5YA&#10;wLOXr1XBHBV886pjmk4IAAzpsELpDDNkLPmloj/zeqWCgPw59Wj+hN14LMzBVDbM19MdWLp4oVkX&#10;IL0MHjpAWP0ArG/eDG9s7BFeoFjEF54NGu1d27IFBg0biCHyQ6NfNBICwOB+PbDfxUV8lQ8AwAtj&#10;moNRTLZXtv11OnrUm6cozJQhm7Fkxl5sX39CpUHWLDykgYM82O0b3NSD4e9zaGL6TIClAMBUYNvf&#10;Z+GF5yu8Pyn0WSnY8BQFSxDfVVFWgoBYrzSn5RiK/FBWoooyy8Ziukrov7b5KOyEOyD/7YJ41vKn&#10;pAgN3kv9T34mwoi9qhh0F99+3wQVEIuhz8lNJ4ClNqHLVMQxgi7uQ2LAc6Vspt83fP+/hsi1mFbK&#10;tan/+vCVS33f6PctFf09Et4I0MizTmRHIgeU6CCsuQG7Vcs15y7w+Wb6N/l+r25piq/2xGTZH+Ii&#10;qjiADgCb+gJvrqj+f+5noz1HyTwIGJDSBERDd+jABfk9jQHTIC4Ul4D6QwZAObDvHNr9PkMxjsby&#10;8x0b3eT7H+oAqCdkE3NmTVcpeSMdNRK69mQDs7t3xsUqVUO+mDVt8pbBovzD5AdGv5CR0PfYtm1b&#10;GgCgkAUcdD2PXVtPqrQfCxzovzAtSCWnvPT1wsF95xVDYPR+zaID6vscHsKRSendAEsBgO4Ff37i&#10;wB3gnqsgeF/Nn2MEnmW5VHzdZ6WCJQotz2yjcKk4AFtY6WuqQh3N8nAjJvDQTFX66qoi0qS5Gb+n&#10;tpkp9FKT3oUiMfAlEsWKJr65p6oZEwNeICkq+ENJr0k+eq+/Rcnh69TvPcHnqQa27C6UZ66akAgG&#10;yg3gYBQBZmYB7p0UpqCDpdH7UeRnybKf4pl+5X5gIRXTnMwEmABA3MeEPaPxzucFhnfeoKyx0Z6j&#10;ZAQALG7zlf3LlncCgBYnu4ee9eerlB9ZBRV9UJtlytJPG7pV1QPwexyjz+Kgc+dvaY1DKTr2XGXg&#10;pk4arzJyRvqZkQwWpj926MDAL6ZOmbCQvrzRizIT+h5r16xSBQmpAYDCWmeWLj58+Vxu+Lnuv6T+&#10;+Qu4Hb8q/v90NYVl/sRdKjhCVDMKBFoKABTWAyyechjwuq3KglVhRyoAYGCKUWmVjvNYJywgk+IZ&#10;/ixZ/M57pwQEtsmGM9FPzRJpAHBYuQHclAme55Aca0F8gcLXiHCl/prm+0a/988ivH+RRN/nqsFI&#10;DSPRRT13xQQ0FpDIwKyAdGLga+33jN7PJPLzhJc3VbFWghpEInuBQLCHADBWAEBcRlaOnl6CZ/de&#10;aWPvTBV6BpIhAMheVgFAk34wECj7f+bIbSrH37KiZrgal9TqAhqVmJDyt/jfkwdvFuOZtmvQ8+kL&#10;XLp2A+NHD1cZOSP9zEhGDh6AkcMG+XwxbdyosSMZ8MsWA+iBxQsXiHI/V5TEdHGWiCld2LHaLNSy&#10;GqXKgek68GdPBFAChDKlfohZAQD6av1brkL421dIchFKx0yA82g94KYDABtnGHknEDy/YtGGYX89&#10;rQwHWmib7oPyqyEdN4+qbj529XEmfgoI8H9G7/lZMhb17ET5/V6I8suzTXnGIikgQPdLXAGyMbYd&#10;Pzj7wVUyek+K/Cw57p2A/wathfvQbGUMPjAAAQDWjIj7yNLxI3tv6mPojP1/SmYA8P+39x9gVe1b&#10;nih6ql7f+93qvtX33dfv9g2vX399+3vVVedU16murjp1TtWpU6dOPju69zbnQM45LXJOIogiIigK&#10;5pwQFRVRwYSAioCIAoo5R8JCxxu/8Z9zMVlOEAnucJj7GxtZrDXXWnP+x2/8Rvy3tvWfAwg3oHTv&#10;SVH+gYBFPR4nhXNN/Hz9tRAY3fKKYxTKbjsC8mb6OZigejAs0Lf1e7GRQe5h7+H7G8WPfY/kRFUN&#10;eMGuGvBdgvbHszWXyGNyFk3/WQKlR2xQVU6McsiVYldVY1/A+wAASimn/GMCXTx7lahyhaRyUG8u&#10;GQBE3Jn6CwCgMIXRv+twHvVi88fBFg0Ei7G1jmQ+HhacUFFd+bXFWb1fCR4HCLzTHRgXU4GS4nqz&#10;5cesAUiPzBnQAADXHCDAANwLFlC1hbrRRPViCC3B/Hc0b6k6jIUaAGh1CogRIUW7KUTSf286zjMt&#10;3y2s0myt6fIuAGhuYXZr7JhtUiwZ6x5pPvvgIsAG75katl6sv5E9QxB4L7FVAfYVAQ1VNABo/l5S&#10;TNTMUP5FTxe8j/h7uVJMRBidrqkTFmD8gEMRxAXKDpymE5W1toujDxOxrwh8HwCAoMhiU2ElUUu5&#10;1HELqgPdt8HfY9onNx/VeBnUJbnp8nen1fC33h6yNpyQGgAsvn7WnxVfLdID9JoF8/97MOiTF+U4&#10;CAxdcKCIx9pxma/lfjUfga8nri2GoRoBQAAYI8kQC7h//d3XGed+/pC60JuAIqWSdDYCDADoSkTN&#10;AhgiM0X0b/TuTaCH7e3k9mUOK/jgG3UMGgTktYuZl/0AgAWxgHN1DRTuViBTqvAesPoICgIUQp3y&#10;qLr2Elv7t41rY0sbbdm6VUryjVWAQ5XQAB+yBPpe+F5WaurHwb5evcOJA4B6MIrQsROVpnGAdwlQ&#10;rantKl1hqt7c3iZxAkxEwYW61ta/Nfh9AQDPiXAtpp7b7DtutagYgJYBQD2+AoB06inNkDbd7oM5&#10;1Pt4COW0/PdelJ+yn99zklkAAECsP1N/UX4M88B4L22yDy9cKyblPrn39eTtv20CBe21krWtXq4d&#10;hqDKdmQyacgOBHDdwcLgAuhl2WbntIliFZKqxJATFFqhmQqNSWCEaHjSAAAVgFSzkU4dbZKJUwOl&#10;/3QZCACwhvWdgN7aC4AFrjDqZpambiPXCYtozi+TyenThVIoBOUX3591wvg6CALvRasLBy0CGkwA&#10;AJEhASe/V7wq70ch/l4vQ4YBAKAeaEIoPXjwrUyAqbDCo9wXARCkOhAIrGYELNt/mopX7KeKinOC&#10;igCAyy1X+QIOHwCApDN+nkxX6tuIjuepVKAhAyDUn9FfSlf3Z6vFcHZnX9T9rcVjECzSzpfUc/Eo&#10;SSqKF2MPaD+sPhatKP/hPsFQTP5pvX9DnfudC/UPVHBduzvJeqVGU37DNdRnDWogIOPGqpkBgP7f&#10;ah7adeW/I7vSJeXVi6l7X5YwQHEFYRBQlYk4gMYA6FYt5abuH7D81yiDAYD9GHDoALph8W+AANY8&#10;YgJnztVT+dFzdOrMRdENPG7THYMg3lZ/+SrlZC8eNgDAcEeFBZd9r3THhv8U7O/1CG6A2RMHk0AW&#10;5CC3bt0ilOTtD9r35S63XhM0w/y//aWnZMBBQlAxeU7OppnIBPyVhYrz91NTu5qYijgAUid6HAAA&#10;gH0BSu32BRhMcOM2r64iajsutd2mAADFBwBgqg5+ttYOTUH5Ob2vngsIqFn5iqZirl8/5del5hBh&#10;nr/15mVpXcVhet4/SFHK+/rFE+ppPMnXcb/5NWSRQaMAAXYBZOTYDW34ybuuJ87PoN1duUG1JGvd&#10;iQoA2A0AAGAkOQBgk4V696fRoxsdTP+XvpP+QwYDAHQA6gAAhYfRQ5cs0t7QDegIAAE/oSPyu53P&#10;bxS039fVN1JqUoJyAez0cihiCfKjyNDgHd/bWVDwp2z974ASmD3xXYJU4KpVBRKUeOuDsqAvoGRP&#10;JeVn76FY3zXk/pUK+uGiwpKL3/P3sZLuWJqy3VDs0CTTU3Q3QAcA+41BBhOcP3jBKuq8007WXXxz&#10;kQXYHq8aU6T2numfDQBylJSvku6/dy4oCBbVy6dMKcvZFcAYr/7Kr6b8qkm/8piMyGYqe62ur4Yf&#10;/5md+w9F5BowmD68RdguHbGT/tdOSd91xTXEIFK2/jcabK83Pbcu2nOsDRWs/JhqlCtj1GTQqR0A&#10;SCZgfTBRwx6qOHhJpvEMFv3XxRwA7sq6RcAbAIAgNwaBRHispBDHPFqRuZv27q6U7tlLV8CKAQjv&#10;BgA0350+V0vR4aEU4PX+NQCQiBB/BoCg4u/xdfnjsADf5uECAFKB2ZkZUphgTAWC5qN6acFHaTJ9&#10;Z8LfREpJIwIcKP6xV2DkPuO0fCe+PC4YhieMBABQZTWJfbfaU1fZn9siNeqSAUCjCgBgnwIAfZNP&#10;9K5bAQJnd0n57zsXFoSf0/v8Mfv5rOQ2ywW6qnbN6TlfLtJ/Tj4v4IZK6n1mKJE1O/d3XfC9X7O/&#10;z6zICl//HAvTfrhL6tppogOodm0lK9Be33cO+/PaCz8H49p6Dq0ga9lyAQAZcsoAIM1WNgBAKjCa&#10;erZF0ev7LZQSuu2d0X9dzAAAa/dGR99GoJdYsatOnqe5v0mRQThSWPSP8eL7x3ivppU5e6l030mq&#10;ZpYMPdBZs/5623mQAjx2nEJYZwOHkQKEYIxYTHhQ5vdwRIYGnIRPYPbEd4mfpwslxUVTzYVLQmv0&#10;D4kPX7isRIp8oPBqvNHbSApF1osgjB1PAIDGZsQB+rsA7wMAEJRv5iSXEt1rYAYQwQAQa6sBAPr3&#10;sB8odLBsGVn1fvwy/tlUOfSgHT8HDUO9zAReSwCwT/GNou+UIwsZTACL+W7r0NtWvzOirivqJKzN&#10;Z6m3ulQL9kH5dcV/+9pB+QGy1raLfM3ekevXRe7NfbU9uwwoYSlTDABxAMxkECbIACC1AJvDiapW&#10;U+vlG7Ll3MS/G7j4xygDAcA1NmI6/YdR1Id+6DqhlwIDDMA28Df3iVkUH1BEq3P30aGDp5VOGRgB&#10;4m17SkqkAGg4KUBIeLA/621UpABARLD/3vBgP9MnvkvQEBQREkhVp88wdekrVkBV356dJ2gKK71Z&#10;BBWP4Uvjwk3WBoRgICLmAqAgqE7mo1+mmzeRDhw+AODiLvhoEd1pu0VvMEKL3QC9BkAHANmXDht3&#10;AACO5BM28Og5UigbjQxZMbHQHt+TDT162Irpi9Yo+mJWlozBAL7s2X3UcxUuwSs+A97rOw4E/B0B&#10;rKD8PXCdzpTwtdCVX123/tcO/9aAAMHUltqhBWoheB9kbBAsxEhz7GsAEGAW0I2BJXD9SjUA0IqB&#10;0BJMN2toQ8GJIVt/iCkAsDRqewBAJ0Dxi1bslxS1AID9eXRAgHvMaxyzAXynL31rEAgAYN26tYN2&#10;Ab5LWOcpLT7GQwDAEuizNpIpgdkT3yUqE+BBB8oOyYgi/UOCulRU1NDcX6fSJEZR/Ysp+h9Hs/4l&#10;icJdCqgobz8titkknVGgQ/v2VEpgBOfAhWvV0oHDBQC9oGLXhrNEN04KC1AAgADgIuUHGgBApvFg&#10;tFT5atUCPFivv0HwJDzPioUN5ebF3MsL2Cg6COgsAJt/IHhoPb2HerCn3mMVe8Bh9h7fZlFhT1Z+&#10;azfT94uslEzjbXETtuxQfrH+fH1EcM3Uz9f4NzZEvXJOxn8N5X7gOdI2XH+U7ykrPuY5HC0Uhocd&#10;h2XYigCAGlMGAECK+HVZNj3ltYaZkbDIZmvKTMwA4ObN27LjlZ7+AwPAKLD5v0+TyUJQcjBfZKyg&#10;HxJrMKxr/D3MeUW/rIFkANjQ5uZkDxsAkPIPD/KjxIiwKQIAcVFh6UAEsye/WzzI18OFtmzpnwlA&#10;4ONc3SVyYf/mo+9bhAlg9Nf836bJFwuYnSNBkfZ7HbR39wlpCQYjAEKqpiAFAE3s79wZAQBAJvB5&#10;A+cW0Mt7t6j3YKZK98Dvk+EbDADwB2UkF1uH8pXaXL5islasoW7U/T+5O8RFh//Y6txr58XMFg0L&#10;WDbLhKjFLCAAgNBSXFAAAQEEtVDccr1elETcDz6Z6ft82wTKiOvy9B4rZIUqoQYAMANSOyH1WX9c&#10;H1F+7Iuob45ay0DZdNrAkkzewyh4P/7Zc+U030e+l2gQwsgwGwCoAaUAAEkF6gCwNYroajkd2XdR&#10;SzW/O/iniz0AgLWa7QIMRcZE7K0byiktYj0DTbbM/QP1R3B8GhtB/Zxobc9g49jU2sesZcZmfaPM&#10;4xxuBgAAYGGXf3nWwl/pAOADRDB78lAEuci+pqA+pIIsTtxK6VEbac+O43S+/jKlWdZLAMT5sww6&#10;XX2RLrdfo4pj56Tj6dO/DKfM+C19AIAvzOdAezAQdbgAAHcDN+jE4UaiK4eoa2uMjQH0AwDQQyMA&#10;gAEcL5YS09d6wM5+sdkLnsPSc+uK+LP9tsuWzT6VlcOCx8JXu/1qee2z2O57B3Wz1ep9omYL4DB9&#10;n2+FqGuBUV4Y0inNPCja0cp6JdcP6y8ukwJHAcqLBuXH9ULAdKgl1XgOS0/redW4hfZg22jy1WrW&#10;og4AB5YoAEAweFcyWffxmnjYQVEeaNJ5e/LvYGIEgEcaA0Atiz0ASKn7lSvUyO4A1jmM4KkzF2jX&#10;1mOUErZOdsrCzEGsb2TIEAdAPE1/vTQBnT5LkaGB4n6b6eO7BGXAoQE+L4tyc/9aACAqNGgqAGC4&#10;XYG+7i6UnpokH9B+RDgQD4MMGhnFrt26Tjmp28UHmsaMABNPWm62y8Rg7BHw8Q/CKMZ3tcQA9IwC&#10;LmBb+/URAQAE7xnnu5F6H91QNxyIjxTgAADQDQDAbHvkjRkIullBEe0f6iJ8/fq1VLNB0fsAAAta&#10;WTkseB0AJDWIQiKmxFLeehI78LKiINg1VMr7TRNNEXuZPaFFGrX6UjQllZMaADCtF+sPAKjTaL9R&#10;+REjuHiMmcODIV0DPWgLF0PmNWJCECY4AQiEAaxmd4DvLwBAn1SsFwNtjydqKKGaU9eEjYKSm62j&#10;gaQfADx+KLErof9mAMCUHp2yqAI8cvisTAXG1N/Zv0i2nU8vCYbhNDYCwc2Guw23O2CYAUA0EIUH&#10;+dwqXr78/xQAyExP/hdGhdfDBQBEI6MswUxtaqRCyfiFdUVGZVNlVR25fbFIhoDAv0pmxLva0S5t&#10;wZgOhBHhoU7s87D7oPs82HZM3IDbd6QScLgAMIl9rslM6S5UXyO6tFdyvjK8UmoAGACQGhIAUP6i&#10;MAAdAND9h/l/2KvPlrp7ewH2Eyx+zK27Ui0+f9+i7mMBCgC02gAohPjFrCDS576Vek5spO66gwxa&#10;WokyxOy9vkmifU5M2kHjVDeDmRXKKINTtN4JKePl72uI/Cvqr7lMIkf5Mf5dr57k/5m+ny54T/7Z&#10;03aBegA2mNkgY8LWM4szBwBJ/2ouQE9JOr151E7pETsI23GZraHBxAgAjxkAWtvb31J+xMVg9VEb&#10;s6n4EEV5rqKZ/5Io61nFxzAgRLnCX7F+YL8MPBeA0XeONtq4adN7DQGxl7AAH4oOC7xQV1f3bwQA&#10;lmWm/jkDwNPhVANC9JnkBw8f5g/4dkEQaA6sOvL8E/5aXVzQHMw7i3RfKWmPST9iUOAvHuLIAMDP&#10;1wEAFxEggnrqnt7hAwAElYEZ0TuJnlxnuoebzkxALwJCYAgpQMyT48WiNulgCyIDQGC9tsui6q5h&#10;JvD4tm2hmy5GXbAoXz6VrkBFbbXFLSwAboAWDKwp08pb2TKCAQAAMGsAQy5AYWHJ2J/t7dLnFrzj&#10;fb8u0a5J74PrDJYlyvfGkA5pnYb1ZxdHfH/U8iv6j2Ap2JBYf4PfD0Cw3mjk82nnNXs/TXDAzei5&#10;VifsSQ1r4Z8MBL3C4JgFANAB7DYAULUAMo15VxLRhV3UfPEG++KJYn3N1s9g0p8BPKBGuy3AocQH&#10;D5wSFxhxsa/+DpF+1fePtYwsGNY1MmLB85fTxjVlVHMBU4CVHkCgBxjAm7ts6YgyAJZAP4oJCzrA&#10;l+2PBADy8zP+X6GBvtfYLzB9wVAEiIQRxWYlwaj7X1twQCz/5L/XLtpPEsQ3R4AOU1Gm8WMIDsb6&#10;9HcBILiQV9vaydrbNSIAwMWe/rNEar50g+jiburZlaL6AOwAANYCAIDFAwBQA0CwiFXveU81L+A7&#10;V9UCHMLi7L13vR8AWLHXP1iABgB6HKBHegrAADDoQgMA7K+HHDZbr248dveaes93vO8HF/48r7te&#10;UXdTlbhP4nPbrp0anCLWXzonGURrBgEABseey2feXYylXYfXKMluOqlABvMBtGuHga1yDzEnsB8A&#10;IBWoAQAKwUoyiB63UU7SvkHHfg0mRgC4d/+eUH0Mt8H6hTFDUBwR/d//eaisd6x9ZMdUNWwUzf9d&#10;KiUFr2XKf0IqaJEyNKb+IGqTnQZKToiV+hszPRyKIOAfawkpEOXHwdfw/xERFHA8LGh4xUAQBAJz&#10;c5aoEeEG5YUyYydgh4/SmOawov9jgtBx+Df2FxGBl/ys3bYgoC4AAOwaNFIGAMENXpK4l1kAA4ot&#10;CMh0EBVih5ECxO48OgNgxQMDwCKGFcNW12g/hSXDYkb+3jb0Y4CFigVqtZK1+ZwsbFngF5SFk4UP&#10;BiAAADcADS7ocAMA8GLm9xT2AUVCQPJIIXWjPoHZwJBz4R9C+HOAFXWf2U7dh/LJKu4TwHOTunZo&#10;1wWrEfqvA4Dm/zMIynXoZ/0ZIO93DHpNdel9wMwQsYLTmnuhgWePbXNSBQAS0wEAIMYjtQAKANAK&#10;Dut/tekm0/FkscRm6+ZdogPA44dP6fqtm1Rbb7D+V67QyTMXpMsPOoDnI8Pg8kWmBP42sztwhqm+&#10;mgiM3bT69Mco0C2M4bewAg83AAiJCPaj1MToKE391WEJ9ts4/FSgVhEYH001F/tXBEKZl6ZsE/8e&#10;XxxWGFsgB8xZJmkO8XsYDdH/7PhJuuwaDNAwfnEICoNedr14r2YgM4GrMfPnydTScJOofg/JQAgw&#10;ADMAEAbAfqQBAHQfFiyg9+w+tWDvtEnqzrgw7cXaWt+3yLVgoKoJQDbgEFml3dUOAJh16DPvJZqN&#10;RcwMpRuFLHVsQT/UngADif7d7rSwgq1RlpWVzHqMwcoGAKyIUEgdAPQMgAEAxP83AoAE/gxl0vbC&#10;7y3l1wzA0iYs04KM1w6MQwGA7K9oYAAo8rIBAGIApZlsDNooN7WUjYPFdM0MRXQAeHj/CV1pa5PY&#10;lb52UdeCmn81BFS5FwAA72nZMgx0Q+FBOnTwjGyhB8uPeBk2EDWufwjc670l+0ZUAQiBnifHRc/R&#10;VF8dsZFhSSMBgAAvbTZA5UlGvL5A4OXWVmn1RUpDKD8rb+7CnVLdFOG2kib+fQxNZKX0nLyYSnaf&#10;kCkpxi+tC3KfD589ptItIwMAiLCABGYBT2/wImAXAIVA8AuxFZcxBoAI8kllxXqxqHgRi+UXRdUW&#10;Mfx3/mltOEW9t69JR5uAga4k1h7qZWuGOIAsbH2RixsAAGA3AHluLRD4NgBg5r22iLEvAX82qVTE&#10;LkLVu2S0la4UH1z4fXtuNqj6CfRRwMKyoiFrosCTLbAGABLY1MGTvyeumwAAXwPx9zUAwDWy4ica&#10;ppD6k8093qjx492vpFjK2npBWX3EEfQsCgKLfO2EocHdAHs6pbEnw7WT+6sBAOpAqL6Eron1T5G+&#10;f7P1MhQBAGB78Lt3HhL28Tf6/4j4L0vdTp/8JQOMYd3qcS8pOPqnePKZvkQyAkcOnVUs2lD+CwEA&#10;rC5cNSL/H4H+0ECf10sy0/9FU311xEWELEA5cLDdHoBDFSASChN27tolkUrbh2Y0O7j/lAz/xABE&#10;z0lZVF1TLxeltv6ypDl2bj1GZ2sv8YVTyg/fxzgBFQIAuPf4gbgAAJGRAAAuPGIBl+s7iJoOKD9Q&#10;AIDpISLFUDKNAciGE0JjwQB4EUNBsdhgxQxRbBT2IOUnC/jyWbZO53kRX+R/V8uC7sXj9cflpxEA&#10;+gKBKAjSrBgURV/EJgBgW8TsvmDbsSE3Lo2m8PtZbzdTV1mOaqDSrx0srQ0AGDy10elGAMC1s9X+&#10;w/oDCOUa8XWpV9fJijbrhiq+jrWi8CgBtjawnw/FB2PSrrvEEQzukz0AvH3tGDxx7YT1LSV61iEu&#10;4XB9f110ALhnBAAosBYAR1/MnF+liLKj+g/G0PZ6XstgBmrvjCia9k8JlBm3WQKHeiwMP1EavzAt&#10;eUQZAG0U2ONV61b9mab66liYGvurUH/vN8NNBUJ83JwoPz9PdizRFRdfAlscwd/5jBUX/g5oDig9&#10;fB3QI70nGr4S/KBzdY1UXl5tOwcEAHD/8UNhACMFAAhueEbEDnrz4g4vCLZeoIRSBqwBAFJH2h4A&#10;PaD/4gL0BwCxPrwQpbJPX8Tw70VYwSGi+Gz9sag1Uc8DALDl49fbAAC1AHoqUFvEAj4AIbARWcTw&#10;Y9kNkKYltmIlGexKYBsspZRvKepYCJT/8U329xk092erqDquXbliADoAADz7AQACnPbXzgAAYvn1&#10;a6RJ/2vZx55UMZUCAJmzAABAfKEfeBoAQFyAPgBA7IeaD9PlCzdE4WAUzNbJUMXIAJoAAI0Yg98i&#10;5b8AAJTzYvQdNgUF20WsAQFw3SXQBRWzKIhLDC5WJfEaAGDDnJNn1RTg4bYAQ5ACjAgNulReXv4/&#10;a6qvjtysrD9jAHgChDB74VBEtgxPiBVl1eMAQC5ciDDnPAqYmyvR0P6pDZUfBShgIsra/APkNXWJ&#10;lEhW112S5/cDgFFgABAEIlEXUHfmGlFrJVtTdgV0ANA3AR0qAIgPq1sxzYKJsOLDikFsj5kAAMqC&#10;BwEAte0VAIBBycYAAADLxX1BHMM61EEmIxV+D0T7uxggBXwYhKzYscgAADYXAEE4uXZDBQDDtbsE&#10;4esGsb92LEYAUOXUbwOAunb9AQAxFLgrvUfzGfzvUVrYthFbfwistw4Al6+xEWMXF5vgJAYVszE7&#10;x0axRVgt1jk2+dxcfJgsrvlSAoz1LMFHXtOIDXz1t1GyUQ6eq+uJDAEtLZX235H4/yj4iwoL2qep&#10;fd9RVFT0byxBfvXDbQuGBMiMQD86VlnF1tzw4RkF1yzfR7u2qe2/bI/zRcHvGA8O38eVWQJiBfqs&#10;9NJ9VYKgeK7uAuzfekar0za/Ee8jqA6M8VpLPc8fUu8JViy0ARtprL4LkCxipJjYN9cAoJeVVaWx&#10;oMS8gE0AoOcSA4smEgOwW8QSCJRFrKcCQWMNAIAYAFKBBgCQ+IQOAFpTC0qaMebK+nSIPQsjEFTb&#10;9dQfVu2z0katN1HBBdAYgBRQbdTAUw8CogZAu3aGFKDEQcyuXYPh2tVD+l87cQUYPIQ9AQBq+gBA&#10;RoXbA4AGnhJE5WtFN87Q2coWiUHZW+HhCGi937QcunfvkbBYlLk7fJxOv/nPwWL4aqWjT/n1YLt4&#10;DlgB+v/TIjZIgxDiAciEzfjnRDp86Gy/eNho+P8QzAGIjwpboql9/yMi2H8n+oTNXjgUkTiApwtt&#10;247twvriALDytRcb+d8IjKjgCBQfrb/pkRukY1DlQ2MEAXFBcTHyFu2yoSAA4M7D+1S+p1b8qPdp&#10;1BhIJCj5N5F0pOQi0f1L1H2QF7MdA+izYvYAgACUtoiHAADYJ8B+EQMA9BjA+wJAtwSyNABALcOu&#10;FOo+yy4NFHWsQIDPa33Qrix/ySJhH2YAgOIlWxBQYwB9AFDKPrsOngMBwIl+184Ksbt2KhZgAAAD&#10;A3gLAAzsCRmA3tMbqfPpIwpzWPXeNf8DCTJaIbNX0MOHT6T0/Ux1PTl9miHZLxS8lR08I6XwTaz4&#10;UH4YtnoGBOgB5ERlHeUv3i1FQj7TllDN+b4WYH3kfnpKkjTemenekMQPcwD8mKVHe2oq3/+IDg9d&#10;BIQwffEQBQiVuyyHLjX3z+WjGAJAgAmn6AtAVZTLhAyxwjr90S8mlPvj74dR0LxccSXwWgDAzXt3&#10;6OzxJpr8Y0ZtYxBlBAI/zGNSDj1m5H5Tx4u0jC2rYRFLIQ4CgGhisXcBdAYgi1iLYmsL1X4Ry0K2&#10;LWItG4B8t2bFXvMilmm3GgCoDS/wvgAAbREz7e5jAAV9DAAAwAqJnDYCczYAwH/2Sjxc4XNilmHX&#10;Kbbq2EyFfWgZq3VIAwBjE5XGAFT9fx949ogLwN8Re/fbrh3cJz0FOBB42l87xASMDEADT90FMACA&#10;1HHYwJM/H7sr9KSF9mw+y8ofPiqGBAIaH+2ymh4/fio+P4LaEe75ytVkv37T2sO0Y0sF5aTuoIIl&#10;e2j/vlPi3kqwm/UCr1Fu8EW2/mf66Q506cRJlf/3H+YEIAjie2GB3m+y05J/ral8/yPaEjIvPMh/&#10;2E1BEDCAuOgI9t8vMoK9ndLDWKRTZy+S+1eZb6EvboZESf82mnymZ0s5pB79RGFF262b1HihTTIK&#10;uLDG1w5bGHgQdFm95DDRyzu8iFm5sFDeCQA6jR0qABgCgRc1SwYGwDIqAIC+Bky04ee+7u1ldR39&#10;A/n+LlB/1M4DAIwMwAAA2KBzIACQ7zggAOjX7t0AANagu0+DAUAPXBEdAA7lE10+QreuPyDHjzIk&#10;cGe6JoYhMGSZEVvp6fNnvM6RAVCTrbKTtomBW/D7dHE11JbgkTTtn+Ipxmc1Ha+s7ecWwz2wz4CB&#10;/m/fuUN0ayT+v54B2FRU9P/TVL7/kZGQ8BN+Uo9sFWZygqEI+gLwIQ8eMu8L0AuDsBGCbvVBxaH4&#10;X/EN8Z2+hNauPCAug2yHrL0OaZXm1jbquH6PXD5dJOWU9jdhuIINGKcyTauvvS7TYLqhXHoke9gM&#10;YDAXQGcAfVYMLoARAHQXYEAAQM2CPQDsTRMFff2onc6dvkZb8o/SrqITI5Idq4/TrnWV9Pjhc/bd&#10;d6qZivvUIBXFALRRagYXYDAAUIpqBgC4JubXrr8LoDMAlFIr8BwSALBrh6KgN12PKTN6p4C+2VoY&#10;rmDozLqcQ/T0xTNhq1iz6HTFWkaAECAgqT+seRYYMPSmoA/m+IlaCYTra72/II14bcT1/5CwQB+K&#10;Cg2qLS8v/580le9/LFu27N+H+fvcGElPAAQftKhojYwuMn4Z+DTn2LfxmrJYgiYI9Mn24H/Lij9j&#10;qWwbXnOxSWoEECAxvlbmp/PrQbHCHQskZmB2I4YrYCMhC1bSy6fP6M2FUl4whe8AgHcxgKECgM4A&#10;zABgx8AA8BYD0CbbbI9hK3eQDuyqpd/9Rah8LzRgDVd+91+CyWvacnrOi/n1gUWEDTRklNogANDn&#10;AugxgP4A0D8GYOYC8LXqd+3MAUC/doMCAK4dfx5MeKKn1+joAezzj/Tb6FB/CJgrYknle2okUwUA&#10;UOnvS1Lcg04/ea6m/MbXAgSwlT5S4mYlwGDRZ+suUFxUOPkPYxdgoyC+FxsesklT97cPZnl/HBHs&#10;X46Z4WYnGKqgUCE9OZH9faZBWh4TApQ7cqRa+p6BgLDiaIIozi+VOecIjuDCGS8A/CNja/DTl88p&#10;L2nPqKRu+gnfGNyM1dmHiHoeUy8UH7TREMgyAoAEAbVFLCW9wwwCDp4F0AHgHVkAAABmGwAAdiTQ&#10;myM59ODGTXKZkC00FxmT4QquM+bjIWouu+Zow1TRRTdQFmCgIKDMOxBFNQLAu6+dWQblrSDgAFkA&#10;qQRk60/tZ+gmqP8nGaryzmwNDFOwluGWNl1sp3bpA8Bavkb52bttGSsZ/Mnv+wUDBRiBHnsAEE38&#10;cSzt3NI/Q6YLWPT+g2XCqvWu2+EKKn1T46MjNHU3P6LCgnPCQ4afCYAgHRjKdKPCbsswfMGS3ZUy&#10;9giWH3MBMTi0paONLf7b6AcwQLRUr4aq4Qt7/8lDOryrRruwo4fiEPQpoCz5WNklopc3VfroBLMA&#10;UwDoo7EDAYDRilkbjFbMDAC0SLYRAGQRb+NF/G4AkOEmAAD46Ntjie420OK4PeKbmn3XoQgW9rR/&#10;SqTG2mtEZ9YxAMSKm6EYgD5N+W0AeDsIaAQAvnYGF2Ao4Pk2AKggoBRgIRPzFgDwfcL9QiVgRRFR&#10;0xHqfPmCYjzWCsibfdeRCBQbKcAH9x8z60Udf7Pk+hXTVd2uvjNyaNWyfRLpD5y7TFwCxARUF2yE&#10;jAcTAECg3KADAIDCUUj/Ia4Hw744PfkzTdXNj5jQ4LkyIXgEgUCIag/ezArclw6EMpfuraLpP02g&#10;z/8qksIcV0gtgD31we+IFSAOsDxjJ2XFb5GUCeIArR03qLX5Fs39ZYooq9kNGYnAYs75ZSpdqrvB&#10;IHBDqsms2AjUDgDeKmYxAwAtEGj0YW2LmGkvrF//VJahEIitGIAHpcBixTQAUIVAq8kKF8CQBpT5&#10;hgIAqTL5mJpK6fDe85JOHS5QYmH7z86nFzfbqLckjdlFogBAtzZN2TZOXS8EMtZQwPcGAwCACQDw&#10;tcP3Mlw7fG9jIVB/8GSll1qAPuU3Xrt3VgKC/h9fz9fhKL3p7aRlyXtF+UfbaEAw+j43YRc9f/VC&#10;1igUede24/JeuP7w8zH2q6WjnS63t4pBw7qe8pNYyWYBJNAcp6pj+xiwtP/WN1ByfOzI0n8swf7e&#10;mAP4ZJ19CbD9kZ6e9OOQAO+ekWQCIACAzIw0cQF0C47oJvb/m/urFOn+C5q/XJS9r2rwsow/guXH&#10;0ES/mUsluDL7V8lUefK8vB5/f85oHuex5q0swmgJUjqOH2fQxbrr7A48ZCXnRYupNgMBACyRbRH3&#10;jwOYST8A0IKAqhegPwDAevYHAFauAQBAjbfGBheYbhtDdCyP2hpbafYv04YNlLj2y1JLiW7WUvfW&#10;SBmcYQMAmwugYgBvAwAzJ1MA0FwADQAkBjDUa8cAoV+7/gCg9QLoAHCSrxuzD+qoJWtPF+UvLKXP&#10;2cpOZqpt9j1HIgjswWhUll2ke5r/D/qfm76D16ei+wVL9tKVG33xMGTCmhkIFkZuVAzhv0eT25eZ&#10;dObcpX4uMNjzoaMV0p8DVm2mZ0MVFPhFhASeqa+v/x81VTc/1i1b9r+GBfi2jDQQiA+MoMOJk6el&#10;jxlfCEFAdAGi1BcXB80RFUdr6Mr1NkFNRP0PlJ6iKI+VNOnHqlNKzxCsWraXrt68TgcPnqZHT59I&#10;T8BnP2Q6NwaIDkF9wKx/SaayPeeJ3nQStZ7mhcWLGQtZAwBbSysvYlnISE9hgeoNLWaiLWKpbbcB&#10;AC9iQ0OLPQCoQJYRADDd1lgItJgtMgOA7HDDALAjnqx7kqjz1lUKWVA4rIAprNcEvu6H8P0b9sqG&#10;GfqGKmpHpYEBwJZBeScDUIE847WzNQOZiFxbAQC8hkGDr710UuoAABfj5A6+LyVEz2/Q/bvPKClw&#10;o6yT0Qz6GQWVq55fLqZ7dx9Tc2urDAFB5WtiUBF9zkYO/v/eXZXS568rNgSGDNV+GIWHBiAUAGGL&#10;MCMAgP4XFRcNewNQo0SyLsZFhPYNARnsCA/y3469w8xO9D4CFrBFNg5V6AcLD0VPj9ggewHi4sX6&#10;rJFZgeiHRlUgyiBhgY2FPgACh9+ny/4Bc36TQhtWHuKb+4icPlo4qulAe8HnQ4ZieWoJPX3ygujZ&#10;dbY6+5mas3JiHkA/AOAFyUoti7ifG2An+iLmBS/+r2bF9LmAAADxlxE5NzIAGwCgp90cAHow6RgA&#10;gD3uNkewBayhZSmlw4oDTPr7GL4XydR8/irRiXzqwoYqti3V+lyAbm1LNQUAiAEwQGkAoIKAJgCA&#10;Vmp7ANCv3UAAoFt/iP4aAIAOnqz8uC909QwD9ks6d7KFPCcuIfT4S/rN5DuOhmDzjjWLD9KLzpdC&#10;/8F2YeEx6g5GDgNGUQBkrOuHYM9/7AKMGRi4Px6TFsumodhQByAAViwbgCZi/Pfwu/90QQAwPSnW&#10;XVPxwY/4yLCoiOCRVQRCsG9g5kJ2A1DNp7kBQD6MPYKFmYQIKNNTzEUXJGRFN85jQxAK1t/x44XS&#10;JQVKCsqEi3qp9hqtXVo2+tkAO0Gg5hN+D/8ZuVRzupXo9Uui6zXUwwuu92ypAgAWYzBLutrMQACP&#10;aYsYC1/8X36tzL03DATpDwBb+gAA9BpKZhxqgVSczgD26ADAvvrGMKLG/bR3yzm2gMwA2BKZfb+B&#10;BNfZc/IyesxU9fU+PicyALKpKv8bhUAAAMQedABgl0QYABgKYhVwWarUQBDMUpDIvAAAW2kAgA6e&#10;DALGGIq6PnbXTbt28ndhTgwcWg0A5gpgT4XeC4fZ6nfQs6cvafWSQ+Jfw5CYfbfREmwbNovX7bXL&#10;t6jj7h2h/wIAV1pktB3eH2saw2+l9t/QBAeWgI7XWb9IFnc41HGFxMiwZwCa4pqutdGhcqb/7IoP&#10;d/8/XVQFoI91xbKMn2gqPviRnhD7EVyAkcYBArzdZAOCY5WnbNkAREjh91tc8iUQKEURrPTGhgzQ&#10;JlRLQenTwtcLUi5J2io+/yc/sDBYJNK5s410s/0+zfnFyAY5DFXEh2TQys/YT48ePiPqvEevG0/I&#10;YsbGlgIAEF3B7QFAr/6DaIsYCx+dgCqPbXABDADQjdJbBoBeMwDQNrmUwabiAqQJANj2uDtVRHUn&#10;m/lzq3ST2fcaSGC9EgK2UO/NBrJui6Ju7JqrAYAMU9UAQKbrGgBAXBQNAABcxmEqNgCwuU8MfAKe&#10;fQCg5G3w1P9mBACcA0K3LmEwIFVXtVDArFyx+kZDMlYCw7AsYTd1dXeK1W5ABkDiWNcoM26LsFy5&#10;7v8YL1vfSw9AqxoHDnd2ecYuYZnQAxTHHTlyVkbnBczKoZrzl6m4eA35sBE10633EehyeIh/c3VZ&#10;2f+iqfjgx/qCgv+LEeMu5oebnXDo4iEsYP2G9YxufUEQDP7ApodzfpmiUFq3TvwTlB5FFb4zc2jX&#10;tmOCisgIgF6tyNxFcYysu7cfEwrV1dNJRdkH+EYMf5TT+8hEXlSgfJ4Ts+nogYv0preL6OE1Wbw9&#10;WIznWZltbkB/EMCi7lvEisLaMgCwYqD/oMfi/wMAWGmYPktPO+g00+o+AFjJCtfHAGSuoRYD6NE2&#10;uUQm4E1ZJt28fE32RnxfkPyUaemq7CNEbZXUvSmMurbH2QGANlLdBgD5EpuQMmqkKxmwBADgwqCQ&#10;CoBmPxVYa6YCAAilN1w7uV7iDvSxJhH0T/Dres6VEbWcJbI+ods3H1FO4h5xW7CeYEDMvtNoCvL6&#10;CGbfvvGADuw6TX6zltK2TeUMAmrm/8aiQ/IcfBaAEYwZXNxDZWckI7C+sEw2AcF6nyJ1AEcp2quQ&#10;Pvm+RVLkm9eV0cK0+GHv/mMUxOJiLEEDFwDZH0T0R+EhAQdHWhAEQfoiNTleFNiY4oArgN1QnD9d&#10;KAE3jPlCsArzAnMz1Mgw7J4iroPd8BAgLehW+80OesLWGAo52pWBgwloHarJkgI3UHPjLfY5XxHd&#10;qJeFKXlp44I1E23BDwQA4i/bioDYj0ZAzQgAyLnrAIB5ADYAAANIkSBg19Yosu6KpZc3rlDQvFXC&#10;qMy+i5lg0X7Oz9+/o4boElu4jSECAGgCEhdg79sAgE1VZdiGBgDKBTACAH8fAQAwgD4AwPdHFkUB&#10;gJEFmAisP4C24QTT/VvU9fIV7d18lpw+yRBghsto9n1GW+C+gmVsW1VBb6iXUi3r6df/dxArdJJs&#10;9IFUH5Tc6TMMAVUVr2ACWDdwGRw+SudzxAowfPE30bJNXtmB07Jt+EQGjek/TaKlGUVstX1GVPuv&#10;C9z55LgoH029h3bER4bFjUYgEP5LMP88dITR0bB5qDABVmbsl44CiUWxm2UbJMwGAIWSaGiTqh4E&#10;A4CAOl3Q/Cj8PHGyjhovttKZika2cFFjUhcwkMgg078K5xuaSMU5h+nRA3YLuh/Rm5YzQmt1a2a2&#10;iPWNQfQoNgKAqgyYlUMAABkAHQC0IiABgCINAFAGnKeUDw05SMmhOg8AgLZgBoDubdHUs9lCbzrO&#10;U2rYdttQ1qEIvtskBoGaqsvsRqym7o2hDABwAZhZIMYg26ppAIAgJIqBhAHoAMBAhWIgDQD0waDC&#10;bLRiIHEDtFQgAEDSehf6WIC9WJldgf7TvWam+51Uc/oaWZxUOy/iFe8b4xiJIO8f7lRALxmA2m7f&#10;pHC3fHFN0eizalmJAAC28wJjRZGPsfZgMiu93hcAUEBJ/NZ1R+gwAwdYAkDC6eNFtDBlEbvQIyv9&#10;hcCNZxfAumRJ5j9oqj20Iy0p+rf8whGNCNMFo8JWFuSzMvePhEKkDRIKztYekVL8jsdh5dEPcOjQ&#10;GaZDR2j7xqN0Ak0T7BLo/lZpSRWFOufTy1edVLyEXQG2Ah+C/hkFNxPWwGPiYjpccp56uzpl2Ggv&#10;ClgABHpqUIT/jSYWLHbN+iMdBmUQAIBy2AAAVYDIAGzSNrdgAGD/eiAAsCIy3w8AYqhnQxDRtWO0&#10;ekn5e2UC8J3m/TaDrjdeozeHWNE3hasYALsWEmTst6+iHgRULoB8PjAVmwuATIByAVQ1oMoEGCcD&#10;KzdAi+zbA4C4S4fZFTnPiv+cOq4/oCVxOxmgYkX5jco15sKWHAo679cpUoz24OkjqmtolOk96P3H&#10;NV65dC81tbMBu3xFWG+4ewGvD2wH3v9zgq3g+ckha8XgoUMWY8Px3PSoYoqPDZfpv2b69D4C/z8i&#10;JPBK2VD9f/1YsiTp34UGerfhBGYnfh/x83Sl2IgwOlNTxxfGvOtJZgVo/0YqBGOUotgnmsGUCQsS&#10;Fww7C2NYInYdRhBly3pe2D8Mp71bK2UvvuSAdfTx1wACEFBsSJz3WmYlHRKUolsNalHrwUH5t7bY&#10;ofxY/KwE+q5AAgCsJLIvIGgz6DMKkCQFqMqAJdJuA4AclYrbpwBAMYBkBgD21xkAutYzANTvptKt&#10;55jSq54As89uL8i8+EzPo6ftLexG8Lk2R2oAkKBcDLyPDQDYBYELAJcEwUkGANu+ipioJM1UeirQ&#10;CABGNwAugJYVwbUCCEBwjZqqpE371YtO2lFcRQt+l66CfLwezD77WApm+qM+5eTheurseSUKDmm5&#10;1U5rCw6KG7t9Y7l0AWIdg7GiISjWdzWvYTXpCjl/ABfOkxa+geouNlE9Gz0YNeyVubn4KG3evEWs&#10;/+jQf3+Kiwxbq6n1+x2RIf5bcAKzE7+P4IvIxOCdO8lYGmwmcAswLGHBR2lCWyWAwigPyoSgCoJT&#10;IQ55EhtYsXiP7LTiO3MJ3bx9m54/fUlRroUaE/iAlkETfEaUm2LOW2HWAXr86DlR50PqvXxK6K5e&#10;+y4bYRoAQDIJUAq7DIACAL0GQC8DVn0AUnyjAYC4AAjMoVHHCAAbgoXCVx9v4gWn9l8w+9z2goUc&#10;58/Mo+MSK3+YBBTNAQC1AMxA9H4A20wAbaISmAtcGEkF8vfRMgH4njoAoARasQCNGQEEwIr4Mbrd&#10;RPSmS3L6IfNWqDQwfGqTzzzWAl8e23kd3HGWrK97pDQdcSisWVD+fF6LsOjY2/LosRpV8tukUoKI&#10;X23dcJSS2NpHuBawS7ZeJmFfalaKjxiXWvtgwa20KD1lxLX/ELjeCACmJMXM11T6/Y6kSIvvaAAA&#10;pK8moK802F4wFRjVUB4TswQtbTeAlRmID4GSwQdDGWVh7j72vcLIGwNEa+vpwZNH9PTRC4r3LhYm&#10;gOcbb+KHEt0t8Jq8hI4famA20EV0t1ntgiuBQk357dJ/sueAAAAyAKqcVRqBBAD0DIDWCIQiIAEA&#10;pAC1RiAE6HYlUZcGAN0bQ+hNWRa1NVylOb9OYzAdWowEC3l5+gGi1lPMIgJVGTAagXZoAFCiuwA6&#10;ANhXA6IYiAELnxsAJqnAPjegLxDIbgBYgIDhIbk+3XALYPW7H9L9u08pN2UPA1eMRvfNP+9Yi2QW&#10;2D8/tOsc9ZKVGq6oILSsWVZgNP5gjBdiEQhoL/h9Gm1cfYiNnXJpAQRQbhkDxs+XzBYbOvvNPy6x&#10;i3y4/Kj47SMt/YWE+HmjKe/Fmvyc72sq/X5HRnLcX4f6er0ayaRgXfCF0JBw5OgxvoBvxwIgKJdE&#10;kwTypxLUYZ9LNk/gC4tdVDG+GSxAagb4b6BdiLRi6gqChDUX1dzAzlddlMcLB62XuCFmN/VDCDIT&#10;qCTMjN5Bd28/UWyg4YTWSahZf53+awFAsZKiLAAAps/sR0s/u54BwJwCHQDY/1Y1AH0AgEh9HwCE&#10;Ue+uWHrcdoW8pi4fkvWEkqFwaOeG00SN+6hrrZ9iAEYAEAagdwQqAIBL0g0AKO8PANIUBCZjAIC3&#10;3IC6MpmKDDCgm40CmOjIdPsiS0X3mQWafdaxFvjtYJPO7N+fO3GZrG+ssuknulL71uw1Wrtyv7AT&#10;veIQbAEB6RS29GewB4ZWBgw3F8bP6O4aBXpRkJ8nMTMzHXpfwVZ/UZagU0T0P2gq/X5H/ebN/2N4&#10;sN85ywj2DDQKvlhBPjoA+2cDIKiSQvcfJgJJVFe7kLN/kSS7qhw+Ui19Amgggi8GVI7zXUNrVuyT&#10;yarIFmBoSM3FBmq/dUt2kjlaUkeuny+SOgEAx4eMFOsCsMIidv08q48NtJ8XEFDKrwMAgn/w/3cp&#10;/x8ZAPjP8KP71QD0FQFhIEc3xpnDGgMAtCpAydlvjaauTRbq2RTMVL6er9UmofZmn9EocJ2+ZAZz&#10;spw/69ki6lzrrwEAAwqmAQEAUA6MwaACAOgHsK8G5M8Jl0UAgBkMqhnlOyETYCwI0lhA9T4JjtKL&#10;2/TowXNamrBLgFNSu1/HPftxLINgBANmFC0M3Ui3Ox6Kzw/2qlt+XWDhUdPvNzNHIv4ADbS7g32C&#10;xWK8fVnZGQn0GV9nL/XNV+nk2XMUFRY8KsE/CLvwlBwbnqKp8/CO6LDgtNFyAzDRBF8QXxRf2HgB&#10;ENVXw0KSBPFVJDqVSnZV2pqFrtxoo2MnamW+2hf/jcHhl8lSTgnl16kWzgUQaGI61dnTSQ/uPKGi&#10;7IPyGqA0qCTOLWj9ARcXmAhSlehMe/myk+jBVab8rACaNRTfWPf/WVkkfaalAO2LgPTdbXUAkFZg&#10;rQhI+gDYX+8BAGwOp+61vrLvwYqMsiH1wuPaz/pFKl29eJXoUKZyAWwAEMfvofUDMABIQ9D+PgAA&#10;M7HNVLQBADMAdmVkPDh/r14AHL6zuAHMAvg7o6ISEf7z59rIe8pSsbpQILPPNxYC0ANQIyWH0nLc&#10;J0ydOnWkgazWHrr38IEE+4z7/dkEQ255bZ6ra6Dk0LUCXCjumfYPCXLuCbzeFnycJmk+UP+3Xq8J&#10;YmMbNm4UV9lMd95XtPTf6+xF6b/UVHl4R2Js5G9CA7xfj0Y6MJAFnU0bNm54axtx+Ei7tqseatwM&#10;zGtfv+ogtdxotw1JkDJLplyJwWsFXYHQm9cepra7HVRx/Jxsq4xGDDwXSF13qZFu3r1L1tdWun3j&#10;Ie1eWyVBwnm/TpWADjIIUAoAA/4tP8dK+Pwf/yCMfvGf/Ml/Zi41N96k19hHn62grVFG6D/8f7b+&#10;6GcH/UcNgGkGgAGA6fdbVYBM0yVnrwNAsTdR/S7pCfjNnwVJbML082ny2z8LJtcvl0oGoHdHJHVt&#10;CGIAiKAeAICxGKhfNSAAALUAKhNgqwWwCwQKCwDAaW4A2E5v8ynqfPaUNhcep8//Wzj9+j8H9t2T&#10;DyTCNP4xjjy+XExL43ZQTWUzdXV20/POF3SZ/XgYFPTqG9eriI3KN0nEH0YMdQAz/jlB0oU6wCCm&#10;EuywXJ5n7AfQ5WJTi7xHUnzMiPv+dcEOQOHB/s2nTp36t5oqD+/YvDnvfwkN8G3BQEGzN3pfQWdT&#10;QmwUf+G3dxHevrlCGn1QHeU5OVuqASVKarhYiK5mxm2SOAFcBMxT27qxnFy+WCSBwZrzDULV8Fxx&#10;CRgI4Hd13LlD3b1dZO2xUkfbPTpzrIlKNp6kdcsO0urM/R9MClly4nfSXn7vHuyy8eQ2gwAzAFhG&#10;ESP91wEA1p8BAP61AAD8/2VCv2U0FwBAGoGMABBF3ZstzAB86HV5Dl2/epNW4f0XlZp+Ll3yU/fS&#10;/p11ZG2roe51flIF2B8AEt8CAJkNKMVAfalAYSyIA1Tx59cLgiQOsIN6AQCYsdh8hi/Aa7rWfIdW&#10;pO6W916dZf65xkLW8HttWVlO5XtrqaG2lZ48ekGv2c9/8uKpDKDF2jG1+iwoRMPGHaLQGjjg34ji&#10;Y+qV25eLxE0FywTbREwApcLoBbA/F/bS3L23hKn/6KT+ICjii48Ky9PUeGRHdGjQitGoChRBSpBd&#10;gZ27d/djAWAAuHAI7qE5ItylQLICOq2H4AIDENA59aWGsAgQfvWjaKFdqMbCyCWAif4aCOibQvEm&#10;un33Dr3qfE69r7tl8RFhhDZ+QmSi/geRHqaWnZ2vGARe0+uHN1UGQCykXgHIAADraQsAailAlNwC&#10;APQUICuhVAHaUoAMAAjYMW3v2hTGShxAnfxvenmf3xeH+efpL0TdNXupa40ndW8KUUxiGzMKuBYM&#10;AD1SDpyuXA9mIDYAkEwAUoGIA6imIPQEKADYwt8NLGAH/5tdHKRGe7qpqxvXAduc4z6YfZaxFHX/&#10;35CV70cnPXmqRnphrdQa9ve3F6zBqtPnaUXWLtm+DsVptr8zK0BB28lTFyjMOd8WzwJjzYjaKOvc&#10;eK4LjeiUvSypv9Gi/xCU8WekJU/UVHhkR2J0xBfo6hsNNwAiQ0NTkvgCNLGCKwsPCgX/ft5vUuVi&#10;eU5aLPurAQTUhWqWGMAWpvxIyUz5exZGV9RVA12h/KBe+/ZW9b8hBgEAgB3cvHmT7ty5Tbdv3+af&#10;d742wfvfZRelk1nJ63vtTPvZR0b1H6LmmvXv8/8BANjY0gAA/TIAOgDEMwCwtdYBYH0QdRb7Us/1&#10;C/To+at3f2f+PK+6uqj7SB4DgJfqAwCTgEsBAECjka0akIEHAAAmYgMAlQmQz6u5AUgFdsMNgGsD&#10;YLt0jHq7O+nx02df/z3Q1sFt/vdlVv7BFF8XWPkVmbvpo++HSVcrWnjtjQ4sPdKDqPNH9mXCX0dR&#10;pPsqFasypMExK+NA2SGx/CNt+9UFxXuWIP8b+/bt+980FR7ZsWbNmn/HPkX7aLkBmG6KtOC+/Qds&#10;LEAsPSNh0PxcoU4IRhXnH6CrN9upmS84Rijt3HaM5jNAoFsKyo/ur41rDlFxwX6K8lrFLsRRplMM&#10;GDbf7G0BCDRduSo3/65hIXxdIiBw7x519fZS7/V68ZdV+m+DCqLZ/H8EABkAbAFAOwBAG7AxBci0&#10;XQCAffiuQney1pWwT9szqMLhb/cePqKepw9E2bsYOPoAgF0KCQQm8PuoTEBfLYCaDCTAJE1BKAlm&#10;ABA3QMUBBAAq+bvVlNDrV0/p6fOXdOvWLdPP8aEFIHytrV3WhtmaMQoU+NjxGjE80srLaxV1KOVH&#10;qgUYjCm+5uuttL7woGSgYNQi3FYKe9BZLYCgvrmFlizOGpXCH10igv2Y/ocWa+o7OkdkWOAqVBWZ&#10;veFwxIfpTlbGQqo3Dgth6oT5aYiYQ8kxMgyUfgcrdkb0Rpr5z4lyMZFmgf/v+OlCKRzChUYABvEB&#10;2U/NLGBjENzoK9fa5MabLYgPLVC8+w8fkrWnh63jUerWlEby/4imCwCwVYV11QKAahBIHwDIHAD4&#10;5/DTxQUwAMBqD+o+nEudbNlvD/Kd8TkePXtJPR2XqHMtK/86f+reGGwAAK0WQJsM1INUIN7/QLYa&#10;DFKmMgFvVQTCDYA7wwDw+v51etHVPSgQfUi5x9ej/UaHBJBNA30G0YPQWQlbxPrrQT4YLPTx795x&#10;3FYBiDUIVwBBamSd4NYmBa8VdqqDBNLhh7WhH6NR+KMLsnZZ6SnTNNUdnSM5NnICGECwn/mbvq8E&#10;YMY50x7QH30HIdD9U9UXZT4afCekgvSiCtTZ43dccGQKkM7DjsK4IbigMk3lzAWqrkVwsY9iDSQA&#10;gda2698YEIA1fMJWsffpPWYA7C+jll4AAPQf1h8VgDoAIACIDIAWANwLANDmAEgAMEb89q6NoeIC&#10;dBV5s1sQyZb9vlj4gZQPjz9jltBz4QB1MmvoWhfAAMIAACCRVCAAIF4DAAQCkQpkAEAq0tYViECg&#10;IQ4gBUH8PY7z92iqpG6rla/5vW8EAODed7A7eJHXz1CsPwQWHD39nlOy+9VVYL3CBS0uOMBrUhkj&#10;MIKEgCLJMiArULisRIycnEus/1VatjSbfNwcTXVkOIIZHmyoO3atX/+/a6o7OseOwsL/Z1iAbyvS&#10;C2ZvPBxBYVDWooWSDbCxAFbozWuPCL2XeX9aFFW/0PgdpcAoCKq50MAXsVkuasXRc+T+VZaAAi68&#10;8aaZibrhTXSd0R9WwGyBfB2CeIC1+SQrvrKeRgDAJGBrGQMAlA20G/R7Hys/KvMEABI0AIimbgTu&#10;EMFfHyjVfJ0MAr036tnCDxIH4OvQyda558gKcRsEAMAABACYUYgLYEwF2gUC9Y1C+8UBGACg/LD+&#10;DG6Pnz3n9//6qf/duwy6fB0uXW4ZmvIzSKDeBMZF2thPXaCAucvEEMEdRfAa6xVNPumRG+nI4Wrp&#10;DFRsNUpqVo5WqJoVnO8SG70jFRWyX99oW/+4yNAVmtqO7hEZGrRs1LIBLPjiCH4cKCuzsQDdmq9a&#10;WiLBPqAs4gHoo8YFRk7Vb8ZS2Vq88ZraURVFFhirjGkq2GocnYSDFV3oghsP9IcV+CaAABTz0dPn&#10;9PrJbVYapsys/HoBULc2BMSqlwDbMgBaAJABAEVACgCiWGkNAMBU/lWhK/VIHMBqCgB4DOygm/3/&#10;zm3RDBheGgNgBrEplLoYACQGgCpDMA0tEyAMBDMJUZRk7AkwxAGwL5+1oUIi/gAZ+/f+0KJiP7cl&#10;FjRQms9ekIEqO3haBaaZBQAEztbUUzhG2/EaFSPFyi4FRazwaAjDvyEordbpP4AExg6TspX1Hz3f&#10;X7b/DvKjzIWpn2sqO7rHwsTEX43WjABdEPzIXJgufpOeEQDKNvAF3rX9GIU45tGcXyWL/+/8yUKp&#10;ATjDbgJuAGjW/n0nZbKqPhEI/hgmsqIGQB8eMpgABOr5/ZAZ+Ea4A0yPu7u7qffiYerWlEgVAOkV&#10;gBoAaP6/+OHGDAAAQM8AwHqvD2BFZgZQ6Ebdh5ZJHADvYf++Aj7PX5EV/j+zBWQOJAYAFwIAwIyi&#10;h10LuAFgGgI4eiZAmxCsmoL0OADqAcACEAtYQ70PrrOL88IUfD6kwPLj5+UWNWbObE3YSwMbmoqK&#10;Gpr7m1RKDVsnvf5wVxF3QjtvnP8aWXdQdp2poiRYyqqZ+s/7XSpVHDsnz5fzsbE7jHn//qPr+zND&#10;RwCw8cTOnX+qqezoHlWbNv1JWJBvDTYZMPsAwxGkPgK89IxAH3UXJsBKDrQ8erRa0PfU6QtyEZEy&#10;vNx+TbYVm/eblH5VVwgeYr/BytPnCXMD9fMNJlgIl/im3rql0nL2i+ZDCujx05evqPfuVbb6DADl&#10;mv8vBUBG/9+YAkQAMJm67FOAAADUAYgL4EmdWyOo58k9tvSP31JE/P68i/3/un30apWLLQiImQI6&#10;AIhrAYAx9AT0zQdcouIAGFTKANB9RAFAz+FVEvnv6XpFd+7d/9oBAAyk+WrrkC0/DBMMEqb8Ynov&#10;YlHo40ewGSAgU6r477LJx99GyVoEY4Ug8j/tn+Jo6/oj4trK+eD7s9uxZHHm6Fp/loiQAEqMiUjX&#10;1HVsjhhLcPhougEQFEAstKsL0EXYAF9kfRIQLjZ8/O2bjkrfgOwyzIqvxwnABDCAAVuO6XGFoQgW&#10;RAPfVCzQrxME8P73Hjykns6XJEVBsPywpuz/q/y/sQKQrS8KcvawMsIvBz3XUoDdrLRC33UAKPah&#10;V2s8ydpeR49fmMQBmBV0dXVS56EccRf6ACBQAYlkAiL5PbQ4gK0nQAMAAJK4AcY4gIpb9F6/yK5H&#10;19eq/KD9uK8t19qGrPwQKO66wgNi4bHGMFMB/04JXSdrsb6FgYDXJYzNhtVl5Dcrh2bxusS+l4Hz&#10;cmnP9uNsyFSgGueDkdt/UMv7j3CzT6OAlbNh7srNzvh7TVXH5shdvPgHof4+L0ajRVgXXAw0Cu3c&#10;tYt994EDeAADKD8mrk7/WSJ98d+V8mNc9+xfpijKxY8h9yrRVr7oyNsOVhdglNr6JmpsbuGFqhaL&#10;2UL6EAJFecnWuLflLCs902l9CCisKwAA1haNODoAiP/Pfjmi9FoGQABA/H8NANYyAKxypp5zO+hF&#10;V/84AP59/9ETZgd3qZMVHUDRBwDsQmxkIAEASCaAzy+BQCMAIBCYrZiJDgBwAw7z5z6+jnqfPaIH&#10;j99mHR9ScD+vtrYJ24N7aHb/zUS6/crOkOuERZKexmaeAAIYGvj1UGy9EQ1ggTWE8d6oC9AbhfRz&#10;qWD3ZcpIw8CP0av6g8D3jwoNPEpEf6yp6tgd4SEBu0azJgCCJojE2CiqPn/RdGyY1FnzBS7KK7VF&#10;XBFhRSkwWjGD5+cJPQP9P15ZJ66CDA6trJWbY3++gQTWobH56tcKAlCUR0+fUe+jW9SN+n9J/6kC&#10;ILGyNv+flc8YABQAiFLKaggAQplfCQC4Utf+LOrqVHTc+H6PX3SSta2WXq1m5S/2ltcAOGyBQH0y&#10;EAAATEPvCUAcoMRYEAQ3QBsRhrqAi4eos7ub3+fruZbK8t+hlmEovy5QbEz7xdw/jPQSo6MxgfiA&#10;NazoqhkIz8U6FcbKAoNlPA86/nbt2SPGbrRq/nVB6+/C5HgPTUXH9kiNj5mKGQHYtNDswwxXpFNQ&#10;9hDo3ykI1ATNKliyRwItKKzQi4Hm/z6N1jP1cvxkIX36l+EU4bFKEBktxJuKDpPDx+lUWnLS5oMN&#10;RXQmgNz81wECUEhUB3az32yt3iWKr+f/FQBoHYA6AGgBQFsGoB8AwPpDmRkE1nhQ54YQsj66Sfcf&#10;P7VZZPwEK+ip3k6dK13oFbsL6jXMAEwyAQIAzDhQfNSlTQdSOwXpAKB/3jzqvdlET1922t7rQ4qN&#10;9mvKb3avBxIotDGGhGzTwf2nyPmzDPbv1WQlMAFsGAOXE+fXU3xmcrGphc5dqKfEuOhR6/jTReX+&#10;/e4UF6/4D5qKju1RXFz8by2BPldHMxgIATJGhgVR1emzdKm5T2FBo1Yv3yfWHsEVKD9AALUCqBJc&#10;s6JU6BloGTYRbb/XQXt3HpcYAVKDvtOXSpEQQMR4UwYTFRP4ekHgBfvNvVfZDWBqrdJ/yv+Hsun0&#10;H405kpfXSoB72E8Xa82KDuU1AoBE9wvdyNpyip68NPjkzAY6X70UKt+1ys0AAHADFADApdADgZJp&#10;kEBgnxsgAUkwEz0dCLBCDcPzx+xefHj6r9+zFnYp31XhZy9gj/tLqtSsiaMOA6UAAFShSURBVKt9&#10;Sn3t1nVavWyfGB7J/evuwA8jKNq7UAbaqOe/DTbS779+3ag2/OiCmFxiTHi+pp4f5oiNDElA1NHs&#10;A41EEBldsTyX0VfbFAQXjwEAQT+ZFcAXHCCAfv6CpXslJhA8f7lEaLG/4PETtZKyWfC7NFsn1iff&#10;D5Otl4QFDDEeAFHZga8nRQiFQU0A0me2EeC29J9eAagAQE0BYqXcFi0BQJUB0ABA/H+2/lBqSIEz&#10;dZ9cLzEGvAcEbKDnYQf7+8HUxS5AfwDQA4F9PQGqIIgZhxQEMQCgGEkCgcxMEAdgoMKgEGvdPupC&#10;+fEHpv/9Un1DaO4xCupHqk5eEOboPXWJTPWVzBOzSuT9UYOCTBOY6CQt7SdMgEEg0mOlbPBpb2iw&#10;litPn6GI0EDphDVb98MVLfhnXZqZ/s+aan6YIzMz9c9D/b2fjWYwEIK8KMqNDx4+3NcoxEoLEMCu&#10;wp/8IJytf7RsuoBGoaNHz/VtsOi0QlKFXlOy2T+LUjGC/xYttA1jmyQgaLgxQxEwgYtNl+l6R8cH&#10;BQEo5r37D6jn5TPqwUwAWH6b/w/Krfv/bIW1KUBinbdoAUBjBkAHgCIfsfCd/JquV8/oLp9fSpBf&#10;dlNP80mm/67UtYZZAj9PwEIAwE9cib6KQL0pSM0G6EEGAkAEQNI6A/E50afQ23qOnr36sPQf9wip&#10;VBT5vC/th/+O9l4U92DeBNJ4UZ6rxJdHv0lK2Drx+6H4iPLPZJHNaHidwThhDUa4F0hMQPf/Je3H&#10;n2X5spxRT/tB0PYbFRp45IME/+wPfuNNozUuzCiIBaQnJ8gN1IeGoMsP1X+uXy6inNTtklqBn4/d&#10;hDD8E0NECrL3SI4WNw7IDKqGlAxahIdSHjyQAARwI9vab9isy4cQtKi+6uom6/kDEmTrtw2YLQCI&#10;/H//KUDoAYDVNgUAsfB+1HOvlR4ww0Dtw8tuK3VXrmV24ERduvIbAECYhA0A9EAgvx8yD7sZAPA5&#10;9IIgABTSlIhbMHtBMPNDAQCU/+bNW5LORRzH7F4OKGxkwBAxtAPB5Mk/UoU8cCux0Sc2/8CwGrBP&#10;VPqtXlZC2zYepak/VbUnWG9o+EE8ADUCeuAZRmz/wYOS8hvNoh9dwMIzUuKHN/Z7pEdKYuxvwka5&#10;MlDER20qunHTxn4BQVzY41W1kl5RudcWivFWBRoLPkpnhrCRbwTfOM1NwKaLm4sPSzux7UYPU+BH&#10;Qq62tgsIfAgggOLAgvZeq2blUj52XwMQ8v+qA1BagAUANP9fKgANGQBNoaHcaAzqXOVEPY3l9PRV&#10;t/j/3cwyunYlUGchMwAAAEufG2DIBGA4CDMMzBuU99MrAm1uAFgAfz7IsTXU/eKJ1DR8CACA8qOv&#10;A1Wd75Pn10XWU0uLdAUmBRWJpdf7UAAEqrRXlaZjChXYwpWONlq38qAqWec1CKZZWVXH51GpP2Sz&#10;ai7WU3JCrMzAMF3rIxA057EBbtm7d93/qqnkhz2qq6v/B6YglaOxiai9+Hm5UnhIIJ04ebrfGHE9&#10;54ptw7CdkvPni8T6Y8cYDBOB4uNGAaUxtAGoLjSMnw/WgN8h4g68RzwAghQSFlcz+5ZY1GPtEuA9&#10;Hj17Qb13W2zKL0AAawulM/j//SoANfo/IACsdKTuo/n0ktnFg6cvyHqnhf/uzfTfwwQAtECgLQ7A&#10;AMBugB4HUIFANAYZAKAkg6xnt1NXZyd/j7G9RrgHAGN0dqqW3vdXftW2e0TiRPg3gnkB89RcCvHx&#10;tdgTAs9uX2VKnEnaenkdot4EfSuYJIwZlni9fl5Y/7Vr1wqjxTxMs3U+EoH1T46PjtHU8es5kmLC&#10;54YH+8kuJGYfciQCn2np4kypvbbP5UOZbUNEBaVVbhY/cePSIzcIEiOVg00YTp+tpx1bj1HxqgO0&#10;bfNRrZlI24TUcN6hCAJLoJkdHWMbHAQAPHj0hKxP7lL34eWi/FYAgC39p/L/iv6zQoL+GwDgLfoP&#10;5WYfv2uVi+we3PXsIb2wvqGe+kNM/x1lBFjnGvW8V3iuDQDsKgIBNAAAzB7YmaTcADASBiZJB/K/&#10;ey8dopdS/Wf+3UZDcO1x/uYWVdo7nBw/akuQ3sPsCdD9ohX7qeVGmyi5E1t0PZAMQRZq+cKdkg3Q&#10;K/uwLmFg9u6uFODQfX/U+5cfOyHDOTHrz2x9j0QQe7ME+j7YUJj7nzRV/HqOnQUFfxoa6Ns42ilB&#10;iKoQdKEdUiFoqA2Av8bKmxW/RW0iot0gKL9MXkEghp+HwCGoGvqwXT/PkMjtl38XLelDbD22JHmb&#10;DBEdLH87kKi4wGVqbVczBcZiupCwDAQCXzyl7opCVizNygr978v/AwBsY8BB0w303wYAGgNAKrBr&#10;jTt1rnan7o4GmcQHcOnKd+S/MQDg7/K8PhagxwG6pSKQAaZfHMDeDWCA2pNO1pYzYxoAxDXvEH9/&#10;iO28JgImiOk+LhMyRLnhSvpMy6baC40yfm7PzuM0/Z8TbT4+2KXDJ+l0oPRkv5gSAEAxAv6d3cSL&#10;/JkuNDRpFX+j1+tvFMTeEiIjlmlq+PUesZFhwaPdH6AL0ibRlhCqOlPN1lz5VnpWAJNZ0B6sz/eH&#10;5fedsZTOVGM3lmsSMwATALKjRFj35/BTby3GPoOn2ZUYDghg4UHEJRirRiLU6He+pJ6TG1TXn9D/&#10;dFY69v9hfbX8v0TnN71dAagDAJTaBgCs6F1s8bvP76fX1i7269miowGoyGtQAJAR4RvDFNDocQC4&#10;AVIWrKoCrRgSwkDVe+MSPRnKDML3FAFbFqH8vA6Gq/xgfyfPXCTvaUtk3WA9ILK/a9sx5WbyuaHk&#10;RStKhfrDrUS0HwFCF3Y7j2Ebe15jpjl/pv4bNq5XOf9RrviDwPqHB/u/Kli2+G80Ffx6j8KlS/8P&#10;pjo3RmMnYTMRVyA7SxRabxYCdce2Sz7Tl0oREJqC0BZ8tOKczc9H5aDarSXW1quNbi3ccAUIaovm&#10;KI+VcsONY8qHKnpcAIMlEIS6yz7vaAYIVSagk3rO7VKWtl//v7YLkACAnv+3CwCiBLgfAHgJAHSz&#10;xe8+XkTWB22i7F2r3eRxcRHwPH6NDgB6IBCdgX31AAwA2oQgVQ+QSl0MAFKeXLKIeu9do4dPMPxj&#10;9AAAMxuQtlStvMNXfljrs7WX+uZPIq33iyTatPawdJnqsSHQe9QFLIrdzM/D7spawxkMzcwcqjp1&#10;3ja01nZupv5Hj59geu7H7HV0dvixF1Z+io20bNHU75txxEVZ4iPHoDAIIq6Ahwtt3batnysAJT+4&#10;/zRN+1k8TftpPJXsOiFBmEstV+h4Za30BUDRpWyYEX4G0zl0ceUt2sWWfwV9JdWE2IcgSo1yMgRw&#10;3ldkMbJcudYqi360BozAx33R2U1W9tO7EXAT+q/af2UEuPj/WvqPAQBWWpRVAMBPAMDm/8O6FzMA&#10;sK/fVeAk1L+n/QK7A/w7uwTCDAQgtOfbAMAYB2AA6JcOZACSsmDlBsh0ogPZZH2s4hejAQC6i9XG&#10;7hai/MNVfAgUGtN6Lc75YhzAHnH/MWpeXEY2LHUGq67HiDBjwuhufvz9MHZBN6stvzTAQNS/rr5R&#10;Jl4j8Ge2lkcqyLhZgny7c7MX/VRTvW/GkZ2d/X/zB7s/ViwArkA4A8yxKuwD2Od/AQTW5JWyAu+3&#10;dQDisVVL9wpdw80ChQPCo5oQCH/lRqtY+5TwDfTF36qRzQFzcrUCjvdnAbrAKoENYNBp+3WdDYwM&#10;CKBAz152Ue+VU5qlVd1/+gBQ7AHQhai8Vv+vrD8DgC0AyAqsMQABAh0AwADQXXj9PL1a7aEAAI/D&#10;DZBAoHpdPwDg8/bNCNT7AsACEAdQLAAg1XMkj3qeP6Z790eeAsT1Q27/8pWRWX345ijTrTnfSOGu&#10;BVK+q1t0uIToKC3K3y9DZuxfi9ehlNxz8mJhkDAq2AH40MHTKpvEz0EcAK2+RUVrpNNvtJt9dIHv&#10;HxMevF1Tu2/WERsemjZWLACC6UEL05J5ETRKoEVuECs8Iv1CxfjfEpBhfz7efw19wVQNNxmThAuX&#10;7WPFb5etw3BD1dz2RvL4Kos+/vMw2YoM0eChjBJ7l2CRQkBVsXjBBoYbJIQCPX7+kqx3mqlrdxor&#10;GFt/of/K+tvSfwIAwZr/P0AGQPf/oegrHKgbcwcftPNj/HghuwDIAggDGNgNUPUA6AuAGxAlcYCu&#10;7ewGSFEQA8AOZgMnN8hmH2aTh4YqUHywn2ut7XSR7+lIrD4ElhyUHZYeFB4+PdYFAnsAATBEzO0r&#10;O3hGDIj96/EYhtLM/mUSfcmv27rhSP+UHzPTAwcOyjoN8B4b6i9lvwFfQ9nvUI/czMz/hNQEupPM&#10;vsBIBagKEChavZoar2AGu5YaBAXTaJjUCLBglJiO1igNxjZjuGEYzbQ6b5+kFlHeuTxjB7l8nkFR&#10;nivp8JHhlQsPJCpT0EwtvIgRJByOWyDuxIOHZH35hLoOLdcUzUD/sWPPZvb/9QIgA/3XAUAovZT4&#10;Kv9fFJ0BoEeCgJ38WnYfVjqrx4vBAgYDAHYDZLcgBgBJBwIAkA6EG8Cfi8HAernynXsQDCQ6Y2q7&#10;fsM2sBOW3+z6vo+A3u/cekym9mBNoJcEo+b9Zy2T+BHcRDBBv9lLZa2YrQOkDDFrAmumkY2Ivv7Q&#10;uHb6XC3FRYWTn/vodvoZBb5/dHjoTk3dvplHjCU0dSyahHRRg0TdqWRfab94gC4CAKzcYU4rbAG/&#10;VMt62VgEhSKoHMQOsCsW7RJAwAKDT3ipmW/o5f61BqMhepAQbgE2n4BSSCWh3cIfTBAIRPOOtaFc&#10;Bfy06j/ZAszm/7NVtvf/obw2AMBPDQAK3amz0IN6bl1WacAj+cwIFggAdDEAKKBQr+1zA/RAoKoH&#10;6GbA6WsPVm4AMhKYN2B9ep8eGNqN3y19rhJm9GMeg86izK7pcATKCpaYGFxMH/+lhRYnbpV8f8nu&#10;Kokf6UwA7b0AhiZJ69mtBzYyYBIQBI3xGFxGMJSl2ZlinMzW7GiI+P6BvtblSzO/mdZfP1bl5Px/&#10;wwJ9bo1VLADi5+lCUZZgqjx1RjZXMN4k3BhEeTGtBcoPVE+1bKDWOzcIOwd98TcRgvjo6UbvAIBB&#10;pX0GVv7B/jZU0Rc0Zg+2tt/QgGBorgGeKwVBr55SFyYCwfKK9Wex0f8+/99o/XX6r6y6Zv3zHahr&#10;3yIZDPIU+wC01VInioMwCpyfowOADQQEAPrHAezbg0W2RJG1uZJe9WDikPl3sRf9GiCDggYexGFG&#10;U/GNglJfjOZelVMiigvQB7XPTtoqa2Uqu4vIFCEwvLG4jA3E2/EArC99PeCnpPzWr5dS37Hy+yFI&#10;s8dEhm7T1OybfcRHhkeMZSwAArTNSE2muvoGib4abxJu3JrlpVLFBWX3mLRYqvdqLjZSrN9qucH6&#10;PAFkBHAjB1Jy3HAgvkx8GWUgACO4dVvNG9At4EACEHje2U2991upa3cKW3z44Gj/1ar/bADQn/7b&#10;GAAAAAFA9vVfYSbAjYv09JWaENzd08PuRS515s1XLIABQK8INAKAkQX02zKMFb9zYxj1nN0h++lj&#10;l6OBrb9SePV9b1M7U30o/oWRBPiGLE3MDlVqT6w7vyfuLSr4/GfniLGAKwAXAYNmKirOietgfi7l&#10;9+9nvx+DcQK8xsbvh8D6M/3vWrFs8U80FftmH0VFRf/eEujXOhbVgboE+qp4wMr8fLbg/ekalPXY&#10;CTXGGYEedAUuW7iDbjy8RaV7TxL2glcjnaJowcdpEuGFNTDeXIhyJ5rFQkjQh9kCfrd/3nBEBwKk&#10;tTCxBnsTQEHexQpe9fTS63vXqKs0ixWRKT8rorH91zgAxAgAqPLrKnSlV2z9u2t2U3fvG36ve5JX&#10;f/z8BfU+5XOzMnfmsyuA5+oMgKUvDmBMBzIL0EFnUzj11OyhXms3PXryjG7zOc0+uw50AL1WBj+U&#10;U+vXwewaDUeMnXhDFbAAjJef8fNEMQxwBcAI4EbCcOCc9q8B8wQDZZ981Cf82Ausf1ykZZWmXt+O&#10;IzEq3E1iAaO0lZiZYKQ4pght3bpVqJh+c2C1gdxo4/z8h+Hi3037p3jKy9xNFqd8ifgi9YNobmFu&#10;CTUgl2u4ubpgYaAcFOXDaPssZOqIx0fDJdAFi1+ChfxvpLoQ/MKONZI5sAMD3aq+6LbS61dPqKd2&#10;H3UiGwDFhOXWBMqOwZ4YAYZ9ATsx5afAgV6xZe+uKyHr61620n1bhAm76Oqh149vUufeNHq10pE6&#10;ERRErIBfL0NCtfPa3gcsAQBweDn1dtTLNucPn7Dfb6f8utLj3zc6OujK1VZbLh/f2+yaDEs01+9c&#10;XYPcHzOlHUzAGpczG0RNAErKZQeqv4qQcnGcVw8yQ+ovX6WaC5ck3z8WPf5GkZr/YP/HhYV5f6Gp&#10;1rfj2L1797+2BPnVjEWnoFEAALhI2F3IGBSEX3/mXD15Tlks01pU2odpvwR7EqSoI9w1X4JzZotF&#10;rwcIdsiTSkMUDalmkVLTNNFIBcFC3RrCPcDmpTfYL77DyqkrkaowVFN8Hj99Llb89fMH1HvlJHVX&#10;rRW/vpN98U72zTvZLRABPUf9wIki6r1zhbpfEz0wGdGF35/Bxeh6SdaGI9R5YLF2rgg+T6g6FxqI&#10;cC6MJ6/dy+drFquPeQIYXqKfE59Vz3igXv8qW3sE9vA90ac/mhYfAlYmm8SUnJSdepembBear4p6&#10;zF9jL8gKwSVAaTis/6S/U7EA3G8Z86UBANZFfVMLLc9dpin/2Pn9EBjRpLiIZE2tvl1HamL0FzI8&#10;dLTnBRgEXYh+Hs4UbQmmE1Wn+hUJIdePSUBI8wHNcUOlMIiBYM4vk2XS60A+HiwCer3hQug9BLAO&#10;6BYzCw6NphitI1JhAIPrYAboN9Aj5reVoj1+9oxeslvQ3fuarN2d1PvyCfU+u0+vmdLjZ++Lx6LU&#10;+Dt8fgwbtVd+XfD4g8dP6JX1NfVYrdT76in1Pn/I7sFdPt9d9e9Xz8XP72Twefaqmx4wk8Brdb8e&#10;54Clh9I3ILPCiqMDm/33HA3RG3AwGAYzID/n+wwavyxtuygufHyz15kJ+gMOHTpDM9kVwJCZwpx9&#10;UumH74C/g1mA+q9fu5bXnMuYBv0gCKQzAHRs21b8f2oq9e06MKYoMiSgZCymBtkLSi+T42PobA12&#10;BDIUaDAIoOMLHYII+gEIIPmL97Aim1tyFBZh/pvHxCwJJAI0wCCk3Hh3lVgXPA/W5WKzKjyyP8do&#10;iVF5wFYuX7kqwUMoGfx3XZnv3bsvyggfHLMEHz97IT9By0H3sSOOPHcA5dcFz0EEHxYdmQecAzMJ&#10;1PmeCXu4z3/TlR2ghPgFuiKx484ljTnpn3uoFni4AgBHIBfpOwD7lB+rlB6Ae2nyVr432FBm6PcH&#10;7A49JIgZCYvQ4wkMAmCY2LtCdrMag+k+9gLrn5b4gUZ9j9WxeGHy3zILGNWNRAYSULLMjHSVGdAo&#10;JxYgfDjcSKQBUSGYErpWMgKmfiLf6MutrZS7cKdQfukeZAElnPebNOkCU0UiTNVZ8U9XX2SWcUYW&#10;y0DWBpZD/gZryL/j9WaFJu8Sm1LZAKGZGhkQ0H+A7jik0jDAFEqpAwNEWWdloYcs2mt1UEBcAlWN&#10;cEtQk49NNi5j3gJfQ6OV1z/bhxKA+PKMneLmTf/HBJrzL8nC9DDSC0NhMuM2S4DXLMhrKvxdsFZw&#10;v4zBxCZmYXAzYZXhdpqtv9EUS7AfRYUFnWxtbf2fNFX69h6x4aGLxrI4yCgAgeXLlshNtJULs+B3&#10;0DlYa/h7NmS3k0tMG4+dqKV5v0uTmAGs/oLfp0smAelEDI0EcDTyeZA+CncrkJ5xWCFUkMHv7Hc+&#10;TdlPnasXIMKOxhgegWalkTIHvTbeqHhgCXAbmhgA0aYMRQU4tF2/Tu03bogC3+i4KVbbKHgMrOI6&#10;PweBSFj0q21tErQD6wCdx7nV+/a9p4jhM42l4NqCphsLtvD7js0VzNBiaOJ/j6HEgGLymrpE0r9g&#10;bXDbZC8/vt9Dvd4AbGOgt4Etf8XxExQZGiTU32zdjaaohh8/6+JFab/VVOjbfRQVLfv3YYF+o76P&#10;gJlIubCHExWuWsmKAMvf/6bb39z+f1MLCpWDsi05+5Iuny6iwLm5MiwCASJ5Tit2hW2kaM9VQj0B&#10;FAgcBS/IpdNn+/YfwPucqKyjzJhNMmYaG0ieOnORctg/nfmLRNlLbrTdh7eU0yB67zoyDvp1sInt&#10;HOav1cX4Xh9M+JqDmqN3A8Ndyo+es7Xh4vqVH62WmA7uEVq7S/dUyY7SerYHPSHxAUUM2Ni8wzzm&#10;M5AgpoR0H8p8x2Kmv5nAWCZEW4o09fluHOnxUXMjMDpsDAOCusA/A1KvLS5i63uNQaC/VR5I9Hww&#10;BkCCRsL/x8LBvgMf/4WFEoOKqaWjTdyHSA8oPzaMjFeDIv46inymL1EsgN8P9BE55OSwYmkdlapE&#10;dincJy6mdQUHebGGyxx52cKMFdDs84ylwGobxew53wTRrw2svP+sHPr4BxbKSdluC8SCzYGVgZ1h&#10;Ku/c36TI9vHbNpTT9J8lSL0HQAD3KtwtX+b8Iy5kfI+B5BIzqJPV59RuPmNY5msUuBjhQf531q1c&#10;+Z811fluHAgIRoX47/sQAUEIOrLgq23YuEFQ/F1KBoXFYsLEVygrFg4WEAY9un+RRZ/8pUUCh3gO&#10;2kkxegwggQAh8saoHpN2UkOGAOmpc7w40UCi4g9F9Ls/C5F6AjQoeU7NZuvG1ncAd+QPVtji64wE&#10;7hZAFencT1j5MQDW/ctMUWTdT8fPCLT48n1DBmDr+qN068kdWpq8Xe4LSnxlXByzNf/ZObJ35LtS&#10;uYj2n6mto9TkuDHP9RsF1n9hYryXpjbfrWNJcvJfWQJ8no1ln4BR/L0YBBgINm3erEBgECaATq8t&#10;645IjwAsBhYTLHTZgdM0E3Ph+PHVuaWyT/zn/xXKHyeVhgCAr9j3xJio09X1ffS/ia0T09TcjB1U&#10;kL2b37+FKo7VkMsXGZQUUixlpoXLS+gsA8Q4ACjB9cJMByinLgBuxG6WJm+Te4J7gwg/gLlv/sNV&#10;WhS9Sf6OGRCLE7ZKnMX9qyzJCKgZ/31j49y+yKSSPZWSwelzffoErLG69oIU+nh/QOVHt19UWPDx&#10;70Tgb6AjLsoS/qECghDUaMMl2LwFIMALygQEoLSgjZ4Ts8TCYJFhzHMJL6L9+6rk39P+MYGcPl0o&#10;fiVcA/SVY54cFhgWFRadcaIQmoywjTmqDcEWXNlqFebuo2PHaql0byUziWZJYRk/xx+qIK4CZceY&#10;dyg2IveZ8VtoE1+/cxcaRMFRs4GZfbje6PIMWYB4jGr9bmLWtSq3RKL+CPzNYzcAZb0I3AIsUAWK&#10;x9Wc/3j63X8JpSivlQLS9uCLEfRnWfkXpo59lZ9RpOIvyO95Xk7OjzRV+W4eVVVVfxIR4l+F/czN&#10;LsRYCJgAgGDTpo1yg+1jAojSYwy0GysplBXFJKCUaBfdsKZMqgBhQZBnRg1BjE8hLc/YRZN/opqK&#10;sDBRcCQlo3w+jCE/Wl5N836bSl8BUHjxISqN3YsxuQhjpW3vD7o7Sv0F30aBAqK3ftPaQ8yOFgll&#10;B6CC7mPqjvRpMHvCPYr0XMV/YyVngMZmHHt3nRB2AJ9+59YK9TjAm10zKD6qPQNm5zLgVqk2cL7+&#10;iMPE8v07efrCW2lgof015z9Iia+9RIYGUlJMRKymJt/tY3FGyk/CAn1ffojaAF0AAACC9evWUUMz&#10;Jgb3j75jgWFXl1CHPKb70bRn5wlqu9NB+Vl7JJWERYWFmRhYRBVHawQsYGGwILEdFKrOYJFAYzFW&#10;GpkDPB+LcsbPEqSWAIt77coD/QuQtMg6LCDchHfFKr5LorIuaudnFGnhOiOuguuEKU3YcRf3RWcI&#10;m4oPC+DqLhqCsqi/APCWHzkrE33AEPB3pG/TIzfIZp0tN9ulXgNDYjBK3iwlCBfx1NlzlJIU/8GV&#10;PzzIl6ItQdWNjSf+VFOR7/4RFxUaHTlGo8QHEhUYdKGiNauZgqMeoD8Fx0JCcGnz2sMSwUd9+aLY&#10;TfT7Pw9lZY+ijKiNEuRDGg9MAZYdC3bnlgpZoLDksGYLMYqcF+hEtkLYXAKxBCxcxBG2biiX5+L9&#10;UHF4HFWKrvmUx4wCcQEAgJlf+l0UpFNhnaf/k5q9P/HvWHnZsvvMWEpeU7NpI7MvXCtYalyrar43&#10;8OsBvFD0ub9KoaMVNXKfzrD74Pr5IjkPejdSwzbI42APyHLAzZONO/ge6XEa2+e42kYnTp2hxPiY&#10;D678MILMhl8uz0z7B001/jCO6urqfx0REnACgQ+zCzNWgngAhjesyFvON7+JLmkVg7oo31xZHSye&#10;reuPkCP7/ugkbL7eJn4qth6HQoPW+83MsbWMNrVfo2KZI68WKCxZwZK9lGZRG5aCBezecVxoK94L&#10;MQOAzWc/jOC/Y3tzVRuAWoR+n4kXrCxa/kzGx7+pAhCD5Zac+wCfGdQf10wN6FTNN/N/myaBWLAi&#10;NA3pxVvYvAWTesGcFidqwUAtoLcsfQc131DTnsC6sBs0YgQxPqvl/uE+6u8J5e/HsPjfUP6jx05Q&#10;bGTYmE70GUjQ6pscGx2lqcUf1pGZlvDfwoJ8n36orIAuUizESL9kcSZVX6iXfK9tUdgJ0n7YaAQK&#10;iGnC8P2lRPjHapz0ypy9EoSCMmMXYtkymq0Q/uY3a5lMoYVbgUU+7acJtG9PlQr+abQ2PWK9KD9S&#10;VZ/+ZYSMqrJPJYK+gplIJaPGHr4xYqfgUFpY66pTF+jggVOsyI39lU4TsC1kWGb8c4KNHa1deVDo&#10;Oq5PC4Mt8vsrsnaT/+xlVF5eLbv1HDx4Rsa7S3cnAywYQXVtg5Rvx/mvlqIfPO7wUbr4+QOVAOMz&#10;yUCPg2Wyb/9ART7Yqj7Y331M2tqxpV6MJbjielXVn2gq8Yd3JERaPFEbMCYFQoPcNB0E0lIS6eSZ&#10;ajLOE7AXKD8sGgJSrl8skgUGJcciqzxVJ8CAibOIC8ACIUWoJsyelnlxSDvBKs34WSLtL1WTh6HY&#10;yG97o2yVzycpKgaWjOhNiiGwYuF9QVtD2Xd15XMkh66jzWwhUQJstGy6KKuqWTmTv4+WKOW5KgAG&#10;wbXB4/iJqrwY9t0xUQfMqZKvi/53o+B1amv3KMmsOH+aIUCHWErlyfNSc+H+lbpuCAjK+DYGBQCy&#10;xSVfHgcIS0qwsIza7nbQEmYHn/1VuARqfWYs4ft6wVYxaBQEgZHq275jJ4Ww8RmovDfY35P83D1o&#10;3hc+FOCpwMDsecMRDM5lBvyoaGXuX2uq8Id5ENEfRYUFbx/NrcWC/dGmiWpAVwrwcWM/C7+bt26C&#10;9sVGhdOh8gqxCGbWCoIFi0g1rLVe+rswaiNd6WiXv2OjCdB8KDLAAZapgv1TWCHZoITdBbCDsrIz&#10;Yv2gQAf2n6LpDAoIMIIB4JyoPMTf8Tngw2LPAyx2AAtiEb6zckS5YWn7fUZ+rPZig1BnUG9YUXkO&#10;g4WMvmLFaeDH0Osg7oTxtZpIRJ7BBwwEdBvf2b63AZ8LQ1TBZNbmH6A0ZjCYtovXyXcqPSnWHFV5&#10;U34SK5F6s3Qnnp8hO+6oXZp8pi6Vz45zxPmvEaXHNdPbsEHv8borDAJIFULxkZlB3h8l2ngcu/Si&#10;jRefCdu9mX1PuHy4LsVFa2zFYmbrAsbD39Od3KdHU7L/JnKZGsTranSagGDssN4zUuJdNDX4wz5y&#10;c3P/P5Yg/6uWUegVCA7wIA8HN5o/IZDcp8aT45cWcpyqAGEgBAf9Y1dEWj0lTWiXIYDAaqBFGE0/&#10;8NWxj8AhVuarDACINmMhY0GqNBSCgzFSlhruUsDPZ7eAaS52oAWVRQQaCgarhsUN0IBA0S38fPjG&#10;UATsXYcCIzAOvYglOWSt/M2eAUDJMLzCa3K2pLwWJ2yhU+hL4HNBsWFVDzD7KC8/x6B0vt9rIQCN&#10;i02XRbFRqYjPhvJbuDBGBRbqzswGYAa6/dH3w2TLbGzTBjcIiucyQX1m1EvgXKDnxvfCZ8c5U1lR&#10;8Z0AqHohFfbcx2QepOxwPZBFwfVELh81GWBbp5gpOH+eIa/D31G8hdjKUWYfiNngu8D/N74nBJH+&#10;6roLlLN0scSBjC29MBrBfkYj4U5zPw+gfRvPUK/1DaUx+3Kc7sKMwdyQvI9A+WOjwtZoy3/8wJGW&#10;FP/bsEC/rpGkBmHp3ea6Mf1bSBX76un+rWd0pf42ZUVt4ZvpJzd8IBDAzkOwCGtWF8piMc4U0AWK&#10;CcXdX1JF+dm7ZSEDEJAhkBw0Wyv0BaCEGJFoWDBlxVSP+rzfpMpsAigRNiiR7ab+ml0D9mmdP8sQ&#10;axYwS+1QBLqLghjEDqSKTaxdlPjE/dKImsBaw3346M/DhKV8+l8ttH71QQlMIkaxImuXWOZp/5Qg&#10;dQywggAGvBbKiAKlSLeV2gaYYByR8nxstlqyq1LOD5YBxcJ3mPvrFGY6KLNFiW0kZcZuEsYCoMS2&#10;azgHlDs1bL1Ye3vAwvmwuSueI0U6/L4lu0/Q1ZvtEhvALAZE8p0+yRAFx/OQwgM7AdBkxGwSuo/y&#10;XsQRUHSFvylw7M+OlMvSRhUnqiglIU6q+2zDPHg9QPk95vO6cXET2o/Hg/3cyWGiD20vPM4klejG&#10;tQdsUBLJx9V1wDU0FMGAnKiwoAu7d6/7f2tLf/zQj/jo8AhUCWLKj9nFG0xwU3zc3MhzWiK1NNyR&#10;m4bj5fMe+bk+t5x9OWYYfGPNXg8BQMAlyFqUTifPVsuiMXMJoARYbGAEAXOXibWCMnzOSgO3APsV&#10;QsmwqGGlxC1gBuDw+3Q6UVUnCgyLjA5BAASi3xEMBl+y0qDOHcqCyTQABrgTeD2YBVKO2zYeVcpo&#10;+Dz4jGAVcX7YDUkxCihMnO8aARso5tLU7eIbo2MueEGeKCoAAH9HKtLty0XSoAR3RIJyLFBMgMks&#10;Zjyg+Xhf0Orq2kusoIttzATghmm6qJ3A+HW03+L9wQAC5iyTCD5iE8bPjHOhJgLVewBOACb2bZT9&#10;G/j7YJxb620+l+zuHMXvFSOxFGRhAI5IH6K+AiB6mJnYQEM/kO4FmO/avVu2lusX7IMi83pwnuFD&#10;MV4FDFzZzByDeB14UEgghn64ktPECGo6f1PW0MEd58SQDLaGBhMYN7b+z3Jzv2H7+n1TDr7G/yoq&#10;NGD7cEaKh/gzYk/xoK2FFXKzHt1/Tqmha8n5qwTasqpcHsuM3EgusxjBJSZgfh4VHHSUtFDpgQNC&#10;G+3HjtfBmrHAimKhggUg6Ieg1VnQ2BttvOiuyATigNnLBASgUI4fL5RgIWgu6gHgRsCXdfsyixbF&#10;bBarCYuH4FWM9yrZwATggGAjnjebafcRBgb7IhYoMgTlyTiHDjiopKtioEFkPStOWVv8Hak3KDIE&#10;r0MDFMABcQh8VvQ4LPgoTRiA+OD4XJ+pz444At4zaN5yUXC8F9gPmIz39CVyzrUF+8W1AXjN/12a&#10;mn1gFwgETYc7NPsXKN5RYIPinXUMCg1XGLQYICqramVuo1w/FrhS5UfYhWLQQgC1tOSkpP/ERbFj&#10;GPIeV1qp9uIlWrmqQHpCsJ+E8V6D8rvN9Kdw53wq3XSWErzX0ec/8qN5n/vT/C+9yJcNius8Z4r2&#10;LqCuTiu9eUOUEb6RHKbCFXg/EBC/P9if0sb9/sEPbDUeHhzQ+P7DRPlmTQumprobcqOg7LMnuJC3&#10;qxPN/tSPLtW0U9vle+QyJZSV/N0z3FVk2EOKhrDjK4DAfoFBsOBh0bGYYYmwMzEeh8W7euu6Ujym&#10;8VjAiHRjHgD2KARlFoVkK4p2Y2xWAUVz/GQhLUvbIewBFYmxbNUxkAR/c2Xf+sy5t4Nb8PORCoP/&#10;D6sMpYVC4d9rCw5Q6122pBZllWFNMccAkXlQaWyYqisg+hZQfVdZdV4Ka8BmACQ4HwKcGI+O7wrl&#10;jWV2gfOhdRruiwKBSFqask2UVKX3YuW12HPfvrYBVh5MKj5gjQIfnUkwCIQyQ0Ep9vzfpvYxEab6&#10;mNArGQVWdmE9oPsMYMbzQsBu9Px+WnIiK7KTsLt+95itv6+7C0V5ZVPJhjM04UfB7NYk08a8w3Ty&#10;cANtX32CAS2N3Oe70ryJnvy7cgVu33jMjyeTl4uLzV0YikSGBqDUN09b5uPHYEdmWtI/hAW+X31A&#10;oI8recwMow721Vou3SKHr4IokEEhNIiZwTQX2r7mGBEDQ7jHYgYFpoF8894O/PQX3SVAbXjF8UpZ&#10;VPYDRnTBYjZaZlngvFihUFAeAAACXQiWITXoNyNH6D9SfymW9awkFTTpx7GiULCKAI3AObmUw2CA&#10;wiJQe9QTGH1323sj786WHgwDSo8KuTm/TJH3xSxEuACJslMS+/aspHEoXdYyBShthuJC0eCi4DzY&#10;MxEUHQVOPtOWyjnR0yA597oGYTiL2AfH+aC0Cf5FKtXJv+Pz72A3BcwH0X0wAQQUEYcwfmYIUn5H&#10;K84xwKXK9wUIwNUBswDg4TNBUCiVGFjM15SVu/lthTfKJbb6aPjasmULmmsU5fcxub8MAH6ebuzC&#10;LSTvSTnkNSWLOtruiZLrx7XGO+QzM5Vc5zuS6+QoutakXMtjpfXkNClEMkxvnddEJOgXEXq8vrz8&#10;f9aW+PjxriM5LnoOg8CbIQcF/dzIZVoANTIDOLj9LNM0pvpM0yDzJ3rxTTsvNy8+II+8mBX4unjT&#10;7I99yc+N/b0Ak/PpApdAsgR+tHHTRllkA7EBo0BJETSM9FwpQyzgewMAkNdHJH7mP2udbbzYMWm4&#10;4ihbTfZp8RgoL1JosM5QVigWlDSNgaLxqgrGGd8LyoxmJGyBDlDxZP9cdsFlcAEQYMRZimWdKCzO&#10;kxBQJAqOdB62vIaCQ+GiPAsFxABeOC/iHEuSVOUdYgMoZCrdd5Ku3b4uQUV8drwu2qtQgpO64uK9&#10;U0LWiduC90TNvlhrE5oOZrBvTyVfmwyJN+D1+Dz4Hvh9+s/iKTtlq1D9web66Vb/+MlTlJWZIQzO&#10;32uQtB0DQICXF834dRDN+XUCK/99utn+kBL91zB73Ez3bj2R9VJRcpEcp/iR82wnBqE18ljXKyv5&#10;zsgkTwe3dwYEkdmKDAu8um5V7p9pS3v8GOoRFxEai3jAUIqEUK3lONWdDu06R5Vll2jOF+4UGuxK&#10;7gucyX/OQnr2+BW9et5DIc7p5O3uQO4zwikvaR95z04iH2evQZkABI1ESB0tSk9hanmcFYXZgEm6&#10;0CgAgRPs/y5fuFNaiVEYg8o4bFsG5ZH8P1PegwdOS3AL/j5KYrHwU8PX09lz9WzV04U92CwpK679&#10;+6D7cPf2E0K3YXXhCmCo6UQ+Pyz+6mX7JMagAwD2TUQgDb453hNUXQAmYoOcS1dUtRtumQASKD52&#10;1N205hC13bkhXZKwzgjO4bth1gHiAmLJ2X3xYwaAwifUL/hMXzrwEFYW9ASAeSxL3S7n8GJQQvUf&#10;Nuk8sP+0MBV7t0eXCw0IgKIUuJk2s9UPZ6qNAi9blN9MbErrQQsmedCWlUfozWsii8sSmjvRkV1H&#10;ZwbeVaLoPd29FOGxlFmjIz/Xl3auqaK81D3kNBUu6uBrBsU+4cH+zxcvzviFtqTHj/c5GGz/OMYS&#10;vA7+k9kFNgrovOtcZ1qauIVePO1ma5ZHU3/jRg6fR9Kp8kZB7jNHm8l5qj85zXCibFYIHAe21tKc&#10;TwAySBEOfkOxqDAaipkJFRcVUfV5DPocuHgIAjcAfjNy8ju2VMhcvTi/1fT7vwgVVoAKP/S8owgG&#10;FPuT71vIZUKGWGdsdAGlBiuAe4CpQqYAwI8hDQZFhUJi9gBSd+hZgH8d5bFKBmYARKDoKWHrpdUZ&#10;9BvuAs7fBwB9KTucF+85iYFEYgps0RHgQ3QeEf8p/6g+22T+jBilVlZ2Vhp7hMEwnUdmAIA25zcp&#10;0uhklpvXRWIS8t7NfD0apYEHbb4DMQcIJj9jxsORoxUMzKli9ZHONbt3uiiLrd1nZo2IG4HaX2u6&#10;S46TA5kxgjm60dwvvOloSZ2skfyFu8hlDvYBcKc5H4WR4yR/FUgexPqDuYLBZqQkzdeW8/gxnGNn&#10;QcGfRoQEHB3KEBEfN2e28Aup66VVLP7+rdXUdKFDbmJPVy+jegE5zXYg16lR1Nas/L3lKTvJZYa7&#10;FHj4uUPJGQgGyRJAhA0wEGBW3N59+2SnGEScB1qooOywYLBkCA7C4mPbMkT3Ub+O3PXFK81kcc0X&#10;2r5l/RFqu98hlW2g1VAiZBmOoIiI/Wb784Oqoy4BuXsoH4Jy6F8ANQfIOHy0UOg9GAcUHcNJ4cfD&#10;6uIzwJLrVB7uRJ8LwMDClh7BQTAAxCLAAJCrR6APsQpkCgAsq5eVSDkuNuTA54AvLz49AEzAq2JI&#10;s/hwfcAUhC0McD0Rh0Hp9plzdVRYuFLKeRGrGdTqs6BOxM/TnWZ/FECu0/0p0M+FvOZEMd1/Sjfb&#10;HjEYhPM5AAAerPBsTBKUkSjKKSWnmaoIyN8T7zG48quIfwClxkfHaMt4/BjJkZeV9R8jQwIb0Txh&#10;dsF1QXTfY0aERPtfvuyUm4fj+dMuWp68hxZM8ZTYQPGSg/J4fXU7OXwVQoG+ruwPetD8TyNpwRdB&#10;/O++giEJFLJ7YQYKUk3GYLAkaxGVHzsmVYT23YVmAj8b1hUZAdQFICgId6HieK1EzKGA+Dtq/0Hb&#10;odRqDl7fyDGbsJJAsVSaTz0XsQb8DfQdLgEKiZBJwFQjAACKaBAYxHP8Z+fSl0zT5XUMHEhjSjCT&#10;PwPKa9EOjRgEWAAo/cHS05KrR0pQgo78OpwzM3azsAownOAF7ArwYwAAFArBLYBLgqxDv8/+nnKh&#10;8Qp/Nn4PdqO2bttGsZEWoftD2ZkXEXsfF0/ynB5PWwtOULjrUvJydiTXGcF0mY3Em9dvKMF/FTnP&#10;ciJLiBv7/I60JF4BQGbUOnKf7yIMcShFQBLxj40o4Jf+kbaEx4+RHtnZyX9tCfa9OVh6UOIAk33o&#10;bEUzlWw6SUFzcigncRuFOCyhBROVlfCbk0wP776QjEBKSBHfaGYNQewqTPKiHasrad+manL6KkLq&#10;wKH0vm7eNP8rP3Kd5c03vw8YdMEuMViEyFgU5OdR5ekzbJ1aGQiw2AeJWIMVXLkiFYH4XXrWmQbr&#10;/i4UCT3xqOz79Afh0hCEVmX7DABYxyVmEAjsQekQrfeeskTOj7gCio1A3WHBoZAACbAPAAwkO2mb&#10;ZAsAEnAfsK8eHgdDwIYnAA7ECMAQUBWIzACovK2RCZkMPmcUswfd3cH4rjm/Thb3A4wGA1UTg4rk&#10;dYO5S+bSJFF9XFO8tqS0lFKTE2RH3nfRfQiUFjUioYHu7Pq5UYZFKfXhXbW8JrzIaborbdNqRy6d&#10;Y4MwIYrmfOlAs5gl1J1qoXsdT8ljWvSQQAaCiH9cVOjeurq6f6Mt3fFjtI7UxNifMwt4GjZAehAK&#10;6zLbhVZl7qErF2/RtH8JpnmTHMnLxVUqu5xmulHRkv1ys89UXKb5X7Jb4e8qOd3A+RnUya7Dk/uv&#10;yGNqogwOcZ3tQ/M+TqDN+ccpLXg9LeDnB3jxe5lYAUkZMhCgtXTNmtVUhUpCAYJ3MwJ7wUKHoqFb&#10;Dp1voP8LozcKONjTYgACBAChR+H1eXlwDVLCwCI0a8wCep6duFX8bSikxAF+nSKRd6Ht7LejihF1&#10;CjIDkd0DPI7XrVm+T6w4UpGIuoc5rxDlh3gx6CDQh5oEBA9Rf4DuSKQZMS0Z72MPXu8SWHxcQ7zf&#10;gYNllLUwja+zCsa+i+5DQtDN58F++wRvdvM8KMDHhTxmRtP1qw/I2v1aWIDjjAV879Pp8YOXsi7O&#10;n75KS+O3Sy0AjkUR69hI8PoZQg8AZlvERYRVlZeXj5f5jtWRnBA5ISzQ9+VAIAD/3J0R+2brI9q/&#10;nS3YF4Hk76GsgNMUP1F8FAolBRVK0BDWf95XnlSy8bTc8HXLyshxCiyGGy8eT5rxq3CKcFoli2L1&#10;Il7Us3yFaZi9NwSpJwBBZFiwAoIzZyU+gHLU97J+oPYaG4CbAMotG2HaPQ++cvX5BmnAQUkyBGXF&#10;YBNQ1j07josfjiCeDgA5ydvEyoM94CeyBCjJhY+vlF0FC2H58TqUCEd5rtTej78DPtvVa9K19/Ff&#10;hBEKibAnwunqiwIA+J5QdmzVDXcCrEAKeOw++0AiKT2m+vh86NdfvGihKDxy+ojRmF13ewFT83by&#10;JrdJsbR26WFKCVpLc7/wZIPgRCvSdsq9rii9QAsmeZPjNFdW9M308lm3PI6ju7OXFkfvoM/+u7+s&#10;m0DUEgxC/1HlF20Jrtu8ec1/1Jbq+DFWR1pi9CxLkK/VrFBIWMAsd4rzQRqnlzbkljOF92IG4EpO&#10;0/zZ72+jF0+6yWtmDPv+zuwHulDQ/Ex6+bybHt57zo8nCr0MCWA/cLo3RbAFnvfbeJr1m0jKSyqV&#10;YqMg/3fTQQECdjkiQoNoZUE+HTtRKWwAKSsscLOFbyZQJCjPQGkwKOTZ2ktSUYc4AfoHsLMRgnlQ&#10;RtTh+83KoY/+S6j44r/nn8jtQynl9dr587N2S84dA1ExGRlsAs8HM8AodAwkMSoxPs+urcdo1dK9&#10;0vJ7oup8v52DAAI6GOiPDSryfLRJY+OVBtqzd69E9gO9NcW3r+RjGdwfZ2D/NISO7L6gqTTR1lUV&#10;NPfTUJr6ixBqOq8qRqO98sh9gRM5TPGiCNfl/JzjtH75YWYFi2jST8PYPThOxQwgLjN8BgR+DLiN&#10;CgtsKi4o+HNtiY4fY30kx0U7WwL9ekNNCoUQ7UULcAxbrdSgDeS5gB9ji+44zZ12oCKQD9C/ORMX&#10;0MyPvKhs5zl5bPOKI7RgspvUD8yf5EpJ/kVk7XlN11vuUJhjAX3x9+Hk8GWo+JX27zmQgJGAESB1&#10;mLNkMZUePMiK0igWDmms92IFAwncAj4PLO6xYzUy3FQ/LywwAoupoeuY9RTLXoaYayCBPu31ABmw&#10;jf2lJyk9YoNsnoG5fBirtan4kFJmfn6/HYQuaSnOdjWVF4zD3j0ZigAMwZAQQD159hxt2rSJkuNj&#10;xedGpmUgxQfQ+3kwEA8QmFN1IZ6qApSPC2db6PHD59Ry6SZ5TMqU+QNdr3rozFG4gn4M+K7kPo9B&#10;40tPqQ1YMM2BkoJXymsPbK0mh8lepgCAmBQr/9WNBQX/VVua48eHOpJjotyAvmYggAXiNodv5ERf&#10;CvLBzUOTjxt5z0ii2+2P6ca1+xTrtZKKlqqYwMO7z8l7ZjIrrLP0fUe45tGrFz1UXdlEjXVtKkA0&#10;yZ98Xfn8TAcBMjin/fsOJHpZMahsWnI8bd68iapOn2FW0EINV5kVXG6RYhYzJRmKQInhDsCvt2cL&#10;UFT4/Eg34t+moMPKi5w7noOJQ9hHT17Hyg2W8NbzRyB4fwRJYe0R0T94+DDl5y2nKEuw+PdgYAP5&#10;+AK+fD/dZwUyvU8kj9kh5iDAv/u4uZDfvDRhd6VbTkkH4/WWu9TTZaW0kA0M/GclGJwUWCg1/yGB&#10;qApVAuAOWJBK+Sml5DkjnsHo7QCwKL8lqL1g2eK/0Zbk+PGhj+S4KJ/BQAClwPrvuLGus9woeP4S&#10;6rj2UBRfDl4ES2K3kfMMN3KZ7cwuQTY9uveCHtx5Kt1sZ4810ckjDexCeElsINDbixwmepOno5uc&#10;0/ie7xLxZWWRO0vAMGdJNu0tKWEaj9FZykVA9+GoMAODwJ9Wwv75IJYaf5MgHzIOo/gZEMmH0iON&#10;h/MerzxJGzasp9SkBAFUsCQondk10wXK7+fhRdN/FUyRrkV0qfo6hc7Lp0n/jJFdyNrYPR9l4Oz+&#10;7d/Kis6HxamApv08gsp2VNNr6xtbqvjs0Ss07/NABo2+94eyI224YJK7Un67cyvLH9SxcvnSH2tL&#10;cfz4uo7EmCgPBgF2B97dPASFdZntTm6TE2lj3hGp9V4Uvpkcp3hLDthv9iIBB9DDGO88mv3bSAGD&#10;nWuPMQCwexDoTu5zfSjWs4hCFmST83T2DWEZ7C3QO0VZGbXwXSkuykIr8nJp775SOn2uVkAAbgKU&#10;RsUMRhcQxlqg5GA1ADRUSyI+cKyyijYx81m0MFVcIvj2Yu1NaP5AAvD1mONH3rNi2VXJJvQnBMxY&#10;QS5TLAyu/Wvz8W9PJxd295bIVJ+rDbdo7ichNOtjL1oYtp5uX39MD5j5LQzbRE5TMJKu/+eQFCKv&#10;FzPLHxMWdDU/O/vvtSU4fnzdR0p8lAPfmJ6BsgN9om6qD7sD87/ypDmf+UrQ0I0poO+shVJEhOPA&#10;9mr66G9cKcxlES8eosKs3eSKclBfV3KdGsEuxEN6fP8lRbjl8iJzFRoK6/4+boEueB1m00nbKoNC&#10;TESoxAu2bd9GFaw06B+AjwxlQjYBlXCjzRBGImjUQcoOQTzx5zUWc7amjg6WHabi4iJKT0mksCAf&#10;xX7YFUI6z+xaDCqsiFBKgLC3kxs5fpZEh3bVyP1au7SM5k7gv9v56cH+brTgKx+qOqTSeksTtwrQ&#10;O81wJa9pKeQ3K4scp+F5Q7tvav++wObV+Tk/1Jbe+PFNOdISo2dYgnxfwLqY3TyjYCHhpiM46OXE&#10;Vn1SKt24+kAWyZVLN+n+nSe0Kf8w5SaplNHCyCLycHQmt3nOlG4plsdw5KVvZ/BwIvc5/jT798Hs&#10;S5r4o+8hNjBA0RJbR3yXlKQ4KshfITMLK05U0rnzSLfBuraJABTwO5jCWAIDzi2Wnd9H1eFjBBd/&#10;Bn5/gMCp6ho6eOgIU/sNMnI9LtJi66aEpX+rJ3+owtcTMRe8Huk43DeXWS5UvLSUHt5/TqcrLokb&#10;lxq8lhym9M/ZoxbAbZ6LpH1xXG28Te7TI6T+w9vFTeZH4tz93m8AgfLHhIfUrlyZ+wNtyY0f37Qj&#10;NSn60/Ag/weIC5jdRHvBYvJ28iSXr+KofM95qq1qofmfxlJy0Bq6df0RdXV2U3enlWJ9crSOMLYm&#10;hxvo4d0n0kJatHQfLZg2nwIdU+jwzgsU7b6SXGd6D3lRDSYAAyx6AAHoMoABde8JsZGsYIukIWnX&#10;nj1Ufuy4KB+mAquoumILKKLRWQNcCSgtrDTAwlxQd4B5hQgW8jk0aw5XRGoZJGtxmc7VXaTKU2dY&#10;2Q/T1q1bBJwWpiZLEA/+vFB7BjB8XnwHs+/2PoJzuEz3otm/CyPPef7CAKDU+RnbqfXyHSlYun7t&#10;Hj179IoC5y4m17n9h3diLoTDRJT83qTnj7vId3qmsDbU/A/V8qPCLyYi5MSaNXnjef5v+pESH/9P&#10;kSGBbUPddQgBHn8PXiRfBpPjhGjycXYnx+mu5DYpidpb7lHnix4KdU4j9wULKMhxIXV39dL21RW0&#10;Z/1JKtl8gqb+1pFyU7aKhZFCoqkYLtm3sIRp4PcRMAMRHRCEIUDJGBS8GBT8fSjaEkIpifGUnZVB&#10;KwtW0Pr162n7ju1Usq+UDpcfpYrjJ6RXHqXKpxkszjA9P1t3Qabknq2to9PnamQOYuWp0+yrn6Ty&#10;iuNM3w/RbgYYDNcoYrDJXZYj/ntCTBQrRKB8Jlh23cIjpjEaCi++N18v/IRr5TgxgHLid1JFySXy&#10;mhXD18GVPB1cKCNyDT1/0kkek9Io2msFvX79hlou3SbXiXHM6vpAANffY4GHDD0Nd13OAP1uhqiL&#10;NPaEBlB8pGVPefnu8Qq/b8uRu3jxDyJDA84Buc1urL1gkaDKDF1fPm5ICbmQ8+QQunb5rvQO+MyL&#10;pvlTHGntMtVIlOCzlnavraKj+6pp0s986cyxRrJa35DFNYuppbMsXDkvK73zNF+ZV4hhkyNxD8xE&#10;ZwkAAsUUnCTdCHDA7/gbFjFciXC+FpFhgaCxMvMQ+yHERlkwohrWDZVsstgtQf4CKnqgEsqtW3U5&#10;LwMQYhVSlTcKCm8Uadpxc6N5X3iR2yw/ttKu5DDJV/o7cCQFrmRldpZrnBCYRz1dbyg5ZAX9/m+c&#10;aMcaNbbr5OFGmv9ZqHxOPXqPQbMLJvuQ21x3vrdDc0VC/DG/P4ASY8Lzb968+a+1pTV+fFuOwsKl&#10;/0d0eNDeoQwVAQB4zvenCLc88pmlZsG5T4ulG9ceS7TYbXoQOU8Jprbmu9T5spsWfJxMezacoIrS&#10;8zT/98n08kUXXTp3nRwn9aWTYMG82c8MdVpK2TE7yG1yLPm4vnv4yOgIAxpEAwgRVlooNMAC9Pwt&#10;0f6uPx+vHQ2LPlQRSz3fm69/BhUuKqOAeen8eVykNXd5yjZR7j3rq8iRwRQgF+mVTdaeN7Q8eQfF&#10;+xbyvbnNINwrz9u/5Sw5TwqV76EzL5wfYv++ZoIqUzDIlISYaG05jR/fxqOqqupPYiPC8nAzBxsv&#10;FsC00n1aFN2/+YJuXH1EnjOiyXkGLwSnJbQipZTmfeZP6ZGrZXGdPtpAk37uRTvXlVP53jr2+9Xj&#10;RUtKpYhIX2T46cDuwM4iVY2WHraeFzOsUv9FqC/M0WYH3zbRr9e6ZYfkeuWm7JB+DcRe3CYnyIwH&#10;9O27TY8kLzdHCnZKk0zMk4fP2RXoom2rj1OCXzF1dfbQqxdW8p+ZS84zkfp9v+AjxnjxenmakRLv&#10;oC2j8ePbfiTHRQVYgv16BsoQIH3kOsOPVmcdoHPHrpHPnAQ1MMLJjWZ/4k9Tfx5Eu4qrZGEuTdhE&#10;0z9eQOtXlNLx/Rdpw/LDYoksrouFmuqKjOCT8+Rgaj7fIXGDEJcM8nVz6WeR8ByPBW7kOtuVvJwB&#10;Dm8XnXzjZIyACszIw8GZkoPRSk9Usf88Tfy5By2YEEbZcVtZqbvk8cSgleQ8ZwH5z4+nRwwAtzoe&#10;kcVlmaQBMc47NWQjRXmsIBcM/UD3psl7DSTS1BMW3Lw4NfHn2tIZP74rx8LUuM8jQvyum8YFeFGD&#10;MjtO9qX5n4dKJxkUUSmkO7sHoKaptDL9APnNS2BLvoCWJGygxw+e08N7T6n+bJui/6zQ+vm8XV0o&#10;zCVT+gkaam6Q05QgflxzD1j5fd2xhVmQLN6UoGLyn7OI5k3wZzeB/VQDCKhgWN/vX5cIsPkh3oBq&#10;SMQW3n6OUfAdVSHN0N0If28G3ZkxdO/mU7muBRn7JHWH49H9Z/JzN7sB8ya6kO/8KHp07yXVnrxK&#10;sz9l1yqQAZTfC33+bvMw5Qn0f2jvDRcRrmJ8lOXQupUr/7O2ZMaP79qRt3DhX0RbAo/gZiPI028h&#10;8ILGAgqUfQQNC4cfx0KGws75zJs85/mQl4uTrVkEh07/9fQfFr/zLBfKT1d1BFtXVwi9xeM4HwaO&#10;OH4ZTge2VctAShzdr3qpdDP7rl/FSOxAGIKPF/m6qmAc0lZybk1sn+8DCJTJ28mLHL8KI7/ZKeQ6&#10;NZz9a4Pbwp8Vn1cEv/t4ynZb8yd6ko8zOun6zjWY4PUOk72lVVc/rtTfpPTQ9WRxXk493VbqaH1I&#10;LlPDyGNWqFRpXj5/m5lWqLApOcd7pPcgoQFM+YP8KDEuKuNmdfV4sO+7flTzTY6PCl9sCfShMBaz&#10;RWEmWOzCCBgc0InmOT2Raiuvib8Z7patRf+15/LzHCb7yIRiHCkhaDhR7oHsYjTZkzbkqR2L2lvu&#10;Si/CrnWV8nvVoUbJW6Pt2NvJl1y+SCLXiTG86Nl90c6P2ncpfTVb6HiO9rxREf6+CBwGOqTQxuXH&#10;aO2SI7Ru6RGa/wX2XlAggHp551lwZ1ihguBO+VOEaz5lR+0gtxlooR7EDzd8Vnwfp1nOMogTB1ys&#10;mb8OoQXTnGnBl/7MtFrl8fSIQmZqIVSQtp9CHJeS+xxcm6ErvS4YMxcZGnB7cWrSbG15jB9/KEdK&#10;XPQ09vluDTVVaBRYNE8HT3KaGE6RzoXkwYscSq//3c/Lhbxnx8mkmUf3X5DPnDiJtGOxY4sqn9nx&#10;THFfMHh0U6hTNs2c4EDTfutBJRtVnCHNUkTuDo4yk2D/1nN0veUBJfqtZh+Zz+voS44TYtgah0th&#10;jAATKyKABVYQTMXfE+Bgx2Q0UUCmrKQSPGZ4Hv8bjEfoO/8dP1Hc5PVVNsV4rqJpv7CQw+/SZVNQ&#10;j7l+5OXoQ55TU9lKb2A3JlNiGU7TvOnk4Sbq6XzDLlOifGfzz4DsBF83Zgz645jQFO62WOr3G2qu&#10;k9PkQAoJcpHBHdi5p6f7tdQFTPtVoOzV5+WMar6+cw9FQvy8WfEDsWFHeX5O1nhZ7x/qsWxZ6p9H&#10;WYL3KJdgiJuQaIIFjJp2p+nsHrggZqCUCArltsCZ0sLVRhIV+y7QnM950QXyQg30YMV2YQVXf6s6&#10;dEkNLAlyE4VP1twKNB85sNVzk6GVanPKw7trxY1wneFLR3ZdoGOlDQxAbF2xWSW/t/MMd1rwRYi0&#10;PLtPjZPNULG/HRTY9rlZwQI84SPzeea6ym7KECgR4hP4DoHe3qzwXvx6T3KfrYKm8z6OoBk/SyXH&#10;T9Ip0n05LYnbTvmppUzDw2jBFDfaUaSA6yJiIV+xxZ7qRNuL1Ky9WN9lfP4+diQ/fRhU5rjS/C99&#10;yeFzdnkWaKO2+e9gNqD4VxvvMAi8pggPZleuqGtwl36NKLcCcp4UQn5uqkdff91QBVF+DJRJjotK&#10;vX379vjsvj/0g9fov0qMjQwOD/J/Dl/w/fxrZSXtaeyCybDmaszYySOXmMInMQj4SO05ZsyvzNwt&#10;f9uQV0ZOM1C15k4ejk6Uog+h2HmW5k10poAF8XS34wndv/2Ymuo6yG16KCtHEN1uf0RtV+5JfUKQ&#10;v4sMPU0JWMsK2C6jrRAcO7DtnAQuvZxgWXVwAj0PpkiXfEoNWSN9DWmhRRQ0P0vNPGRA85jvKZOQ&#10;tq06LtOS3OY5UahzFl1tukPPn76i171vJG5x5cJd8pwVy8ruSJtXHpbPjQPFUhN/4UjLUjbJ76iS&#10;RC4f1wUWHhOYnSdaKC1kHR0/UE9lWy+Qy2QAmfLh9Y1eS7eq61ewcC+DLF8jgOccLwYOAB4U33gf&#10;3i0q0OePHv6LizPSfq/d/vFj/FDH4oyUn0Rbgo+h+gu7upgtoqEIFrrLdF+KZB+4Yt9FGSyCzUrK&#10;WCExaGTabz1pZZYKDq7JLmHf2ZlCg93YgjvTCj1oWHiUZn3uQPEBy6QUeVnSThlfHeuXQ65TomTU&#10;OXoSnKd7SWNMKisTUpHoW0D/O9gCXIzUoI2yY5IeQEQ3ozu7K1exhfobosfsngAwsJfC9lWVsr2a&#10;00wnm0JnxhSTw8x5FOGZJb+3Xr5FqaHFFO6aTZ7T4shtdgC5zHWmvLTt9PTRSwa0www+zyho3mK2&#10;1pnyHrvXnWD6rsUrGAD8PFzJf24a1Va2y94NkR4ryHlqAP9NBykPBkNXSggopO2rq8h3ZgZ5zFMM&#10;Sxfj9R6KwOqHBfq8To6LWHJg27Z/r93y8WP86H+gcCgpLiosPNj/cUQws4F3VBAOKLzQ3eZ60JzP&#10;mNo6LKFda6vo2aMuOl5aTzN+786KnSsKVV5SSzM+9iBPJ0epN6ipvCKPZ0avpVlfzGcrqsZYhzuv&#10;pDPHmmhd7gFmE6nUy1a4ZPNJtr4u5D49nK5fuc+PvaYEv1U08xM3SYW5T0ohj9nBrDB9sQnQa4+Z&#10;FrrFDOLerceSesT8u2us2DjCXDNo3uQFtJqBCcfiuA3kOGsBBTmlMBBZpQjqkx+50NTfOdGsT7zI&#10;x9mXPJ2dKNWyStKd4U4FsqPO5Qs3aObPE6jj2n1psHKSAKaeAnUn95kh5Ph5tOTtPRYgfff29XOY&#10;yD7+BB/ydkEsw+7vQxS4dVEM6DGW4AuL05M/027z+DF+DH5kpSX+MCYseCcChLAeZovrXaIsnjt5&#10;OrjSvAnYlCKZfKZnSvchAluYRIMjL20XuX6VSBuWqwq4G1cfkseMaPb3nZgJqEyB7/QltGVVOStg&#10;I/lOW0rEFHx93n6aNWE+JYXky3MwyhpbWnku8GIA8KAZn7jKrAMM0YCrgs8U4O3KtD2C7tx4Qq3N&#10;9xiMfOnzn86nI3tqZYiq//wkcpjuQPnpO+ScK9K3k+NMB/KbH0MPbj+n2zcesP+/lbatqaCNuRWs&#10;yKHk4+5IYW6Z9IZBaX1uGTl8jDFcXZSbuEtm8uG9PGZGMPj0zfHHsE/ZgEWovIlFBxsQaw/lf3+L&#10;H+zrJaW84YG+z5KjwxNOl5X9O+3Wjh/jx9AOXv9/lB4fP5ddgsviFrxnkFCXEImqY7SUK/vXajF7&#10;ObEiTk2RNCKOni5VDPDscRclBhTJ/gZOTO8ry+qlyQjgkRyykq413qY4z9WsrFbKSd5EMz+fT3np&#10;qhNx88pDNG+KEwXMT6WtK09QYdY+dkMKZBss3QUAAHjPiZL+hof3n1FGxAYqXFxCTeevU6zXGn5P&#10;T/JwYP89STGPtcuwLZYjec622ApyMFPv5bMeqjxwmVymhJOftyP5zo2jJw87qe70Ffrypz5UsGgX&#10;Pbj7lGpPXRH3B5uy+rgbqiD55ztjLfLc91d+aXxi9hYbaSldvmTJP2i3c/wYP4Z37Nu06X+LjwxL&#10;YibwBKWiI3ELdGsHhfRwcCeHCRbKCN9Ie9afos35FRTqkCMjqhHYc5seIu3ID+48539byGtWJPvu&#10;t6mitE789hRLAc35aj5b6+2imJvyy2j2lw5kYf+8g1kEDnTGOU3pG2ktADA3Smrq0TjTUHuD/fp7&#10;dLXpJiX5r2NmEkKu85woO26dvH7b6qMMAM7kOiOIQaJDYgwJ/qvJY3o8OX2F/nw+d4CrBCdbL9+l&#10;Ox1PJMYw+9O+KTw4MqKKZKfm4VjzoQoAOjIkEEG+S5lpCfP4bce35ho/Ru/Iycr6YWx4aHFYkF8v&#10;6OWwgUATVA2CBjvPxDhqLxlRhr4AgAMKb7xnxjPtfkmNdTeksMZhsgdVaDvWwqpa3Baxfz7fljo8&#10;Vd5AMz/2FjfAeUKi7HMABoFhpkYA8JkbLaDS0Xqf/fA4mv1RoC34WLx0P8341JEWxagJOns3Vsn4&#10;LPRJ1J26StbuNzJPcdpH8/jzusswTc/5vuQ8zYdqKluot5co1CWVXOcuIN9ZadR84TY11d2kCGYi&#10;7vOGF8B7l8DPRxqX78m9lISYyO3bt4/T/fFj7I6M1MRfxISF7MdwSEkbjgQINFaACbYiUBB+DG24&#10;mEeAzSoQAETBDcaR6duag277zcceeQ6SQoOS4ShYuIfmfBxMrl/Fy7CM8r215DhN+dJ4PwCL77w4&#10;Qhdda/NdmjchgGZPnMXKmi6vrz5xmWZ87EopoSvk97Kd1ewWMEixO3Li4EV5bE32flqevFP2Uzi4&#10;tU5cCseprlSy8RQ9vPuSQhyz2d1xYWDwIucv4sjxyzByme6nYhFC60dHQvi6I0YTEeL7JDkuYvG6&#10;Vav+TLtF48f4MbYH68EfLUxN/CLaEnIE/iZkpIzgbYGb4EouM72keAdlt86Tw2X23eLInUy7w6UB&#10;BhtaBC9YSu1X7ouCgt7falfzDTfnH9VScH0AAOB4+rhTYgBItWGazslyVbK8NucAzZ7gSHF+OfJ7&#10;9fHLEotwmO5KB7ep8dqoAUDfAibqnjjQyO5ALHku8JCsg+/MNHKeEsLKroANJdPIPEgx0igpP6g+&#10;FJ+v+cvE2MhVq/Pzxyv5xo+v52B9+ONF6YmTokODDmIiMVwDWCazhTscUewAysM/WYFQRIPWYexe&#10;4+OkmmykVHeWO3lMSaY1WQeo+lgzna24TAXpe8ltSrzazERTPpQjo9W5temB1Cc8efiKnrM78eDO&#10;C9q68jg5TwonbxcnClqwiOrP3qBNecfFestILZcCGZIa57OSguYvItfJMTR/QrCwE5zbx9mDfN1U&#10;R57tO4yixceQDhTyWAL9HiVERywvWL7k77TbMH6MH1//kZYU/9v4SMuOsEDfTlgoVUw0uqxAOgEZ&#10;FPQ6fTk/Kxl+93F1E2CYP8GPBTEDd/Kz39SCldNlaij5zVpEIU6LKcxlCYU6Z5P71ESa94WP9BDg&#10;XC5Tg2nB5xHk8EUI+Tr7shX3YibizWzAjV0RVwYJTBBCbwNal5XC6+6L7b1GSRDVRxaGr+nNpPjI&#10;rPz8nO9rl3z8GD++eUdWevqPYiMsS8ND/G8ja2AJ8h0D9+BtkdSaAAOUHjEFxRrsn4fR2j4ubuTt&#10;rHoAIKDq8hrD82XmHyu4/pgOOiJjoOhGQas24itgVFGW4PMY6LKtuPg/aJd4/Bg/vvlHXl7ef0yM&#10;CfeKCA2sBH1VJcZM200W/AcVzZ0AVddlLCz3+wpAEtZeRfT9nsdFhe/MSkue3NjY+KfaJR0/xo9v&#10;30FE/2pRWvKvYyNC8iKC/dpRYgxmMNzCou+SiNLbfHuMNw+uToyNjBrfeWf8+E4e69fn/+8ZiXGz&#10;Yi3BGy2BfnckjQUwADP4AG7CN0F0Sw9GFMbuUURIYGNCdHjW0qzUX11/8+ZPtEs1fowf3+1j85o1&#10;/3FRSvzcKEtQsSXY/xpiBZHBmMvvK8UtqGc3U6Bvm0DhERCFTw9LzxbfGh0WVJMYZclYsjDld6dO&#10;nfq32iUZP8aPP8xj+5o1/y4rI+nj5OjwFLaMxyyBvo9QaAQriZ8CCN8ShqAUHilRKDx/fqnN9++I&#10;DgvemRYfHbhi8eKfXL9+fdzSjx/jh9lBRH+0Kjf3z9KSYycnRIWlR4UFVViC/e5KIJHdBcQQoFT4&#10;/esEBrwv3l+37uqziTvTExnqfy0mPHhnSlxUZHZ6ykc7d67/v7SvN36MH+PH+xwoNipeseI/pCfH&#10;/zIlNtI7LjK0IMoSDFBoC/P3eSlMAcqHeILGGAAOUEwoKFJqUFYzoLDPSEidgfZcXbkhGJ4Ki47z&#10;qyo8FbcIDfB9HBUa2BRrCSlJjInISI+PmZ+Xk/WjsrLxevzxY/wYswMsAW7D6pycHyYnxH6SHG1x&#10;ToyNjIsJC84D1QZrYGU9bwnwucKK2sEKfBduRVig7/MQP69OVvDuYD/PnmAfDyv/7A719+5i6WT/&#10;/Bk/92FooO+dYH+vdkuQTyP2WIwODTzE590cFxGSk8K0JD4mfPbijNRfgKk0j/vw39Lje9/7/wNu&#10;70Rt1rTJngAAAABJRU5ErkJggg=="/>
  <p:tag name="ISPRING_PRESENTERDATA_0" val="Tmd1eeG7hW4gVGjhu4sgVGjDunkgVsOibg==|R0RBTjogROG6oXkgaMOhdCAiUmEgY2jGoWkgdsaw4budbiBob2EiLi4uLg==|cGhpdmFuMTk4NEBnbWFpbC5jb20=||ezBDQkRERUQ5LTdFQUUtNEZBNS1BMEI3LUUxQjhBMkY0MjVDRX0=||SVNQUklOR19QUkVTRU5URVJfUEhPVE9fMA==|MQ==||SVNQUklOR19QUkVTRU5URVJfUEhPVE9fMQ==|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2.quiz"/>
  <p:tag name="ISPRING_QUIZ_FULL_PATH" val="C:\Users\TUAN DOAN\Documents\Van\tư liệu ispring V\Bai giang e-learning\Toan on 1-10\toan on 1-10\quiz\quiz22.quiz"/>
  <p:tag name="ISPRING_QUIZ_RELATIVE_PATH" val="toan on 1-10\quiz\quiz22.quiz"/>
  <p:tag name="GENSWF_ADVANCE_TIME" val="8.256"/>
  <p:tag name="ISPRING_CUSTOM_TIMING_USED" val="1"/>
  <p:tag name="ISPRING_SLIDE_ID_2" val="{D6F8AF7B-DF45-4D40-B06A-A12D6CEF3FBF}"/>
  <p:tag name="GENSWF_SLIDE_TITLE" val="Câu hỏi 7"/>
  <p:tag name="ISPRING_SLIDE_INDENT_LEVEL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3.quiz"/>
  <p:tag name="ISPRING_QUIZ_FULL_PATH" val="C:\Users\TUAN DOAN\Documents\Van\tư liệu ispring V\Bai giang e-learning\Toan on 1-10\toan on 1-10\quiz\quiz23.quiz"/>
  <p:tag name="ISPRING_QUIZ_RELATIVE_PATH" val="toan on 1-10\quiz\quiz23.quiz"/>
  <p:tag name="GENSWF_ADVANCE_TIME" val="7.524"/>
  <p:tag name="ISPRING_CUSTOM_TIMING_USED" val="1"/>
  <p:tag name="ISPRING_SLIDE_ID_2" val="{C5C14CCE-F9D1-4DCF-A0C1-AA942F772DA2}"/>
  <p:tag name="GENSWF_SLIDE_TITLE" val="Câu hỏi 8"/>
  <p:tag name="ISPRING_SLIDE_INDENT_LEVEL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6.quiz"/>
  <p:tag name="ISPRING_QUIZ_FULL_PATH" val="C:\Users\TUAN DOAN\Documents\Van\tư liệu ispring V\Bai giang e-learning\Toan on 1-10\toan on 1-10\quiz\quiz26.quiz"/>
  <p:tag name="ISPRING_QUIZ_RELATIVE_PATH" val="toan on 1-10\quiz\quiz26.quiz"/>
  <p:tag name="GENSWF_ADVANCE_TIME" val="36.572"/>
  <p:tag name="ISPRING_CUSTOM_TIMING_USED" val="1"/>
  <p:tag name="ISPRING_SLIDE_ID_2" val="{BCAD38C5-A84C-4FC0-8A83-F23E8CC4C076}"/>
  <p:tag name="GENSWF_SLIDE_TITLE" val="Câu hỏi 9"/>
  <p:tag name="ISPRING_SLIDE_INDENT_LEVEL" val="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5.quiz"/>
  <p:tag name="GENSWF_ADVANCE_TIME" val="5"/>
  <p:tag name="ISPRING_CUSTOM_TIMING_USED" val="1"/>
  <p:tag name="ISPRING_QUIZ_FULL_PATH" val="C:\Users\TUAN DOAN\Documents\Van\tư liệu ispring V\Bai giang e-learning\Toan on 1-10\toan on 1-10\quiz\quiz15.quiz"/>
  <p:tag name="ISPRING_QUIZ_RELATIVE_PATH" val="toan on 1-10\quiz\quiz15.quiz"/>
  <p:tag name="ISPRING_SLIDE_ID_2" val="{A8F57198-3C69-46AB-8ADF-DD2D4C9BA408}"/>
  <p:tag name="GENSWF_SLIDE_TITLE" val="Câu hỏi 10"/>
  <p:tag name="ISPRING_SLIDE_INDENT_LEVEL" val="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4.quiz"/>
  <p:tag name="ISPRING_QUIZ_FULL_PATH" val="C:\Users\TUAN DOAN\Documents\Van\tư liệu ispring V\Bai giang e-learning\Toan on 1-10\toan on 1-10\quiz\quiz24.quiz"/>
  <p:tag name="ISPRING_QUIZ_RELATIVE_PATH" val="toan on 1-10\quiz\quiz24.quiz"/>
  <p:tag name="GENSWF_ADVANCE_TIME" val="19.567"/>
  <p:tag name="ISPRING_CUSTOM_TIMING_USED" val="1"/>
  <p:tag name="ISPRING_SLIDE_ID_2" val="{F07C7B73-C4FE-49A7-A537-568BB6C033DD}"/>
  <p:tag name="GENSWF_SLIDE_TITLE" val="Câu hỏi 11"/>
  <p:tag name="ISPRING_SLIDE_INDENT_LEVEL" val="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5.quiz"/>
  <p:tag name="ISPRING_QUIZ_FULL_PATH" val="C:\Users\TUAN DOAN\Documents\Van\tư liệu ispring V\Bai giang e-learning\Toan on 1-10\toan on 1-10\quiz\quiz25.quiz"/>
  <p:tag name="ISPRING_QUIZ_RELATIVE_PATH" val="toan on 1-10\quiz\quiz25.quiz"/>
  <p:tag name="GENSWF_ADVANCE_TIME" val="20.272"/>
  <p:tag name="ISPRING_CUSTOM_TIMING_USED" val="1"/>
  <p:tag name="ISPRING_SLIDE_ID_2" val="{CCEFC93B-6431-49D9-9DAC-119CAE2FD31B}"/>
  <p:tag name="GENSWF_SLIDE_TITLE" val="Câu hỏi 12"/>
  <p:tag name="ISPRING_SLIDE_INDENT_LEVEL" val="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7.quiz"/>
  <p:tag name="ISPRING_QUIZ_FULL_PATH" val="C:\Users\TUAN DOAN\Documents\Van\tư liệu ispring V\Bai giang e-learning\Toan on 1-10\toan on 1-10\quiz\quiz27.quiz"/>
  <p:tag name="ISPRING_QUIZ_RELATIVE_PATH" val="toan on 1-10\quiz\quiz27.quiz"/>
  <p:tag name="GENSWF_ADVANCE_TIME" val="21.004"/>
  <p:tag name="ISPRING_CUSTOM_TIMING_USED" val="1"/>
  <p:tag name="ISPRING_SLIDE_ID_2" val="{E7DB37A1-91B9-442A-BCDC-E268B2F673EB}"/>
  <p:tag name="GENSWF_SLIDE_TITLE" val="Câu hỏi 13"/>
  <p:tag name="ISPRING_SLIDE_INDENT_LEVEL" val="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8.quiz"/>
  <p:tag name="ISPRING_QUIZ_FULL_PATH" val="C:\Users\TUAN DOAN\Documents\Van\tư liệu ispring V\Bai giang e-learning\Toan on 1-10\toan on 1-10\quiz\quiz28.quiz"/>
  <p:tag name="ISPRING_QUIZ_RELATIVE_PATH" val="toan on 1-10\quiz\quiz28.quiz"/>
  <p:tag name="GENSWF_ADVANCE_TIME" val="19.854"/>
  <p:tag name="ISPRING_CUSTOM_TIMING_USED" val="1"/>
  <p:tag name="ISPRING_SLIDE_ID_2" val="{4EA6B427-7F82-447F-B57E-273C3BDB0AD9}"/>
  <p:tag name="GENSWF_SLIDE_TITLE" val="Câu hỏi 14"/>
  <p:tag name="ISPRING_SLIDE_INDENT_LEVEL" val="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0.084"/>
  <p:tag name="ISPRING_CUSTOM_TIMING_USED" val="1"/>
  <p:tag name="ISPRING_SLIDE_ID_2" val="{E6A1F4B1-04EE-42F2-8213-040A8D852007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"/>
  <p:tag name="ISPRING_SLIDE_ID_2" val="{D7F9723E-7D5B-4993-8D9C-4399E906C6DD}"/>
  <p:tag name="GENSWF_SLIDE_TITLE" val="Kết thúc."/>
  <p:tag name="ISPRING_SLIDE_INDENT_LEVEL" val="0"/>
  <p:tag name="ISPRING_PRESENTER_ID" val="{0CBDDED9-7EAE-4FA5-A0B7-E1B8A2F425CE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1.369"/>
  <p:tag name="ISPRING_SLIDE_ID_2" val="{FCBDC1C2-1808-4607-8E0D-65286D4C2514}"/>
  <p:tag name="GENSWF_SLIDE_TITLE" val="Giới thiệu bài học"/>
  <p:tag name="ISPRING_SLIDE_INDENT_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27.644"/>
  <p:tag name="ISPRING_SLIDE_ID_2" val="{56F81697-24BE-417F-A3C9-600D027E7E49}"/>
  <p:tag name="GENSWF_SLIDE_TITLE" val="Ổn định tổ chức"/>
  <p:tag name="ISPRING_SLIDE_INDENT_LEVEL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7.quiz"/>
  <p:tag name="ISPRING_QUIZ_FULL_PATH" val="C:\Users\TUAN DOAN\Documents\Van\tư liệu ispring V\Bai giang e-learning\Toan on 1-10\toan on 1-10\quiz\quiz17.quiz"/>
  <p:tag name="ISPRING_QUIZ_RELATIVE_PATH" val="toan on 1-10\quiz\quiz17.quiz"/>
  <p:tag name="GENSWF_ADVANCE_TIME" val="21.291"/>
  <p:tag name="ISPRING_CUSTOM_TIMING_USED" val="1"/>
  <p:tag name="ISPRING_SLIDE_ID_2" val="{CCCFE967-34A6-4E07-BACD-1774396283D7}"/>
  <p:tag name="GENSWF_SLIDE_TITLE" val="Câu hỏi 1"/>
  <p:tag name="ISPRING_SLIDE_INDENT_LEVEL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3.quiz"/>
  <p:tag name="ISPRING_CUSTOM_TIMING_USED" val="1"/>
  <p:tag name="ISPRING_QUIZ_FULL_PATH" val="C:\Users\TUAN DOAN\Documents\Van\tư liệu ispring V\Bai giang e-learning\Toan on 1-10\toan on 1-10\quiz\quiz13.quiz"/>
  <p:tag name="ISPRING_QUIZ_RELATIVE_PATH" val="toan on 1-10\quiz\quiz13.quiz"/>
  <p:tag name="GENSWF_ADVANCE_TIME" val="17.843"/>
  <p:tag name="ISPRING_SLIDE_ID_2" val="{1BA4CE87-3879-4474-8F53-A7DB3EEF4705}"/>
  <p:tag name="GENSWF_SLIDE_TITLE" val="Câu hỏi 2"/>
  <p:tag name="ISPRING_SLIDE_INDENT_LEVEL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8.quiz"/>
  <p:tag name="ISPRING_QUIZ_FULL_PATH" val="C:\Users\TUAN DOAN\Documents\Van\tư liệu ispring V\Bai giang e-learning\Toan on 1-10\toan on 1-10\quiz\quiz18.quiz"/>
  <p:tag name="ISPRING_QUIZ_RELATIVE_PATH" val="toan on 1-10\quiz\quiz18.quiz"/>
  <p:tag name="GENSWF_ADVANCE_TIME" val="9.301"/>
  <p:tag name="ISPRING_CUSTOM_TIMING_USED" val="1"/>
  <p:tag name="ISPRING_SLIDE_ID_2" val="{FCD84ED7-278B-4194-A73E-42B677FD80E3}"/>
  <p:tag name="GENSWF_SLIDE_TITLE" val="Câu hỏi 3"/>
  <p:tag name="ISPRING_SLIDE_INDENT_LEVEL" val="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9.quiz"/>
  <p:tag name="ISPRING_QUIZ_FULL_PATH" val="C:\Users\TUAN DOAN\Documents\Van\tư liệu ispring V\Bai giang e-learning\Toan on 1-10\toan on 1-10\quiz\quiz19.quiz"/>
  <p:tag name="ISPRING_QUIZ_RELATIVE_PATH" val="toan on 1-10\quiz\quiz19.quiz"/>
  <p:tag name="GENSWF_ADVANCE_TIME" val="9.275"/>
  <p:tag name="ISPRING_CUSTOM_TIMING_USED" val="1"/>
  <p:tag name="ISPRING_SLIDE_ID_2" val="{107D8D96-F8FC-4026-A834-DB2C6FC286DB}"/>
  <p:tag name="GENSWF_SLIDE_TITLE" val="Câu hỏi 4"/>
  <p:tag name="ISPRING_SLIDE_INDENT_LEVEL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0.quiz"/>
  <p:tag name="ISPRING_QUIZ_FULL_PATH" val="C:\Users\TUAN DOAN\Documents\Van\tư liệu ispring V\Bai giang e-learning\Toan on 1-10\toan on 1-10\quiz\quiz20.quiz"/>
  <p:tag name="ISPRING_QUIZ_RELATIVE_PATH" val="toan on 1-10\quiz\quiz20.quiz"/>
  <p:tag name="GENSWF_ADVANCE_TIME" val="9.431"/>
  <p:tag name="ISPRING_CUSTOM_TIMING_USED" val="1"/>
  <p:tag name="ISPRING_SLIDE_ID_2" val="{8520C965-84BA-4E1A-9A10-BAC14C7BD212}"/>
  <p:tag name="GENSWF_SLIDE_TITLE" val="Câu hỏi 5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1.quiz"/>
  <p:tag name="ISPRING_QUIZ_FULL_PATH" val="C:\Users\TUAN DOAN\Documents\Van\tư liệu ispring V\Bai giang e-learning\Toan on 1-10\toan on 1-10\quiz\quiz21.quiz"/>
  <p:tag name="ISPRING_QUIZ_RELATIVE_PATH" val="toan on 1-10\quiz\quiz21.quiz"/>
  <p:tag name="GENSWF_ADVANCE_TIME" val="12.435"/>
  <p:tag name="ISPRING_CUSTOM_TIMING_USED" val="1"/>
  <p:tag name="ISPRING_SLIDE_ID_2" val="{C5A5474E-F20F-4BFA-945F-69C909AC018B}"/>
  <p:tag name="GENSWF_SLIDE_TITLE" val="Câu hỏi 6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9696</TotalTime>
  <Words>214</Words>
  <Application>Microsoft Office PowerPoint</Application>
  <PresentationFormat>On-screen Show (4:3)</PresentationFormat>
  <Paragraphs>54</Paragraphs>
  <Slides>18</Slides>
  <Notes>18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Mời các con cùng gặp lại các chữ số  qua bài hát “Bé tập đếm” nhé!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BGAN-vanok</dc:title>
  <dc:creator>Welcome</dc:creator>
  <cp:lastModifiedBy>Welcome</cp:lastModifiedBy>
  <cp:revision>296</cp:revision>
  <dcterms:created xsi:type="dcterms:W3CDTF">2020-03-23T01:52:32Z</dcterms:created>
  <dcterms:modified xsi:type="dcterms:W3CDTF">2023-07-03T02:28:49Z</dcterms:modified>
</cp:coreProperties>
</file>