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8" r:id="rId4"/>
    <p:sldId id="27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1315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17A4-28B8-4D4D-8380-88AA6D6A920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0048-1326-4A40-848A-0BDFB38C3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17A4-28B8-4D4D-8380-88AA6D6A920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0048-1326-4A40-848A-0BDFB38C3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17A4-28B8-4D4D-8380-88AA6D6A920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0048-1326-4A40-848A-0BDFB38C3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17A4-28B8-4D4D-8380-88AA6D6A920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0048-1326-4A40-848A-0BDFB38C3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17A4-28B8-4D4D-8380-88AA6D6A920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0048-1326-4A40-848A-0BDFB38C3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17A4-28B8-4D4D-8380-88AA6D6A920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0048-1326-4A40-848A-0BDFB38C3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17A4-28B8-4D4D-8380-88AA6D6A920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0048-1326-4A40-848A-0BDFB38C3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17A4-28B8-4D4D-8380-88AA6D6A920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0048-1326-4A40-848A-0BDFB38C3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17A4-28B8-4D4D-8380-88AA6D6A920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0048-1326-4A40-848A-0BDFB38C3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17A4-28B8-4D4D-8380-88AA6D6A920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0048-1326-4A40-848A-0BDFB38C3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17A4-28B8-4D4D-8380-88AA6D6A920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0048-1326-4A40-848A-0BDFB38C3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FC17A4-28B8-4D4D-8380-88AA6D6A920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C0048-1326-4A40-848A-0BDFB38C345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AN%20AN%20AN\AN.%20C4%202020-2021\BGTT.AN.2020-2021\BGTT-%20T3-2021\video%20em%20&#273;i%20qua%20ng&#227;%204\Em%20&#272;i%20Qua%20Ng&#227;%20T&#432;%20&#272;&#432;&#7901;ng%20Ph&#7889;%20-%20Nh&#7841;c%20M&#7847;m%20non%20-%20thi&#7871;u%20nhi%20hay%20nh&#7845;t.mp4" TargetMode="Externa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AN%20AN%20AN\AN.%20C4%202020-2021\BGTT.AN.2020-2021\BGTT-%20T3-2021\nh&#7841;c%20t3\&#272;i%20Xe%20&#272;&#7841;p%20Beat.mp3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AN%20AN%20AN\AN.%20C4%202020-2021\BGTT.AN.2020-2021\BGTT-%20T3-2021\nh&#7841;c%20t3\&#272;i%20Xe%20&#272;&#7841;p%20Beat.mp3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AN%20AN%20AN\AN.%20C4%202020-2021\BGTT.AN.2020-2021\BGTT-%20T3-2021\nh&#7841;c%20t3\&#272;i%20Xe%20&#272;&#7841;p%20Beat.mp3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AN%20AN%20AN\AN.%20C4%202020-2021\BGTT.AN.2020-2021\BGTT-%20T3-2021\nh&#7841;c%20t3\&#272;i%20Xe%20&#272;&#7841;p%20Beat.mp3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AN%20AN%20AN\AN.%20C4%202020-2021\BGTT.AN.2020-2021\BGTT-%20T3-2021\nh&#7841;c%20t3\Em%20&#272;i%20Qua%20Ng&#227;%20T&#432;%20&#272;&#432;&#7901;ng%20Ph&#7889;.mp3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1790700" y="64394"/>
            <a:ext cx="61722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0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ỦY</a:t>
            </a:r>
            <a:r>
              <a:rPr lang="en-US" sz="2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20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0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0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THƯỢNG</a:t>
            </a:r>
            <a:endParaRPr lang="en-US" sz="2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1676400" y="2971800"/>
            <a:ext cx="5943600" cy="2548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    : - DH: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đạp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-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vi-VN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Em đi qua ngã tư đường phố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- TCAN: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    :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PTGT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: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    : 24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: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Tuấn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Huệ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algn="l"/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en-US" sz="2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90700" y="1981200"/>
            <a:ext cx="548640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 </a:t>
            </a:r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ÁN ÂM NHẠC</a:t>
            </a:r>
          </a:p>
        </p:txBody>
      </p:sp>
      <p:pic>
        <p:nvPicPr>
          <p:cNvPr id="14" name="Picture 13" descr="LOGO_fina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550" y="838200"/>
            <a:ext cx="1181100" cy="101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Subtitle 2"/>
          <p:cNvSpPr txBox="1">
            <a:spLocks/>
          </p:cNvSpPr>
          <p:nvPr/>
        </p:nvSpPr>
        <p:spPr>
          <a:xfrm>
            <a:off x="4019550" y="6168980"/>
            <a:ext cx="23622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b="1" smtClean="0">
              <a:solidFill>
                <a:srgbClr val="87309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3276600" y="6096000"/>
            <a:ext cx="2385811" cy="30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2021-2022</a:t>
            </a:r>
            <a:endParaRPr lang="en-US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20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00400" y="1828800"/>
            <a:ext cx="4259499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Tx/>
              <a:buChar char="-"/>
            </a:pP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1143000"/>
            <a:ext cx="7543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 smtClean="0"/>
              <a:t> </a:t>
            </a:r>
            <a:r>
              <a:rPr lang="vi-VN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Lần 2: Cô vừa hát vừa đệm đàn.</a:t>
            </a:r>
          </a:p>
          <a:p>
            <a:r>
              <a:rPr lang="vi-VN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Cô giới thiệu nội dung bài hát cho trẻ nghe</a:t>
            </a:r>
            <a:r>
              <a:rPr lang="vi-VN" sz="40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228600"/>
            <a:ext cx="562205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4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en-US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Em Đi Qua Ngã Tư Đường Phố - Nhạc Mầm non - thiếu nhi hay nhấ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1371600"/>
            <a:ext cx="777240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66800" y="1295400"/>
            <a:ext cx="73914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c. Trò chơi: “Tín hiệu”.</a:t>
            </a:r>
          </a:p>
          <a:p>
            <a:r>
              <a:rPr lang="vi-VN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* CC: Cô cho trẻ đi vòng tròn xung quanh lớp, vừa đi vừa hát, tay cầm vòng tròn giả làm vô lăng ô tô. Cô là người điều khiểu giao thông, trẻ vừa đi vừa hát. Khi đèn xanh sáng trẻ hát to - đèn vàng sáng hát nhỏ - đèn đỏ sáng dừng lại không hát.</a:t>
            </a:r>
          </a:p>
          <a:p>
            <a:r>
              <a:rPr lang="vi-VN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* LC: Bạn nào làm sai không đúng tín hiệu và yêu cầu của cô phải nhảy lò cò. Cô tổ chức cho trẻ chơi 3-4 lần, khuyến khích động viên trẻ chơi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2209800"/>
            <a:ext cx="8077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Kết thúc</a:t>
            </a:r>
            <a:r>
              <a:rPr lang="vi-VN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 nhận xét giờ học và chuyển hoạt động</a:t>
            </a:r>
            <a:endParaRPr lang="en-US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09600" y="0"/>
            <a:ext cx="6781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MỤC</a:t>
            </a:r>
            <a:r>
              <a:rPr kumimoji="0" lang="it-IT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ĐÍCH – YÊU CẦU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71600" y="685800"/>
            <a:ext cx="60198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1. Kiến thức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Trẻ biết tên bài hát, tên tác giả, hiểu nội dung của bài hát.</a:t>
            </a:r>
          </a:p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2. Kỹ năng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Trẻ biết thể hiện cảm xúc theo giai điệu của bài hát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Trẻ hát đúng lời, đúng giai điệu của bài hát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Trẻ chơi trò chơi đúng luật.</a:t>
            </a:r>
          </a:p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3. Thái độ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Tích cực tham gia các hoạt động của cô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Trẻ biết tuân thủ luật lệ giao thông, đèn tín hiệu giao thông</a:t>
            </a:r>
          </a:p>
        </p:txBody>
      </p:sp>
    </p:spTree>
    <p:extLst>
      <p:ext uri="{BB962C8B-B14F-4D97-AF65-F5344CB8AC3E}">
        <p14:creationId xmlns:p14="http://schemas.microsoft.com/office/powerpoint/2010/main" val="121520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00200" y="1752600"/>
            <a:ext cx="6172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* Đồ dùng của cô:</a:t>
            </a:r>
            <a:endParaRPr lang="vi-VN" sz="28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r>
              <a:rPr lang="vi-VN" sz="2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- Đàn nhạc bài hát: Em đi qua ngã tư đường phố, đi xe đạp, video bài hát em đi qua ngã tư đường phố</a:t>
            </a:r>
          </a:p>
          <a:p>
            <a:r>
              <a:rPr lang="vi-VN" sz="2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- Đoạn phim về hình ảnh các phương tiện giao thông đường bộ.</a:t>
            </a:r>
          </a:p>
          <a:p>
            <a:r>
              <a:rPr lang="vi-VN" sz="28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* Đồ dùng của trẻ:</a:t>
            </a:r>
            <a:endParaRPr lang="vi-VN" sz="28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r>
              <a:rPr lang="vi-VN" sz="2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- Dụng cụ âm nhạc.</a:t>
            </a:r>
          </a:p>
          <a:p>
            <a:r>
              <a:rPr lang="vi-VN" sz="2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- Trang phục biểu diễn</a:t>
            </a:r>
          </a:p>
          <a:p>
            <a:r>
              <a:rPr lang="vi-VN" sz="2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- Vòng thể dục, đèn giao thông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62400" y="990600"/>
            <a:ext cx="29899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endParaRPr lang="en-US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vi-VN" b="1" dirty="0"/>
              <a:t>1</a:t>
            </a:r>
            <a:r>
              <a:rPr lang="vi-VN" b="1" dirty="0">
                <a:latin typeface="Times New Roman" pitchFamily="18" charset="0"/>
                <a:cs typeface="Times New Roman" pitchFamily="18" charset="0"/>
              </a:rPr>
              <a:t>. Ổn định tổ chức: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Trò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chuyện về PTGT đường bộ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762000"/>
            <a:ext cx="7315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2.Phương pháp, hình thức tổ chức</a:t>
            </a:r>
            <a:endParaRPr lang="vi-VN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a.  Dạy hát: Đi xe đạp</a:t>
            </a:r>
            <a:endParaRPr lang="vi-VN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 hát lần 1: Hỏi trẻ tên bài hát</a:t>
            </a:r>
          </a:p>
        </p:txBody>
      </p:sp>
      <p:pic>
        <p:nvPicPr>
          <p:cNvPr id="5" name="Đi Xe Đạp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772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1371600"/>
            <a:ext cx="8610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Cô hát lần 2: Giới thiệu nội dung bài hát: </a:t>
            </a:r>
            <a:r>
              <a:rPr lang="en-US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vi-VN" sz="4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iềm </a:t>
            </a:r>
            <a:r>
              <a:rPr lang="vi-VN" sz="4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vui hân hoan của </a:t>
            </a:r>
            <a:r>
              <a:rPr lang="vi-VN" sz="4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bé khi được mẹ đưa đến trường bằng xe đạp</a:t>
            </a:r>
            <a:endParaRPr lang="en-US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Đi Xe Đạp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 flipV="1">
            <a:off x="6781800" y="4648200"/>
            <a:ext cx="17526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3400" y="1828800"/>
            <a:ext cx="80772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 2-3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Đi Xe Đạp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315200" y="4648200"/>
            <a:ext cx="7620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2590800"/>
            <a:ext cx="8229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Cho </a:t>
            </a:r>
            <a:r>
              <a:rPr lang="en-US" sz="40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4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4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Cho </a:t>
            </a:r>
            <a:r>
              <a:rPr lang="en-US" sz="40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4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4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40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4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Đi Xe Đạp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543800" y="45720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2667000"/>
            <a:ext cx="83820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b. Nghe hát: </a:t>
            </a:r>
            <a:r>
              <a:rPr lang="vi-VN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vi-VN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 qua ngã tư đường phố</a:t>
            </a:r>
            <a:endParaRPr lang="vi-VN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dirty="0">
                <a:latin typeface="Times New Roman" pitchFamily="18" charset="0"/>
                <a:cs typeface="Times New Roman" pitchFamily="18" charset="0"/>
              </a:rPr>
              <a:t>Lần 1: Cô hát kết hợp cử chỉ điệu bộ.</a:t>
            </a:r>
          </a:p>
        </p:txBody>
      </p:sp>
      <p:pic>
        <p:nvPicPr>
          <p:cNvPr id="6" name="Em Đi Qua Ngã Tư Đường Phố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696200" y="4876800"/>
            <a:ext cx="9906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5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464</Words>
  <Application>Microsoft Office PowerPoint</Application>
  <PresentationFormat>On-screen Show (4:3)</PresentationFormat>
  <Paragraphs>57</Paragraphs>
  <Slides>14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CÁCH TIẾN HÀNH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Microsoft account</cp:lastModifiedBy>
  <cp:revision>12</cp:revision>
  <dcterms:created xsi:type="dcterms:W3CDTF">2021-03-30T06:27:03Z</dcterms:created>
  <dcterms:modified xsi:type="dcterms:W3CDTF">2022-06-09T12:05:23Z</dcterms:modified>
</cp:coreProperties>
</file>