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01122" cy="1084261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vi-VN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034" y="4221088"/>
            <a:ext cx="8358246" cy="2351184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cà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chua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vi-V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1357298"/>
            <a:ext cx="1357322" cy="16921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0430" y="6457890"/>
            <a:ext cx="2549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2022 - 2023</a:t>
            </a:r>
            <a:endParaRPr lang="vi-VN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3273743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THẨM MỸ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4" y="1124744"/>
            <a:ext cx="8229600" cy="792088"/>
          </a:xfrm>
        </p:spPr>
        <p:txBody>
          <a:bodyPr/>
          <a:lstStyle/>
          <a:p>
            <a:r>
              <a:rPr lang="vi-VN" dirty="0" smtClean="0"/>
              <a:t>3.Kết thúc: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3068960"/>
            <a:ext cx="9217024" cy="1008112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 YÊU CẦU</a:t>
            </a:r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Kiến thức: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cảm nhận được vẻ đẹp của quả cà chua qua màu sắc đã tô.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Gọi được tên sản phẩm của mình.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Biết di màu theo sự hướng dẫn của cô.</a:t>
            </a:r>
          </a:p>
          <a:p>
            <a:pPr marL="0" indent="0">
              <a:buNone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di màu đều tay, mịn, không di màu ra ngoài hình.</a:t>
            </a:r>
          </a:p>
          <a:p>
            <a:pPr marL="0" indent="0">
              <a:buNone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Thái độ: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hứng thú tham gia hoạt động.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II.CHUẨN BỊ</a:t>
            </a:r>
            <a:endParaRPr lang="vi-VN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190675"/>
            <a:ext cx="4402832" cy="850106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CÁCH TIẾN HÀNH</a:t>
            </a:r>
            <a:endParaRPr lang="vi-VN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059475"/>
            <a:ext cx="7848872" cy="172145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Bài Hát - Quả Cà Chua - Trịnh Nguyễn Hồng Minh 3 tuổ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9632" y="2636912"/>
            <a:ext cx="6886006" cy="42210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417638"/>
            <a:ext cx="5904656" cy="5258541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Trong tranh có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gì?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cà chua màu gì?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Màu sắc trong tranh như thế nào?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57356" y="571480"/>
            <a:ext cx="54142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dirty="0" smtClean="0"/>
              <a:t>.</a:t>
            </a:r>
            <a:endParaRPr lang="vi-VN" sz="4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vi-VN" sz="4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dirty="0"/>
          </a:p>
        </p:txBody>
      </p:sp>
      <p:pic>
        <p:nvPicPr>
          <p:cNvPr id="2" name="video qua ca chu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1340768"/>
            <a:ext cx="8373616" cy="5517232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 :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đang làm gì đấy?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húng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 màu như thế nào?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trẻ làm động tác di màu bằng tay không?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củng cố cách ngồi, cách cầm bút di màu cho trẻ.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GD trẻ biết giữ gìn sản phẩm của mình, của bạn.</a:t>
            </a:r>
          </a:p>
          <a:p>
            <a:pPr>
              <a:buNone/>
            </a:pPr>
            <a:endParaRPr lang="vi-VN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/>
          </a:bodyPr>
          <a:lstStyle/>
          <a:p>
            <a:pPr algn="l"/>
            <a:r>
              <a:rPr lang="vi-VN" dirty="0" smtClean="0"/>
              <a:t>* Trẻ thực hiện.</a:t>
            </a:r>
            <a:br>
              <a:rPr lang="vi-VN" dirty="0" smtClean="0"/>
            </a:br>
            <a:r>
              <a:rPr lang="vi-VN" dirty="0" smtClean="0"/>
              <a:t>* Nhận xét sản phẩm của trẻ.</a:t>
            </a:r>
            <a:br>
              <a:rPr lang="vi-VN" dirty="0" smtClean="0"/>
            </a:br>
            <a:endParaRPr lang="vi-VN" dirty="0"/>
          </a:p>
        </p:txBody>
      </p:sp>
      <p:pic>
        <p:nvPicPr>
          <p:cNvPr id="3" name="V.A – Đôi Bờ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5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212</Words>
  <Application>Microsoft Office PowerPoint</Application>
  <PresentationFormat>On-screen Show (4:3)</PresentationFormat>
  <Paragraphs>43</Paragraphs>
  <Slides>10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PHÒNG GIÁO DỤC ĐÀO TẠO QUẬN LONG BIÊN TRƯỜNG MẦM NON GIA THƯỢNG</vt:lpstr>
      <vt:lpstr>I. MỤC ĐÍCH YÊU CẦU</vt:lpstr>
      <vt:lpstr>II.CHUẨN BỊ</vt:lpstr>
      <vt:lpstr>III. CÁCH TIẾN HÀNH</vt:lpstr>
      <vt:lpstr>2. Phương pháp và hình thức tổ chức Cô cho trẻ quan sát ảnh mẫu</vt:lpstr>
      <vt:lpstr>PowerPoint Presentation</vt:lpstr>
      <vt:lpstr>PowerPoint Presentation</vt:lpstr>
      <vt:lpstr>PowerPoint Presentation</vt:lpstr>
      <vt:lpstr>* Trẻ thực hiện. * Nhận xét sản phẩm của trẻ. </vt:lpstr>
      <vt:lpstr>3.Kết thúc:</vt:lpstr>
    </vt:vector>
  </TitlesOfParts>
  <Company>00000001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Lop D2</cp:lastModifiedBy>
  <cp:revision>20</cp:revision>
  <dcterms:created xsi:type="dcterms:W3CDTF">2019-09-25T06:07:30Z</dcterms:created>
  <dcterms:modified xsi:type="dcterms:W3CDTF">2023-06-24T10:04:45Z</dcterms:modified>
</cp:coreProperties>
</file>