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57" r:id="rId5"/>
    <p:sldId id="258" r:id="rId6"/>
    <p:sldId id="259" r:id="rId7"/>
    <p:sldId id="260" r:id="rId8"/>
    <p:sldId id="265" r:id="rId9"/>
    <p:sldId id="268" r:id="rId10"/>
    <p:sldId id="269" r:id="rId11"/>
    <p:sldId id="270" r:id="rId12"/>
    <p:sldId id="273" r:id="rId13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FEA09-064F-4D95-8FD7-620F9D349C4C}" type="datetimeFigureOut">
              <a:rPr lang="vi-VN" smtClean="0"/>
              <a:pPr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501122" cy="1084261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PHÒNG GIÁO DỤC ĐÀO TẠO QUẬN LONG BIÊN</a:t>
            </a:r>
            <a:b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vi-VN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9330" y="2924944"/>
            <a:ext cx="8358246" cy="2880320"/>
          </a:xfrm>
        </p:spPr>
        <p:txBody>
          <a:bodyPr>
            <a:normAutofit/>
          </a:bodyPr>
          <a:lstStyle/>
          <a:p>
            <a:r>
              <a:rPr lang="en-US" sz="2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 DỤC ÂM NHẠC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DH: Em búp bê.</a:t>
            </a:r>
          </a:p>
          <a:p>
            <a:pPr algn="l"/>
            <a:r>
              <a:rPr lang="en-US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	TC: Tai ai tinh</a:t>
            </a:r>
            <a:r>
              <a:rPr lang="en-US" sz="2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l"/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  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0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trẻ</a:t>
            </a:r>
            <a:endParaRPr lang="en-US" sz="2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  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Trịnh Thị Nhung</a:t>
            </a:r>
            <a:endParaRPr lang="en-US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vi-VN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1357299"/>
            <a:ext cx="1221856" cy="11355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00430" y="6286520"/>
            <a:ext cx="23631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2022-2023</a:t>
            </a:r>
            <a:endParaRPr lang="vi-VN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752" y="83671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2-3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                </a:t>
            </a:r>
          </a:p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Cho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Cho 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em bup bê că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1249" y="45091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0256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4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b: Trò chơi: Tai ai tinh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2204864"/>
            <a:ext cx="7344816" cy="2592288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err="1"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cách chơi, luật chơi.Tổ chức cho trẻ chơi.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7631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476672"/>
            <a:ext cx="5626968" cy="1143000"/>
          </a:xfrm>
        </p:spPr>
        <p:txBody>
          <a:bodyPr>
            <a:normAutofit/>
          </a:bodyPr>
          <a:lstStyle/>
          <a:p>
            <a:r>
              <a:rPr lang="vi-VN" sz="4000" dirty="0">
                <a:solidFill>
                  <a:srgbClr val="FF0000"/>
                </a:solidFill>
              </a:rPr>
              <a:t>3. Kết </a:t>
            </a:r>
            <a:r>
              <a:rPr lang="en-US" sz="4000" dirty="0" smtClean="0">
                <a:solidFill>
                  <a:srgbClr val="FF0000"/>
                </a:solidFill>
              </a:rPr>
              <a:t>t</a:t>
            </a:r>
            <a:r>
              <a:rPr lang="vi-VN" sz="4000" dirty="0" smtClean="0">
                <a:solidFill>
                  <a:srgbClr val="FF0000"/>
                </a:solidFill>
              </a:rPr>
              <a:t>húc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 Cô 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khen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33379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7704" y="548680"/>
            <a:ext cx="4752528" cy="864096"/>
          </a:xfrm>
        </p:spPr>
        <p:txBody>
          <a:bodyPr>
            <a:normAutofit fontScale="90000"/>
          </a:bodyPr>
          <a:lstStyle/>
          <a:p>
            <a:r>
              <a:rPr lang="en-US" sz="3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MỤC ĐÍCH - YÊU CẦU:</a:t>
            </a:r>
            <a:r>
              <a:rPr lang="en-US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Kiến thức:</a:t>
            </a:r>
            <a:endParaRPr lang="vi-V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- Trẻ biết tên bài hát: “Em búp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bê</a:t>
            </a:r>
            <a:r>
              <a:rPr lang="vi-VN" sz="2400" i="1" dirty="0" smtClean="0">
                <a:latin typeface="Times New Roman" pitchFamily="18" charset="0"/>
                <a:cs typeface="Times New Roman" pitchFamily="18" charset="0"/>
              </a:rPr>
              <a:t>ˮ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biết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tên tác giả, hiểu nội dung bài hát :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búp bê ngoan ngoãn không </a:t>
            </a:r>
            <a:r>
              <a:rPr lang="vi-VN" sz="2400">
                <a:latin typeface="Times New Roman" pitchFamily="18" charset="0"/>
                <a:cs typeface="Times New Roman" pitchFamily="18" charset="0"/>
              </a:rPr>
              <a:t>khóc </a:t>
            </a:r>
            <a:r>
              <a:rPr lang="vi-VN" sz="240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vi-VN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và vâng lời người lớn"</a:t>
            </a:r>
          </a:p>
          <a:p>
            <a:pPr marL="0" indent="0">
              <a:buNone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- Trẻ cảm nhận được giai điệu vui tươi trong sáng của bài hát và bài nghe hát.</a:t>
            </a:r>
          </a:p>
          <a:p>
            <a:pPr marL="0" indent="0">
              <a:buNone/>
            </a:pPr>
            <a:r>
              <a:rPr lang="vi-V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 </a:t>
            </a:r>
            <a:r>
              <a:rPr lang="vi-V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Kỹ năng:</a:t>
            </a:r>
            <a:endParaRPr lang="vi-V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Trẻ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thuộc lời bài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vi-V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Thái độ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Trẻ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hứng thú nghe và thích hát cùng cô và các bạn.</a:t>
            </a:r>
          </a:p>
        </p:txBody>
      </p:sp>
    </p:spTree>
    <p:extLst>
      <p:ext uri="{BB962C8B-B14F-4D97-AF65-F5344CB8AC3E}">
        <p14:creationId xmlns:p14="http://schemas.microsoft.com/office/powerpoint/2010/main" val="22698059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1680" y="548680"/>
            <a:ext cx="4392488" cy="792088"/>
          </a:xfrm>
        </p:spPr>
        <p:txBody>
          <a:bodyPr>
            <a:normAutofit fontScale="90000"/>
          </a:bodyPr>
          <a:lstStyle/>
          <a:p>
            <a:r>
              <a:rPr lang="en-US" sz="3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CHUẨN BỊ:</a:t>
            </a:r>
            <a:r>
              <a:rPr lang="en-US" sz="31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2800" b="1" dirty="0">
                <a:latin typeface="+mj-lt"/>
              </a:rPr>
              <a:t>*  Đồ dùng của cô:</a:t>
            </a:r>
            <a:endParaRPr lang="vi-VN" sz="2800" dirty="0">
              <a:latin typeface="+mj-lt"/>
            </a:endParaRP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- Bảng tương tác.</a:t>
            </a: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- Bài giảng điện tử</a:t>
            </a: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- Đàn nhạc và đĩa nhạc bài : Em </a:t>
            </a:r>
            <a:r>
              <a:rPr lang="vi-VN" sz="2800">
                <a:latin typeface="+mj-lt"/>
              </a:rPr>
              <a:t>búp </a:t>
            </a:r>
            <a:r>
              <a:rPr lang="vi-VN" sz="2800" smtClean="0">
                <a:latin typeface="+mj-lt"/>
              </a:rPr>
              <a:t>bê</a:t>
            </a:r>
            <a:r>
              <a:rPr lang="vi-VN" sz="2800" i="1" smtClean="0">
                <a:latin typeface="+mj-lt"/>
              </a:rPr>
              <a:t>.</a:t>
            </a:r>
            <a:endParaRPr lang="vi-VN" sz="2800" dirty="0">
              <a:latin typeface="+mj-lt"/>
            </a:endParaRPr>
          </a:p>
          <a:p>
            <a:pPr marL="0" indent="0">
              <a:buNone/>
            </a:pPr>
            <a:r>
              <a:rPr lang="vi-VN" sz="2800" b="1" dirty="0">
                <a:latin typeface="+mj-lt"/>
              </a:rPr>
              <a:t>* Đồ dùng của trẻ:</a:t>
            </a:r>
            <a:endParaRPr lang="vi-VN" sz="2800" dirty="0">
              <a:latin typeface="+mj-lt"/>
            </a:endParaRP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- Các dụng cụ âm nhạc: đàn, trống, sắc xô, mũ múa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54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endParaRPr lang="vi-VN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tặng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búp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bê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dắt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vi-VN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5554960" cy="9647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búp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bê</a:t>
            </a:r>
            <a:endParaRPr lang="vi-VN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142984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600" dirty="0" smtClean="0">
                <a:latin typeface="Times New Roman" pitchFamily="18" charset="0"/>
                <a:cs typeface="Times New Roman" pitchFamily="18" charset="0"/>
              </a:rPr>
            </a:br>
            <a:endParaRPr lang="vi-VN" sz="3600" dirty="0">
              <a:solidFill>
                <a:srgbClr val="FF0000"/>
              </a:solidFill>
            </a:endParaRPr>
          </a:p>
        </p:txBody>
      </p:sp>
      <p:pic>
        <p:nvPicPr>
          <p:cNvPr id="4" name="em bup bê că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229600" cy="2304256"/>
          </a:xfrm>
        </p:spPr>
        <p:txBody>
          <a:bodyPr>
            <a:normAutofit/>
          </a:bodyPr>
          <a:lstStyle/>
          <a:p>
            <a:pPr algn="l"/>
            <a:r>
              <a:rPr lang="vi-VN" sz="2800" i="1" dirty="0"/>
              <a:t>- </a:t>
            </a:r>
            <a:r>
              <a:rPr lang="vi-VN" sz="2800" dirty="0"/>
              <a:t>Cô hát lần 2: Hát chậm và giảng giải nội dung bài hát: Bài hát nói về em búp bê rất ngoan và đáng yêu, em búp bê còn bé nhưng không khóc nhè đâu các con ạ.</a:t>
            </a:r>
            <a:endParaRPr lang="vi-VN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em bup bê că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00293" y="407707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endParaRPr lang="vi-VN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vi-VN" sz="2800" dirty="0">
                <a:latin typeface="+mj-lt"/>
              </a:rPr>
              <a:t>+ Trong bài hát nhắc đến ai?</a:t>
            </a: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+ Bạn búp bê trông như thế nào?</a:t>
            </a:r>
          </a:p>
          <a:p>
            <a:pPr marL="0" indent="0">
              <a:buNone/>
            </a:pPr>
            <a:r>
              <a:rPr lang="vi-VN" sz="2800" dirty="0" smtClean="0">
                <a:latin typeface="+mj-lt"/>
              </a:rPr>
              <a:t>+ </a:t>
            </a:r>
            <a:r>
              <a:rPr lang="vi-VN" sz="2800" dirty="0">
                <a:latin typeface="+mj-lt"/>
              </a:rPr>
              <a:t>Bạn có khóc nhè không?</a:t>
            </a:r>
          </a:p>
          <a:p>
            <a:pPr>
              <a:buNone/>
            </a:pP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12474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khuyến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khích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" name="em bup bê că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24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195</Words>
  <Application>Microsoft Office PowerPoint</Application>
  <PresentationFormat>On-screen Show (4:3)</PresentationFormat>
  <Paragraphs>44</Paragraphs>
  <Slides>12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PHÒNG GIÁO DỤC ĐÀO TẠO QUẬN LONG BIÊN TRƯỜNG MẦM NON GIA THƯỢNG</vt:lpstr>
      <vt:lpstr>I. MỤC ĐÍCH - YÊU CẦU:  </vt:lpstr>
      <vt:lpstr>II. CHUẨN BỊ:  </vt:lpstr>
      <vt:lpstr>I. Cách tiến hành</vt:lpstr>
      <vt:lpstr>2. Phương pháp và hình thức tổ chức</vt:lpstr>
      <vt:lpstr>- Cô hát lần 1: Hỏi trẻ cô vừa hát bài gì? </vt:lpstr>
      <vt:lpstr>- Cô hát lần 2: Hát chậm và giảng giải nội dung bài hát: Bài hát nói về em búp bê rất ngoan và đáng yêu, em búp bê còn bé nhưng không khóc nhè đâu các con ạ.</vt:lpstr>
      <vt:lpstr>Đàm thoại</vt:lpstr>
      <vt:lpstr>PowerPoint Presentation</vt:lpstr>
      <vt:lpstr>PowerPoint Presentation</vt:lpstr>
      <vt:lpstr>b: Trò chơi: Tai ai tinh</vt:lpstr>
      <vt:lpstr>3. Kết thúc</vt:lpstr>
    </vt:vector>
  </TitlesOfParts>
  <Company>00000001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ĐÀO TẠO QUẬN LONG BIÊN TRƯỜNG MẦM NON GIA THƯỢNG</dc:title>
  <dc:creator>MyPC</dc:creator>
  <cp:lastModifiedBy>Lop D2</cp:lastModifiedBy>
  <cp:revision>26</cp:revision>
  <dcterms:created xsi:type="dcterms:W3CDTF">2019-09-25T06:07:30Z</dcterms:created>
  <dcterms:modified xsi:type="dcterms:W3CDTF">2023-06-23T05:46:39Z</dcterms:modified>
</cp:coreProperties>
</file>