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TH&#7842;O%20QUY&#202;N\TQUYEN%20BTTT1%20T&#7840;O%20H&#204;NH%20C&#7854;T%20D&#193;N%20G&#192;\&#194;M%20THANH\T&#7893;ng%20h&#7907;p%20nh&#7919;ng%20b&#224;i%20h&#225;t%20thi&#7871;u%20nhi%20hay%20nh&#7845;t%20ch&#7911;%20&#273;&#7873;%20&#273;&#7897;ng%20v&#7853;t.mp3" TargetMode="Externa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295399"/>
          </a:xfrm>
        </p:spPr>
        <p:txBody>
          <a:bodyPr>
            <a:normAutofit fontScale="90000"/>
          </a:bodyPr>
          <a:lstStyle/>
          <a:p>
            <a:pPr lvl="0"/>
            <a:r>
              <a:rPr lang="en-US" sz="2400" dirty="0" smtClean="0">
                <a:solidFill>
                  <a:srgbClr val="FF0000"/>
                </a:solidFill>
              </a:rPr>
              <a:t/>
            </a:r>
            <a:br>
              <a:rPr lang="en-US" sz="2400" dirty="0" smtClean="0">
                <a:solidFill>
                  <a:srgbClr val="FF0000"/>
                </a:solidFill>
              </a:rPr>
            </a:br>
            <a:r>
              <a:rPr lang="en-US" sz="2400" dirty="0">
                <a:solidFill>
                  <a:srgbClr val="FF0000"/>
                </a:solidFill>
              </a:rPr>
              <a:t/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en-US" sz="2400" dirty="0" smtClean="0">
                <a:solidFill>
                  <a:srgbClr val="FF0000"/>
                </a:solidFill>
              </a:rPr>
              <a:t/>
            </a:r>
            <a:br>
              <a:rPr lang="en-US" sz="2400" dirty="0" smtClean="0">
                <a:solidFill>
                  <a:srgbClr val="FF0000"/>
                </a:solidFill>
              </a:rPr>
            </a:br>
            <a:r>
              <a:rPr lang="vi-VN" sz="2400" dirty="0" smtClean="0">
                <a:solidFill>
                  <a:srgbClr val="FF0000"/>
                </a:solidFill>
              </a:rPr>
              <a:t>PHÒNG GIÁO DỤC VÀ ĐÀO TẠO QUẬN LONG BIÊN</a:t>
            </a:r>
            <a:r>
              <a:rPr lang="en-US" sz="2400" dirty="0" smtClean="0">
                <a:solidFill>
                  <a:srgbClr val="FF0000"/>
                </a:solidFill>
              </a:rPr>
              <a:t/>
            </a:r>
            <a:br>
              <a:rPr lang="en-US" sz="2400" dirty="0" smtClean="0">
                <a:solidFill>
                  <a:srgbClr val="FF0000"/>
                </a:solidFill>
              </a:rPr>
            </a:br>
            <a:r>
              <a:rPr lang="vi-VN" sz="2400" b="1" dirty="0">
                <a:solidFill>
                  <a:srgbClr val="FF0000"/>
                </a:solidFill>
              </a:rPr>
              <a:t>TRƯỜNG MẦM NON GIA THƯỢNG</a:t>
            </a:r>
            <a:r>
              <a:rPr lang="vi-VN" sz="2400" b="1" dirty="0"/>
              <a:t/>
            </a:r>
            <a:br>
              <a:rPr lang="vi-VN" sz="2400" b="1" dirty="0"/>
            </a:br>
            <a:r>
              <a:rPr lang="vi-VN" sz="1200" b="1" dirty="0"/>
              <a:t/>
            </a:r>
            <a:br>
              <a:rPr lang="vi-VN" sz="1200" b="1" dirty="0"/>
            </a:br>
            <a:r>
              <a:rPr lang="en-US" sz="1100" b="1" dirty="0"/>
              <a:t/>
            </a:r>
            <a:br>
              <a:rPr lang="en-US" sz="1100" b="1" dirty="0"/>
            </a:br>
            <a:r>
              <a:rPr lang="en-US" sz="2400" dirty="0" smtClean="0">
                <a:solidFill>
                  <a:srgbClr val="FF0000"/>
                </a:solidFill>
              </a:rPr>
              <a:t/>
            </a:r>
            <a:br>
              <a:rPr lang="en-US" sz="2400" dirty="0" smtClean="0">
                <a:solidFill>
                  <a:srgbClr val="FF0000"/>
                </a:solidFill>
              </a:rPr>
            </a:b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352800"/>
            <a:ext cx="7315200" cy="2971800"/>
          </a:xfrm>
        </p:spPr>
        <p:txBody>
          <a:bodyPr>
            <a:normAutofit fontScale="55000" lnSpcReduction="20000"/>
          </a:bodyPr>
          <a:lstStyle/>
          <a:p>
            <a:pPr lvl="0">
              <a:defRPr/>
            </a:pPr>
            <a:endParaRPr lang="en-US" sz="51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r>
              <a:rPr lang="en-US" sz="5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PHÁT TRIỂN THẨM MỸ</a:t>
            </a:r>
            <a:endParaRPr lang="en-US" sz="5100" b="1" dirty="0">
              <a:solidFill>
                <a:srgbClr val="0070C0"/>
              </a:solidFill>
            </a:endParaRPr>
          </a:p>
          <a:p>
            <a:pPr>
              <a:defRPr/>
            </a:pPr>
            <a:r>
              <a:rPr lang="vi-VN" sz="4000" b="1" dirty="0" smtClean="0">
                <a:solidFill>
                  <a:srgbClr val="7030A0"/>
                </a:solidFill>
                <a:latin typeface="+mj-lt"/>
              </a:rPr>
              <a:t>ĐỀ TÀI:</a:t>
            </a:r>
            <a:r>
              <a:rPr lang="en-US" sz="4000" b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CẮT DÁN GÀ CON</a:t>
            </a:r>
            <a:r>
              <a:rPr lang="en-US" sz="51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4000" b="1" dirty="0">
              <a:solidFill>
                <a:srgbClr val="7030A0"/>
              </a:solidFill>
              <a:latin typeface="+mj-lt"/>
            </a:endParaRPr>
          </a:p>
          <a:p>
            <a:pPr lvl="0">
              <a:defRPr/>
            </a:pPr>
            <a:r>
              <a:rPr lang="vi-VN" sz="3800" b="1" dirty="0" smtClean="0">
                <a:solidFill>
                  <a:srgbClr val="7030A0"/>
                </a:solidFill>
                <a:latin typeface="+mj-lt"/>
              </a:rPr>
              <a:t>LỨA </a:t>
            </a:r>
            <a:r>
              <a:rPr lang="vi-VN" sz="3800" b="1" dirty="0">
                <a:solidFill>
                  <a:srgbClr val="7030A0"/>
                </a:solidFill>
                <a:latin typeface="+mj-lt"/>
              </a:rPr>
              <a:t>TUỔI: 4-5 TUỔI</a:t>
            </a:r>
          </a:p>
          <a:p>
            <a:pPr lvl="0">
              <a:defRPr/>
            </a:pPr>
            <a:r>
              <a:rPr lang="vi-VN" sz="3800" b="1" dirty="0">
                <a:solidFill>
                  <a:srgbClr val="7030A0"/>
                </a:solidFill>
                <a:latin typeface="+mj-lt"/>
              </a:rPr>
              <a:t>NGƯỜI DẠY</a:t>
            </a:r>
            <a:r>
              <a:rPr lang="vi-VN" sz="3800" b="1" dirty="0" smtClean="0">
                <a:solidFill>
                  <a:srgbClr val="7030A0"/>
                </a:solidFill>
                <a:latin typeface="+mj-lt"/>
              </a:rPr>
              <a:t>:</a:t>
            </a:r>
            <a:r>
              <a:rPr lang="en-US" sz="3800" b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en-US" sz="3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NGUYỄN </a:t>
            </a:r>
            <a:r>
              <a:rPr lang="en-US" sz="38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THỊ </a:t>
            </a:r>
            <a:r>
              <a:rPr lang="en-US" sz="38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HUẾ</a:t>
            </a:r>
            <a:endParaRPr lang="vi-VN" sz="3800" b="1" dirty="0">
              <a:solidFill>
                <a:srgbClr val="7030A0"/>
              </a:solidFill>
              <a:latin typeface="+mj-lt"/>
            </a:endParaRPr>
          </a:p>
          <a:p>
            <a:pPr lvl="0">
              <a:defRPr/>
            </a:pPr>
            <a:r>
              <a:rPr lang="vi-VN" sz="3800" b="1" dirty="0">
                <a:solidFill>
                  <a:srgbClr val="7030A0"/>
                </a:solidFill>
                <a:latin typeface="+mj-lt"/>
              </a:rPr>
              <a:t>THỜI GIAN: 20-25 </a:t>
            </a:r>
            <a:r>
              <a:rPr lang="vi-VN" sz="3800" b="1" dirty="0" smtClean="0">
                <a:solidFill>
                  <a:srgbClr val="7030A0"/>
                </a:solidFill>
                <a:latin typeface="+mj-lt"/>
              </a:rPr>
              <a:t>PHÚT</a:t>
            </a:r>
            <a:endParaRPr lang="en-US" sz="3800" b="1" dirty="0" smtClean="0">
              <a:solidFill>
                <a:srgbClr val="7030A0"/>
              </a:solidFill>
              <a:latin typeface="+mj-lt"/>
            </a:endParaRPr>
          </a:p>
          <a:p>
            <a:pPr lvl="0">
              <a:defRPr/>
            </a:pPr>
            <a:endParaRPr lang="en-US" sz="3800" b="1" dirty="0" smtClean="0">
              <a:solidFill>
                <a:srgbClr val="7030A0"/>
              </a:solidFill>
              <a:latin typeface="+mj-lt"/>
            </a:endParaRPr>
          </a:p>
          <a:p>
            <a:pPr lvl="0">
              <a:defRPr/>
            </a:pP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2021-2022</a:t>
            </a:r>
            <a:endParaRPr lang="vi-VN" sz="3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endParaRPr lang="en-US" sz="2400" dirty="0">
              <a:solidFill>
                <a:srgbClr val="7030A0"/>
              </a:solidFill>
            </a:endParaRPr>
          </a:p>
          <a:p>
            <a:endParaRPr lang="en-US" dirty="0"/>
          </a:p>
        </p:txBody>
      </p:sp>
      <p:pic>
        <p:nvPicPr>
          <p:cNvPr id="4" name="Picture 3" descr="logofinal_251020171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0400" y="1524000"/>
            <a:ext cx="243840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vi-VN" b="1" dirty="0" smtClean="0">
                <a:solidFill>
                  <a:srgbClr val="FF0000"/>
                </a:solidFill>
              </a:rPr>
              <a:t>I. Mục đích – Yêu cầu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80010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1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nuôi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kéo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khéo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léo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gìn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Chuẩn bị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600200"/>
            <a:ext cx="7467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endParaRPr lang="en-US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Vở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dán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sz="11200" b="1" dirty="0" smtClean="0">
                <a:latin typeface="Times New Roman" pitchFamily="18" charset="0"/>
                <a:cs typeface="Times New Roman" pitchFamily="18" charset="0"/>
              </a:rPr>
              <a:t>   1. </a:t>
            </a:r>
            <a:r>
              <a:rPr lang="en-US" sz="11200" b="1" dirty="0" err="1" smtClean="0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1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b="1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1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b="1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1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b="1" dirty="0" err="1"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11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112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1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11200" dirty="0" err="1" smtClean="0">
                <a:latin typeface="Times New Roman" pitchFamily="18" charset="0"/>
                <a:cs typeface="Times New Roman" pitchFamily="18" charset="0"/>
              </a:rPr>
              <a:t>Mười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dirty="0" err="1" smtClean="0">
                <a:latin typeface="Times New Roman" pitchFamily="18" charset="0"/>
                <a:cs typeface="Times New Roman" pitchFamily="18" charset="0"/>
              </a:rPr>
              <a:t>trứng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US" sz="1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sz="11200" dirty="0" smtClean="0">
                <a:latin typeface="Times New Roman" pitchFamily="18" charset="0"/>
                <a:cs typeface="Times New Roman" pitchFamily="18" charset="0"/>
              </a:rPr>
              <a:t>Mười quả trứng tròn</a:t>
            </a:r>
            <a:br>
              <a:rPr lang="vi-VN" sz="1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11200" dirty="0" smtClean="0">
                <a:latin typeface="Times New Roman" pitchFamily="18" charset="0"/>
                <a:cs typeface="Times New Roman" pitchFamily="18" charset="0"/>
              </a:rPr>
              <a:t>Mẹ gà ấp ủ</a:t>
            </a:r>
            <a:br>
              <a:rPr lang="vi-VN" sz="1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11200" dirty="0" smtClean="0">
                <a:latin typeface="Times New Roman" pitchFamily="18" charset="0"/>
                <a:cs typeface="Times New Roman" pitchFamily="18" charset="0"/>
              </a:rPr>
              <a:t>Mười chú gà con</a:t>
            </a:r>
            <a:br>
              <a:rPr lang="vi-VN" sz="1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11200" dirty="0" smtClean="0">
                <a:latin typeface="Times New Roman" pitchFamily="18" charset="0"/>
                <a:cs typeface="Times New Roman" pitchFamily="18" charset="0"/>
              </a:rPr>
              <a:t>Hôm nay ra đủ.</a:t>
            </a:r>
            <a:br>
              <a:rPr lang="vi-VN" sz="1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11200" dirty="0" smtClean="0">
                <a:latin typeface="Times New Roman" pitchFamily="18" charset="0"/>
                <a:cs typeface="Times New Roman" pitchFamily="18" charset="0"/>
              </a:rPr>
              <a:t>Lòng trắng, lòng đỏ</a:t>
            </a:r>
            <a:br>
              <a:rPr lang="vi-VN" sz="1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11200" dirty="0" smtClean="0">
                <a:latin typeface="Times New Roman" pitchFamily="18" charset="0"/>
                <a:cs typeface="Times New Roman" pitchFamily="18" charset="0"/>
              </a:rPr>
              <a:t>Thành mỏ, thành chân</a:t>
            </a:r>
            <a:br>
              <a:rPr lang="vi-VN" sz="1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11200" dirty="0" smtClean="0">
                <a:latin typeface="Times New Roman" pitchFamily="18" charset="0"/>
                <a:cs typeface="Times New Roman" pitchFamily="18" charset="0"/>
              </a:rPr>
              <a:t>Cái mỏ tí hon</a:t>
            </a:r>
            <a:br>
              <a:rPr lang="vi-VN" sz="1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11200" dirty="0" smtClean="0">
                <a:latin typeface="Times New Roman" pitchFamily="18" charset="0"/>
                <a:cs typeface="Times New Roman" pitchFamily="18" charset="0"/>
              </a:rPr>
              <a:t>Cái chân tí xíu.</a:t>
            </a:r>
            <a:br>
              <a:rPr lang="vi-VN" sz="1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11200" dirty="0" smtClean="0">
                <a:latin typeface="Times New Roman" pitchFamily="18" charset="0"/>
                <a:cs typeface="Times New Roman" pitchFamily="18" charset="0"/>
              </a:rPr>
              <a:t>Lông vàng mát dịu</a:t>
            </a:r>
            <a:br>
              <a:rPr lang="vi-VN" sz="1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11200" dirty="0" smtClean="0">
                <a:latin typeface="Times New Roman" pitchFamily="18" charset="0"/>
                <a:cs typeface="Times New Roman" pitchFamily="18" charset="0"/>
              </a:rPr>
              <a:t>Mắt đen sáng ngời</a:t>
            </a:r>
            <a:br>
              <a:rPr lang="vi-VN" sz="1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11200" dirty="0" smtClean="0">
                <a:latin typeface="Times New Roman" pitchFamily="18" charset="0"/>
                <a:cs typeface="Times New Roman" pitchFamily="18" charset="0"/>
              </a:rPr>
              <a:t>Ơi chú gà ơi !</a:t>
            </a:r>
            <a:br>
              <a:rPr lang="vi-VN" sz="1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11200" dirty="0" smtClean="0">
                <a:latin typeface="Times New Roman" pitchFamily="18" charset="0"/>
                <a:cs typeface="Times New Roman" pitchFamily="18" charset="0"/>
              </a:rPr>
              <a:t>Ta yêu chú lắm.</a:t>
            </a:r>
          </a:p>
          <a:p>
            <a:endParaRPr lang="vi-VN" sz="4400" dirty="0" smtClean="0">
              <a:latin typeface="+mj-lt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6019800"/>
          </a:xfrm>
        </p:spPr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Arial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dirty="0" smtClean="0"/>
              <a:t>Con </a:t>
            </a:r>
            <a:r>
              <a:rPr lang="en-US" dirty="0" err="1" smtClean="0"/>
              <a:t>gà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cô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bằng</a:t>
            </a:r>
            <a:r>
              <a:rPr lang="en-US" dirty="0" smtClean="0"/>
              <a:t> </a:t>
            </a:r>
            <a:r>
              <a:rPr lang="en-US" dirty="0" err="1" smtClean="0"/>
              <a:t>nguyên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gì</a:t>
            </a:r>
            <a:r>
              <a:rPr lang="en-US" dirty="0" smtClean="0"/>
              <a:t>?</a:t>
            </a:r>
          </a:p>
          <a:p>
            <a:r>
              <a:rPr lang="en-US" dirty="0" smtClean="0"/>
              <a:t>Con </a:t>
            </a:r>
            <a:r>
              <a:rPr lang="en-US" dirty="0" err="1" smtClean="0"/>
              <a:t>gà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cô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Ngoài</a:t>
            </a:r>
            <a:r>
              <a:rPr lang="en-US" dirty="0" smtClean="0"/>
              <a:t> </a:t>
            </a:r>
            <a:r>
              <a:rPr lang="en-US" dirty="0" err="1" smtClean="0"/>
              <a:t>ra</a:t>
            </a:r>
            <a:r>
              <a:rPr lang="en-US" dirty="0" smtClean="0"/>
              <a:t> </a:t>
            </a:r>
            <a:r>
              <a:rPr lang="en-US" dirty="0" err="1" smtClean="0"/>
              <a:t>cô</a:t>
            </a:r>
            <a:r>
              <a:rPr lang="en-US" dirty="0" smtClean="0"/>
              <a:t> </a:t>
            </a:r>
            <a:r>
              <a:rPr lang="en-US" dirty="0" err="1" smtClean="0"/>
              <a:t>còn</a:t>
            </a:r>
            <a:r>
              <a:rPr lang="en-US" dirty="0" smtClean="0"/>
              <a:t> </a:t>
            </a:r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nguyên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gì</a:t>
            </a:r>
            <a:r>
              <a:rPr lang="en-US" dirty="0" smtClean="0"/>
              <a:t>?</a:t>
            </a:r>
          </a:p>
          <a:p>
            <a:pPr>
              <a:buFont typeface="Arial" charset="0"/>
              <a:buChar char="•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gà</a:t>
            </a:r>
            <a:endParaRPr lang="en-US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dirty="0" err="1" smtClean="0"/>
              <a:t>Hướng</a:t>
            </a:r>
            <a:r>
              <a:rPr lang="en-US" sz="3600" dirty="0" smtClean="0"/>
              <a:t> </a:t>
            </a:r>
            <a:r>
              <a:rPr lang="en-US" sz="3600" dirty="0" err="1" smtClean="0"/>
              <a:t>dẫn</a:t>
            </a:r>
            <a:r>
              <a:rPr lang="en-US" sz="3600" dirty="0" smtClean="0"/>
              <a:t> </a:t>
            </a:r>
            <a:r>
              <a:rPr lang="en-US" sz="3600" dirty="0" err="1" smtClean="0"/>
              <a:t>trẻ</a:t>
            </a:r>
            <a:r>
              <a:rPr lang="en-US" sz="3600" dirty="0" smtClean="0"/>
              <a:t> </a:t>
            </a:r>
            <a:r>
              <a:rPr lang="en-US" sz="3600" dirty="0" err="1" smtClean="0"/>
              <a:t>cách</a:t>
            </a:r>
            <a:r>
              <a:rPr lang="en-US" sz="3600" dirty="0" smtClean="0"/>
              <a:t> </a:t>
            </a:r>
            <a:r>
              <a:rPr lang="en-US" sz="3600" dirty="0" err="1" smtClean="0"/>
              <a:t>cầm</a:t>
            </a:r>
            <a:r>
              <a:rPr lang="en-US" sz="3600" dirty="0" smtClean="0"/>
              <a:t> </a:t>
            </a:r>
            <a:r>
              <a:rPr lang="en-US" sz="3600" dirty="0" err="1" smtClean="0"/>
              <a:t>kéo</a:t>
            </a:r>
            <a:r>
              <a:rPr lang="en-US" sz="3600" dirty="0" smtClean="0"/>
              <a:t> </a:t>
            </a:r>
            <a:r>
              <a:rPr lang="en-US" sz="3600" dirty="0" err="1" smtClean="0"/>
              <a:t>cắt</a:t>
            </a:r>
            <a:r>
              <a:rPr lang="en-US" sz="3600" dirty="0" smtClean="0"/>
              <a:t> </a:t>
            </a:r>
            <a:r>
              <a:rPr lang="en-US" sz="3600" dirty="0" err="1" smtClean="0"/>
              <a:t>giấy</a:t>
            </a:r>
            <a:r>
              <a:rPr lang="en-US" sz="3600" dirty="0" smtClean="0"/>
              <a:t>: </a:t>
            </a:r>
            <a:r>
              <a:rPr lang="en-US" sz="3600" dirty="0" err="1" smtClean="0"/>
              <a:t>cầm</a:t>
            </a:r>
            <a:r>
              <a:rPr lang="en-US" sz="3600" dirty="0" smtClean="0"/>
              <a:t> </a:t>
            </a:r>
            <a:r>
              <a:rPr lang="en-US" sz="3600" dirty="0" err="1" smtClean="0"/>
              <a:t>kéo</a:t>
            </a:r>
            <a:r>
              <a:rPr lang="en-US" sz="3600" dirty="0" smtClean="0"/>
              <a:t> </a:t>
            </a:r>
            <a:r>
              <a:rPr lang="en-US" sz="3600" dirty="0" err="1" smtClean="0"/>
              <a:t>bằng</a:t>
            </a:r>
            <a:r>
              <a:rPr lang="en-US" sz="3600" dirty="0" smtClean="0"/>
              <a:t> </a:t>
            </a:r>
            <a:r>
              <a:rPr lang="en-US" sz="3600" dirty="0" err="1" smtClean="0"/>
              <a:t>tay</a:t>
            </a:r>
            <a:r>
              <a:rPr lang="en-US" sz="3600" dirty="0" smtClean="0"/>
              <a:t> </a:t>
            </a:r>
            <a:r>
              <a:rPr lang="en-US" sz="3600" dirty="0" err="1" smtClean="0"/>
              <a:t>phải</a:t>
            </a:r>
            <a:r>
              <a:rPr lang="en-US" sz="3600" dirty="0" smtClean="0"/>
              <a:t>. </a:t>
            </a:r>
            <a:r>
              <a:rPr lang="en-US" sz="3600" dirty="0" err="1" smtClean="0"/>
              <a:t>cắt</a:t>
            </a:r>
            <a:r>
              <a:rPr lang="en-US" sz="3600" dirty="0" smtClean="0"/>
              <a:t> </a:t>
            </a:r>
            <a:r>
              <a:rPr lang="en-US" sz="3600" dirty="0" err="1" smtClean="0"/>
              <a:t>giấy</a:t>
            </a:r>
            <a:r>
              <a:rPr lang="en-US" sz="3600" dirty="0" smtClean="0"/>
              <a:t> </a:t>
            </a:r>
            <a:r>
              <a:rPr lang="en-US" sz="3600" dirty="0" err="1" smtClean="0"/>
              <a:t>theo</a:t>
            </a:r>
            <a:r>
              <a:rPr lang="en-US" sz="3600" dirty="0" smtClean="0"/>
              <a:t> </a:t>
            </a:r>
            <a:r>
              <a:rPr lang="en-US" sz="3600" dirty="0" err="1" smtClean="0"/>
              <a:t>nét</a:t>
            </a:r>
            <a:r>
              <a:rPr lang="en-US" sz="3600" dirty="0" smtClean="0"/>
              <a:t> </a:t>
            </a:r>
            <a:r>
              <a:rPr lang="en-US" sz="3600" dirty="0" err="1" smtClean="0"/>
              <a:t>đứt</a:t>
            </a:r>
            <a:r>
              <a:rPr lang="en-US" sz="3600" dirty="0" smtClean="0"/>
              <a:t> </a:t>
            </a:r>
            <a:r>
              <a:rPr lang="en-US" sz="3600" dirty="0" err="1" smtClean="0"/>
              <a:t>trên</a:t>
            </a:r>
            <a:r>
              <a:rPr lang="en-US" sz="3600" dirty="0" smtClean="0"/>
              <a:t> </a:t>
            </a:r>
            <a:r>
              <a:rPr lang="en-US" sz="3600" dirty="0" err="1" smtClean="0"/>
              <a:t>giấy</a:t>
            </a:r>
            <a:endParaRPr lang="en-US" sz="3600" dirty="0" smtClean="0"/>
          </a:p>
          <a:p>
            <a:r>
              <a:rPr lang="en-US" sz="3600" dirty="0" smtClean="0"/>
              <a:t>HD </a:t>
            </a:r>
            <a:r>
              <a:rPr lang="en-US" sz="3600" dirty="0" err="1" smtClean="0"/>
              <a:t>trẻ</a:t>
            </a:r>
            <a:r>
              <a:rPr lang="en-US" sz="3600" dirty="0" smtClean="0"/>
              <a:t> </a:t>
            </a:r>
            <a:r>
              <a:rPr lang="en-US" sz="3600" dirty="0" err="1" smtClean="0"/>
              <a:t>cách</a:t>
            </a:r>
            <a:r>
              <a:rPr lang="en-US" sz="3600" dirty="0" smtClean="0"/>
              <a:t> </a:t>
            </a:r>
            <a:r>
              <a:rPr lang="en-US" sz="3600" dirty="0" err="1" smtClean="0"/>
              <a:t>gấp</a:t>
            </a:r>
            <a:r>
              <a:rPr lang="en-US" sz="3600" dirty="0" smtClean="0"/>
              <a:t> con </a:t>
            </a:r>
            <a:r>
              <a:rPr lang="en-US" sz="3600" dirty="0" err="1" smtClean="0"/>
              <a:t>gà</a:t>
            </a:r>
            <a:r>
              <a:rPr lang="en-US" sz="3600" dirty="0" smtClean="0"/>
              <a:t>: </a:t>
            </a:r>
            <a:r>
              <a:rPr lang="en-US" sz="3600" dirty="0" err="1" smtClean="0"/>
              <a:t>gấp</a:t>
            </a:r>
            <a:r>
              <a:rPr lang="en-US" sz="3600" dirty="0" smtClean="0"/>
              <a:t> </a:t>
            </a:r>
            <a:r>
              <a:rPr lang="en-US" sz="3600" dirty="0" err="1" smtClean="0"/>
              <a:t>theo</a:t>
            </a:r>
            <a:r>
              <a:rPr lang="en-US" sz="3600" dirty="0" smtClean="0"/>
              <a:t> </a:t>
            </a:r>
            <a:r>
              <a:rPr lang="en-US" sz="3600" dirty="0" err="1" smtClean="0"/>
              <a:t>đường</a:t>
            </a:r>
            <a:r>
              <a:rPr lang="en-US" sz="3600" dirty="0" smtClean="0"/>
              <a:t> </a:t>
            </a:r>
            <a:r>
              <a:rPr lang="en-US" sz="3600" dirty="0" err="1" smtClean="0"/>
              <a:t>kẻ</a:t>
            </a:r>
            <a:r>
              <a:rPr lang="en-US" sz="3600" dirty="0" smtClean="0"/>
              <a:t> </a:t>
            </a:r>
            <a:r>
              <a:rPr lang="en-US" sz="3600" dirty="0" err="1" smtClean="0"/>
              <a:t>đứt</a:t>
            </a:r>
            <a:r>
              <a:rPr lang="en-US" sz="3600" dirty="0" smtClean="0"/>
              <a:t> </a:t>
            </a:r>
            <a:r>
              <a:rPr lang="en-US" sz="3600" dirty="0" err="1" smtClean="0"/>
              <a:t>trên</a:t>
            </a:r>
            <a:r>
              <a:rPr lang="en-US" sz="3600" dirty="0" smtClean="0"/>
              <a:t> </a:t>
            </a:r>
            <a:r>
              <a:rPr lang="en-US" sz="3600" dirty="0" err="1" smtClean="0"/>
              <a:t>giấy</a:t>
            </a:r>
            <a:r>
              <a:rPr lang="en-US" sz="3600" dirty="0" smtClean="0"/>
              <a:t> </a:t>
            </a:r>
            <a:r>
              <a:rPr lang="en-US" sz="3600" dirty="0" err="1" smtClean="0"/>
              <a:t>để</a:t>
            </a:r>
            <a:r>
              <a:rPr lang="en-US" sz="3600" dirty="0" smtClean="0"/>
              <a:t> </a:t>
            </a:r>
            <a:r>
              <a:rPr lang="en-US" sz="3600" dirty="0" err="1" smtClean="0"/>
              <a:t>tạo</a:t>
            </a:r>
            <a:r>
              <a:rPr lang="en-US" sz="3600" dirty="0" smtClean="0"/>
              <a:t> </a:t>
            </a:r>
            <a:r>
              <a:rPr lang="en-US" sz="3600" dirty="0" err="1" smtClean="0"/>
              <a:t>thành</a:t>
            </a:r>
            <a:r>
              <a:rPr lang="en-US" sz="3600" dirty="0" smtClean="0"/>
              <a:t> con </a:t>
            </a:r>
            <a:r>
              <a:rPr lang="en-US" sz="3600" dirty="0" err="1" smtClean="0"/>
              <a:t>gà</a:t>
            </a:r>
            <a:endParaRPr lang="en-US" sz="3600" dirty="0" smtClean="0"/>
          </a:p>
          <a:p>
            <a:r>
              <a:rPr lang="en-US" sz="3600" dirty="0" smtClean="0"/>
              <a:t>HD </a:t>
            </a:r>
            <a:r>
              <a:rPr lang="en-US" sz="3600" dirty="0" err="1" smtClean="0"/>
              <a:t>trẻ</a:t>
            </a:r>
            <a:r>
              <a:rPr lang="en-US" sz="3600" dirty="0" smtClean="0"/>
              <a:t> </a:t>
            </a:r>
            <a:r>
              <a:rPr lang="en-US" sz="3600" dirty="0" err="1" smtClean="0"/>
              <a:t>cách</a:t>
            </a:r>
            <a:r>
              <a:rPr lang="en-US" sz="3600" dirty="0" smtClean="0"/>
              <a:t> </a:t>
            </a:r>
            <a:r>
              <a:rPr lang="en-US" sz="3600" dirty="0" err="1" smtClean="0"/>
              <a:t>dán</a:t>
            </a:r>
            <a:r>
              <a:rPr lang="en-US" sz="3600" dirty="0" smtClean="0"/>
              <a:t> con </a:t>
            </a:r>
            <a:r>
              <a:rPr lang="en-US" sz="3600" dirty="0" err="1" smtClean="0"/>
              <a:t>gà</a:t>
            </a:r>
            <a:r>
              <a:rPr lang="en-US" sz="3600" dirty="0" smtClean="0"/>
              <a:t>.</a:t>
            </a:r>
          </a:p>
          <a:p>
            <a:r>
              <a:rPr lang="en-US" sz="3600" dirty="0" smtClean="0"/>
              <a:t> </a:t>
            </a:r>
            <a:r>
              <a:rPr lang="en-US" sz="3600" dirty="0" err="1" smtClean="0"/>
              <a:t>Hỏi</a:t>
            </a:r>
            <a:r>
              <a:rPr lang="en-US" sz="3600" dirty="0" smtClean="0"/>
              <a:t> </a:t>
            </a:r>
            <a:r>
              <a:rPr lang="en-US" sz="3600" dirty="0" err="1" smtClean="0"/>
              <a:t>lại</a:t>
            </a:r>
            <a:r>
              <a:rPr lang="en-US" sz="3600" dirty="0" smtClean="0"/>
              <a:t> </a:t>
            </a:r>
            <a:r>
              <a:rPr lang="en-US" sz="3600" dirty="0" err="1" smtClean="0"/>
              <a:t>trẻ</a:t>
            </a:r>
            <a:r>
              <a:rPr lang="en-US" sz="3600" dirty="0" smtClean="0"/>
              <a:t> </a:t>
            </a:r>
            <a:r>
              <a:rPr lang="en-US" sz="3600" dirty="0" err="1" smtClean="0"/>
              <a:t>cách</a:t>
            </a:r>
            <a:r>
              <a:rPr lang="en-US" sz="3600" dirty="0" smtClean="0"/>
              <a:t> </a:t>
            </a:r>
            <a:r>
              <a:rPr lang="en-US" sz="3600" dirty="0" err="1" smtClean="0"/>
              <a:t>gấp</a:t>
            </a:r>
            <a:r>
              <a:rPr lang="en-US" sz="3600" dirty="0" smtClean="0"/>
              <a:t> con </a:t>
            </a:r>
            <a:r>
              <a:rPr lang="en-US" sz="3600" dirty="0" err="1" smtClean="0"/>
              <a:t>gà</a:t>
            </a:r>
            <a:r>
              <a:rPr lang="en-US" sz="3600" dirty="0" smtClean="0"/>
              <a:t>?</a:t>
            </a:r>
          </a:p>
          <a:p>
            <a:r>
              <a:rPr lang="en-US" sz="3600" dirty="0" err="1" smtClean="0"/>
              <a:t>Hỏi</a:t>
            </a:r>
            <a:r>
              <a:rPr lang="en-US" sz="3600" dirty="0" smtClean="0"/>
              <a:t> </a:t>
            </a:r>
            <a:r>
              <a:rPr lang="en-US" sz="3600" dirty="0" err="1" smtClean="0"/>
              <a:t>trẻ</a:t>
            </a:r>
            <a:r>
              <a:rPr lang="en-US" sz="3600" dirty="0" smtClean="0"/>
              <a:t> </a:t>
            </a:r>
            <a:r>
              <a:rPr lang="en-US" sz="3600" dirty="0" err="1" smtClean="0"/>
              <a:t>cách</a:t>
            </a:r>
            <a:r>
              <a:rPr lang="en-US" sz="3600" dirty="0" smtClean="0"/>
              <a:t> </a:t>
            </a:r>
            <a:r>
              <a:rPr lang="en-US" sz="3600" dirty="0" err="1" smtClean="0"/>
              <a:t>cầm</a:t>
            </a:r>
            <a:r>
              <a:rPr lang="en-US" sz="3600" dirty="0" smtClean="0"/>
              <a:t> </a:t>
            </a:r>
            <a:r>
              <a:rPr lang="en-US" sz="3600" dirty="0" err="1" smtClean="0"/>
              <a:t>kéo</a:t>
            </a:r>
            <a:r>
              <a:rPr lang="en-US" sz="3600" dirty="0" smtClean="0"/>
              <a:t> </a:t>
            </a:r>
            <a:r>
              <a:rPr lang="en-US" sz="3600" dirty="0" err="1" smtClean="0"/>
              <a:t>cắt</a:t>
            </a:r>
            <a:r>
              <a:rPr lang="en-US" sz="3600" dirty="0" smtClean="0"/>
              <a:t>?</a:t>
            </a:r>
          </a:p>
          <a:p>
            <a:pPr algn="just">
              <a:buNone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371600"/>
          </a:xfrm>
        </p:spPr>
        <p:txBody>
          <a:bodyPr>
            <a:normAutofit/>
          </a:bodyPr>
          <a:lstStyle/>
          <a:p>
            <a:pPr algn="l"/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endParaRPr 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sz="4000" dirty="0" err="1" smtClean="0"/>
              <a:t>Cô</a:t>
            </a:r>
            <a:r>
              <a:rPr lang="en-US" sz="4000" dirty="0" smtClean="0"/>
              <a:t> </a:t>
            </a:r>
            <a:r>
              <a:rPr lang="en-US" sz="4000" dirty="0" err="1" smtClean="0"/>
              <a:t>bao</a:t>
            </a:r>
            <a:r>
              <a:rPr lang="en-US" sz="4000" dirty="0" smtClean="0"/>
              <a:t> </a:t>
            </a:r>
            <a:r>
              <a:rPr lang="en-US" sz="4000" dirty="0" err="1" smtClean="0"/>
              <a:t>quát</a:t>
            </a:r>
            <a:r>
              <a:rPr lang="en-US" sz="4000" dirty="0" smtClean="0"/>
              <a:t> </a:t>
            </a:r>
            <a:r>
              <a:rPr lang="en-US" sz="4000" dirty="0" err="1" smtClean="0"/>
              <a:t>trẻ</a:t>
            </a:r>
            <a:endParaRPr lang="en-US" sz="4000" dirty="0" smtClean="0"/>
          </a:p>
          <a:p>
            <a:r>
              <a:rPr lang="en-US" sz="4000" dirty="0" err="1" smtClean="0"/>
              <a:t>Trẻ</a:t>
            </a:r>
            <a:r>
              <a:rPr lang="en-US" sz="4000" dirty="0" smtClean="0"/>
              <a:t> </a:t>
            </a:r>
            <a:r>
              <a:rPr lang="en-US" sz="4000" dirty="0" err="1" smtClean="0"/>
              <a:t>treo</a:t>
            </a:r>
            <a:r>
              <a:rPr lang="en-US" sz="4000" dirty="0" smtClean="0"/>
              <a:t> </a:t>
            </a:r>
            <a:r>
              <a:rPr lang="en-US" sz="4000" dirty="0" err="1" smtClean="0"/>
              <a:t>sản</a:t>
            </a:r>
            <a:r>
              <a:rPr lang="en-US" sz="4000" dirty="0" smtClean="0"/>
              <a:t> </a:t>
            </a:r>
            <a:r>
              <a:rPr lang="en-US" sz="4000" dirty="0" err="1" smtClean="0"/>
              <a:t>phẩm</a:t>
            </a:r>
            <a:r>
              <a:rPr lang="en-US" sz="4000" dirty="0" smtClean="0"/>
              <a:t> </a:t>
            </a:r>
            <a:r>
              <a:rPr lang="en-US" sz="4000" dirty="0" err="1" smtClean="0"/>
              <a:t>lên</a:t>
            </a:r>
            <a:r>
              <a:rPr lang="en-US" sz="4000" dirty="0" smtClean="0"/>
              <a:t> </a:t>
            </a:r>
            <a:r>
              <a:rPr lang="en-US" sz="4000" dirty="0" err="1" smtClean="0"/>
              <a:t>giá</a:t>
            </a:r>
            <a:endParaRPr lang="en-US" sz="4000" dirty="0" smtClean="0"/>
          </a:p>
          <a:p>
            <a:r>
              <a:rPr lang="en-US" sz="4000" dirty="0" smtClean="0"/>
              <a:t>Cho </a:t>
            </a:r>
            <a:r>
              <a:rPr lang="en-US" sz="4000" dirty="0" err="1" smtClean="0"/>
              <a:t>trẻ</a:t>
            </a:r>
            <a:r>
              <a:rPr lang="en-US" sz="4000" dirty="0" smtClean="0"/>
              <a:t> </a:t>
            </a:r>
            <a:r>
              <a:rPr lang="en-US" sz="4000" dirty="0" err="1" smtClean="0"/>
              <a:t>nhận</a:t>
            </a:r>
            <a:r>
              <a:rPr lang="en-US" sz="4000" dirty="0" smtClean="0"/>
              <a:t> </a:t>
            </a:r>
            <a:r>
              <a:rPr lang="en-US" sz="4000" dirty="0" err="1" smtClean="0"/>
              <a:t>xét</a:t>
            </a:r>
            <a:r>
              <a:rPr lang="en-US" sz="4000" dirty="0" smtClean="0"/>
              <a:t> </a:t>
            </a:r>
            <a:r>
              <a:rPr lang="en-US" sz="4000" dirty="0" err="1" smtClean="0"/>
              <a:t>xem</a:t>
            </a:r>
            <a:r>
              <a:rPr lang="en-US" sz="4000" dirty="0" smtClean="0"/>
              <a:t> </a:t>
            </a:r>
            <a:r>
              <a:rPr lang="en-US" sz="4000" dirty="0" err="1" smtClean="0"/>
              <a:t>mình</a:t>
            </a:r>
            <a:r>
              <a:rPr lang="en-US" sz="4000" dirty="0" smtClean="0"/>
              <a:t> </a:t>
            </a:r>
            <a:r>
              <a:rPr lang="en-US" sz="4000" dirty="0" err="1" smtClean="0"/>
              <a:t>thích</a:t>
            </a:r>
            <a:r>
              <a:rPr lang="en-US" sz="4000" dirty="0" smtClean="0"/>
              <a:t> </a:t>
            </a:r>
            <a:r>
              <a:rPr lang="en-US" sz="4000" dirty="0" err="1" smtClean="0"/>
              <a:t>bài</a:t>
            </a:r>
            <a:r>
              <a:rPr lang="en-US" sz="4000" dirty="0" smtClean="0"/>
              <a:t> </a:t>
            </a:r>
            <a:r>
              <a:rPr lang="en-US" sz="4000" dirty="0" err="1" smtClean="0"/>
              <a:t>nào</a:t>
            </a:r>
            <a:r>
              <a:rPr lang="en-US" sz="4000" dirty="0" smtClean="0"/>
              <a:t> </a:t>
            </a:r>
            <a:r>
              <a:rPr lang="en-US" sz="4000" dirty="0" err="1" smtClean="0"/>
              <a:t>và</a:t>
            </a:r>
            <a:r>
              <a:rPr lang="en-US" sz="4000" dirty="0" smtClean="0"/>
              <a:t> </a:t>
            </a:r>
            <a:r>
              <a:rPr lang="en-US" sz="4000" dirty="0" err="1" smtClean="0"/>
              <a:t>giải</a:t>
            </a:r>
            <a:r>
              <a:rPr lang="en-US" sz="4000" dirty="0" smtClean="0"/>
              <a:t> </a:t>
            </a:r>
            <a:r>
              <a:rPr lang="en-US" sz="4000" dirty="0" err="1" smtClean="0"/>
              <a:t>thích</a:t>
            </a:r>
            <a:r>
              <a:rPr lang="en-US" sz="4000" dirty="0" smtClean="0"/>
              <a:t> </a:t>
            </a:r>
            <a:r>
              <a:rPr lang="en-US" sz="4000" dirty="0" err="1" smtClean="0"/>
              <a:t>tại</a:t>
            </a:r>
            <a:r>
              <a:rPr lang="en-US" sz="4000" dirty="0" smtClean="0"/>
              <a:t> </a:t>
            </a:r>
            <a:r>
              <a:rPr lang="en-US" sz="4000" dirty="0" err="1" smtClean="0"/>
              <a:t>sao</a:t>
            </a:r>
            <a:r>
              <a:rPr lang="en-US" sz="4000" dirty="0" smtClean="0"/>
              <a:t>,</a:t>
            </a:r>
          </a:p>
          <a:p>
            <a:r>
              <a:rPr lang="en-US" sz="4000" dirty="0" err="1" smtClean="0"/>
              <a:t>Cô</a:t>
            </a:r>
            <a:r>
              <a:rPr lang="en-US" sz="4000" dirty="0" smtClean="0"/>
              <a:t> </a:t>
            </a:r>
            <a:r>
              <a:rPr lang="en-US" sz="4000" dirty="0" err="1" smtClean="0"/>
              <a:t>nhận</a:t>
            </a:r>
            <a:r>
              <a:rPr lang="en-US" sz="4000" dirty="0" smtClean="0"/>
              <a:t> </a:t>
            </a:r>
            <a:r>
              <a:rPr lang="en-US" sz="4000" dirty="0" err="1" smtClean="0"/>
              <a:t>xét</a:t>
            </a:r>
            <a:r>
              <a:rPr lang="en-US" sz="4000" dirty="0" smtClean="0"/>
              <a:t> </a:t>
            </a:r>
            <a:r>
              <a:rPr lang="en-US" sz="4000" dirty="0" err="1" smtClean="0"/>
              <a:t>sản</a:t>
            </a:r>
            <a:r>
              <a:rPr lang="en-US" sz="4000" dirty="0" smtClean="0"/>
              <a:t> </a:t>
            </a:r>
            <a:r>
              <a:rPr lang="en-US" sz="4000" dirty="0" err="1" smtClean="0"/>
              <a:t>phẩm</a:t>
            </a:r>
            <a:r>
              <a:rPr lang="en-US" sz="4000" dirty="0" smtClean="0"/>
              <a:t> </a:t>
            </a:r>
            <a:r>
              <a:rPr lang="en-US" sz="4000" dirty="0" err="1" smtClean="0"/>
              <a:t>của</a:t>
            </a:r>
            <a:r>
              <a:rPr lang="en-US" sz="4000" dirty="0" smtClean="0"/>
              <a:t> </a:t>
            </a:r>
            <a:r>
              <a:rPr lang="en-US" sz="4000" dirty="0" err="1" smtClean="0"/>
              <a:t>trẻ</a:t>
            </a:r>
            <a:r>
              <a:rPr lang="en-US" sz="4000" dirty="0" smtClean="0"/>
              <a:t>.</a:t>
            </a:r>
          </a:p>
          <a:p>
            <a:pPr>
              <a:buFontTx/>
              <a:buChar char="-"/>
            </a:pP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Tổng hợp những bài hát thiếu nhi hay nhất chủ đề động vậ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58200" y="61722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5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nh-nen-powerpoint-cam-on-cho-slide-thuyet-trinh-anh-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346</Words>
  <Application>Microsoft Office PowerPoint</Application>
  <PresentationFormat>On-screen Show (4:3)</PresentationFormat>
  <Paragraphs>50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   PHÒNG GIÁO DỤC VÀ ĐÀO TẠO QUẬN LONG BIÊN TRƯỜNG MẦM NON GIA THƯỢNG    </vt:lpstr>
      <vt:lpstr>I. Mục đích – Yêu cầu</vt:lpstr>
      <vt:lpstr>     II. Chuẩn bị</vt:lpstr>
      <vt:lpstr> III. Cách tiến hành </vt:lpstr>
      <vt:lpstr>2. Phương pháp, hình thức tổ chức</vt:lpstr>
      <vt:lpstr>Cô hướng dẫn trẻ cắt dán con gà</vt:lpstr>
      <vt:lpstr>* Trẻ thực hiện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TRƯỜNG MẦM NON GIA THƯỢNG</dc:title>
  <dc:creator>Welcome</dc:creator>
  <cp:lastModifiedBy>Admin</cp:lastModifiedBy>
  <cp:revision>16</cp:revision>
  <dcterms:created xsi:type="dcterms:W3CDTF">2018-10-02T04:52:24Z</dcterms:created>
  <dcterms:modified xsi:type="dcterms:W3CDTF">2022-06-06T09:29:54Z</dcterms:modified>
</cp:coreProperties>
</file>