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8"/>
  </p:notesMasterIdLst>
  <p:sldIdLst>
    <p:sldId id="353" r:id="rId5"/>
    <p:sldId id="272" r:id="rId6"/>
    <p:sldId id="292" r:id="rId7"/>
    <p:sldId id="355" r:id="rId8"/>
    <p:sldId id="341" r:id="rId9"/>
    <p:sldId id="342" r:id="rId10"/>
    <p:sldId id="343" r:id="rId11"/>
    <p:sldId id="344" r:id="rId12"/>
    <p:sldId id="346" r:id="rId13"/>
    <p:sldId id="347" r:id="rId14"/>
    <p:sldId id="365" r:id="rId15"/>
    <p:sldId id="336" r:id="rId16"/>
    <p:sldId id="337" r:id="rId17"/>
    <p:sldId id="339" r:id="rId18"/>
    <p:sldId id="340" r:id="rId19"/>
    <p:sldId id="345" r:id="rId20"/>
    <p:sldId id="357" r:id="rId21"/>
    <p:sldId id="358" r:id="rId22"/>
    <p:sldId id="359" r:id="rId23"/>
    <p:sldId id="360" r:id="rId24"/>
    <p:sldId id="361" r:id="rId25"/>
    <p:sldId id="362" r:id="rId26"/>
    <p:sldId id="36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7280FF"/>
    <a:srgbClr val="030470"/>
    <a:srgbClr val="FFFFFF"/>
    <a:srgbClr val="FF99FF"/>
    <a:srgbClr val="FF66FF"/>
    <a:srgbClr val="B50B7C"/>
    <a:srgbClr val="E9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02" y="2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7CD13A51-C5E4-47B6-8870-665410A7A8C3}" type="datetimeFigureOut">
              <a:rPr lang="zh-CN" altLang="en-US" smtClean="0"/>
              <a:pPr/>
              <a:t>2022/6/7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BF608899-20A8-46AD-AA03-3D1308691BC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637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  <a:pPr/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4983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2FD0C-B6D3-45AF-856F-A405129FD4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5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388EB4-7D75-44C3-BF30-659125E2E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FAD0266-92C5-45C2-83A6-488A7C2C37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0DC3318-8973-44EC-AD35-167DC8AEB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A85E6E-4779-4D28-B7C4-E7A7DDF92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C64F2-C24D-4F87-982B-31BADC4A9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964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6EE738-C2D6-43FC-B20C-D2DDB4A4F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F027530-3133-4C3E-8F2D-090BB29F67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305AE87-AA2B-45C2-95E8-E9CD348EC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729EEE9-9B1F-4C46-B497-92FC36307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AA111E-0F79-46EE-8487-4376EF9B5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68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A25EC82-AA27-4DC5-987C-F9927CBAB8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F444811-7A43-4F7A-A72F-6DAE24BE3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2159E8-1629-459E-8955-D70204D03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710FE1-5D36-4DF0-A165-6BD09660F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0223D90-62AE-4492-AA8E-21AF06342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144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27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255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5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74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821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339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45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80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D99C82-B409-4C4F-B04C-D8922736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7E98B40-4EB3-4547-A082-BFA54A9D0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A97E4D-82B6-449D-B1E4-8E2217A6D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BF0727-23A9-469B-A916-53740C32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C8DDD8-9F84-4BBC-942A-1BCBD3E89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40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804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0261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941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83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934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276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7737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9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937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36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46DF5D-E15C-41AC-A5F5-6B60D19E9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40DE1F-6A4A-462C-B648-A1325D44C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1EFEF4-44A2-40B4-BE02-D8BEEF7D7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51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3419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43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52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1997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590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456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2946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076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7334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56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2767841-4872-4A66-B5B9-AEB6A690E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A810C30-4121-4186-909E-993A5F4E2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7B0A69E-FCE1-4195-B112-8B07999C6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3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125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196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91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8132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5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06A5CD-5D03-4AF2-A862-6374BABCD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884909-DFC1-4385-83A5-610F8BB30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C8BB721-2A41-4394-9697-9D0E0D998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D745DA-DBC4-4B58-B40B-9B89EFCE2D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42B00AB-42A8-4FA3-864E-2C270D406F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789DEC5-DB7D-4B7A-A739-80F146131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DBFB16F-4C71-4C6E-9F0B-A1689B50B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B45560D-2BBB-46D5-9D32-8571051D6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40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32AD7E-EF58-48DD-ABF3-A58E3FAED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33C195A-A4EC-461B-9BC5-C85ED43C0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F815663-A9ED-49D3-B841-D6E704C69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14CDA0-E9F6-4F74-A641-31EC3990A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49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08CE1EE-1C71-477D-A315-A7E8E7B4B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F734CE-6E42-4202-8D7A-E62352B23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233A891-55B3-4419-BAAA-E5176E39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96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46278C-7378-4C16-AEBD-97D0C7B55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0DC71AC-0695-48D0-A5C1-A2DFE8CFB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994A254-CB33-4221-A6DD-4FF609E860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91B497-8491-41A9-82AF-30CE8B9AD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64F5015-A16E-4533-99E7-B85E4809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818662E-9695-4FCC-83D0-D7B9E5B2B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95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BAFB50-33D3-41F8-8B0D-C95D1F3DD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70E7E3E-6331-4432-B6A1-EDCE1D0ABC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2437C9-A6B4-4B1D-B141-2A7952D07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DC2534-C80D-43F6-B18D-30D6AA352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880E-3BE9-4A10-966A-C1D42C70BCF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7193401-AA28-41EF-A97D-F4FBB31CE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196DFE-B28E-4476-ADE9-459885B14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30F0-2D64-4950-B991-DBE38FB59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672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3FA1F20-6250-4C09-8CE6-1BEE439F1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FE79E8-6BE5-4684-985D-B987C0878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13FE056-1C43-4A98-9A62-8DE3C9926A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496B880E-3BE9-4A10-966A-C1D42C70BCF6}" type="datetimeFigureOut">
              <a:rPr lang="zh-CN" altLang="en-US" smtClean="0"/>
              <a:pPr/>
              <a:t>2022/6/7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92D5BC-DF88-454C-A566-965428B690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CBBA3D-058B-4788-B8F8-4C7734EE5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D05F30F0-2D64-4950-B991-DBE38FB597C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354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84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24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3DEB-0E81-4918-907C-8B5D80DDD6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C608-BAF7-4CE5-8C01-073566920B6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7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54964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46" y="1044320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9476" y="2492184"/>
            <a:ext cx="974501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n w="0"/>
                <a:solidFill>
                  <a:srgbClr val="00206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03568" y="4945270"/>
            <a:ext cx="600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6860" y="6198354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9476" y="2904060"/>
            <a:ext cx="9745014" cy="3564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endParaRPr lang="en-US" sz="8000" b="1" dirty="0" smtClean="0">
              <a:ln w="0"/>
              <a:solidFill>
                <a:srgbClr val="FF0000"/>
              </a:solidFill>
              <a:effectLst>
                <a:glow rad="101600">
                  <a:srgbClr val="FFC000">
                    <a:satMod val="175000"/>
                    <a:alpha val="4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en-US" sz="8000" b="1" dirty="0" smtClean="0">
              <a:ln w="0"/>
              <a:solidFill>
                <a:srgbClr val="FF0000"/>
              </a:solidFill>
              <a:effectLst>
                <a:glow rad="101600">
                  <a:srgbClr val="FFC000">
                    <a:satMod val="175000"/>
                    <a:alpha val="4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89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1937">
        <p14:flash/>
      </p:transition>
    </mc:Choice>
    <mc:Fallback>
      <p:transition spd="slow" advTm="219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2B9B65-81BF-0093-78DD-4F6EFE7F5C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BE0496B-74B7-30DD-335D-FAF12036F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A6EC8B2-DD8F-5579-DA35-231E313D4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50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026920"/>
            <a:ext cx="10515600" cy="2131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endParaRPr lang="vi-VN" sz="6600" b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69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0A6768-5676-9BDD-1725-AC3E87A22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333722"/>
            <a:ext cx="9144000" cy="2387600"/>
          </a:xfrm>
        </p:spPr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86CA9D6-7385-3A37-570D-3D6AB2B466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19D40B48-AA7D-1C20-7272-FC9F7E928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7" y="-1"/>
            <a:ext cx="12074013" cy="58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947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68C7EA-5961-309C-4EBD-FF085255ED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5735637"/>
          </a:xfrm>
        </p:spPr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3C56FC2-31B9-3434-E317-13333E2867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picture containing water, nature, outdoor, shore&#10;&#10;Description automatically generated">
            <a:extLst>
              <a:ext uri="{FF2B5EF4-FFF2-40B4-BE49-F238E27FC236}">
                <a16:creationId xmlns:a16="http://schemas.microsoft.com/office/drawing/2014/main" xmlns="" id="{263EF1DB-85AB-42DB-B05D-401D7CC31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0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61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4D6763-6B91-2F48-BCA6-442EA6F0C5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5735637"/>
          </a:xfrm>
        </p:spPr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BCB1973-951E-F7E9-70DE-663E5EB72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326666E2-5310-4B81-2C24-F68AE6BC3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725264" cy="58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F6B61235-627E-9C46-0996-CA10B901B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264" y="0"/>
            <a:ext cx="5466735" cy="58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443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FEFD71-9513-284F-D90B-844A0A91C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5632398"/>
          </a:xfrm>
        </p:spPr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08A3A15-53C4-418F-FB95-0C8E6769C5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EBBE74C-F45A-82F9-A266-7DED48D49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8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76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A90CAE-B8B8-DD2F-CF1C-30AAE351B1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968EBA9-61DF-4345-A0E2-875A255DF6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35AABD-A809-F3BC-8526-BABAC60D6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339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026920"/>
            <a:ext cx="10515600" cy="2131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vi-VN" sz="6600" b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358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51DCB8-E1E2-9802-243C-7A5EBA471C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6BC72F3-033A-B74F-DF9D-F6709944FA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E2161B7-4246-4465-FCC7-0E50EC7F8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6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66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airplane"/>
      </p:transition>
    </mc:Choice>
    <mc:Fallback>
      <p:transition spd="slow" advClick="0" advTm="4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898C65-920F-376D-6CFB-A08D5B1D5D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0E5D472-0458-3698-7858-A2BC1C1550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98A103E-7A40-C4E6-431F-85EC1DBB5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00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73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airplane"/>
      </p:transition>
    </mc:Choice>
    <mc:Fallback>
      <p:transition spd="slow" advClick="0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E655AF2-DA6D-4881-9CC9-456516AB7C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pic>
        <p:nvPicPr>
          <p:cNvPr id="8" name="图片 19">
            <a:extLst>
              <a:ext uri="{FF2B5EF4-FFF2-40B4-BE49-F238E27FC236}">
                <a16:creationId xmlns:a16="http://schemas.microsoft.com/office/drawing/2014/main" xmlns="" id="{4354DC66-BACA-4CB6-ABD7-8F5AC42CC2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7" t="3640" r="24668" b="81692"/>
          <a:stretch/>
        </p:blipFill>
        <p:spPr>
          <a:xfrm>
            <a:off x="3914656" y="148023"/>
            <a:ext cx="790072" cy="732603"/>
          </a:xfrm>
          <a:prstGeom prst="rect">
            <a:avLst/>
          </a:prstGeom>
        </p:spPr>
      </p:pic>
      <p:pic>
        <p:nvPicPr>
          <p:cNvPr id="10" name="图片 19">
            <a:extLst>
              <a:ext uri="{FF2B5EF4-FFF2-40B4-BE49-F238E27FC236}">
                <a16:creationId xmlns:a16="http://schemas.microsoft.com/office/drawing/2014/main" xmlns="" id="{4354DC66-BACA-4CB6-ABD7-8F5AC42CC2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7" t="3640" r="24668" b="81692"/>
          <a:stretch/>
        </p:blipFill>
        <p:spPr>
          <a:xfrm>
            <a:off x="6641741" y="53777"/>
            <a:ext cx="790072" cy="732603"/>
          </a:xfrm>
          <a:prstGeom prst="rect">
            <a:avLst/>
          </a:prstGeom>
        </p:spPr>
      </p:pic>
      <p:pic>
        <p:nvPicPr>
          <p:cNvPr id="11" name="图片 19">
            <a:extLst>
              <a:ext uri="{FF2B5EF4-FFF2-40B4-BE49-F238E27FC236}">
                <a16:creationId xmlns:a16="http://schemas.microsoft.com/office/drawing/2014/main" xmlns="" id="{4354DC66-BACA-4CB6-ABD7-8F5AC42CC2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7" t="3640" r="24668" b="81692"/>
          <a:stretch/>
        </p:blipFill>
        <p:spPr>
          <a:xfrm>
            <a:off x="1187571" y="672632"/>
            <a:ext cx="790072" cy="732603"/>
          </a:xfrm>
          <a:prstGeom prst="rect">
            <a:avLst/>
          </a:prstGeom>
        </p:spPr>
      </p:pic>
      <p:pic>
        <p:nvPicPr>
          <p:cNvPr id="2" name="7265742862182422068">
            <a:hlinkClick r:id="" action="ppaction://media"/>
            <a:extLst>
              <a:ext uri="{FF2B5EF4-FFF2-40B4-BE49-F238E27FC236}">
                <a16:creationId xmlns:a16="http://schemas.microsoft.com/office/drawing/2014/main" xmlns="" id="{25065950-9C11-4120-EE69-4D0DB41DD6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0405" y="1366556"/>
            <a:ext cx="9762565" cy="5491444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59006" y="148023"/>
            <a:ext cx="9305364" cy="11242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inpin heiti" charset="-122"/>
                <a:ea typeface="inpin heiti" charset="-122"/>
                <a:cs typeface="+mj-cs"/>
              </a:defRPr>
            </a:lvl1pPr>
          </a:lstStyle>
          <a:p>
            <a:pPr algn="ctr"/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ẻ hát và vận động theo bài hát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14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6760DE-F22C-B53C-D9C6-0BB819962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2EF072E-C8B6-9845-D744-BCA0D928BB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015020" cy="6858000"/>
          </a:xfrm>
        </p:spPr>
      </p:pic>
    </p:spTree>
    <p:extLst>
      <p:ext uri="{BB962C8B-B14F-4D97-AF65-F5344CB8AC3E}">
        <p14:creationId xmlns:p14="http://schemas.microsoft.com/office/powerpoint/2010/main" val="926869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airplane"/>
      </p:transition>
    </mc:Choice>
    <mc:Fallback>
      <p:transition spd="slow" advClick="0" advTm="4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6E17E5-2AD0-32AF-9EA1-1032B060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632475D-98BA-0FE5-9E35-8553CC284F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9166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airplane"/>
      </p:transition>
    </mc:Choice>
    <mc:Fallback>
      <p:transition spd="slow" advClick="0" advTm="4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4EA3AA-28FA-7174-D4FE-2668CFC360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E65A9C-BAFB-4BAA-10AD-4F98613E2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F0E694A-4728-B71D-F63F-FEECE0363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077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airplane"/>
      </p:transition>
    </mc:Choice>
    <mc:Fallback>
      <p:transition spd="slow" advClick="0" advTm="4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20892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952FD375-FABE-58F4-8055-3425E99CD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676" y="1337333"/>
            <a:ext cx="8817840" cy="552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84412" y="179209"/>
            <a:ext cx="10515600" cy="11581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inpin heiti" charset="-122"/>
                <a:ea typeface="inpin heiti" charset="-122"/>
                <a:cs typeface="+mj-cs"/>
              </a:defRPr>
            </a:lvl1pPr>
          </a:lstStyle>
          <a:p>
            <a:pPr algn="ctr"/>
            <a:r>
              <a:rPr lang="vi-VN" sz="4000" dirty="0" smtClean="0">
                <a:latin typeface="+mj-lt"/>
              </a:rPr>
              <a:t>Phương pháp, hình thức tổ chức</a:t>
            </a:r>
            <a:endParaRPr lang="en-US" sz="4000" dirty="0" smtClean="0">
              <a:latin typeface="+mj-lt"/>
            </a:endParaRP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36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026920"/>
            <a:ext cx="10515600" cy="2131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endParaRPr lang="vi-VN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99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38CBE61-5CE9-408A-45E1-D373AC2E0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39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B596486-0CF5-7A95-104A-ADCB8D9D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09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6F2EDC-F859-C95A-A4C8-5CD96CD3C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CA692C1-CF35-CF94-A4EC-F60FD1620E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A71949-8EBC-6059-C743-5625720EE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52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F231B2-927E-A6D3-BD83-2304144D1D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3B4AA1E-1C26-3D3E-C302-FED137CE5B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EFCEF01-8DC2-0106-DEC3-6E56F5D25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24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46CEFD-E166-B1E7-EE2B-708C1724DA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3F1C4D4-BCD1-CED8-6B27-3E0A4039C1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0167B50-8938-BDC2-44BF-F9E845058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48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jim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105</Words>
  <Application>Microsoft Office PowerPoint</Application>
  <PresentationFormat>Widescreen</PresentationFormat>
  <Paragraphs>19</Paragraphs>
  <Slides>23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inpin heiti</vt:lpstr>
      <vt:lpstr>Times New Roman</vt:lpstr>
      <vt:lpstr>等线 Light</vt:lpstr>
      <vt:lpstr>Office 主题​​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Đảo Phú Quốc</vt:lpstr>
      <vt:lpstr>Đảo Hoàng Sa</vt:lpstr>
      <vt:lpstr>Đảo Trường Sa</vt:lpstr>
      <vt:lpstr>Đảo Cô Tô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jimo</dc:title>
  <dc:creator>jimo</dc:creator>
  <cp:lastModifiedBy>Administrator</cp:lastModifiedBy>
  <cp:revision>100</cp:revision>
  <dcterms:created xsi:type="dcterms:W3CDTF">2017-09-15T01:01:39Z</dcterms:created>
  <dcterms:modified xsi:type="dcterms:W3CDTF">2022-06-07T13:50:44Z</dcterms:modified>
</cp:coreProperties>
</file>