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08" r:id="rId3"/>
    <p:sldId id="307" r:id="rId4"/>
    <p:sldId id="257" r:id="rId5"/>
    <p:sldId id="310" r:id="rId6"/>
    <p:sldId id="312" r:id="rId7"/>
    <p:sldId id="313" r:id="rId8"/>
    <p:sldId id="314" r:id="rId9"/>
    <p:sldId id="298" r:id="rId10"/>
    <p:sldId id="316" r:id="rId11"/>
    <p:sldId id="317" r:id="rId12"/>
    <p:sldId id="318" r:id="rId13"/>
    <p:sldId id="319" r:id="rId14"/>
    <p:sldId id="320" r:id="rId15"/>
    <p:sldId id="285" r:id="rId16"/>
    <p:sldId id="28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0CBB"/>
    <a:srgbClr val="F226E8"/>
    <a:srgbClr val="4CE329"/>
    <a:srgbClr val="FEF762"/>
    <a:srgbClr val="FEF76E"/>
    <a:srgbClr val="FFF681"/>
    <a:srgbClr val="FFFFA3"/>
    <a:srgbClr val="FFFF8B"/>
    <a:srgbClr val="FFFFC5"/>
    <a:srgbClr val="FFF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2" autoAdjust="0"/>
    <p:restoredTop sz="94660"/>
  </p:normalViewPr>
  <p:slideViewPr>
    <p:cSldViewPr>
      <p:cViewPr varScale="1">
        <p:scale>
          <a:sx n="70" d="100"/>
          <a:sy n="70" d="100"/>
        </p:scale>
        <p:origin x="81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32183-3E51-4B75-B0EA-7C7A4988B5FB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0F337-0BCD-4C44-BAEB-8C4F70E53B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375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56C0-FDC2-43CA-BCC7-26CF8FE585C5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094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00200" y="2819400"/>
            <a:ext cx="59121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vi-VN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HOẠT ĐỘNG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vi-VN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TẠO HÌNH</a:t>
            </a:r>
            <a:endParaRPr lang="en-US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304800" y="3505200"/>
            <a:ext cx="9829800" cy="10676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Xé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mưa</a:t>
            </a:r>
            <a:endParaRPr lang="en-US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79300" y="6457890"/>
            <a:ext cx="248337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vi-VN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2021-2022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9800" y="4572000"/>
            <a:ext cx="528702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(5 – 6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Nguyễn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Thị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Kim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Thanh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ranh xe dan to mau (1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0"/>
            <a:ext cx="48768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ải xuố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457200"/>
            <a:ext cx="701040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249197511748709426477002820251843551035392n_1552018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371600"/>
            <a:ext cx="8077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i="1" dirty="0" smtClean="0">
                <a:solidFill>
                  <a:srgbClr val="7030A0"/>
                </a:solidFill>
              </a:rPr>
              <a:t>* Hướng dẫn cá nhân:</a:t>
            </a:r>
          </a:p>
          <a:p>
            <a:pPr algn="ctr"/>
            <a:r>
              <a:rPr lang="vi-VN" sz="4000" dirty="0" smtClean="0">
                <a:solidFill>
                  <a:srgbClr val="002060"/>
                </a:solidFill>
              </a:rPr>
              <a:t>Cô hỏi trẻ ý tưởng của mình và khuyến khích trẻ sử dụng các nguyên vật liệu mở</a:t>
            </a:r>
            <a:endParaRPr lang="en-US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62200" y="1600200"/>
            <a:ext cx="5606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Trẻ thực hiện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0" y="2590800"/>
            <a:ext cx="6324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 smtClean="0">
                <a:solidFill>
                  <a:srgbClr val="002060"/>
                </a:solidFill>
              </a:rPr>
              <a:t>( Cô bao quát và hướng dẫn trẻ thực hiện ý tưởng của mình)</a:t>
            </a:r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2" name="Trời Nắng Trời Mưa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4495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9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736" y="1752600"/>
            <a:ext cx="839287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60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Trưng bày và nhận xét</a:t>
            </a:r>
          </a:p>
          <a:p>
            <a:pPr algn="ctr"/>
            <a:r>
              <a:rPr lang="vi-VN" sz="60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sản phẩm</a:t>
            </a:r>
            <a:endParaRPr lang="en-US" sz="7200" b="1" cap="none" spc="0" dirty="0">
              <a:ln w="3155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" y="1524000"/>
            <a:ext cx="8153400" cy="4114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 chúc các thầy cô giáo </a:t>
            </a:r>
          </a:p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mạnh khỏe – hạnh phúc</a:t>
            </a:r>
          </a:p>
        </p:txBody>
      </p:sp>
    </p:spTree>
    <p:custDataLst>
      <p:tags r:id="rId1"/>
    </p:custDataLst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533400"/>
            <a:ext cx="35159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I.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Mục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đích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yêu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cầu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1219200"/>
            <a:ext cx="822960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1.Kiến </a:t>
            </a:r>
            <a:r>
              <a:rPr lang="en-US" sz="3200" dirty="0" err="1" smtClean="0">
                <a:solidFill>
                  <a:srgbClr val="FF0000"/>
                </a:solidFill>
              </a:rPr>
              <a:t>thức</a:t>
            </a:r>
            <a:r>
              <a:rPr lang="en-US" sz="3200" dirty="0" smtClean="0">
                <a:solidFill>
                  <a:srgbClr val="FF0000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vi-VN" sz="2800" dirty="0" smtClean="0">
                <a:solidFill>
                  <a:srgbClr val="0070C0"/>
                </a:solidFill>
              </a:rPr>
              <a:t>Trẻ biết về một số hiện tượng thời tiết qua hoạt động.</a:t>
            </a:r>
            <a:endParaRPr lang="en-US" sz="2800" dirty="0" smtClean="0">
              <a:solidFill>
                <a:srgbClr val="0070C0"/>
              </a:solidFill>
            </a:endParaRPr>
          </a:p>
          <a:p>
            <a:r>
              <a:rPr lang="en-US" sz="3200" dirty="0" smtClean="0">
                <a:solidFill>
                  <a:srgbClr val="FF0000"/>
                </a:solidFill>
              </a:rPr>
              <a:t>2.Kỹ </a:t>
            </a:r>
            <a:r>
              <a:rPr lang="en-US" sz="3200" dirty="0" err="1" smtClean="0">
                <a:solidFill>
                  <a:srgbClr val="FF0000"/>
                </a:solidFill>
              </a:rPr>
              <a:t>năng</a:t>
            </a:r>
            <a:r>
              <a:rPr lang="en-US" sz="32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vi-VN" sz="2800" dirty="0" smtClean="0">
                <a:solidFill>
                  <a:srgbClr val="0070C0"/>
                </a:solidFill>
              </a:rPr>
              <a:t>- Trẻ sử dụng những kỹ năng xé dán đã học để tạo nên một bức tranh về mưa</a:t>
            </a:r>
          </a:p>
          <a:p>
            <a:r>
              <a:rPr lang="vi-VN" sz="2800" dirty="0" smtClean="0">
                <a:solidFill>
                  <a:srgbClr val="0070C0"/>
                </a:solidFill>
              </a:rPr>
              <a:t>- Trẻ sử dụng thêm các nguyên liệu khác để trang trí.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3.Thái </a:t>
            </a:r>
            <a:r>
              <a:rPr lang="en-US" sz="3200" dirty="0" err="1" smtClean="0">
                <a:solidFill>
                  <a:srgbClr val="FF0000"/>
                </a:solidFill>
              </a:rPr>
              <a:t>độ</a:t>
            </a:r>
            <a:r>
              <a:rPr lang="en-US" sz="32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có</a:t>
            </a:r>
            <a:r>
              <a:rPr lang="en-US" sz="2800" dirty="0" smtClean="0">
                <a:solidFill>
                  <a:srgbClr val="0070C0"/>
                </a:solidFill>
              </a:rPr>
              <a:t> ý </a:t>
            </a:r>
            <a:r>
              <a:rPr lang="en-US" sz="2800" dirty="0" err="1" smtClean="0">
                <a:solidFill>
                  <a:srgbClr val="0070C0"/>
                </a:solidFill>
              </a:rPr>
              <a:t>thức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hoàn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thành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sản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phẩm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của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mình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  <a:endParaRPr lang="en-US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24050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II.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Chuẩn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bị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400" y="733246"/>
            <a:ext cx="708660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1.Đồ </a:t>
            </a:r>
            <a:r>
              <a:rPr lang="en-US" sz="3600" dirty="0" err="1" smtClean="0">
                <a:solidFill>
                  <a:srgbClr val="FF0000"/>
                </a:solidFill>
              </a:rPr>
              <a:t>dùng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của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cô</a:t>
            </a:r>
            <a:r>
              <a:rPr lang="en-US" sz="3600" dirty="0" smtClean="0">
                <a:solidFill>
                  <a:srgbClr val="FF0000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en-US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3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endParaRPr lang="en-US" sz="3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solidFill>
                  <a:srgbClr val="FF0000"/>
                </a:solidFill>
              </a:rPr>
              <a:t>2.Đồ </a:t>
            </a:r>
            <a:r>
              <a:rPr lang="en-US" sz="3600" dirty="0" err="1" smtClean="0">
                <a:solidFill>
                  <a:srgbClr val="FF0000"/>
                </a:solidFill>
              </a:rPr>
              <a:t>dùng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của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vi-VN" sz="3200" dirty="0" smtClean="0">
                <a:solidFill>
                  <a:srgbClr val="7030A0"/>
                </a:solidFill>
                <a:latin typeface="+mj-lt"/>
              </a:rPr>
              <a:t>- </a:t>
            </a:r>
            <a:r>
              <a:rPr lang="en-US" sz="3200" dirty="0" smtClean="0">
                <a:solidFill>
                  <a:srgbClr val="7030A0"/>
                </a:solidFill>
                <a:latin typeface="+mj-lt"/>
              </a:rPr>
              <a:t>G</a:t>
            </a:r>
            <a:r>
              <a:rPr lang="vi-VN" sz="3200" dirty="0" smtClean="0">
                <a:solidFill>
                  <a:srgbClr val="7030A0"/>
                </a:solidFill>
                <a:latin typeface="+mj-lt"/>
              </a:rPr>
              <a:t>iấy A4, giấy màu, giấy báo, hồ dán, khăn lau...</a:t>
            </a:r>
          </a:p>
          <a:p>
            <a:r>
              <a:rPr lang="vi-VN" sz="3200" dirty="0" smtClean="0">
                <a:solidFill>
                  <a:srgbClr val="7030A0"/>
                </a:solidFill>
                <a:latin typeface="+mj-lt"/>
              </a:rPr>
              <a:t>- Que chỉ, bảng tương tác</a:t>
            </a:r>
            <a:endParaRPr lang="vi-VN" sz="3200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524000"/>
            <a:ext cx="8839200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en-US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</a:t>
            </a:r>
            <a:r>
              <a:rPr lang="en-US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endParaRPr lang="en-US" sz="4800" b="1" cap="none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vận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theo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nhạc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</a:p>
          <a:p>
            <a:pPr algn="ctr"/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“Cho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tôi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đi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làm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mưa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với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</p:txBody>
      </p:sp>
      <p:pic>
        <p:nvPicPr>
          <p:cNvPr id="3" name="cho toi di lam mua voi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39821" y="5181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600200"/>
            <a:ext cx="7010399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6000" dirty="0" smtClean="0">
                <a:solidFill>
                  <a:srgbClr val="C40CBB"/>
                </a:solidFill>
                <a:latin typeface="Times New Roman" pitchFamily="18" charset="0"/>
                <a:cs typeface="Times New Roman" pitchFamily="18" charset="0"/>
              </a:rPr>
              <a:t>Trò chuyện về mưa: mưa nhỏ, mưa to, bầu trời khi mưa</a:t>
            </a:r>
            <a:r>
              <a:rPr lang="vi-VN" sz="6000" dirty="0" smtClean="0"/>
              <a:t>.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2600" y="5486400"/>
            <a:ext cx="594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endParaRPr lang="en-US" sz="7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inh-anh-con-mua-mua-he_04480026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304800"/>
            <a:ext cx="76962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124200" y="5534561"/>
            <a:ext cx="33922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8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to</a:t>
            </a:r>
            <a:endParaRPr lang="en-US" sz="8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on-mua-mong-cho-da-den-19734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113" y="609600"/>
            <a:ext cx="7693087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548640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Bầu</a:t>
            </a:r>
            <a:r>
              <a:rPr lang="en-US" sz="6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6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6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endParaRPr lang="en-US" sz="6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tải xuống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304800"/>
            <a:ext cx="8382000" cy="5257800"/>
          </a:xfrm>
          <a:prstGeom prst="rect">
            <a:avLst/>
          </a:prstGeom>
        </p:spPr>
      </p:pic>
      <p:pic>
        <p:nvPicPr>
          <p:cNvPr id="7" name="Picture 6" descr="tải xuống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304800"/>
            <a:ext cx="838200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431" y="381000"/>
            <a:ext cx="91005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2</a:t>
            </a:r>
            <a:r>
              <a:rPr lang="vi-VN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, Phương pháp, hình thức tổ chức: </a:t>
            </a:r>
            <a:endParaRPr lang="en-US" sz="4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2600" y="1447800"/>
            <a:ext cx="6477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i="1" dirty="0" smtClean="0">
                <a:solidFill>
                  <a:srgbClr val="7030A0"/>
                </a:solidFill>
              </a:rPr>
              <a:t>*  </a:t>
            </a:r>
            <a:r>
              <a:rPr lang="vi-VN" sz="4000" b="1" i="1" dirty="0" smtClean="0">
                <a:solidFill>
                  <a:srgbClr val="7030A0"/>
                </a:solidFill>
              </a:rPr>
              <a:t>Hướng dẫn tập thể:</a:t>
            </a:r>
            <a:endParaRPr lang="vi-VN" sz="3600" b="1" i="1" dirty="0" smtClean="0">
              <a:solidFill>
                <a:srgbClr val="7030A0"/>
              </a:solidFill>
            </a:endParaRPr>
          </a:p>
          <a:p>
            <a:r>
              <a:rPr lang="vi-VN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 cho trẻ quan sát một số bức tranh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xé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endParaRPr lang="en-US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Kết thúc"/>
  <p:tag name="ISPRING_SLIDE_INDENT_LEVEL" val="0"/>
  <p:tag name="ISPRING_CUSTOM_TIMING_USED" val="1"/>
  <p:tag name="ISPRING_SLIDE_ID_2" val="{AA3DF37E-DFAB-4EEA-AF09-C5C2D8C1BAD7}"/>
  <p:tag name="GENSWF_ADVANCE_TIME" val="60.00"/>
  <p:tag name="ISPRING_PRESENTER_ID" val="{066F62F8-C8F1-492F-BAB7-17AEDC8AFDB5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</TotalTime>
  <Words>313</Words>
  <Application>Microsoft Office PowerPoint</Application>
  <PresentationFormat>On-screen Show (4:3)</PresentationFormat>
  <Paragraphs>42</Paragraphs>
  <Slides>16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115</cp:revision>
  <dcterms:created xsi:type="dcterms:W3CDTF">2018-01-10T11:15:30Z</dcterms:created>
  <dcterms:modified xsi:type="dcterms:W3CDTF">2022-06-11T04:49:45Z</dcterms:modified>
</cp:coreProperties>
</file>