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60" r:id="rId4"/>
    <p:sldMasterId id="2147483672" r:id="rId5"/>
    <p:sldMasterId id="2147483684" r:id="rId6"/>
    <p:sldMasterId id="2147483696" r:id="rId7"/>
  </p:sldMasterIdLst>
  <p:notesMasterIdLst>
    <p:notesMasterId r:id="rId33"/>
  </p:notesMasterIdLst>
  <p:sldIdLst>
    <p:sldId id="282" r:id="rId8"/>
    <p:sldId id="278" r:id="rId9"/>
    <p:sldId id="289" r:id="rId10"/>
    <p:sldId id="311" r:id="rId11"/>
    <p:sldId id="265" r:id="rId12"/>
    <p:sldId id="267" r:id="rId13"/>
    <p:sldId id="310" r:id="rId14"/>
    <p:sldId id="309" r:id="rId15"/>
    <p:sldId id="320" r:id="rId16"/>
    <p:sldId id="322" r:id="rId17"/>
    <p:sldId id="332" r:id="rId18"/>
    <p:sldId id="323" r:id="rId19"/>
    <p:sldId id="321" r:id="rId20"/>
    <p:sldId id="325" r:id="rId21"/>
    <p:sldId id="326" r:id="rId22"/>
    <p:sldId id="324" r:id="rId23"/>
    <p:sldId id="314" r:id="rId24"/>
    <p:sldId id="319" r:id="rId25"/>
    <p:sldId id="333" r:id="rId26"/>
    <p:sldId id="334" r:id="rId27"/>
    <p:sldId id="295" r:id="rId28"/>
    <p:sldId id="329" r:id="rId29"/>
    <p:sldId id="335" r:id="rId30"/>
    <p:sldId id="315" r:id="rId31"/>
    <p:sldId id="288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C2EF"/>
    <a:srgbClr val="FF99FF"/>
    <a:srgbClr val="2D4913"/>
    <a:srgbClr val="4B7C20"/>
    <a:srgbClr val="5A8E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94660"/>
  </p:normalViewPr>
  <p:slideViewPr>
    <p:cSldViewPr snapToGrid="0" snapToObjects="1">
      <p:cViewPr>
        <p:scale>
          <a:sx n="60" d="100"/>
          <a:sy n="60" d="100"/>
        </p:scale>
        <p:origin x="-183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4.xml"/><Relationship Id="rId34" Type="http://schemas.openxmlformats.org/officeDocument/2006/relationships/tags" Target="tags/tag1.xml"/><Relationship Id="rId7" Type="http://schemas.openxmlformats.org/officeDocument/2006/relationships/slideMaster" Target="slideMasters/slideMaster5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FDAAB-9DFD-4E72-9703-763E5F3F1EA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CEEAF-AC45-4B05-B1E5-DCC41539D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84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7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05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7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95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4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396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05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85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05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3961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2D1E-7296-4BB3-9B2D-E6254A11B834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29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36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23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5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9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E93B5-0DBD-49C1-81AA-DED16A07F07C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AE09B-F933-4716-A321-0BE2A947C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2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D480D-A1AF-46AD-8126-EC85FA1F9860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0C34-4BA4-4C68-B897-9B262F464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04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5F78-64D7-4CC0-A3CA-0B236FB3CAF9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1C089-EB35-4E0A-85DA-3DB45B27F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90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9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37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8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899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63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35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54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96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C651-34CB-4E37-AB64-FBCEB466AAC5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61340-7368-4CBB-B3C6-01C3BCE13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70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226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34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00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48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456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277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35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81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8236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77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BDE03-A880-43E4-920E-EDD178FD158B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4B57-9675-48C5-BECA-1E3CABF42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3965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668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010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0916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37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89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6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4228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74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255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13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5BA7F-30B6-4EA2-A6F8-82991EA54A7F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24B9-B8E0-4016-8D2F-01C8161FC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626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45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1274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4274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00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887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072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3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842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4687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5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CA5F9-37E6-4707-A828-596AE2C16F8A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407E-B60B-4213-B71D-6B64DA7272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161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945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593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236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542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09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9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7DE54-2F25-44A5-9F71-D053043CBC8A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530C7-B6B2-4A98-B7A7-A5DBC04E3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7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A538-B9B7-422A-B9F0-85E9BE84E3E8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7B8BC-F202-45CB-B6EC-CF67A5DF0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79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58E66-2B85-461F-906C-8D83B2237A4B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D6462-4212-428A-BB3D-57F059E07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6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B1E0D-05A1-4568-8B19-312D894B3222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F63F2-6CAD-47C4-9D85-1FFBF9092A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7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59F84D-999E-442C-85C2-5C6086DC0C4C}" type="datetimeFigureOut">
              <a:rPr lang="en-US"/>
              <a:pPr>
                <a:defRPr/>
              </a:pPr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249948-9ABE-44C9-9E99-858E2F1677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2B5C23EB-0684-44E9-9E7C-2DD1652353A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CFEE850-465E-4148-BC64-FB6D96CDEB9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034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9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B92A9A10-727E-4E91-9EA6-AD22CDFF1DD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2CE7A1C4-BEF2-4BDF-97B3-C83DF7D4BACC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008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658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32.png"/><Relationship Id="rId2" Type="http://schemas.microsoft.com/office/2007/relationships/media" Target="../media/media6.mp4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5.xml"/><Relationship Id="rId5" Type="http://schemas.openxmlformats.org/officeDocument/2006/relationships/image" Target="../media/image27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6.xml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38.png"/><Relationship Id="rId2" Type="http://schemas.microsoft.com/office/2007/relationships/media" Target="../media/media7.mp4"/><Relationship Id="rId1" Type="http://schemas.openxmlformats.org/officeDocument/2006/relationships/tags" Target="../tags/tag18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27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video" Target="../media/media1.mp4"/><Relationship Id="rId7" Type="http://schemas.openxmlformats.org/officeDocument/2006/relationships/image" Target="../media/image6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7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4.xml"/><Relationship Id="rId5" Type="http://schemas.openxmlformats.org/officeDocument/2006/relationships/image" Target="../media/image27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7" Type="http://schemas.openxmlformats.org/officeDocument/2006/relationships/image" Target="../media/image44.png"/><Relationship Id="rId2" Type="http://schemas.microsoft.com/office/2007/relationships/media" Target="../media/media8.mp4"/><Relationship Id="rId1" Type="http://schemas.openxmlformats.org/officeDocument/2006/relationships/tags" Target="../tags/tag25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../media/media9.m4a"/><Relationship Id="rId7" Type="http://schemas.openxmlformats.org/officeDocument/2006/relationships/image" Target="../media/image46.png"/><Relationship Id="rId2" Type="http://schemas.microsoft.com/office/2007/relationships/media" Target="../media/media9.m4a"/><Relationship Id="rId1" Type="http://schemas.openxmlformats.org/officeDocument/2006/relationships/tags" Target="../tags/tag26.xml"/><Relationship Id="rId6" Type="http://schemas.openxmlformats.org/officeDocument/2006/relationships/image" Target="../media/image45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../media/media2.mp4"/><Relationship Id="rId7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2.png"/><Relationship Id="rId2" Type="http://schemas.microsoft.com/office/2007/relationships/media" Target="../media/media3.mp4"/><Relationship Id="rId1" Type="http://schemas.openxmlformats.org/officeDocument/2006/relationships/tags" Target="../tags/tag5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image" Target="../media/image20.png"/><Relationship Id="rId3" Type="http://schemas.openxmlformats.org/officeDocument/2006/relationships/notesSlide" Target="../notesSlides/notesSlide7.xml"/><Relationship Id="rId7" Type="http://schemas.openxmlformats.org/officeDocument/2006/relationships/audio" Target="../media/audio4.wav"/><Relationship Id="rId12" Type="http://schemas.openxmlformats.org/officeDocument/2006/relationships/image" Target="../media/image19.jpe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8.xml"/><Relationship Id="rId6" Type="http://schemas.openxmlformats.org/officeDocument/2006/relationships/audio" Target="../media/audio3.wav"/><Relationship Id="rId11" Type="http://schemas.openxmlformats.org/officeDocument/2006/relationships/image" Target="../media/image18.jpeg"/><Relationship Id="rId5" Type="http://schemas.openxmlformats.org/officeDocument/2006/relationships/audio" Target="../media/audio2.wav"/><Relationship Id="rId15" Type="http://schemas.openxmlformats.org/officeDocument/2006/relationships/image" Target="../media/image22.png"/><Relationship Id="rId10" Type="http://schemas.openxmlformats.org/officeDocument/2006/relationships/image" Target="../media/image17.jpeg"/><Relationship Id="rId4" Type="http://schemas.openxmlformats.org/officeDocument/2006/relationships/audio" Target="../media/audio1.wav"/><Relationship Id="rId9" Type="http://schemas.openxmlformats.org/officeDocument/2006/relationships/audio" Target="../media/audio6.wav"/><Relationship Id="rId1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23.png"/><Relationship Id="rId2" Type="http://schemas.microsoft.com/office/2007/relationships/media" Target="../media/media4.mp4"/><Relationship Id="rId1" Type="http://schemas.openxmlformats.org/officeDocument/2006/relationships/tags" Target="../tags/tag9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25.png"/><Relationship Id="rId2" Type="http://schemas.microsoft.com/office/2007/relationships/media" Target="../media/media5.mp4"/><Relationship Id="rId1" Type="http://schemas.openxmlformats.org/officeDocument/2006/relationships/tags" Target="../tags/tag10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1462" y="3871280"/>
            <a:ext cx="8504779" cy="2015837"/>
          </a:xfrm>
        </p:spPr>
        <p:txBody>
          <a:bodyPr/>
          <a:lstStyle/>
          <a:p>
            <a:pPr algn="l"/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    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vi 5,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: 2021 - 2022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12276" y="2244435"/>
            <a:ext cx="6213631" cy="8540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GIẢNG ELEARNING</a:t>
            </a:r>
            <a:b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VỚI TOÁN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br>
              <a:rPr lang="en-US" sz="1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LOGO_final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341" y="924091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9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3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653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164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nh-nen-powerpoint-chuyen-dong-2.jpg"/>
          <p:cNvPicPr>
            <a:picLocks noChangeAspect="1"/>
          </p:cNvPicPr>
          <p:nvPr/>
        </p:nvPicPr>
        <p:blipFill>
          <a:blip r:embed="rId4"/>
          <a:srcRect b="244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4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92" y="1559472"/>
            <a:ext cx="15319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414" y="1527941"/>
            <a:ext cx="15319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456" y="3193832"/>
            <a:ext cx="15319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862" y="4327635"/>
            <a:ext cx="15319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 bwMode="auto">
          <a:xfrm>
            <a:off x="4247225" y="228600"/>
            <a:ext cx="914400" cy="1371600"/>
          </a:xfrm>
          <a:prstGeom prst="ellipse">
            <a:avLst/>
          </a:prstGeom>
          <a:gradFill rotWithShape="1">
            <a:gsLst>
              <a:gs pos="0">
                <a:srgbClr val="333399">
                  <a:tint val="50000"/>
                  <a:satMod val="300000"/>
                </a:srgbClr>
              </a:gs>
              <a:gs pos="35000">
                <a:srgbClr val="333399">
                  <a:tint val="37000"/>
                  <a:satMod val="300000"/>
                </a:srgbClr>
              </a:gs>
              <a:gs pos="100000">
                <a:srgbClr val="33339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33399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92" y="4327635"/>
            <a:ext cx="15303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851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video-1648122171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14287"/>
            <a:ext cx="9144001" cy="6851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419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41509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3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56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3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2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nh-nen-powerpoint-1-600x45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5" t="11581" r="11864" b="22881"/>
          <a:stretch>
            <a:fillRect/>
          </a:stretch>
        </p:blipFill>
        <p:spPr bwMode="auto">
          <a:xfrm>
            <a:off x="0" y="0"/>
            <a:ext cx="9144000" cy="6829098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151" y="4969750"/>
            <a:ext cx="2010951" cy="149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8949" y="4969748"/>
            <a:ext cx="2010951" cy="149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94045" y="3294777"/>
            <a:ext cx="2010951" cy="149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151" y="2155016"/>
            <a:ext cx="2010951" cy="149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 bwMode="auto">
          <a:xfrm>
            <a:off x="4436312" y="420582"/>
            <a:ext cx="914400" cy="1371600"/>
          </a:xfrm>
          <a:prstGeom prst="ellipse">
            <a:avLst/>
          </a:prstGeom>
          <a:gradFill rotWithShape="1">
            <a:gsLst>
              <a:gs pos="0">
                <a:srgbClr val="333399">
                  <a:tint val="50000"/>
                  <a:satMod val="300000"/>
                </a:srgbClr>
              </a:gs>
              <a:gs pos="35000">
                <a:srgbClr val="333399">
                  <a:tint val="37000"/>
                  <a:satMod val="300000"/>
                </a:srgbClr>
              </a:gs>
              <a:gs pos="100000">
                <a:srgbClr val="33339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33399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8950" y="2155384"/>
            <a:ext cx="2008866" cy="149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708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2365" y="808245"/>
            <a:ext cx="269176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III, CỦNG CỐ</a:t>
            </a:r>
          </a:p>
          <a:p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4 toá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32" y="1718278"/>
            <a:ext cx="8939342" cy="4966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150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4913" y="3581133"/>
            <a:ext cx="7408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TC 1: </a:t>
            </a:r>
            <a:r>
              <a:rPr lang="en-US" sz="4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4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endParaRPr lang="en-US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354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754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C2EF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764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3099" y="225188"/>
            <a:ext cx="214248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I, ỔN ĐỊNH</a:t>
            </a:r>
          </a:p>
        </p:txBody>
      </p:sp>
      <p:pic>
        <p:nvPicPr>
          <p:cNvPr id="2" name="1 toá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219195"/>
            <a:ext cx="9069912" cy="54969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798" y="1219195"/>
            <a:ext cx="108585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158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554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0149" y="3581133"/>
            <a:ext cx="7408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TC 2: NỐI HÌNH</a:t>
            </a:r>
            <a:endParaRPr lang="en-US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629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3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51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945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2365" y="808245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KẾT THÚC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5 toá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360" y="1734207"/>
            <a:ext cx="8888304" cy="49379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06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à Nội 25.m4a">
            <a:hlinkClick r:id="" action="ppaction://media"/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20782"/>
            <a:ext cx="9150927" cy="683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33" y="2362200"/>
            <a:ext cx="7523163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Hà Nội 25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56144" y="5863421"/>
            <a:ext cx="609600" cy="4810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222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1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ÀU HOA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2662" y="207817"/>
            <a:ext cx="8722974" cy="649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62" y="207817"/>
            <a:ext cx="1086504" cy="987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96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9304" y="581846"/>
            <a:ext cx="28745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II, TIẾN HÀNH</a:t>
            </a:r>
          </a:p>
          <a:p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đếm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2 toá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507" y="1765557"/>
            <a:ext cx="8960133" cy="4977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057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y\Desktop\BGTT\8, toán số 3\ANH\lotus-flower-vietnam-1600x761px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80"/>
          <a:stretch/>
        </p:blipFill>
        <p:spPr bwMode="auto">
          <a:xfrm>
            <a:off x="0" y="-1"/>
            <a:ext cx="912617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1" y="92078"/>
            <a:ext cx="1086504" cy="987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697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5766"/>
            <a:ext cx="9112462" cy="684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52" y="152397"/>
            <a:ext cx="1086504" cy="987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189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553200" y="0"/>
            <a:ext cx="2438400" cy="1600200"/>
            <a:chOff x="0" y="3168"/>
            <a:chExt cx="1728" cy="1008"/>
          </a:xfrm>
        </p:grpSpPr>
        <p:sp>
          <p:nvSpPr>
            <p:cNvPr id="88069" name="AutoShape 5"/>
            <p:cNvSpPr>
              <a:spLocks noChangeArrowheads="1"/>
            </p:cNvSpPr>
            <p:nvPr/>
          </p:nvSpPr>
          <p:spPr bwMode="auto">
            <a:xfrm>
              <a:off x="0" y="3168"/>
              <a:ext cx="1728" cy="1008"/>
            </a:xfrm>
            <a:prstGeom prst="irregularSeal2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38100" cmpd="dbl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807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36" y="3504"/>
              <a:ext cx="954" cy="4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3600" b="1" kern="10">
                  <a:ln w="9525">
                    <a:solidFill>
                      <a:srgbClr val="0033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  <p:sp>
        <p:nvSpPr>
          <p:cNvPr id="88071" name="WordArt 7"/>
          <p:cNvSpPr>
            <a:spLocks noChangeArrowheads="1" noChangeShapeType="1" noTextEdit="1"/>
          </p:cNvSpPr>
          <p:nvPr/>
        </p:nvSpPr>
        <p:spPr bwMode="auto">
          <a:xfrm>
            <a:off x="7772400" y="45720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prstClr val="white"/>
                </a:solidFill>
                <a:latin typeface="Arial Black"/>
              </a:rPr>
              <a:t>01</a:t>
            </a:r>
          </a:p>
        </p:txBody>
      </p:sp>
      <p:sp>
        <p:nvSpPr>
          <p:cNvPr id="88072" name="WordArt 8"/>
          <p:cNvSpPr>
            <a:spLocks noChangeArrowheads="1" noChangeShapeType="1" noTextEdit="1"/>
          </p:cNvSpPr>
          <p:nvPr/>
        </p:nvSpPr>
        <p:spPr bwMode="auto">
          <a:xfrm>
            <a:off x="7772400" y="45720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prstClr val="white"/>
                </a:solidFill>
                <a:latin typeface="Arial Black"/>
              </a:rPr>
              <a:t>02</a:t>
            </a:r>
          </a:p>
        </p:txBody>
      </p:sp>
      <p:sp>
        <p:nvSpPr>
          <p:cNvPr id="88073" name="WordArt 9"/>
          <p:cNvSpPr>
            <a:spLocks noChangeArrowheads="1" noChangeShapeType="1" noTextEdit="1"/>
          </p:cNvSpPr>
          <p:nvPr/>
        </p:nvSpPr>
        <p:spPr bwMode="auto">
          <a:xfrm>
            <a:off x="7772400" y="45720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prstClr val="white"/>
                </a:solidFill>
                <a:latin typeface="Arial Black"/>
              </a:rPr>
              <a:t>04</a:t>
            </a:r>
          </a:p>
        </p:txBody>
      </p:sp>
      <p:sp>
        <p:nvSpPr>
          <p:cNvPr id="88074" name="WordArt 10"/>
          <p:cNvSpPr>
            <a:spLocks noChangeArrowheads="1" noChangeShapeType="1" noTextEdit="1"/>
          </p:cNvSpPr>
          <p:nvPr/>
        </p:nvSpPr>
        <p:spPr bwMode="auto">
          <a:xfrm>
            <a:off x="7696200" y="45720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prstClr val="white"/>
                </a:solidFill>
                <a:latin typeface="Arial Black"/>
              </a:rPr>
              <a:t>03</a:t>
            </a:r>
          </a:p>
        </p:txBody>
      </p:sp>
      <p:sp>
        <p:nvSpPr>
          <p:cNvPr id="88075" name="AutoShape 11"/>
          <p:cNvSpPr>
            <a:spLocks noChangeArrowheads="1"/>
          </p:cNvSpPr>
          <p:nvPr/>
        </p:nvSpPr>
        <p:spPr bwMode="auto">
          <a:xfrm>
            <a:off x="7010400" y="304800"/>
            <a:ext cx="1524000" cy="990600"/>
          </a:xfrm>
          <a:prstGeom prst="octagon">
            <a:avLst>
              <a:gd name="adj" fmla="val 29287"/>
            </a:avLst>
          </a:prstGeom>
          <a:noFill/>
          <a:ln w="57150" cmpd="thinThick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076" name="WordArt 12"/>
          <p:cNvSpPr>
            <a:spLocks noChangeArrowheads="1" noChangeShapeType="1" noTextEdit="1"/>
          </p:cNvSpPr>
          <p:nvPr/>
        </p:nvSpPr>
        <p:spPr bwMode="auto">
          <a:xfrm>
            <a:off x="7772400" y="45720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prstClr val="white"/>
                </a:solidFill>
                <a:latin typeface="Arial Black"/>
              </a:rPr>
              <a:t>05</a:t>
            </a:r>
          </a:p>
        </p:txBody>
      </p:sp>
      <p:pic>
        <p:nvPicPr>
          <p:cNvPr id="88079" name="Picture 15" descr="ao k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58910" y="1718439"/>
            <a:ext cx="2504090" cy="19076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8080" name="Picture 16" descr="3 a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29447" y="1718440"/>
            <a:ext cx="2745828" cy="19076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8093" name="Picture 29" descr="vay image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71139" y="4267589"/>
            <a:ext cx="2373519" cy="23622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88101" name="Text Box 37"/>
          <p:cNvSpPr txBox="1">
            <a:spLocks noChangeArrowheads="1"/>
          </p:cNvSpPr>
          <p:nvPr/>
        </p:nvSpPr>
        <p:spPr bwMode="auto">
          <a:xfrm>
            <a:off x="457200" y="783026"/>
            <a:ext cx="434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7" descr="1798643_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423744" y="4267200"/>
            <a:ext cx="2362200" cy="23622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9" name="Picture 18" descr="a9fc377d432ccfdb7cfe5a9e526e8428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96608" y="4267199"/>
            <a:ext cx="2282488" cy="2362201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914399" y="0"/>
            <a:ext cx="48715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Ai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1" name="Picture 20" descr="THUN-3MAU-1000x1000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57200" y="1718439"/>
            <a:ext cx="2299138" cy="190763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4438106"/>
      </p:ext>
    </p:extLst>
  </p:cSld>
  <p:clrMapOvr>
    <a:masterClrMapping/>
  </p:clrMapOvr>
  <p:transition>
    <p:sndAc>
      <p:stSnd>
        <p:snd r:embed="rId4" name="nhacnen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8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3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3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3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3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ua 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7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8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3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" dur="3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3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3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8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8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88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9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8071" grpId="0" animBg="1"/>
      <p:bldP spid="88072" grpId="0" animBg="1"/>
      <p:bldP spid="88073" grpId="0" animBg="1"/>
      <p:bldP spid="88074" grpId="0" animBg="1"/>
      <p:bldP spid="88075" grpId="0" animBg="1"/>
      <p:bldP spid="88075" grpId="1" animBg="1"/>
      <p:bldP spid="880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932704" y="455428"/>
            <a:ext cx="6566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Gộp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tượng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phạm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vi 5</a:t>
            </a:r>
            <a:endParaRPr lang="en-US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toá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1894" y="1828543"/>
            <a:ext cx="8844455" cy="49135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298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ideo-1648122180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14287"/>
            <a:ext cx="9217579" cy="68278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02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FIRST_PUBLISH" val="1"/>
  <p:tag name="FLASHSPRING_ZOOM_TAG" val="55"/>
  <p:tag name="ISPRING_SCORM_RATE_SLIDES" val="0"/>
  <p:tag name="ISPRING_SCORM_PASSING_SCORE" val="80.000000"/>
  <p:tag name="ISPRING_ULTRA_SCORM_COURSE_ID" val="3DB7991E-D7A5-4C1B-A061-5E749288B902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GO4sV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juLFQnHOUoTgFAAA5FwAAJwAAAHVuaXZlcnNhbC9mbGFzaF9wdWJsaXNoaW5nX3NldHRpbmdzLnhtbNVYW2/jRBR+z68YGe3jJumVbZWk6iVpo+ZGY8SuEKom9jQeao+99rht9gmpT2iFliJe0KpiS7UgoBWg3ReSBx5c8T/ML+GMnaRJk7Y2JdXuQ9N4fM53LnPm8xdnlg4MHe0R26Emy0pTybSECFNMlbJmVvpYLjx8JCGHY6Zi3WQkKzFTQku5RMZyGzp1tDrhHEwdBDDMWbR4VtI4txZTqf39/SR1LFvcNXWXA76TVEwjZdnEIYwTO2XpuAX/eMsijtRFiAAAf4bJum65RAKhTIhUNlVXJ4iqkDmjoiisF3TsaFIqNGtgZbdpmy5TV03dtJHdbGSlD2bSMwuzUz2bEGqNGoSJnjg5WBTLfBGrKhVZYL1OnxGkEdrUIN2p6VkJ7VOVa1lpJj0tcMA+NYoToIfFY4GzakIXGO8GMAjHKuY4vAwjcnLAnd5CuKS2GDaoIsMdJDqQldbk7XqpuJbfrlTlfH17Qy6XwhxiOMn5x3IMJ7kol/Jx7KPC17by9XxFzm9trxSrMT2iJ3Xpky8vF0sxfT7Jr9SLctxIleVyXJfaRrUSzWe1Wq4tV57ESm3jSS2/VSpWNrflarUkF2uXXjC8Q7OXSQ0PZwaG2HRthTiXw9o71DXN5OaVmXUIB1LRsd0kslmgcGZ2sO4QCX1ukeZHLtYpb8E5SgP37BJiLTsWUfiWOCNZidsukS7hQkBIDYJdnsD0XP8ELswOVZ8Kww9UNj7RDJCKhVmrZDbvPfu5+X720/PzN6c/Ls0M5hwrGhANbFiQWyY1uNQz2zHZEJuIa9QwdbVfETEaRK1ggwwQaH2XsgJYTkloB6ZIh1qrFmGojhmQNuVQv9IHcNyGwykPyLrQtV62KdYR4MFThaByfaQfioZtKNIZXO+2XhClkvt0XaNI0bz2Z2FDwtXrrPMGpnoUQ9nGrIn2SSOSMfU7hy5y/M55FPMVv33CkOK9QYbrd44Y4tRv/2Uh7ndeK6jht09hyfbOmIYa3quWWP8V6X77J4YOiAG3RGqKcIXKvT/hYlfz3rLmUvTglgZRKNJM7xXE0uBTA6gfXHRxBLAQ4u/f/c5LBYApsv3OMYVvfucF7QYfzI7BRzJ25D0R4JSjpy4WMADst8+hBbYZwIsgD8LnQ7Gyln/8AHETYXUPM4XED8Yh9/MJhgnbH4Q5DDeTId37hcFedr6HWr0zsatgeHHknfasBzvw1KXPwKOtIEencBCGckrebVsN761Y77wIKr7PfR2MDI0YV9udtlURo9r0278B/sRiXbu3t+/qxVFwoURJLn71ARUEGw1T9t2YDRRH+XCIW2KQE2T7ZUBR3cJttwX9Ds/OaCCoP2Sm7njBypv/VpHinShjQnCNmEEqP4tK/kAMPF7zoMTnTIsUKj01PTM7N//ho4XFZOqfL358eKNTVxbVdExZTxetXitxo3ldEbq3OF0rdyP7xU3zBukb2XOMyozse1UGR3YcEcO3eN4giW/xvEEYj/gWTNsAqUXUkUkY/7uqK+lGFU8mJdTYeHEWiMh3VZttAvUIKoTTjbh3ZqBdQUbGYpTjWvI7X8Fz6ioCFwe/FQWgHKgpPSrv9WRkFFsQ9i0hyE5oRHUYi4EvvvY731TWkXccxXpzw/u2sv7/48oD7Bu9VMH/x8HjErbsnItH03PUBHn8ElSJ4Pr3gqmvO5+TJPmJkd+90NCdfyOGPDYZGpIvqQemaWIT+F7w/ST7/C51Lbzqv6MaeinVf9Ez/KZV3DEoowb0Ugj0/uvZ3NxsOpMafyuRALTh1925xL9QSwMEFAACAAgAY7ixUAl1Q5nzAgAAhAoAACEAAAB1bml2ZXJzYWwvZmxhc2hfc2tpbl9zZXR0aW5ncy54bWyVVlFv2jAQft+vQOy9GQToIqVIJNAJqSuIor5ODjmIhWNHtkPHv5+dOI0DpGGVKtV333e+O393qS+OmE6/9Xr+LuccqNxCmhEkoRchAcv4qR+uNuvVZrZd/NluZsvX5euvvlMSGGH8DaTE9CC0pbL1sKJFuZSMPuwYlSrqA2U8RaQ//T6YuOFk4DsFsovFTsAVZzga//SCDs4e7aC+5udj6D7P76GYOwJvHrQTdizNED2/sAN7iNDueOAsp7GiPRc/bbTknAEnmB51Ed5kFgzbkAQLuZSQNnKaTxZhe/AmJeMgBMSd3fpkERQBqW4auaNg/Hgnp77q6+ovaCcssCxo49Ek8EZttAwdoNlk94frjQbteKqiNwjDxcT1xl8TJPyVnT1Wo3AG3gw+mA+f3XYGy/LsfzSScXbQDb2owHPHbjeHMBSr8bv/El2QvqhzREx7roRh/rTn3tfjyhlZ675eLAT96BGBqeQ5+E51Kn0iYR+rXKr5gOkeEaEAtqkGrVXSa5SLKkzTVuM28IFpbMcylhryzkieQlgmbIVr2mt8GAbFrrCDftqsDDmcjNFKsTbWyFfV1yukZayRbwTHsKLkfJ3BpaskVY8cIPOcX/dfeYEidYyNtzpVXn3Tix5dYaVqDBUmZTFMhU5ni1PQ7+Y7ha1MybnKyafohA9IYkZ/a1x0LooRvnPhMFq7rSxfYkngluCKHNWatlPWx245lh+FurTy3JNqhz/1kZRol6TqoyT6PcN76hdPUn4Oryl6TSo88CXds3tJKeJH4FvGyN33UCbhbjArh6sN7jtWF3zndpd9E+RW+2meRsAX6tUwVLJp2kpcgg8JUb/yHcMHxJXTaLzFW1JlouJRhMkn3LIYEQDiu6SSQHkoPWlOJCZwgmr4LUNRclttvlAqbRPcTL7AXlqSM4YLSVoTbGnSrIpaK80VYtlv4N9VVo3AF55u2UsUiaKuxtxXS7hOpbGWq2WmpWfvseJslNQIrPzX/VNG/d/nP1BLAwQUAAIACABjuLFQhuzU4iIFAADKFgAAJgAAAHVuaXZlcnNhbC9odG1sX3B1Ymxpc2hpbmdfc2V0dGluZ3MueG1s1VhLb+NUFN73V1wZzXKS9Mm0Slr14bZR86IxYkYIVTf2bXypfe2xr9tmVkhdoREaitigUcWUakBAK0AzG5IFC1f8D/NLONdO0qRJU5shLSyaxsfnfc/5/MXZpUPTQPvEcanFctJkKiMhwlRLo6yekz5U1h8+kpDLMdOwYTGSk5gloaXFiazt1Qzq6lXCOai6CNwwd8HmOUnn3F5Ipw8ODlLUtR1x1zI8Dv7dlGqZadshLmGcOGnbwA34xxs2caW2hxgO4M+0WNtscWICoWzkqWhpnkEQ1SBzRkVR2NjkpiGlI60aVvfqjuUxbdUyLAc59VpOem86Mz0/M9nRiTytUZMw0RJ3EYRCzBewplGRBDaq9BlBOqF1HbKdnJqR0AHVuJ6TpjNTwg/opwf9hN6j2rHws2pBExhvBzAJxxrmOLqMInJyyN2OIBJpDYZNqipwB4kG5KQ1ZadayK/JO6WyIld3NpViIcohgZEiP1YSGCl5pSAn0Y/rvrItV+WSIm/vrOTLCS3iJ3VlIxeX84WENh/JK9W8kjRSabmY1KSyWS7Fs1ktFyvLpSeJUtt8UpG3C/nS1o5SLheUfOXKCoa3b/ay6f7hzMIQW56jEvdqWDs7XdEtbl2bWZdwwBQDO3WiWOsUdmYXGy6R0Kc2qX/gYYPyBuxRBqBnjxB72bWJyrfFjuQk7nhEunIXOYTUINjVBmZmuxs4P9NXfToK31PZ8ESzgCk2Zo2CVb/z7GfnutlPzc2NTn9YmlnMOVZ1ABo4sDC3bLpX1FHbtVgfmohrVLMMrVsRMWtEK2ETJqSyziS0C2NjQHFlmzBUxQxAmnIoWO1auF7N5ZSH4Lze1l52KDYQADA8RQgqVgcaoOrYgarcXnm71wIZ1cWPN3SKVN1vfhJ1IJLepC2bmBpxFBUHszo6ILVYyjRoHXnIDVoXcdRXguYpQ6r/Bple0DpmiNOg+YeNeNB6raJa0DwDkeOfMx3V/FcNIf8ZGUHzB4YOiQm3RGqqMIXK/d/hYk/337L6Uvzgtg5RKNIt/xXE0uFTB1ffeejyGNxCiD9/DVovVXBMkRO0Tih8C1ovaDt4b3YMPlKJI++LAGccPfWwcAOOg+YFtMCxQvciyIPogZAvrcmPHyBuIaztY6aS5ME45H4xxjBR+8MwR9FhMmT4PzE4y9a3UKt/Lk4VFC+P/bOOdm8Hnnr0GVg0VeQaFBahL6fUux2r6b8V8taLsOK7PNfeyNCIYbW907GqYlTrQfMX8D+2WDee7e2nenkcXqhxkktefQgF4UHDlH0z5ADFKh/1YUsCcIJsPw8hql244zWg39HuDAaC+iNkao8XSN78s4pU/1QdEoLrxApT+VFU8htiYPGahyU+Z3qsUJnJqemZ2bn3H80vpNJ/ffb9w5FGbR5UMTBlHSK0eiOnjWd1jdneYnQjv41tlzTNEVw3tuUQWhnb9jrvjW04wH5vsRzBgW+xHMGEB2zXLccEbkW0gUkY/kOqzeEGGU82LejXcDYWssZrZKx2f2xsC8BGgB/sM+L+uYn2BPyYC3EWtBC0voAn03UPXKx6I46DYsifjLhI1yGOcXSBuzcEBTulMflgIsy9/DJofVXaQP5JHO2tTf/r0sa/71fpwdv4pQrEPwkfkHBkF1w8jJ6jOhDil8BDBLr/L7D5po0cJ6yPDe7uBHiG/gykI5EnwqrxAI9yBTYwP2ObufvD9Ptr7X+pUdFV911T38ul7gub/jemEyDvf/+8OPE3UEsDBBQAAgAIAGO4sVCUrERrmwEAAP4FAAAfAAAAdW5pdmVyc2FsL2h0bWxfc2tpbl9zZXR0aW5ncy5qc42Uz2+CMBTH7/4VhF0XMy2g7DZEkyUelmy3ZYeKFYmlbdrqdMb/fYK/2vKY40S/fPrte6+8t+94x8fPfO/Z29fv9frNXtcaqTQt1+TR1mmLXla6r2gxJx9FSWjBiO8gm8vWq3y4EZCxz2rT2e69slWGn8+rLwtMlYkLwEICmoI2bwDwG9C20Oafq9gx8jrlZBR6ttaas27GmSZMdxmXJa4Z/6EXoVHUM1N0YL4h8oT2g3AYJwC6wBmxTIeDEZqkbeTNMYnTxOYyXgrMdlOe8+4MZ6tc8jWbn+hJ/Zj0cieIPF756hxgHL0kfROghdKvmpTuwWk0HtlWNikkUYrM2/K+whTPCDV8AxQk4eAP1DJuJuTQm0IV+kKHQZTEgUkLnJNGldATioOejbGjl8v1xxGKwyanyVa3FUlQvCOyYdVL+xNkg1ysxT8uUEieVxVpRhejEMEo5XhesPyuZRVsZdv2S94SPd+a1ULcaaEl1H5l2+yAGt/RNNy6yjl3CmylUCzQuRzQoGFlT8hLKNqdItX60/u6Mzwds87hF1BLAwQUAAIACABjuLFQJa2EQFJJAABQeQAAFwAAAHVuaXZlcnNhbC91bml2ZXJzYWwucG5n7L17ONN9/D9eRJKSJOSwSqVSTqmcthWVuhN1d0DOSUhyymHNLOVUyTpPhZH7pnJYMmSOhVaGrZw3NqcZMcPYwQ5+033fpfve53Nd379+3+911XW1Lu39er2e5+fj+Xo9X283j9vZrJBfJ79o0aIVRw4f+H3RImnGokVSd+Rkxf9zuu6WUPzP4tDfbawWFTRrjoh/WOKz/9j+RYsKEcsFnjLin5cFHXYKXbRoZe3838W4wBfnFy2KpB05sP9UpBujB8Ha7eCqyxWssCgu2u082nrW3H+n3U3zYv2H3FwP2d0fTS3uvk56/OC8LW/gXiJY6sVHj+79sney7PrX+yYWTeLuutY+/Cz3Nu5wvZFxfIPaTY2TeVtXZzlLKTa+qe93BbkL61hXxhFVnHAUdHykI392C4FVCePj6BXpIOF4Sw/n1enJ2SywcOIru9TyNVbkLnpfT1B1u1r7NfTyW8YtlI87jHGxxd7MAH5mscowWooJGe67MydCBTOa7LvcFTgAUTRNdArYemOxrJrHtfmP9QpRvCYw7N67wNlC97M9rAKOm9Kmgobqeo1RKyyR4j7x5uD2IF+Z2PC0W9LL/xl0LYa34sC1uQkcKDq4M1qJROUvhZtvf20zMLiVn7lUCMqR2k50kBmvGG1S5cvoMFjMirC7FxsXSSsY1og/duBqOIJB8pw5Bndc0PlBlcSXdyk5JJOcf41YlZrsdQnsab7l+0J+CnUqkw71cPa2F8ToS3WTEJXhXCkrvonFIIxdm3069B+SPNRlz10TvlILoea8i2NXSSHzT8R46a3HGGTVduagDHcq/7W2YU3NFdmCWxrdnJ/nuzI/X3326YgF87FXMmD1K5yzpLYbnpbpH90YpokfNsUUhV+49rf0vqqvIuX8tmMoS2o5+hrRLRCX/+CU//cJzGRj2XFLdz5DS508vc/X3Q7Xt36/866av6UwoyDHOLl5LetETJzDPl906UD7kVe7/xaQ4WtNaR9lEpjLVc6N7G27jS7H3EroA849HT0zaWGgcjxmz3YxYzkDQXcz8tX/EdRV2acrGUgD+JUwKplSOFuCrJ7d+EIRfhkqfEY6rNduJXPKYzOmgxw8uqnt6T/ad0yO2WLNh2pfjZwhOQdWqx1zV21nRUxWIeVf7NNQWUVCtgSbHia2/yO6fUDpplh2H41Jfn+VRykfh2fcqTu385RHn/jRUcbbsPsXmxbo+JM11EUkanB2Kw07AFPrDay4wnrQgvPxOg/KvokfHmAGM6GxPG7l/Fpp8nIM/Iip5ibf7+LLSI95EMu2AUCpL/BU/Gtt5HvcZtZkV2Q9iiV8ywECjpdejgVRbu8DeIrGoeOVcqxJ9XnJjIgl818mL2YC9eGImoqdLujl3UYh2lmTtQ5Jf9CnjahcdegRmJlrLM908evL6i316qG/x4j0JEn3giJDqYBTKQBehyXdYs7+Vmq5eNUc4h7L2grKe1L4DniIH5FP3qZz9lLLNrdgmdoS59XP7zRwWEwySDWsmcPafjuE3B/BE3XuUdffCwKnRpR1T71K4go7aanPV9iV2WZWUpKddV9+l3VNiELjOhLLjWXkaW4Ap9JB09yG0tQItxDwBadn2ep8lRDIS+E26S9BXYV2vAccTodb9dtzG6L3VPY7LeFFpz68uYcQlqxsEBySE1XfpmzWhM3dcG62YmYD6XJeWkqBS3iedRc7eCo7CixKzQQF1q/qRpEarPgh5iuXLiN9F90LH492onafj0Ni8nrVFq0QBGRJTipcfa3Ow3pLHbVD6zWgR6JtwUNt53wJn4csT7zRq7kQpFVUedL2wVrjsSE5SLMFlRCk2UJTWTP6GOAQdMBCc+pWAJXd5XjZqTroxOyta9WMwboNo621PrHsqxaX0/44+90/8EaG/r6I9VXj5e06aw5OPDmHMX7vsITj2FzSi0IewA0H7LAA7XUpdd2/90ZbCTFdR0T7yJnwH9k48YiJ1Kn0ArnLViigzaorSqtTL7ytyNsP6jSQChUMWp5bAnUl171pj2tLAVHwvLzlGUZNBRkaDEeQbxD5kaKnb0uH8KDFShsGa0Ns4eVJ+jGWXVHt0Qmvni8ODGVt+urhODbtiubK1ZjvznqcUJOXCXx/CLIMGl++zfqw2VMwO306hEfbLPCy33hpOaOwkrf7ihGzQsFS2n1Jx1vseuSjxeYdfh10fBjhmjr+4z12VPQ+O9V3ex4jmXRpwTmNqQOHUis+oj/ia8r1Peih0g3m3sL+SkfEMQe9Ax8p7SCldi/g1KPMiorr6/1THBwfctIU7d8OOszVC86RG07wNc3cI9CC7BNcOUZZUgjv5FkQB7KMMRPebX6k+HvseuzlwSZqe+4w8ARY3K+0j9xmw1IsczGXcimgdtIuyzOevXexRcWEcbuMNyXzosqSjQhyWTQ9+ol4qqejvgEnmaZIL2RMTRor4Iwb+J2lcWzj6YLc0FTHrdLwkiOpdR9nmnK3TR3YLwAi1cN22nSwKCxNFQPGCrTdVmYOQJnkJYwIIDgeBR7T/R9c7beNdw9+7AqDTGcuzhY0swuzaGV5gkt5A50d2cR0zxBTlHHjEIxt1mS4Dw2d4mcbWqY6NBel4rBBTrItYRvCnH0JJ0Ydz6QbfjpK2ptPz8Y+DDDEKI0CNYsRe27pKbf3lKIcFj+0jyGMhANz10tHU3yqxwcJr5N3gjo88qhl2cr/DWj7HhHTOU5MLFNANDzh1l+ll7ECeY9Tp8iMoZTo42LZmmnNOek2jjuZjy4DMbhZeksr6wt/akkddhaJJCqOYkdusiCfos1g7UA0Ra3ZXy2vtgeb8wXtT3ZEOBKiFrmJfVRv/ZT/MsXd5AF67H+tTLy+W3TC7AZOGmKZqdjIKlqhHT4s4zHYe1HJifap0XchXYWXeUSMZlvPNLHCFWVQqlv99JJrTSO1/lOiHJqmp29GWFrIsPiizfpEwFXg2d0mX9IzIyKhdSXoxNuceMXbeszbAFDiZbU8nU46bMzMqrrJyvaZg58C6iwgwIESCGAt2xvqRPEuaePE/dddj2/G0IenWqkA7Q161/sn9Ho+xD+1tt8yeLJ91x8f5nbV1KPwS6sPcndIu7v9ns76CC3Bf/4aICZyJ/1RVh0EHW52FsW5gpsVx/dXCRVJgrvEdMU7GrJdARwMXUgvExX20IAjvK48L30dwBuk4gT+gRbk/cbSXMFK7lQ029GtObciqTpqwo3XlQK6eKrkXdApoM0s/ugk7ukoxDwTZqaVcGNJwHdttu46vhNDP4nXOT4OpfIMh+sqpraN1DJjqOzdnrW8h8g2JutuhXjqsEygtXueO0gzv5sihzKz0iLf21CtuQIBDpwVBGmco5gF7DCwP69gM4hHw/RKd2cDktXQ/J6gssLkWrQLPqcQvTy7TBAV6LoC/wCgXoJ/oFGbq9yAfqk3qjpq1J09FTGSI3ha0WdOZ0m1u56+h+zhaNYodu2RkAtOLWcoSYUciEJ5pPVtuH4+6rLpK+1MoI0VB6h+N6t5dFwHvAkzNmubR8UmpAZoZFJ2Ex5TqGtJ0NmnGLW4CD/BSdoyCRn2VSaw2i0AxW8ONQkzfa6NPEP37kuQ7RCs5MHa6URv2sfgSzZm51I5bpxVUhFpUYkPNvEtLXpTzhJmunzRZVUyngVhBbvdJZG7gmFGWvcuLNIvTH3HRjUakFD7Op0K0X63d0g1qzyB4pxqnwwe5PcorrCibe6hVU4mNBPopzIeScQBYirfH5Sl9fl6x07IYXhruMZ5SGQ1/crouB+C8IHpZbLXTn5MnmV0FoA3GwwRnrl+f+Z4zBmJQOBrJvA6RHYqaioC5AkTi7DawGbQ6zxQvzC5t1q/WxGMggPieVFbnarAgt8wZ6zuiicKffUNltbuv16yAPi90Cax/BtKZMbkWM+qcFFq586ZAFHv0+23Uk2Yx6qp9E+T9DXP83LlW/MkAcNXCWw5Jd6itwqfg3lQwWVqTnXg8k2QamjSc1yF1xWQQYJBLbSJ3+UvuxX/ewxJIhDTXcYwupVuv47K3octs7KJ3u0kgI8lilxGz1VtJx6VkZBPg+4TKUcPF2ptz5CCuy6W4BLrMUddxV8+OCUJj1rxNwXX257aJyMhMl0j6vu/vCZv+/tiCaYgx3hQp7LrxGKJXEAT2NxbJu4PtmSIx5+XGYeSLfTZy9yFO9HOXZAOMiS3eAEHhq8jfAlMU1UnMRWn1m9f5U5V48f5uECLiNG1xmLgIkd68gO47PNFloufS341L/+E/NAF8oeIgXlW/y3F3Gvz5jZqqrnDN/SHuS3OdB36fbGK6SspK2ilVknziR+ZiaZuaoqhS480zAHCBpm1Ylk1OfR+xlEiJollU/T6DtcQ+3JoF5Bw7Xt15bFFemkCO2q9K29uSDlB5dS3eeeLstvXqsZxN4YfR7R3PIkOaP5HCY2Bva9UXa+2fW1BzVz/DJ7rURUI27JRqpSglgbEOkMiOgb9lo0KEHDm1AlRlGHhRxBfsyWZCs59dNboHzkJ1d9ul2rPAQqPCl4s/kdJ/3zcEZcsGv6rdI+n7jv3g8z5j8PSVuXEcdt1P4/YlyUW1iGND092+7QveHj+IzY8s0d9t+xP/xtzaIUc486epF0Xm18Y/bSw2A6syndd/Dc568TkBKj5tKae8PqZnFWkuHCf1n8tuW73esxekmHzC7OsDz9Nbrges5zxnyVNLvZmEEXd/pcdheWlgqmvIurVINqfUttf58lHDesgDUQM6uxARB6I7+RALtuLDY04Q3GCfLcExXnrND0Mn1sKepv38Jz/6X0y7Wd6q+YGOuLCM9MW8Ky+YkyLNLC+56iM2ODeSBlU9G2xGFGP+NJ8lxMc72Jx0ebvR01bayiZrqfErnA85o1U8BNBpsV6VAtkAdGve8SuBBe7guZpsRna5GZ5f2c/Rexl0adcJj1Vjot9t0oL02wfoL5AF0/Eq/e+EBu0+eqlyj9kwBLrG3FLD5QnJY6HhNIb7byXO7+LSLxY6PfF+j2u/zBbkNjfTwTXJ5ye93deONEcXOy9QDXe+mIWssQzjh7WtP0h70ax14G3F3Bfy7+4RgRRV56l55T8IMWqvFEs+6BTMrHhWjdvLFuwlyC2DZt6FcCZ+RhBJ+8fFbQ+/k6K2I/L/vbjAp1gw3ffZWWIWpwpfPG2f94NrfhRFr5pKJLxAmszFheWNSfEM4ZtWrnlhwkNicMcQMUhylGsLF9U4NJ81knnHxb2w/fLk+veLfkuqZqohTGDxcgIi76IX2B8eBcxFTbiMr/jnmmKx/+vSvM2A4h6B+zzKCxirQb88cllzuZ5ErWhUFIoxalkaOU6UKawbUXoqvBWwvxWA5YxE3j2YA3nrJ1ETeE/nckqMZGKWMKku4f2vMio2kaEk/HulbeIzDa4RGvhE05llUxM0RAF41V0SlbtrGGdTSR8upBz5+xS5TQfiavQnzzY4jqq5lo9+aXJ5k4eExsLspOLnHGSJEY2KLR1OP/WiQkvgziqSidL2EG5yh+eMe7jnZKoEFCX79TuO0f7B/qCvaw5a1rUg1EV6vYga0lTP7BJb8nbt4RdiKyzeV3NKtgbKMCWRva6JD1HrJjRPh7xdA/K/6UkYym7bzvA0lJ+M7AhZLJnzMvdC3BBFTkANe3pfFUCTpOgDyj/iZispHvjAVn9Sq8Q6isQE9ruGqUB6kYNgBZIGlyymFBP2KTrcg3l2pZ727ZGdldX7XyL28xxo7tLFBSLYAsN2L+EFrB/NkWJHab3hmEsMIV4YGDoIf+QcxLsCfrAyDf9EWl3gzYSYy8kzdRYZDFOOlSIBJL0POqT+mBnMJn2dTKWW+Y2aVh+LItvRBoPo0h0QlSEG8mf4Q7Bj+6Jp0f0zNW4sUgR/QH49K/as7COT9MtEv0T9rQ7ZG1olwlJyz4ExVfRldmzk7p5KtQBTuEtl+BF9KZdTY0w8uavod34qsu1e4HFoCpFymiUniS/iq5y8kPvprJ7xpSG/Ss2pqI1AlCs6Nl15OJpb0kuqnr/bQmszTl/Neb1yuKSsCN4JQnRy/0w9uIGw9LXK5f7jb96tk1CxESvC7Qrfb1WKnT5aBB27XDEJ0nRTHjhpV5JXlxN93vzHX+U5V7OlhANKy9WmPW8LwEmFrRz/qhmt5OBieNXllxwfiPB2viXTmTnqwfyG0q5K2fWobkgbpg9gvMocPcrMNVYkqWxvJ9kD0Xxpmw6ZIfkPhtJgTijNxDgwmBecZVu9HiAy1dBnASTUH2I2XPnCnh+51LpKz2qB0ao1LCG5t8TmZUGfmKtlWAWBlsD6hPZWHzLQMTk3bdm7gZV418+eBNg7z2aGcbMtt8k2cT+l3rapqXbMDhfvoviH2R2K3c+pMkU70M92y5B4MxdNgHdr+Q+PbsOdQGBZ15wSpRlCrVD07Y6OhalXwmVxIf9uoivBlHkk4M6B+zVu3Xu4uRE2Q+WpK9zrxbSHZ9L0AUseU0L17K0h6y9GHrrKK0UZhClr5O+lRkmkpjjwHONGM7aus0TZG0FZObs3RwsriIibU0iD9cyWDn7QlLuq0R0YzhnxrBXgAZ+CGjvwP1ZV7TcqBG2ihHCTfW5w4yjFldRUAUSc2OLN7LoWUsBn4yHfh5w46jtR+i+U4Rv7EQsGzUCcwpRWg/S9HZIkBxV/chsukdHJf2Z9saIj8ycqI+u1PwQN2ddSd7kxvN9XHxHiVOoQ0uIneHaJn2wF4aFFK2pteUUSGIIxkz8Ql/ar81RWwY2eRjId3E5w2wLlJxRmn5fGuBk2QZ7dYLzFg5rtB5befYE4GK2xLR94bm9hd5qZKFNJHWmOOjZoY6B37nWVfoFafKOD2ASE2yVvblTJyb4U1QUkNx5jyPHmzzPUwSJ6t5vLx5rUpFktBaBQO9RnSAccDgh+Q19GNoNANhncybKRDHLJKAFDurloQDPpFc4b8ZJcKL+oRGvaddIQJuCj9k9SSBnh9eXK3panub6MSjzPEW6qg5HnLAc4BINiWlgfYfyPNKxu5PfliM/M3kAkjWe9Wx4x5Y1kkLwwR1PozcPVM28vM6tYt1UlqmSvzy7B9imKdEFHl2xw3Sr0SgcysxbDBCkzMlG828qLzK6XhUYGVEmuLnKtsJREiSpW5xN6zrogcjBIpZ1JICEMCr65u0Hi9zorpJzVPNRaL4w5fNEyoVXTCfEvWkjTuPycehur1BlSRH+2e19rDxigW4dIQzF68xpwUVgofOYQgIHhF26jOJ2o/5Kxn2u3HQo+DNQ27LUvxWon88xr5YIwggGOoziD0qPI2TYlRci6+qUGkplOJG9Pd26ismOMECPRFTHTs5yXNIbsMHsUKd/dbj4+d8qOyCSoaHYRdDFPey2yzlyY2VT5dfL0dfJuU/sQYWSIvYnHYKl3kQBH9AZ6RRluUHUig5AMnBti08C34layWWxNEnisbA9Tda/jdjX3QAbmDwd+Gy8FEx7tEjrfkrYA0ki8rmzK+cJrwQdcVuJ+9htrxsW4hWE+ByJZutJwvqBYGVGcXxwNTf78+hawFRJAMz5bRIc3W9w5ZwkuTRfP7Ok51hmZRu/rtRVPYhKpnx2Wj5TaibJaZONW0sSynvYs3t3l/8ZbOzZ4tCiHhBY0pXuYiRpavauz8O7u6dVAncCoy63fLgE3ZoGJdsom36KlTT5g7rUEdV1WW3P9G8HQh4C9QoDMJX10MmcwHestCxJoudd+FOvPYoM68uPqicX/I77FBdaDoB37NnZB5MEmnRfXmwB9tGnYXR6dPE+3YdsioIkoit1foMCEnXzAtdlXmZAuyJOB7ZwSqq52KPloK9CZckW8zxjF+3cXuC1cc0b4yXKqybTxt0YpyUBpcpKBUzHunrhV7pgEbbvA7sECN099MROUlQHt2Q8zNVCVgfKM+izp/3EcHW0ZJt+GuciWmLyYHhnVLb7tpwcGHh3hT6L5adDgQdFSevsJZF7qM+35xV7opXbFx4AvRW15Cq6RGLEpZwRdfkH9L+7VGm5O/pt37P0jQDFHtbFXIkBvWSK4OZfxDCeiswgm1XPH3C2p981peNFhDJgSX65JAWq67485j7TXitNLgF6EByqi+POSCBXTEXhnu1B4ZJTdHni+bjTGfkSAwW5Adx+SKZZcrb1Ub2X91oeI7FggzrzcKQXNV0SdSgc23hf5UxMicRCO1BvzlFDxbRcYj2Kcj3w5v124hmJRUMADeCfJeXjIDF4Fd0+fMZRhiSx3K7MF3gFnOodk6hCkOcBLDOA6QibmNQNb578Vu5VjDblzh/hNvshTWNmUx1yJYUom6EsuUEqe8ohUHCzq44/vzuWFhrFyC9FX664wqq3X9L6FK3qHuGnQv4yO1rSUe03M3+mHL6b4K1xFj15alQS+AAZl9XJXV0yxS0Tm6cDoWqWpDuXvh9m6wvvECrmbbz7QQ+EhGuXrYMeWzuqOXqq6lyPs2YfIuxOrmKDQ2u2S0ckONs/TIN9MTV5iySQCliVvvGSjS+gyhhjQ2y8Vn15E5B6e07RIIdw96zdLhc7s7nUyz3ePKWrXibg7E+8D3Ohaf1zk2VceLOPcwbAAlY27q11zqmWh7MciAg2HuB1uHAGs1f6r0HdeUqfflZwfKt9wUNy2i7KGX7KBS5P4NL+MgremL9q6YR5OUKSugGr7pXEsdVW6BtkIY6W4R0EwOtX7B7osM2OLelQO9LM8SK9TQW5G82l2AjA0edm5ei1+KkBphEidY/BTQO0bKJf/+ppbpR+IPlPulc2gldnjsPWR3kJQ2It/U+26wyp45MINPOC3BMFPlHhLSorlAZZJTe62W/Cyy+6U6SUWDfDCA+ky4CF2k65ke5B7vmSjE45gT0VwpGLUlqz67jNVs14bl8lWanfq9XM3UjeNfkrDoWHftlVgSYnhW2AqJFCp83BKF2F9iYD+zMPs7pp07xo9fM6g0NscYxSuhu6JPrknQa8YG8c29HO7Kz75doUkmKpGfr3RCoOi6PiHS6RJ+6LpE3ThDaSkpxiom25PsLAx0m2kcsyHDy4SDt+qm/7I6bN1p3WsFjRsXfBtr4ACitdZ/qZFb9khLXEWv1rwruIjqkPrb7kIun+Pw7HjvR5c72GNMippdqDKitoyxI800rTDM2utXVFH5AUB/edemqMwfVzljGMzqUiUT6vu6/cDGcQtcmrkVl0uSuUk+5uJPhhX0C7r7Mv4myd+YFjXlgF5qgV1IzKdYHwKoggESBeUmDjXpoafJgQz5Z7UJtTb+O4w2DEjXOtfCoCQg1PKkFD77qWmeXIMZTu7zqlyCxyLwUVannfBZzMMrIfITCvEiDMp4EV4IqwTJdm7IkwHQb85TEJ1LsZYejWHQ14nM6Ox4pHySqkAe2pCvsotVsJz+4rviJfKRNhj/YhyixBNiTWu8jao61ePfiEctqyRGMM4uXnFKL26O/pLl27qS9O8yonIC+r8QMRc9KSamVq2pF04/pMHYb6RZbfSPATqKBMoZRsBY3tFlzECC7ZAliOHBVf3m6/yejkCUXAgdLRkJmQgYg4gWDlTIUJUOqqwKw2KH46hN8B5OrbVLKOTNeuC4CuctW3QGm7gzCB5CjWrYQo4ygBnLsKyMGg53AbJaVDsT/x701BP++FUblY7wOvkwzNKhIqozrJE6G8yn7+DjqRcfuapu7ShhkNkK+BTU2E6+Yg3zvhMEV+Ce8xU+vsjc3RdpKiedLvZ6IduEGP8OhHFrShumVxIect2jfb8O3L3Pg7LACHSwk+j0H5kiqApNUOLocAyFS6NHGqvDaBCoh+dezW0R68LpkOnKlNYKZdFH7Qj+g4vciLXvRwRCL23eFEo43TvHt3BrwPEsYrZvn7uebjTSTuzNg/cG48KLPWWWJ+qD+0U6NAqkXizhro2GUjVRXHSxLRt6pG8aW38rYnJW5bmpTVu5zyKJSYeN0vtb7p2254TGIuaxlcG3oipv6MxL2iwhP4+NyaX0z+38GkB5MoykS4uF0yLezbniFln/9fiBFTac3XmOvYi98pfmD7xHmZdGjTCj2LEV74l4u53+NezZv5Axcw38kBHU2/Z3NwrcrxxSqO9Ucs0z6+sVBioIXfD+wg8w8W7XebbejI63/jCL5YU2O8Qs0TFUHPY510/yFkw6Ag36Vy62X/ddw0tHs9Bv61Ueb8xZ/PlQyJz8W8+0Z8uf7TkZVHxgkxoMta0dKvrj062Kjz05DjHdeI+hiLf59bEV+IYdXn+GD2q/EuvZkzgQvn8/38vw3xm1RAhIUM3fuJhBf++3xVSWn/PkzzbRWDW99aU+hpztijq7l7F86H8f0fhtS8yxT6uXMf5SKjCdWOQiIDHDYZOiddXZmC4kfPpNlf5uS68bNyfaJ4ux8smutGV0SHzRwDY2dRbpMnc9FzHdUl2OmTc4V8FBraU6lK1gATyibd80AD6u5mR3Y6W1pfSEst8154dghbobmGpJMHH9ZBOrjBXWNM/YJrj1HDjvcK+tHCgja9cV7N193VoiNg1Kt3t6uY9DjOIcIUo/yGUaXdzQXTDCiIle4eJDx6fmanSuLs2A3jQylxMznpeYl6K5KwAA4CCkjIPu2/gFmSyesIX8TR2so9DusL9nGXGlREnwpS7Sx1d1qFbCYHY8oGiPqkuAVLmM/3hkrxx+Ur5qQB3ep75nCqFXVy/ETy4v72xRY3zC2kw874LFxA7IvM5t6lx5Q4wkBpgOKTUCfBOJSbZReuyWCYYm7u8VxgRMnigJ9xuIpvXc2i2OyNb3rr4OxB1eosOjQegC7a9brl9H9npi61LxzJ7e3PbYplT2YCq2QJzVmVaQl7Pm9ZoOjGQHFuM73PFHlEJfDN6ybPX8mERfki0LVFu1LgPhkffjToGtbsg8piVzLmoXhbWkQl5FtLqYUnwbAee3SQXmUiejYu6Gljuc8sz0XzHJjdked6aXMi+zNGPUfhIhgUZZnI+yAYYHnZW1ZM7Oa4Rg3dpdGM+9/BwtczGPt+ZtfDTboonk12m8tuK60UtKmCkQbw6VuOmnAC5xzWzE2pEwWbKVbFm7X5R94UFCI/2PhGD90Bv5kVoIUxuvCq6c2BjgdXIa5p9HEDQaPY25w9cV9Th4rcuZVZNyKa9YY0WAhI0jIGAdblqtqCM09+Et1iUiUKoGjFaOXPGi9wquwYJ2toLE2uaXKXJiO5mg4Njfu61oo/sZrnlb4O5WlhNTFBPx1YaWmOwSVGNI7Gw1njlTemQZnAx8otuMN8oxggiE+A02oPkVCUIbu6ZtfyBS4rjmzbM4VimF96lbYTXX7utYUoPbNKgaGEGciJWgFXzZqOoIYy669AePwsRCVz242RWqLoHQ4V2UCbIkcjWd+qlnNYazfa5il7/hv/lSvRRvfT91dWTAOj3d3C09+BDpWwfmf30aa89DMNwBqZFgYJBKJ2NR5PSUDi6T6h02ArDpbK0Bgc2C5jcYMXLrsgnM7HAJ+M33zh4pLLPekVffPU5ByXj703oQkzkJ6aiFDisiJ4c55EBEGRDuC8VTRAAkT67Yz6DterDQIvrLU75KZg3h0VVzIgT3gleAoePwBmQajB9b6CHCD92SF3K4BnlOl9FL6JCEqFQ17C7E5SOFXjEfx4duQ1VNphqIVSwPNjagsz0L5HRG2dNjG3EL8oUZWmH1WFtOs87sokT65LTMoL0CYM3WfjW5/jCB6A1XB0cGDbMF+27RjnPt0XkhSCI0yks+V6jLBaLfXACRpsmDwOReDHdHrnG35DTKoVGGZzChO1n7kvraGt7yNKCKW7Xmeddv7Jq45vxtj07jS4h7g3xXXaO1Wph2GGomY3ZAINutz3hsB9g761BdzKQQHWdQ6E1kI/JXBKffY1U20mmmk05lRfsBi2NuradHXkBxbY8DzK+rbOuugwCkH69wIDdc/hCv7FbjExHYnBVfYpNQ6kT/8Zy5bjU1nZTe7v9mxpFLPksgXQQu8oqfceUXqTkFlZkRSdTHQDAasu+CKW8ro2NJZaH3dekKE9MnZKt1lB3VajdLqUKLhYdmSNi9mstidYpI1EM6/eUfcj8GibZyEhG8ZrUVMzNUtF/S/usd+uAb6HuNxKt79lYNObI8+YPF6u6WcA2FTK0KN+iGVXDEajmBHUK8Y62sM+Nl/akw9AfRUX5kqj+Y66WvrGIGrkyNBtywp9DM57mvf6rVwPreNDvU/IH6Dsm8wIhN9GDwRklStEaj34pL7BEEpXtZ/Dm+Y6JnhpH1BlCYk4B5s4ttxrs1facwRoVwLnAbp8Goa6Jy70mncd4gwUGWEBcLeIJyKs8lLI6X2NuiAU3AAtpxYa9i7br6BqxCYu3H3up4R521BMmE1Q04kxtR7KGhKeGUjw0N4AFqWiNbUMUOvBAu35oy8ElfZgbKBIqTFBh0G7OiS26zD3baXMwwJ7EVsXIT9u9F6bcx/NT2cLSKXbrKBJ8fSPkfp6TE93DpBRK6YOOcWajC7grNFhUEVF1aWJ8NTmU82h2b+7tj36rpbe1PmWbs6KYjOYm3n1zq04qNGsFpgfnXA1OpxMD6FMzgleYa1LdcERY5unzKY0M03fBwryymOFKSfGBJcouwD4rdVLo8cqBpZYFwx0EsZ29dCjaTPXy3fl/gQPKmO2WEPdsrWRf6I19oP3WNIT+WuQlcwi/ZMuG6vtXzMgJG4zP9Tc4oJrWtNP+ddawUSDxHozU2YF5ZnwYdc5hS0U4UQw8iNHs47TVSIeZV3DT9LavBA9pD6IuWDNL+x720YAT3OD7e9RdTvZIIYqnBGxbFw/YWGPUUzBCjmG7mFOKSUQA7ulLO/OwULLRTiInc9cXm5R28JM5SXOVPt94WSvQ2Rx9WqEIER+cJAfb84zXtiZVCrGsMqxbBz4qiCixF7lKgEGqiqCpRdBmu+/0ltAY8D84cUqktc9XLQPvyyB8bKdKj1C6rzXmem/9CcDXo9BbcVA1/dc4czwm9mQ8JXh2K8NPxasGZmnX54xx5wrPdszQ9QV2h6/4SxiWDjMd/yAH12c6Pa/PMyO3pD2ZcRic0DGiu+M6/01cG2uFN0thg8fffdoEfpk28sf3DSKYRuYM3heeLo3VoWbZqO9++v4kfyFEhGDNLBnb6GvynCmlAGM5j/2h0/3EYtQIPOJ/8zpf5Csb48Y5llffLNie9B7+e7ZgQg5hpXFAknsUhdLQi18x1mZqy+uEcfHroz65OQDsv5+IKhZLFDt3x8EHI9RFpcaHcvSQ3V9e3h/m0hM+zwTChZr86WA8yXD52LKZyfwIfV/TFv8LfCPLeQMKd08Ma5XtqTbEbGsf/ao8jVSLDHwMS+AM2xQB+AE65UGTGTJKqQWxuAAcEE/dQoHFk3m5ywRFz+uo1ppM14P/1ZKc1fNH5lCIRM+9zUzQfsscOqjznuSesJuXZfUIHnpSaaZaCeY23sjFzzHAlPVuuPC03rNIq63p/2QyPz4HmY056syilu3zKC12FfleMxLvVUxwPf8bCSxIMu/MqsoOulvXdSYzVNqr6XWaC9zqhejkujsph3N9cyEZTN7LOkr67AWi76b9NBescHsUXTCypu4x7xF9xzmCyy8tNLXfW9YVMgTg7O9gCd5GfKpJVJW5c21ixfsZI+IC7ucJuvHBVJNDmLl9qw8S3/BXtgPwrr3Sf5Vjd/8yctWzR0LXK75GjGaZHl+ZPvxfCkEkN1Z72A8ROiUWc7IEVdcmm3pP/LACFHEHUCgN/ra8m7VhPCmaJU+PI3qSY1c1crhg7mOugYqpjnysT0al996iq1o5rSDIJaO4j1BdZVtsypPfv9OaiG5Jkokqohd6h6b0Edwpkw9vv06+PBHN+SBjUE2QU6qFQOD+3ZUu5zJc7AFzCHClDojhiyUTc7EBKV5ChPg3ASUYO9aeDJRmxnHCDDIFF6x8E3LIv0QlXjyXXk2dxNX3YMjXmtmxU7yt7kZoVPmsB1BZoVjKO5N1Fu5r+jIer0tFsGG9eEpCfJJL/elXmtQYr99f557i1pfnSDHJNuJoZ65/NLlP8SYs4t4wJdgqKQTbQD5dPTD4L0b2TcfLFaqqTzlsUwlEW4PWX2phf2h+qZri9x/xfeSKBJS54SqWWSanigdyfzg65EkP+Q9qr6nnzPZxeWXEN2bwfoaySc+VviAQA4UMMBzi802fNgtsDi0w8x+Ux992IJ7UYmUT8VKBV/fnnRZ4yCCc+5pgG6R2NDjbsj8CI0t6r7bMTbrAbIUOWWIX6AAnP1pFWp/mUKb0r49wAp9q7BGuFqnjssjZBMuSqcX9+ck5Pl6acc8+yVsBSsjQsqeDiMpmKDnqIyda4wCo7zdet6eHOk5C+ypXMFEmbQXuKlAoaUWT2ald09F9xzTuW32XK3lsc6Ykm9/BO2wF+8h19Lo7jvdIXd9A5BD9J724MjimgLiIEwlJUsKMvOpZOnWoeryAN2nSZjRw+Fhmyg+sQtAzK5MmFqyTl1dYiSkDLrk9tSRjkm6sSFdbha76KEnUIo38S7cCKVAgmxcbwAjKHFcUNwo3q1q5AZQNiJg8veYkw7rA3W61n7c1RkIvV4xv9npSM8u+RcHOiaKtQfVs3UWHdynbwBDTLjG35Hb9izdBIXM99lqYAPwKoM4RYPKol17b3k/GlVjqcVz1eo5bUE5ybmPUSof6TtiyVMU9pTZquDrF8l7TeQY5vddtW5y1D1/bJsQbX0RSjN9vu5LbmoWU9bcLY3jGmPrK4xTbK5ts/5NHaODCZQ3HLVbfWn5JMQ+qsCmrKCWU2c7LyFP/WoEMJXO0FQfYll0l8pEzG+7vG4+tmDbJVzddyOGLhyqXfrxkf0VRI2r7GCfdP/GCQXUIvf4jKlKR7vYh2GKT/GcjRnILNbokDuoC0Qx6DBiqiRD6vSqb4BEllGBya8vpG8/fmZ93oVIQka64iuyijjyaX0qSK7jJy04WvHdgkFy4nw6t8JV95dWjFla8Q0H0c9wWEg98xxJgTE69AD5CWlfBGgGgxzcQixdcCk2BaFRJRUdlVH2FadiTp7OEMzWKTCt6fOHWh5pzxYcao0Zi90KfNqj0EUcTdvqP/2hMDaq/XyrBKu4RtQvfnlN3sWl2LiifxN+I4ZQKt1etuCwpkZf2qq8Jltq++vi+dO+8w42/bBDP21/ST2b7ycVTfPC35gbLsC5ph/Ek79+Od+RacX/mpJc56OV+NPJksye+b5LV19VkvpPLcTLL833jEKzLHx98ugWXvkl3w9T6Oc8vhBFH3UQLpOuX9/clX9Rw3Po/WwDcK2cEzKpbzeUirhazQ3ywoWp+fz8kEIE7NJM7w3FAopQXNickJY1N5qYqFVEgyZv2ssxdjFiCTQF9IzJuu+7Xakf5jOTALcmIEa8SpWK4Zfop2mldid7vm9eeYtxC+fY1myHxSpvn0tZ8Y3Nly+V+dHibnpHzNqik391q/L9winmx8J8vt/u8lzQiVuV1Px+f8yPa6t2XguaaiWt+r331CCrKOh4Rtr3L1sW9v6iLtDzW04tvDC7sK1+eIfmGt/vOxW9Jgu7XXO6IKMmbd9bqB3jF3bySmLzn6bc/0M2PdrF+W9O+LnNunouFrDbo7dRoa66p1CcfkwsAtOysQuuFhhCfOeaqMKBthXgIOpXVkF5C2KdYdCQbNWMTXTYDGVulFAyJHZn9bS4G1KMxp+VCLYU4HIJUZ815vvttdS5FaNMF2GfMqBLDEjYLWMVYU+/fm/w31E7P0IjeiL//Vkbz6ZlaroZX2q0OCLdTOEIfnjNFdEPzn3x4kddPypPqQ231Nx2F962KidWfYkpbYvxV2T8ZUc1xmL3OPTBVetdjZ30vOiWaFX/EMD83tDySxbSzz6zQDYEjp9DZmVlWunK088Mf/A93zcvxogWK+ZVtuqKYMHy8677mqFwiZ/08WkJ4QTk/3B0zScrvkPlGJysviakdY+UNY+1GRkdrkLVqiRYJqsvbmaiqMWNXtU50eM8wElpFCN0CexSuTyDwagIe0GK/WEb89eABc30wpgNVf7bpYJF3VF8C30paKPPmGWD8iJ+9JbHAFRXcWPqZRTPRq1hJIFlQL3tt/LJHGj0HMl7KSuAYSA2Y2vipP93Y8wASrdZ850BkdSDnRSfU1cbXs8m2EedZ2aAw3leOfigNQ4Kl17VYjnstOpV+rH23vt8AwPp+dZt3zfTxGI/pcgIXha55KaXNTQ2MdVGYGa3pM4+diqQ+6604HIZS9RWy+QX3fbrnzNqQlTwwG5JZ3DM9jtfcMviNJsQhEHsBUd9pDr5LotAeJhp3r4B+QgPkH3hSEkAz07e9v7QJk0TJDBX2JBCnUO7ygpOxpmwlLhHJWn4OBDjs6pzL0aR6QeIZ8t9VIoKFSlRvDBX1UB775zBYZ4d6usQ19M02p66N3gIMhOsD3Uvrax9sKg2YF10doUt2Ap22Tk1I1F59fWSDCBysQQlB+3JhEXa8w17V0pHuF0H9GEVjMn6RogMLZQGqPeyqy/irqVmvkHO7ZmbflM+PSGKKxhGhBc2zfzxCAHFzUG/UWWssZT6QFYC8fMzq8lF3PkNN210NT1mj01PRI+quDY/VDgQWtZ4LBNminW1QyLrkA5yl8jxkYEde2gCr7LCaFqFP/CIuyFzbwp0lStUjCSzF+woDptj0OVRUQ6+BMKBIML6+X2IzSO0zV+Df1+fQw5/KZwA9U2t5hZmAvXrDey3y33BK3zZTe45XN78frH0j6Tk9w1srBnD5kSd7NVyu6DdQoNRjLZrZVEg1VCBmRQTC61hcSbdLNdfNjV319e9AXF7rr24ynLDKtYtKs17elQ7SpWVSKszqV36eQVVD3BAVTENf5QX2lpZgaq+kFKU551qKC7Gim60G736UaLN+8xEyLjcSyVMR1xNH+cRzkTJJVSbhmKxJinYoy1eZjx+GDKXDqXN0qYS8Der6dOj7Zku7dn4jlDgwFwt5CGTRmPVKquWCcIUe5RfIJVe+GOKiAVFQTU/KuegddK6yxm7r8d7y+Ur2M6X2k0rz+JejC88Vs45xJCx2O3hUS4Ovj5912IW/xTIM3uOLJcNX/df+v+OGIcyXW+Kq5YdmoYLqpb5ZC0OFwpjJvOpY2m+14/UMX/vwoOs3pmE0fBTJYWtXan2oywXR3Fxel0B5p5ZTDyySNbcJAhXOedXPBI2iqAWvpEW0+7S8yOVDFP/CchSzgkxTYf5b2xIYOashQNANIyLY+dwqBuGp4uNvu+VpMccsYZqtlGFyVTn+v1VGaVjGTlCvu8ct1RzLru0MglTWurV0XVR+XvoAEg/SGCbvkWcKFML48yXsKUx+X5CNGUNiT+y6so46f6CALgjE9YYU+UnTrTzHbwUSrKrT+73fb+YaHHohg1ucc6U0s0Vf2ufkBHa8XjB/nss+8FBreVnYkDiVPtfKqyggLJPZ17UfBJ/y2nZMNxdvPkHU+J0ev4E7vrpDIQ42TIYnWElPwLqME68mM3lNyrbg96IvxVekTOPCPj0YyNYbA5OrYUeKsNZYoQEtQhPy//hW7NG4sXuPbsUJ5+aJ/4WrHW92dX5OyhkiBGXYpL5/KHBZ1RFFC/rr9afEZxdaeghjS3c+Usp/bijMtl5koQhDqjfLqNYMK+yHoCVTkVUzl8W0QMV2XtQdjOtqXB2W0eyyDeP+e2UoAXHxhGwDmY9w08Ut3TvmcvjZ7LYZiqODuIAhlq5n16w8ztmYc9fRjVq4M83DV391v2TUcVuJxu855Y42PIF/gXlKaDoc7NGWe2huFxra37J53FrK2gjOs/TbK4PasXv3v7YDC4Oi1rlzWd+hEWh2ot1pIR7F2wP38mAkEepGKMVj7ImaH9SlcZ2/XFoguAgMIMDUE33RI5IbpRZ9dTgPl4Zl5VNdIsGoeW2lu6yBw3OiotDVOgBMbwv9ewZjsqD2gLAhccKRWZzYcwV1tCyYztdKl83foSKnHf+V8UxD8TR/p7SqdLKjbZVXOxRVc8r3FuEDx9hFaqLTaQDl7RzbRvB0Sh84qqogT+foRQYRrAq1ZYPidGy5EiDgiWJDrF9LgmOZ3aEiuP3SH9oGUgdgye6ydIjwR3g0qLueMeOlC1Is7z9l3zyvAR10ElO6lwJZyp2n9lcZ5VR6fZUeB1G5qTDfGbEFRT9yIz7wLJ2a0mhmyJtjyf1rlu8y/pCfLLcU5qeVOASVkq0mMtYckiduUElAnKgs+muNtzAXmrwU4zLmVhWWCawI5SsIuPti6hxS8ckEpCcKiSy0icI0Aw1veomgpGh6tOh0V52GbZa7EY0QpLt9m7KhKFq3D481bzT3Kv1zsxAkTCHRD5U1DmRfJ3O9AIaRylKj2d/nhSMleAHQh9WV0yDaiPLUvtmFZDqrG2lgT03E62toY177a4/ZFGnr1WAnv+Zn5IryQ/m064HeNozBHIEsuTusXeQFtiEEdaFQq2y9wXIDrkqPr+tNF2x2qNl2TW5Ru/jlLDnHq7D5lsw5QhYgVp5Hk/+v8RnXBRnUs2sciVfVoyfuubAfVaYTmVtUDVjairVIepC5EiU25Q28g+6XruOwU3qni/a+8HtFu6F6aNWUMhLOMVBjILWfBg4sA9ivL59p81gqEZI+rN0c3BFHjwSEgX5BOdRJu7POVJSnFUeq9gEMFIkhYZ9bcR0ziVFAz+Ch4bidY2qja2XsQcsASVnqlAoAvQLq1IAM6uWw6ifSqAGam8oUWhVisTrFiP7wHQt1LaOzcwjBvTT+j5vRUp/4L1Xlnp2KA+GUsxceUt4fdDCZh5mdqr9utGGJhNx7brPl5ljTSzzP7oAlJ22Ln+RJbWd6C4Ty2aHj5k7B7z/RzzTXt9a27s2qrw4K8nF5RinB+7Evdw33xRPJheOXipe9t1XEOIB1Qret09lXBRPHG2+JK285PxCjOxwZ+/abCnhaUnWHMsWGT/c+XvMK/HE/4nw14huuymOKfLT82HnPwFCPAB/vOSwzCuJzFpB2yK9PH8x+4vZX8z+YvYXs7+Y/cXsL2Z/MfuL2V/M/mL2F7O/mP3F7C9mfzH7i9lfzP5i9hezv5j9xewvZn8x+4vZ/5eZ9WASo+cCgZ3uX18f3J4htdShNz5QOP7ILhNlt9/54tEFF5igCWy6W2jtV2tAWdTE4irFV9fkp0/GUCGDJ2KEIwGM1rA3pO+/xGQYX0PJBC6yZOkVuNa/w86/+DNEb4JJmcLnEqLb26zKic0LrnEkya6UZzR3T4cNHYJetP/5Au8xaSt+ks+BjEDlyvDP+guv1QTpf2t8+XOHxDfYpoSajXoB0zLP/3x/eNf/8FpasUIwnqkvnzJtH5Fe7fzpPs3tbzeLD92ReLM4VN8Hlpez6+FPNMy/E+d/exXvaVbay99/uh92LSbU6H96Ye731w9Lgf9967lmn5dswbffOTP/22aaEOsM/30tOkVsLoWywVL1yzb9ixiTb+v98T9Iwin0wr8Y/l+vMWcNJf3rNcX/693qQ03/ls3/JOOlCexqzp1ARyC9HO45o+jOYrfdho/tfca/GQYdOgZe4ZY1kWp05cPdH2NkpJ/4n2002d2xbeqk4ACQHYD86DrZhY6cqWyivV+3O8lWUE/lhUI7Ai6lKcozCvvQora5iqtNaPgbHioQxgJoLwm8tPhYTtGCG7G9lisOfLREupzcBT1I0fAylxLtpc7wm3zeny0u5+2EG+NrJsXW3ryxlTT88rHy3Q8Zu5og45eKncsZa300B/JGC31M3SesmZbcRgMAY5a4hxT/bdaHss1GHbaPEB8afWyDVDtR5olaujHZ2mFUCwyu64bRnW6SSYLLUHBDWqL3aF1z176xF/3bkWZs6bnpGUXzZfQS1X8achuu1VTxb40wRTTFgPxgl9VgXKGbIivV/C1Ti0QoTjQi7Q2Tm33F7GJWxakKDVrQta3k89EzdmstB55RX5M6iKcYrDEmd+T0Dvgr3gq6sgXPjKNiNAXqwD4LrIRLX8z/6/3gOYbrL42vHINolubDNro3QSoixlmUsC9eAL4VP8ZnG3winZMXzSGcybphvYRdDmchClJA11vQQhTATfjFGn510k3g9BqVw8KKEqJHnlc+bz7BBFQzK+1LDmJogcI+HOrSjcAyIcOfvBukGvAw4FGMBckI5F4ykAKPpXKKFPP6fUwZhfiuYlAhrLAq1Ok2tHaI8umDCtjr4qWnEBHwZS72W+NTatFi5BV7ZZK/JqsJZmvGEeSs811NUpRjRIhIXrlyV2tXVQXQVTYEu6rtsDk7IEzhmDGXOLty+pbd40JjyZbBq+cQYYRqxVId8habnAGmumBgzptLaW2vhQyZP6xGnTMjt9O9wTOjqpdrmS6ZwHH4U+hSNVZg29OZkPV/Na3vK5dd0jQZA+uYfHyPHVyc2i8KzxReI6a/C7jkixjRyWBgNcsUroezWxhjA3WHW6vz/GRH5QppL6C2DzzNrQLcjinpnmx4oO/9FnFiVEE4yTNivB1vuM0dy8Qvuw3p9yDP/vEu5YwvqjkFjr74V7vKPr7sRkvI74K3GSNTXOFXTEDN9oJVQDbvohV/cSYwosHLmp+ySpWVNGHqcPdsiM0b/fX0P0dG9U8gwu8QDtQ0sT9SH4U17gNXHDt3cr17xBePTv0EfV0728GbN4xGdTClcI/CQXhRSdq30BxjppA6Kl3s7/LurZ86mfTuMJ/rMTcTIRg/4XAzfROmeppOLf37Lng6/015ekVqOJfSIciNsAt5ydBUfK6hQeqQKQxDuuNeMDUtXvxJYBGJbu0MomFlATvYeP2h2o7KvfUhzbsx1V/zkaipQKBIWC2gouc+3PqzvES40vevVKwWuN6qZVsts0y/vJ6ojYunXqHzin2ivN5lzl2wX03K+ghnOXUAecqLQRsUqVBRbjZke99LK3429A+8rIbFarivjoEw1EheSzFCb3QV5wruyH3uTTCSWY+pzcHivEcnDctTCxQoSjV4Z8A5bABhS2c75eQOn8ZZjMkXbU/h/G12/4iqwsBOzEk3rD8ZLNp3LL/11nx3dElM+rgXomYdz3es5oJC4ofCVuy7e0a6qy8msB07+grd86CXWMvdQ6kHLyQNfAghRjSGYwybjNyldTGEKEhUfO2xXhm2edrHCRDzbSDwOm8imhM1Nfu6Mp5ThVRcoUlJ0C41u1R+8VzPkRgXyhq8ehEoP5Y9fBg0f7s7WArdvZ8uV050o1MTbjiFfevrHW6rWcMpxAV/2hUouKdXsCaZqrUuFrHsrlmN08qrl5+5L+k2bcb2USv4GXorslcyaDWMCUKhFq885Nk554HIyZZ01jHVd8BkgOJLT0xHJgp4HjIKCh0WMqz4jZmwHuX3ynDe7vPBTldE09gWS1r4wY/JrzU9d6NEqFHlDRbRqsyDGoPS9P43s1HXXJP+wNEHNtnaOsgyFUSTfMGZmGOKWt1htPpM/LYOaONs6naMjY2yz28Dus13H1uMGmN8HFVJWgfSQ6o9uwTzeYoe2NvJ79TZNDT52xKc6Z6bE2rVz77e6oVJ9VVlAt9fzaNn6qqJeYDcvrKSdP4Ya9OBVgub1ix9pTehQtb2G9alm5OBuPSxzpxj7DQ2qkr0rtLggSoJIceoPfoi4YXOtYBnW6RcltT2IVaeS1+5kbTxYmXBsTcrGnJqcCi8EivK0BX0R8GlnDc7S4vdo5u6S/xWOtml+m4t9e+YreOXVzX1Hk8gV03tDMc+a359SNdE01OVROeVBvmSZ1PZf8VpXelgxcmqmIumQqyelI7JhSCCD7PO6CjkU7hmSx1zypjNtTWLVMIdMJvVgmtrsw4E3aGusPnYEcfmutqipHW8h5syrg7LsVozgaPPcLG1ygD1r6FYBUZZAE1lpdOAAguyTIg9jgq7Ha5Hvqg2yOJd9HYeuolwSdhm127Jyq4WYEcKwVZ87fp1zqda7ix9cUbY9jWFCJonlM8Sm8Ceb4DkhXfvM+asMMsKuuSt2qXEo40JniBrH9nBlALNeq34L1Hx9vFfjKdttiYR4CNHKRODIVPn3xleK1jOmCzrkwtP35FIVQy07qYfOMQggiosQQZMBOMj2CejeZ3PTlbRqFVYu6caicWpped6O39YFpMKF4BJ3rf4I/MJUlOrM2uFGDnBDAyLw988Dq3SwhKjxdGamlbyDXcMf6opreIpIuQZZP2DgPgp10yY2sMBbZ6xLXID8Pq5CtUWBXDp6BS372paqC9CWZH2KclyUqn6Nnaw5ELam8sn8GG6W+ID1rSMyTOCrTaBHNwqXxOOII61fJicAs21/7Uwv9eYYWwRnQl7whinlod/u9ji21RTqMM4Gc+ueFheoVulwODloSpyLCjOnFhun/kjd2Tau+oKqijVml9C3o4nuiXnzb/nS5ZubcUvnCGvId3BwL8mfcL2a049CkRNVgS6C0vhcxoF3JvU4hLrNyDzT48VNJVJWQM3i15oH8BdOZqdvxwxDyMh60zZ6WzTLTczVJEHFVkH3V6lKX7p2f0lHelos4qQ4RrP1tysb4ByR/rFZwJtxnSm6UBWZRxbjdGMvq5XvVrfGgYpmy2L/YagOvVOrvNz3/VFNOIu2plbPYkxcIW9KzZwBjItqJH1BFXXCHw9VGlobrxDOOFWX1ILJmhVhZPRPSVx7OG7IT7OoDthkehHxCr3JvXTBn8Bj3YN03AM0OasjqYiwrMB2rNrxwfhiJFr8lX61qAqgK5Uf6Rvj/R4iJMRI5ufnZAJBCvj70B8Egk0bYvfoxqgJNYTqRO5Ub3uAvBcaiaQYmDveOmqVVTr7pymBzudUCkOAv1RJOuj3voGNnh6lDW1qbEqa2zcz125UycJ3h5adXnmS7l2V6RiY240zVo1RhQIewdeTepxqxH/KSGCLL0qRqCkBJ3x0WYTC9Pgaw3fLy3WJQ5FzE0lrKwqBSYfCTlVKZBNVTMzQH1M9zTI+fR6rwKBJ8IapnGCcCbP0tkgBXF4+AgVW4wAyXmILCY8HSpRJOcI1vX1cSqRrJuc+BuHyyoUGMEb/6hgePRsZvO7B7R174U/ceVU3WNvDBKkoaN5XwNh46EOBnNx4HUzihbvhVTRm1HF7YINd2i7zLNDDV/b+yLSXECnzvesbG8ZeAJeymq/d3IeywZIuwvSwHu/dkY7c2+t0sJtV//aoFuJtNdG+BkH4VChp0yzP+mtxHPwObV0GveZ9h+Pccdoxg28ocJTZd0uTOtqclTBPXbeQSdU5+OpKU6eP+TPC+JoYc2ZCiVXkfSrwwPfJk194TteaMxKJUyEJrQb22kzoE5R7XPzfbtFSiePlY+ms9+2ijNwKvz17Ie9VdBp8Fe14DmcO4twZo5PjvaaqdGBD9JtL064grkf2lqqpmWi97T2MkVZTNOvB1rFcXnuDpq8eCix/B67RDFeM+8i4O+765pXo4wtZbehPED1nDDkfkGK7iN6R1U+NLLHCHKxgBjdaE7z2Qvr4G9gNS+VsXOtDnHtH/ycOWcnNud1foiljUAhjyp4WBP9/3V1rjFNnlEc12GQD7jiCILtxmXxEqKjqJNboRBwok5XFsB6oa2OKYWCjdxLSxlWVgSRMBAUhDdAYgd1rVqkpdpWF6WyAhU7LuPSl1pJhVILA97S6zuHywI8X8/5fE5+v+T8H70dSJIYHuB4TDvC8cNSuczUk2iT7HX0wZavuJj3ouSpHKLHshFmo0+bT5NYIc2X3326ExucyBFR2PTeMMs91n+QW5syOcL/SZFc7ZVQ+tQrkn1DXCsPpfXQ1VmFL8MXHi63yerT/Zsj0NWAmCkflxOHiGSY+8oBMgaG7zl6ELY3HsU2aDPWXLMDqZHYYqFCme35jAc//wVt50nKnvvU0FS/DrTRt7uYG7QyVU5dKRZ9bR6UWYBYUuJjyobz7SaFgs+p1yUspIZ2UMXPme0ZQBqWrZYHdPBp+WfCEy7lp9qcihY9cdeEsHI3z9UwcCtYnd/qxbjoEfiH1HyMlRxDD9+a1d443mneq5n8PSis9ONtz7kzTpcV6RXaGmLtQCY5ko2UH22JMSZ7jsb+DEUuv4qPof+o8nNrtvd+ZuWcxJMBdAdu/n4dAaPx7z8V5lIP+R6JGKxeYZYk1z/FN6nD872hT9AdJBplUZrRqe9KS4b7ZgtpjPK6muv+ah4KhvUpRGuNQqslQhq9yTHbVicHs1UndHVnPKXd0VZGc0QullQkN/YXbKMPy3QPMFGq0KcfUf3cbecbdge0z6wd51zjNFKtpvneBmbBkFaSxQf9QLm0TU1nQ12Ibh35DmGyJQRwTIEPLS36S12fEMOzA6ILpN4ymycXsBn2KDsZww3qR2JD59g272IldaEEosXQbQ1lgpF44G15kYI0P0OvLIhrYgkueN9JzTOsSIk4ZOm3tVSmAnBpBMSDefGOsnGhHjzxeUNfFdhf2JScJuR2xhK8fVIS7mLdgMffOzQUtdQ9iTE1hgUHmvSM6QugsGDu2WYl+lFAfkWkrUoRUAlCvuIUWImBJbOC6n2/sXb8HygWldS1O5uHMFSZvjQZ0oRex29jFI1jNp2oIstYBZFFG7CD+F29f7nMVwYetuaeV5hgqI4gs1yhkIKQ6kiHGjhrxwNFS+/MlQSEanpkdYgNGLVJlfXyYNbFu5onrd7W8TKvZxM9lTiia7qxOsJkNhXGkcGUjbqgjKtzLu/5lpuGuoLwD9tAZEHhrK8HVY4eSgl0EAFhhLlC6UJeWdq97lUsP0uNIvts6hcdx0oFdkHTQg6OFki4U1LGLymP80Hw3EdMm3U+bfVr9YJ2i4sBdfga3I+XMTzACQeJMeRJnHeXWa/rCh8P5LTq16kcAcpt1K/hi9sCslbZ0rbqR6V/mSd1st1o7pnAnWQ7I9fnxM2gRDNNeZLhI9yB3PU15IG5qWB4caYdUTSr5S6zDuxaUt76tav+wFoTkr5/jgpamgYTuTgJc0no4z6KwrS+8eEVida6nswtT+YAOOn5kszVsH1cNvcadTVP07hxnW1xR4qm5cxUD/wL0tZRLdpoZ0USaIETmcq3IeUcw/Y1vartpWeHtb8s/70EOyleXHDezzyE3/DhHf3mu0O86HNX/gFQSwMEFAACAAgAY7ixUMSlYuViAAAAawAAABsAAAB1bml2ZXJzYWwvdW5pdmVyc2FsLnBuZy54bWyzsa/IzVEoSy0qzszPs1Uy1DNQsrfj5bIpKEoty0wtV6iwVTKyMNUzMgADJYVKWyUzAz1LUyi3PDOlJMNWydzAQs/A3MjIwtJISSEjNTM9o8RWydQYaJqpiZGhmaWSPtBMAFBLAQIAABQAAgAIADyAJkupAcR2+wIAALAIAAAUAAAAAAAAAAEAAAAAAAAAAAB1bml2ZXJzYWwvcGxheWVyLnhtbFBLAQIAABQAAgAIAGO4sVAKvhLwyQUAAKUUAAAdAAAAAAAAAAEAAAAAAC0DAAB1bml2ZXJzYWwvY29tbW9uX21lc3NhZ2VzLmxuZ1BLAQIAABQAAgAIAGO4sVCcc5ShOAUAADkXAAAnAAAAAAAAAAEAAAAAADEJAAB1bml2ZXJzYWwvZmxhc2hfcHVibGlzaGluZ19zZXR0aW5ncy54bWxQSwECAAAUAAIACABjuLFQCXVDmfMCAACECgAAIQAAAAAAAAABAAAAAACuDgAAdW5pdmVyc2FsL2ZsYXNoX3NraW5fc2V0dGluZ3MueG1sUEsBAgAAFAACAAgAY7ixUIbs1OIiBQAAyhYAACYAAAAAAAAAAQAAAAAA4BEAAHVuaXZlcnNhbC9odG1sX3B1Ymxpc2hpbmdfc2V0dGluZ3MueG1sUEsBAgAAFAACAAgAY7ixUJSsRGubAQAA/gUAAB8AAAAAAAAAAQAAAAAARhcAAHVuaXZlcnNhbC9odG1sX3NraW5fc2V0dGluZ3MuanNQSwECAAAUAAIACABjuLFQJa2EQFJJAABQeQAAFwAAAAAAAAAAAAAAAAAeGQAAdW5pdmVyc2FsL3VuaXZlcnNhbC5wbmdQSwECAAAUAAIACABjuLFQxKVi5WIAAABrAAAAGwAAAAAAAAABAAAAAAClYgAAdW5pdmVyc2FsL3VuaXZlcnNhbC5wbmcueG1sUEsFBgAAAAAIAAgAYAIAAEBjAAAAAA=="/>
  <p:tag name="ISPRING_UUID" val="{36F0C134-FC64-4ABC-8B6E-15B49EE08C66}"/>
  <p:tag name="ISPRING_PRESENTER_PHOTO_0" val="png|iVBORw0KGgoAAAANSUhEUgAAAUAAAAFACAYAAADNkKWqAAAAAXNSR0IArs4c6QAAAARnQU1BAACx&#10;jwv8YQUAAAAJcEhZcwAADsMAAA7DAcdvqGQAAP+lSURBVHhezP33e5T3lu2L+g+457n3nLN39+q1&#10;lnPOBmeDAeecIzbY2AaMyTnnnAWSQAgQQRLKOeecU0mlnHOOZGyv3vN+5lv1ikLGbq+9u/c5P4zn&#10;+1ZQAFWNmmHMMW/JTM4XE9mphWIiL6NEFDlpRcZZkF0m+bnWUeTllElBXrkU5VcYKC6oFEtR9ShK&#10;i2tEUVZSK1ZLnZSX1kuFtVGsnAq9rixvkurKltGztrpNFHWgvqZ9FI11ndLS2CMtTb03oLW5T1q5&#10;rw20t/RLR+uAHX2cPdLZ1i9d7YNgWLraRqSrdVi6QU/LsPQ2g8Yh6a0fAP2gT7pru6S7rkN6aztl&#10;sLJH+iu6pK+8cxTdFW3SaW2RLmuT9FmbpaesQfpK66S/tNbAoLXewJC1TkbKqg0Ml1YZsF1XjmLI&#10;UmFcj5RVyXlwsbxKLleCqkpQAcoNXKmuGMXVmiq5WlMJyuVqrRWUyZVaHuf6Sl2JXKopkvMVxTJQ&#10;UiR9RQXSmZsrXblFoFQ6s0ulI7MQFNyAziyel30jWjKypTYpQXJ8zkrUwZ3iv3GpnFv9k/itXCD+&#10;qxZKyPplErVtrURtXSPhG5dI6LoFErZ+oYHwDYrFEsH9ERsX8fh8Cdsw10D4Rp63Yb6Erp9nXCtC&#10;1v0E5hgIXf+TBK2ZLYGrZ40iYNVMMeG37DvxX/qdBIDAJTMkeMn3ErjiR/Ffye+2/EcD/ivm8Pw5&#10;xvfR7xe+cZ5Ebl4gUVsWSvTWRcaptyM22X6v4LX63BsRvPYnnrNI4nYsl/idK/i6Jcbvrc8LXP2j&#10;hG9eInG71kraoW1SeMpFSs+dlOogH6kNC5a6iAipi4yQqshgECo10ZFSGx0NYqQ2KgEkSl10ktTH&#10;JBvQa72vJjLBQHVEvFSFxxnnTRHJY5ExIBrwvSPCeX6YlEdFSU1qmrSWlEpPbbMMtA7K+a4h0CfD&#10;nV0y1NEmg50NnDUy0lYuw00FMlSTLn1lUdJTHCw9+UHSmxMovZmB0p8RLMNZ4TKYHi59qSEgTPpS&#10;wqU/KUx6E8KkKyFcOhMipD0xUlq43RwfYqApNtiG6GBp4P+iPjRIGkK5BnpdE+YnVSG+Uh2sCJCq&#10;oACpCPKT8iDfG2AN9JbSwNNSGnBWLAGeYvH3Ap5S7HfGDk8p8fMC56QowEcK+B55/j4OOCc5fE2O&#10;v7dk+5+TTJ6T6e8ruQo/H8ny8ZEMb+DlJ7dkpRSIiZsRYG56seRnWqQw5zr5mUSoBFj4JwjQID/I&#10;QknPhJJfVUWz1FS1jp6jBAj5NdR2GFDya6rv+l0CbIMEbyQ/JcGbE6CS3ygBNg1JT8Og9Nb1S19d&#10;n/TV9kJ8XaBD+mo6ZaCyGwJU8uO2Hd3lbdJT3gKapRcS7C2rNwhwAPJTDJbVGRgqqx0lviGLkp6N&#10;AJXsTFwnv2q5YK2SSxXV/wQBVsi1unIACdZBiFxfrS8xSPBilYWfXyz9xYXSnQ+x5UB62UXSllkk&#10;nVmFozCJ8I8IMI8XWfShXRKwaZn4rJ4L+S2QgNWLJHTDconZvk6iIUElwJC1kBokGL4Bgtm8FCyT&#10;yE1LwGKDSJRwbFBCtBGfXkdt0ccXGqRkQglLyTB47Y8GTEJUEvRb/r34L4P0QBAIXf6DBK+E8CBA&#10;fyVCEMDtoNU2QjXJL3b7EknYpWS2DFJbKjHb9Ofq7zEPkpxrELJCiU8Rsm6u8bsp+Sliti01fueb&#10;E6ArBOhhEGB1SJBUh4ZJDYRUFRki1VHhUhsTLXUxMSAWsrORnyMBmiSo5GcS4e+Sn5LiWAKMDIc4&#10;Idy4OKnPypL2Mqv0NrTKEB/857sGZaSrFwLslKHOVhnsqpHBjnIZaimSwfpM6a9M5IM7QvqLILm8&#10;IOnLDoL8QLqSYKD0QYQ9qUEgxEBvSqj0JIdKZ1KodCSGSXtShLQkQn4JQQaa4gNtiIMEY0KlMSpE&#10;6iOD+FAI5Azk3+fP7wr5RfhJdTgEGBYglWH+UgExKirDbagI9xVruA/wk9JQP7EE+0tpCAj1NW6X&#10;hQaIFUK1QqyWsBApCQ+VIv7vryNQCnh+fkiA5IYGSg7PU+TqyfOygzmDw0C43OJIemMJUMlPo7/C&#10;rFIpyi2/IfpTElTyM6PA34sANfpT8qu0k59JfEp+Gv0p6ZmnIwEq8SmaG7oN8jPOm0SAbfbIr7Nt&#10;cDQC7IQAO4kAu1r7pZv7u9sgPiJAjfyM6M9Ofj2QX28N5FfTC3oAEV9Nh/RXawQICVZwXd5uoM9O&#10;fn2VrRBjCxFggxH1DVggvt+gRpT4TJgEeN5aLSaUCC+U1xD51UB+NZDfnyfAa0R9P9crIMH6SsDZ&#10;UAIsRIOlRIE2EuwrKpSuPEgvp8ggwS5gkuAfEmB6FhFgohTwyRnrvEcCNy8Xv7XzJGDNIglYu1jC&#10;Nq2UmB3rJRpEQHZhGvUZZLdUYrevhDRWSxxn3PYVEM4y7ltiQInERnqLjGsll9jtNkIyoURoI6af&#10;RqFEaBDgyh8guR+I+n6QkJWzJGwVUZ4Rlf0kgat+tIFrJTGN7pTk9Psq6SkBJu5WQrP9PhoNahSo&#10;BKiE5wglQ436Enat5GtW8fxlPHfhGAJcQwS4nQgQAvQ+JdWBvlITGiq14RFSExFpJ78oqY+NBfEg&#10;YTTqM6M/PRtiU0YjQcdo8E9HgFERkGwUf68kaS4okC6yiP7mdshvwIj+Rrq6IcB2CLBJhrrLZaCt&#10;UAabs2SoIVkGqqJ5/YbLQGGo9OcGS39msAymBUsfBNidHUBEGCzdWYpQ6c6E/DJCpSstRDrSIMB0&#10;IsCMSGnNCJeW9FAbeMwGosKUSGmCIBsgygaiRONMhhCTIURIszaB6JiosZqzmsdt4Do+VKq4rkyI&#10;5IySyvgoqYiNloq4GCmPiwRRIEYq4uNAvJTFxUspsMTESXF0rJQo+NApiomUQv5fCvjwyedvkBcb&#10;Jzmc2UTi2TwnJ4YMJybxRgLUSFBJUNNeM/IrgPwKSX81BTbTXiU+R2gKXFJYZaS8Y+FIgOUQocKM&#10;/DT6c4SR/tqjv7EEODYFNtLfMdGfkqCiq420tq1PekmJe0kFeon8eltHpFcJEPLrJfLrM6K/AQiv&#10;D8LrlX4IsB8C7Nfor7pDhkl3h8BgOZ+cVhv6iP6U/AaIXgeMdFcjPdJdItwbcT0FNlNhPR0JUMnP&#10;hJLg5coauVJVTbpbBSpvSH3NNNhMgW8kQKLBhjK51lgiP4MrdaVyqbpMLlSWQsyaCkN8eRAfJNid&#10;U2ykv46R4Nj0V29rClyXbCPAOOe9ErRlhQSQ3gauWyL+EGDIJtLCneslZtcGidy2gpSQlHfLUq6X&#10;S+zu1ZK4d50k7VasMQjEjL6UUDStVPLTUx9L2mN73CRJJUAlJiVBE0qGGtH5rfrBQODKmRK25keJ&#10;UKIzUmglPY0abdDb+j2U5PT7Kunpz0jao4SmpGsjQDMCNMnPjAQ13dXf8fcIMAyyj4XkU522Sf5J&#10;Vyk7d0ZqSOdqw8KlLjxG6qNijchPU9+GuARpjE8GKQbZ/RGUEB3TYTMtvuGMipcavr+mwEZqreQH&#10;IdSnpUhrMX/jWj6UWztkpLNHznd3A17LXc0QIK/XTl4TrXky1JQhQ3UJfMhHSn9ZhPQVh0tPHhEe&#10;RNcPofVwduaFSXdBJK+dKOnKj5buvBjpzYuV7txYXktx0pGbABKlLTdeWnPjDLRkx0hLTow0Z8VK&#10;Y0a8gabMBDvipSE7VhpyQLZGq/FSx+N1mZQAspKlJoMyAKjVk/uqM1M406Q6I02q0jMMWPk32pAm&#10;5WnpIFPKQGlKhliS06UE6GlJSZPilBQpTE6V/OQ0yUvOMJDLdVZCimQnpoMMyU7I+ucIMJe6X77W&#10;/aj3FRdVGVDi09qfI/Fp3U/TXhNmBGhGgdVVLaPEZ5KeEt+fJUAlPo38FO2jdb8Bg/wU3dzXTxTY&#10;x9nXAtlBfH0tI9JH3a9P635KgJBfb00/5NcH4fWCHtAlAxDgYBWfmBCfYpCa35Ad/USt/ZDfUHkj&#10;BNlApFVH+togF4lub0QD5Fb7G/zXEKBGf6UQYKH83FRoXF8lNb5cAwlWlELQpdJXaJHeApBnMUjQ&#10;EV0QYxdpssIkw1YIsD4lWYqozcS77pPgraskcONiCdiwVPwgwRBux+zZKLF7N0vkjpUStnWpRGyj&#10;LriDiG/PWknct16S9yjWQjoQIqSjBPRnCTAS8hrF5vm2et1GUvC1sw0EERGGE7lFbphnRHomQTrW&#10;Ev8sAYYZ30Prgdeh6W40/6Y/IsD43dQAD2sN0E0qfL2lLjREGiKiSPt4w8cmQXxxABKIT5LGuFQD&#10;/xEBOkaDZpT4G0L8DQFGSkMSRJOVIR1l1P8aGmSwvZ3Ir9Mgv/PdrTLcTe2vq5a02Er6W0z0RwRY&#10;kyjDldGkwTHSUwG5lUZDhDEyUBTD6wWiK06S3pJkkAoyAClzMSjJ4nk5PK7Ik87ibOnkvs5i0u+i&#10;DANthVnSUphnQ4EdhbnSzPNaSrKlha9tLsqVJu5rKMiXuvx8qc3NG0VNXq5U5+dITX6uVHF/VU6e&#10;VOYUSDn3l+fniZX7yrIB95VR1rHwoV6SkW/AomdmnhTxGs5PzyaDzZXczHxQIPmpOZKbyH1JuSAf&#10;FMgtOSlEfCBbkazXRH+p1P3SaHxkUPvLJALMKiMKJOUFxblEe/k0PPIhPlBSwFkIAWoDpFiJsIrG&#10;R43R+BhtfthT4Cqz7qepL9FfncLe9DBPo+4HmrT2V0ftr6FHWkmBDZACG00PCNBoeLTYmh5m+nud&#10;ACE40t9+or9+CLC/ZYi0YFj6myDGRmp+NDx6a3ukF8Lrh/gGq7plUMmPyG8AIh7k9xqmyWFD0ygG&#10;y3lxgeHyOlArI+Ua1UF0ND3G4ry1hsfGQJ9vxwVOG2iAVND4IHW5UmVGf/YIsIYGhwGaIUbjg3of&#10;6a/W/zT9/bnBjkYiwKZiCJA0uMkKGVbYSJAmiREJllpojNiIsCe/2CDC3pwSwO1cCJFGiWKUADNz&#10;DAIspvaScGS/hGxbLcHU9IKoBQZCgmHbV0vs/s0St3+LRBEJKflFku5Ga4S3l6hv3zpJIQo0sG+t&#10;JO8l0tu9EkJZReSnNTXSUM54osUECDJ+F/eRKseQakZuITKjLhjBadQPST3DjcbJXCJQaoLrifCI&#10;CJXgIjfRzCBSNEnQTJv1tj5upr9/FAEqAZp1SfOM4PvGbFvE77sC8tao1ZYCB6+ZR32Rxgr/F3FE&#10;uGnOu6TozAmp8PeTBlLfJlKrZtKqZgjQSHkNIkyxE2Cacf0bOESFSpJmTdCsFZppsUGEUXE2kMZV&#10;R9EEIQKsItVrSE2Ulrxs0l+r9DU1QoBtMtJNGtzTBngNjxJghQy18qHYWCDDtVlyoSZDBmrTeS+k&#10;k/lwXZ3Jaz+L+neO9FcVcrsIgqSeXGkBpWQ+vJYqrDxeDmlaQbl0gU47OsrLpMNaJu3Wcmmjrj0K&#10;yj1tZZXSzGPNZYpyaQKNlnJpKK2QOhqCtSXlN6CmxCqKysIyqShQWKWssFSsoIz7yrivNN8qpXll&#10;YqHJZ+G1bMkplRLOYl7bhZR78ql759H4y8kshgCLpZDMNj9ZibAQwHGpJRBgIk9wQG5ysRQkl0hx&#10;KnW/FAhQz4wyKcoql9LMCrFmV0l5TvUorHk1Ul5MZ5eor7SENJh/TJmlerTbqynvaMeXCEqJr5Ym&#10;QkNFqzSTYjZWtUmDHY3V7dJMB1bRAvm11ndLeyMdXjs6miA+Ozqb+0WhJNjVPnS9/mfU/IjyWocg&#10;wSEZMMgPEoT4hpp6ZKgRsmuA+Oj29tSQ4kJ6QxrxQcRD1UR71bxgqpqJnppuAiI7Ir8LlRBeJcRH&#10;3e4i9bvfopb7bgJ9/iggPkjvIi/ai1UasdH1hexMXNFubx1dX8juitHtLbM3PCBAJb9GRZn8AuH9&#10;0sQ1uNrMc1tAMwTIc65QE7xYWyQjlSVEsUQHFmpEhfnSCwkO8KIZ4gOtLxcSzCs2YEaCbVm5BgGW&#10;UEROPHpAwnaskRBS3BC6wcEb6O5uXyXRezdIzP6NkN5aIw2OJhKMIaWNg+wSQTJEqOSXut9Ognsg&#10;xl1rjPpgNKly9M6VEst9cXvXGmlzFF+v94UTeYWSUuup0NRau8uh6+Yb6W2YvbOrBOfY0XVMmcc2&#10;P2zR53IbEZMGm40QWw3QRqY3YPM8CHoh5LcMaPNkOY/T/FmzWIJXEymSAkdBgCku+6XA84xYAwOl&#10;AVJqjrWRX1MsKa896nM8G+KJAsdg7PNMAnSsE9quaZ5oI4WaVm0sBEhdrFIRT4MlI1naivOlm9fP&#10;QBsZSqcSn40AR7pbIECt/9VzUpfWKJDXyXk+JC800pRr5DZZwxDnAB+aA7Xl0k99ubehClSjjqgB&#10;dQQN9dJfS9MP9NbVo5aok07S7Y7aRtBioK260UBrdZO0VJlotl83SzP3GahskqaKRmmgjFRXWS+1&#10;oIaAotoEAUVVWaOBihIyyWIySmAtIrAaRS1EWC0leQRkdlgIzIrpVRTRsFVo+U6RTxCXr8EcQV1e&#10;KqSYViw5GcWSDW7Jis0TEznxBZKbADsmFpE/EwEqUkA6USAkeDMCLM+vlUoLtT0ivjILshc6ntay&#10;mtFu7381AXZCgN0QYKc9Fe6CAHsgQCU/jfyUAAeaBmUAAhyBAIchwCEIcAAC7LMT4DAEOAwBDkOA&#10;wxDgCAR4sdKGS6Tr19HENahuAPWgltt1cglC/FOoouHxGyjpKckRBY4SoJJfNUSnsDc5jIivGlQB&#10;GiB/QIBXIcBrPH61kaYIzZFL2hhBUtNfXkLaUiC9hRBgPi96Gln9RIMmAZqRYDvpRUNqipSGBUqy&#10;m5OE71xLmrsc8ltGBAYhkQJH7dkgUXs3StSudRAg5LWDtHgXzY+9RHWQWhIEmKyR4H5SYc4kTY3/&#10;kAC1rriSSHK5hBMhalptkCAEGGonQK3tKbmZ5DdW1uJIYkqOGvkp4SnxKVL2rTZOvV+jw98lQAgx&#10;dvsig/w0AownWlVZjxJg4BpIcws1xL3rJfXIQSnwPivWYOQekFMz6W4z9b4mSK4pPs3AfyYB2pop&#10;gNS6Lh7ZDE2AGppVTTmkoGVE9XWkuTQ8hru7ID7Q08U1t3taZaSPrKaP6JBUeLiND/A2XsOtjZz1&#10;ct6O4WayGzDY0sh7R9EEKPs0U/tuJlhobOV9RBOwqRUZWat0NyIJ43ZXQ7uBzvpWAx31bdJmR2td&#10;q7RAjjegpkWaIcnGKkgQ1Fc1SC3lpFGUQ4hkXopqJcJS+gbAJEI9K0rIMCHDUjJQRygJKiE6EqHR&#10;w9BehhIgGe6NBBiTK1l2ZEOGBgkCJcH8JMJESDA/1UI+TZiZUU7OXTkaBVbkEv1BgNYiyI8GiJWu&#10;qJW0rxwZiEl8ZvRnND7sqW890V9jZZu0VLZLE+SjkV8T3VeFRn4m/kwE2NUMAZLmdtvPHq4VfUR9&#10;ioHGQf5wA5AeBEgneZD0eogIU1PdAX7ucBV1En6P8/w+w/yOw3w6nQe/FwFerKTeV1UP6gCERiR4&#10;mdtXIEU9/whKfpchzSs1dQ4g7dXU1oj2ruMan7y/NNZcJzxIT2//0lgNKon6uE309yuf5r9CeL8o&#10;6bUQ+bUC7rvGJ/pVmiLXmiwGGV5GLjNcQ8RXTgpMsbwvv4TOn9YFSYW5VhhESErcmZNPIyRdyiKC&#10;JcX9kETuXg8hrZCQDSskaN1yCICIbfcmidm3RaL3bJIIIsTInWu4XiOxRH3xpL6JEITWApP2bTDO&#10;RGqCSoAJIHYnnVXIcjQC5Ou0fqgwCJBUOFQ7rxChkmDwRtLP9bY02CRA7fCOJUBT76fkpwRnRn1K&#10;fCbGEqCZLjuSp34fjRK1fplEdBpPxBtO5BsMAQYoAfI7afSbyodDoY+XlCPFqKPD2JQI+SWmSHNi&#10;GrKQdAMmERpkmGCDYxR4swjQ7A6bNUEzGmyI05Q6EQJEThNPwwDUof1rKUDyVFkpAxDVSHePjPQO&#10;ACQwvbzme+kE93Fff7cMDHTIYB/ZjjZGOjvkQgd1Qk6jVtgFYXZAmB0ECO0ECB2Ug9o6pb+NbAlF&#10;RX8rjcJmpGEtCspH3NfT2s17r0u6mmzo5nFFV3OXtDd1GGhrbJe2BggRtEKKLRBkcx0ECCk21kCC&#10;oIGoUUlQo0EDZFmaJZoEqCSoqLTU3wAlQo0CFSYJ3owANRpUEizKIBIk+stPR99sRoDZUTniiLzY&#10;fNrFdiIkGsyDBHNTQJpFikiHx5KgjQD5RcYQoKPY2RQ8G+kvaIBslPhMAlTic0x9/2kCpLbXAwH2&#10;QnwGlPyMet+ADDQMkPIOyLASIOSqpDfEzxvkVIxU8kKoaCedJW2AAJX8/iMCdIwAL0OESn5XaxqN&#10;86bgj3sFXK6ykd+1ugZqeI3yc10jEV6tPdLT6E4Jz4ZfGmrl1yZgEh6kZ9xuqgFVkB63Ibp/tFTK&#10;v7dWyT/AL21Vcq2ViBES/KWZ1JiC96+tFuPxn5uoN0KEQzXUcspKZKCYuiD1FCXCmxFgayZdt4iQ&#10;GwgweP1KSJCa31Y6wHu3S6LTbok7sN0gwviDW8FmriFAor50RMJph7ZK6sEtksL9SRBGCqSYTPMg&#10;ge5wPKQXozVAosN4IkaT/LSTbBAgaWc4nWKTAIPsdUCTAM0o0DENdhQ8m9o/M/JzJEDHFNjx+5kk&#10;qN9H095kiDx5zzpJgODDN1L/pAPuj+YxhA5xzIFNksqHQ5Gft1REhEldHASYZCPAJgcCNInQIEO6&#10;j/9rBIhsJo50GNQRadYn0lzJyJEO6md9pKIjHUp+gzLUN0K0dwGcB3o9LEP9vD8GaAyCgT7KQd2Q&#10;JELpYc6hnj7A13UPESGSMXXyvkFC09cB2mkkkmH1GVkV9XOaiz2gG5VFJ+iCGLsgRAN6DTogydbm&#10;DgMtTbzPHdDcSNmrHvID9bWQn5KgnQCVBA0QZPxZAtQo8M8QoJJgMQRYAPndQIBZEVkyisgsyY3O&#10;lRwlRaLC7Lg8UuICWsiEjZCgWRtUEizNstUDtQb4WwK8Pvmh5PcfEiB1uGa6r2btb5QA6/6gBthE&#10;DRD0gD4TkGCfHQb5kfYOQnxG9EfjY4TIT+t9w2bdj2uN/i5Qi7yAvu8i6e5FTX+Nc+y13tb0t5nm&#10;QiPpKoQGmV0mFVbyu8of0zhvBp5/FSj5XaWGogR4rd6GnyHAUeLTiM9ALdFdHQSngPSaqw38o6UO&#10;1AKuWxWV8j/aqoUCjPw7+LWDlLkdsgO/tleAUvn3znL5H5081k6U2k5TpolIkHR4mCL0MPXaPkjw&#10;9wjQFgE6GeluOLq+kI2rxW+1iqKX0RFejUB6tXitXiLuC2fLkfnfi9Psr2Tn9A9l33efyOkldGzX&#10;LeK5C8R3DQLqdej/tqgEZoVRQwvWKRHS21jIUKNBTX8NEtSoz06AoRBgGGQTRAT4WwLU6Q7HyQ6b&#10;2No28YFMBX3h70WA/zEBavq8wiA/Je1E0vyITcuvEyC/X8yhzZJ24jCTCOekAi1eXQId32Rqf0mk&#10;v/9VBGhvmNRrM4Wf0ZSSifyEqJ30cZBoS7V/I70jMtQL8fVeAhdHiXAIEuwZQPzfjxKif0QG9Tk9&#10;F2Swh+aggREZ6L0g/d0Xpa/7PKCODhn2diIh67jAyWMdfA9KTV2qs2XKqqOdSSvObtXbgq4WCBF0&#10;QIZ/lgCNKPD/AQLMJQLUKPCW7JBEMZETmiS5YcmSF54i+ZGZUhCVJQXR2VIUmyvFkGExzZISmiQl&#10;pMQl6RZqglZa0pAgIWhFMYJnFT0jC6mG9DR8rdIcnqhKCdDU+2m3txHiMSPAFsinFRJqIxVtR4Bs&#10;oqOqUxSdNYTUdGwVPfW9o+iu43YdAma6wv1NhOWOoGM80MBjRHx9dJP76hEzg+FaaiF2DFOHUIzU&#10;UPPjj6C4UEfzw0CrnK+lgGw83sJ1K/e1yUU+tS5R87jc1CaX+SRTXGpskouNSGF+A1LkRmqDTdQK&#10;m6i3GNBrGy5z+wp1liuQ2tXWWrlKXcY4wRVFG9eQ1s+ML9lAxDiKBvmlq/E6unkMXO3h+4HLvZBz&#10;H+TcB+n1NcmV/hbOVrnS2yGX2olyG9Et1jAVQLeum05cVzEnnbUeQypDMwS5QXNeipRF0wRx2ydh&#10;pLf+1OGc534n6z/9WBa/8bbMmfKyfPPM0zL1icfks4cflk8efkjef+h+eeP+u+X1e++Q9x+8V75+&#10;apyBb555Uma+8Jwse/s1Wfrea7L4nZdkOdj28dtyYi5THXSWtY4YaRAeXV86sEYzhFpbCM0HIwUG&#10;gaTBejsMMXWY2SjhOREgcispM4RqIpKaZRxd50RqkUn7SWWBRoGmGNoUQl+fUlH9IeJo5D46xRJP&#10;TVPJL43INYmoVe8LhtD1dwjXbrfzdkn3OEqnnFGuaMTICQnIUUhv0ZcZSEo30JiUATHaYN5nnnUJ&#10;dH1JjRt+A+6H5MaiKYboUuU0pNF1/KxmuvUdxXRjGX3rbUW+1WMjwGHIbajfjgFOOwb6L0sfpNgP&#10;OQ70XTag1/32+2zXl3jOJenuuyjdEGFPF+hkiADy6+3gJBLsRl1hnPZrva3o0oYk0OZkO+/BsWjT&#10;YQYda3VAK8FIK9lXs9EUBWhtG0E9AYnCjAQNPqEO6JgKO6bAjqmwpsFjU2Ed5iiB8IrT6W+QBhfB&#10;X0VpZTRBguLFRHZwPKMiiYyMJEleRBokmC4FoCg6E3V1tpRQGyxOKjJIsJjmiIWQsiyHSDCPzjBp&#10;sBYmq9DE1UB4tUp+/yQBKgkaRAhGCRB5Sqcd3ZCgIwwC5D+6rxGia4ToRkG9Y5QAaXZQe1AMQWzD&#10;YzACqZk4zwiRDaTDFHUvNPCpqmdjh1xs6gTtcomw/nJLp1xu7uSasxUSbIMUW1sdzha53EYDBRhn&#10;q+283AYRtetjNlxlPvNqZ4tcQ6j6M3qta116zf2K7ma5RvH65962m+IXajmKf/R1yD/6O+QX8DM1&#10;nmvgyiDkPMjPGOD7D3XKteEeG4b65Wpvt1zW+k8z9c6aWulBrtDF1EqPvpFULwgBdkOA7QXpUoUq&#10;P+LgdnGZ+41s+OhVmf3CU/LR/Q/Ie/c+JG/e94BMvvM2eeWuu+QNbr96zwPyyj33y+R7wd33yMRb&#10;b5OX77oH3C2v3XOvvHTHnTLl9tvlxdtvlZfuu5Pn3y4fPXifzHrhadn2xQdyZjkdXqK/0K10fBEp&#10;h5nkx5RJ0AbG0MB1AqQhweNmk0Rnc8fiv4IAQ5QA6UZHQIAJLjsl8/QxOuX+NyHAzFHSM8nvP4MA&#10;GyHARhos9UqAiH9bcwukm6ZjH6/h/nZqd73M/pL2KkzSczwHIUCT5G4kQBvxORJgzxgC7GWevlcj&#10;QLvOVk/zWnW3ii50uYpOlakRmCgcSfCPCLAF8lPYCLD5v4gAiwwCLFICpCGiJb1bsgJixUQOZJgb&#10;nCB5kGB+WIoURKRKIURYFJUuxVEZUqJRICRYYifB0jQIMLtcynMr0enUSKUSIMVKJT+FEqE2PszJ&#10;D0P79wcRoEaDijZqcu3U5owI0IEAuzQaBCYJ9jDD28unSm9D5xgoITLby2M9PNYN6fVAgAOQ26Ad&#10;Q0RvQxRohyG1YUhNMXIDKBC3dsl5irx6XmjrNnCxrYcoygHUXS51do9BF7chSHCZbtzVnm65gir/&#10;MoVmG3gM6GNX9PHeLvm5vxf0yM8UrK+Bq1xfG+S+ARuumeB5ev3zYB/398mvg/3yD4jtF/AzuDbM&#10;OcLt831Az0EwDEbk2oURuTo8TDQ4IBcpeJ+ns9dHB7vbUiU91JEMAkQi05Obj+i1QCzMXO6dPUPm&#10;vTZBpj31kHz16IPy2UOPEOk9Lq9zTrz3Tpl43/3y/J33y4v3Piwv3PWAPHPHffLCnffJ83+/Qybc&#10;cQ/X98pzd94tT/3tdu67S5659Q559u675Znbb5PJkOdrd90qnz9+v6z9+C3xJfpSuY2SmxKgRn1K&#10;fAHrGMMDJgEq8WmzRFPmCCI/TalDSan1tGEJZg2Isv8TI0CdcXYkwETXXZJ1xt34PyrXmV8iwObU&#10;DEbAsg1oeqr4zyRAQ1OoBEj625CG8LigSHqZIhrgtTzYycwvae6F/gsQ4IWbE2AfkZ9Gf2CQ6E9h&#10;3nY8lQh7ey6SApMKd5H6dp6HYEmRO7QWqNNVWguk3MTZC+GZ6GkmQ7OjG8WFogvVRSeqC0VHfae0&#10;1ZLtgVbQggqjFU5ohSMULUxZNcMZTSqTYwhBUY8Wt66syUANapMaCw0RpDGKSoKu8gIkecCar0CD&#10;nFcppWiVFRaCM0tOuRSjYy5CClOcYRIgUSA6wEJkfrdk+zMfZ0duYLzkBUF+EGBBWJIUhiOGjUyV&#10;EgNpUkJzpIQmiYUOcSkRYBkEWI4+sII0uAoCrEYPWK2/ZKmdBO26P8f0VwlQdX+OKbBJfObZaifB&#10;sQR4swiwB6OEXiI1WxRoopvUmAJuM9GhdqaI6HqpkQy20NmyQ6+H6XAN0ckyMQK5GYDgjIKygk/W&#10;85wXOvvkIjUWR1zqHpSLFI/PgwsGhuQin8IX6MJdpAOnuATZXKYArecNsD9uPIfHrw4OEa0NG+cV&#10;PUdG5ApkZRCWw2le6+NXh0fk5+Hz8gv4eQScPy/XLl6QXy5dkH9cOg84L14CV+TXi1fl8qUrcvnC&#10;Jbk8dMH2e3ZQH6Ur14/+qreEemBRmU0jCNrTM+Xsxo3y7cTn5Otnn5Avxj8knz32sLx3/4PyGmT3&#10;8v0Py8T775Xn77sPQrtfJtz/EEQH+d0FGYJJt98jrz7wiEzi/gkPPCDPERm+CFE+fdtd8vhtt8s4&#10;CPCJv/9NXrj1r/L6fbfLty88KXtmfGFMm4RCNprmmgTov1anQOYaJKgpsEmARsdYdYJjCDCcr4/W&#10;WWQIUIXWiftIhYE2RMamwNe7v+oQY0uBVfKis8ypdLDTaXaooDuGlDqMTnDQemqNRIBJR3ZJjucJ&#10;QypUQQpcl4AchaisKTkLQIKpWQYcI7+xZPj7KfCNnWKza1wHAerX1GlqTfrbXkQDC73pIB/iSoAa&#10;Af4RAQ5BbEO9l38Xgz0QIxhQ8uvWeiA1QmqCg52A9Heog4Yidb9B6n4DNECMzrADenmvmeihK6zo&#10;Jivr4v2p6KQM1U45SdFGaUm1gs00PFo526itt6o+EAlME5NWjWWQoKK0SepNQH51ihJSYZQnVYVI&#10;8OCdCsivnCzUSiCmGWkpQZkjtPlRjA5Qoz8zAhwlwDz/OGxkbMgPiJeCwAQpDE6UovAkKYlIFgvk&#10;VxqVBpixi4EAY/KlLKFIyiBAKwRYkVkulXYCrIEADZb+JwhQ63+jsKfAbUR/GgX+swQ4AOEN8KnT&#10;z6dQH59MfS16QoJEcP1gSNOEUdD2Z15yuIMXTjtdMKDuGTb0G4PkJi50Q2bUVy5QGDZxketL1Fsu&#10;UmsxXnTgwsBFOyCYQR4DFwb5VLbj0tB5MXF5+IJcx0W5PHIjLp2/JGNx5cIVuQKZKS5fuGzg5/OQ&#10;G/iZx65x/7VL1+Tny1chwUvyC7d/gfh+ufiz/HzxF7l4+We5wOOXL0CGQ5chwfNGRHueGtIg8qVe&#10;IsCB4jLpYpQoYMc+mUet79uJE+SbF56Rjx9/UN559H55HTJ748HH5Y2Hn5BXHnxQXrz/PpnI+cqj&#10;j8mU+zghvLcffFTeA28//Ki89sjD8vazT8snUybJe4+Ol9cf5nmPPiJP3nmrjL8DArzrNplw+1/l&#10;DSXBZx+XPV9/Ir4rMUNgCkQF0RoB/lkCHK3/bVnmQICQ4F5SVpD0JwlQ630J1AC1/pdBB1uJMFZr&#10;lJhCKAFHq8bx6O7RCNBGgMz8MofamETkBwmaBGhGgjeLBv9pAtSaIbU/TX8bs3OlsxQdJ024ITKX&#10;IV6v/xEBnu+7QnR4lTrhFRogl0cxAimOGLdpnBgkqI2QC3SCAc2PwfbzkN6wjfggPMUgBGhem6cG&#10;GyZ6IT9FDwTYDfkpuiDADiVAyE8Jz4QSYAtE2Iz8pZHJqkZclhpKlfxIhS1EfyVKejbiU9TCMwb5&#10;QXwaeOlZoWU4CNAKAWpW6ogSCLBEhdCpBXYUom8uMpq6t+QGRkp+cLQUhsZiIRMjRaFxkF88zgqJ&#10;EB4EiKrdhhSxxGcT/eVIKeMkpXyDUvLoCiLAqtxqqS6olRpYuVZ/SQ1ZCWPr7Lo/jQB1ztf0+NMI&#10;0NABmoTnUPfrxIWlA2gKrOmvmfYaJyG0iW6N/Aive2l+mP/Zqk8y/hj8oXp1GoQ6RR/oxRpIQ/eB&#10;Dlr9Xfwh6WzpOdTNpxpEZmKYbphiBFzstUGjOltkNzJaX7lAjUVJ76IS3uBFuTR8eQyuQHTXDFwc&#10;uvob6P2XR362AzIbUVyWKxCZictcj8XVi9fExJUL10RxzQFXIbar3LZBrx1v8zMhwst8jyuK8/xe&#10;g5fkSif/Nl6ofXSke/Eh7GEGM/WIs2z86EP54bkX5Kvxz8gHjzwq7zz8gLz7OMT2xDjIDxKj7vcK&#10;Ed6Uhx6SiQ/cBwE+Iq9w/TIE+dK998kU0tvJd91JpHifvPboQwYRvnH/o/L++Gfl7aeflgn33s1j&#10;98ozd/1Vnrzt30iP/y4vUzf8jK/f9skHmB5oSruSxgMkqCNoa3QU7noEqBpBhabKSpRmZKgpcQRS&#10;Gp1R1smUBEOYjfh5D2NtiKJtxgtq2aXRHj8Dgg0Hat2l0Z9h6QWBJiLcTnfaLBmHtkjqAeaeIcQo&#10;IzVfyBggBOhmJ8CQYMOLr1ZnfrXZMYYAHYnQsQmiaawSYK0dBhkCM9pT8wTDQAHUM8BfB4yGCml1&#10;PelvE1Znqv3rq2+CoHB86eknBcYBZmAYjKD7O28Dr1XzvNDP61VBfe88jY/zRIS2psmggSE+5A0g&#10;jVF5zDCBwCDZzyAfkophMERJaBAYWRPnAPXwPpqCNuCaNAqyLhqG3Q2IpeubbUAp0Yl6ogO9bDul&#10;l3Y0f21Ix1q53cLtJjKRBhyTGjEOaWSarIHJMkU947UNoL6w0ga8CGrzy6UmzyrVoAp/gkpkLhV4&#10;FZTT7CjHvq8ClONkZcXRqowRuFJQmJZvoADkpTAjnJwrt+SFRks+DhaF+IwVgWKGrYujE6j3JUkp&#10;//kWUMp/fil/HGtSllj5wvK0QqK/YrHCqhWwrUaABgHCzLVEf3Wat2snx677MwnQNDptUtkLpNeq&#10;BEjnV9Gu9b4qQuZKSI+zQ8mvlvSVRoc2O3q060szwgZqfvqmtYfcPeiOeo1ID/IjkuuH6PoI2Q1o&#10;/WIU1Eb0E67bFuorVDKgEgEDEJ5CXxQXuN8RFyE880V1foBoD+IzYSMwRxBhDf/Djl85/wAjPNf+&#10;tUpKf4Tr5GaS3P/ceQ0ivHbpZ4NAf+6/JBfRffXTnOnDQKHQ57Ts/+pTmUfD4/unnpbPH31SPoME&#10;33/8cXn7kUeIAB+E4O6Xl0iBJ91LBHjPfTKZxshLdIKngEkPPSjPQnzP3Pp3efa2W2UC11NIkyfe&#10;cRdNEr72vkd47iPyHiT4ppLn3bfLs3fcLhNvp1FyK2R56z3yMT9j3QfvyKnFmvouYfqCJgj6O60B&#10;mmNymv4aKTD1QJMEjdE5JUbuD6M+aJtNVvJjmkMJ0G6HpVZXhlkrxq3qY2h6GZoEGE26m7R/g2Qc&#10;3oqeEQI8uMkQb0chrwnbwpQIHeXUY3uNFNgSEoIMhnE0Jahkan4QoJ5m5KcEaEZ/vyFA6nk1vK9q&#10;0PMpEV4nQCU/dZBB9wfqEgAi60aiv0aiv4YMTAWKqNXWMKrWBAEiaB7p7eX12SvnqQmfH6Qcg/5v&#10;LM73kd0YoFmiH+iGFAbipEY93APBGSfERr16GAxRr+7HWEExAIYh2kG6zVpG0lPR39pOra/JQE8T&#10;JsEO6GpsJO2F8BidM4AMrJ1BgDYGAlpxPlK04ILUzDhpE3PxjTTkGpgZ1vngeouVSK+MiO86apn/&#10;VdQwxaSoRsRfkVvCWK4FSR5klw3ZZZGdMv9bll4I6VGuS72OgrQ8yM+GXMoUOfytbikg0su3o5BI&#10;r4g6QxF/mBLqDBY+0Yr5pNLTmpYtlak4M/ANq2HVasivChlMZQ4NEMJPDUk1/a21k9/NCNAQQTOJ&#10;Ycz5Yj6qBNiK/q+N63asqAzJSzVFU85OyK9LSa8B4aUB6g06w6tjbDrORpqrp1Fr4JOpn3pWHzBE&#10;nEQ1JulpGG/UMewY1hqIhvqcihEKxqOfluanJqfZTdPTjPb+OQK0kd6VkX/cFKOk+B8QoJKeQVjg&#10;P4sAR78P31NJ8NLQkFxDItOWniAec2bJ4ueelp8gwJnPPS9fP/28fPH0c6S9D8hr9yNzefAheevR&#10;JwwCnEjt75X7HpZXIMLXHnmcSPBBeYza3uO33ipP/u1v8hyd3wk0PCbec488f/sddIbvkudvu5u0&#10;+QF5FTJ9Q1Nn6oUT/nqXvPj3e+kWPypT7niQ27fKew/fIxunfiSnV84Xr1VzxY8IUNNhJTuzAWI0&#10;QezTInq/URvU20SAOkkSpWamGBrE6TzvGAJU5+qwdepirURIJGi4WduulQBTiPoynbcZJPhbAiQ9&#10;Pr5P8rw9MOgMkUqsr+oTNQIkBbZLXszzZuSnRGhEgP8EAdZCgg2gKRVBdXa2tFuY5GFaqJ/RNXV7&#10;Ps/Y2wWmPS7QOLtIc+yiNrpuQD8f6DzeS8mjB6KkrHNexdBMjgx3dxLtQaKQn0JH6Qa4r7+L2jpz&#10;xX2M1ykGaZz1t3EfpKen7boN8ms20IUkzBEdDY3SDvG11dbxfq+j7lfLnHANmV81tb8qGzADaaaT&#10;3QTpNeGQ3og2tR5pVg3kV10EyTmggrHNcqBnRb5el0gp7kYWjA9KID3zLM4oQOZCtAdfFUJ2JgqS&#10;c0h7bchLzJKcBAgwj5a6Ipc/Rj5K9UJC7EI+wUpSSXfTc6UE4ivNwIIGS5lq3BUUVVkWqcRivZIO&#10;S7Xm4KAKHWCV1v/o4tTTzVGzg1pO7QI7RoAaBbYo+QGN/IwTwXMHGj8lPNX3Kbr0NuhlosM21gax&#10;aY3PjkH72dvGczohPxoU/TQlBkhXBxF1moTnSHZ6PRaqmL8ZAQ5DgooRor3zRHsKx6jPvNb097cR&#10;ICnm7xCf3m+Sn+05mg6PjSCv39aI8D+d+EbT5GvUBK8SDZ4XPual4KSLbJr0oqya8LzMefEZ+ebp&#10;p+QT6nbvQm5vP0otD9J6m1rfa3SAp9z3EJEfzZB7SHvv5pqU+Ok77pYnkcA8AfE9Q8Q3gUjxqdvv&#10;5P67aJDcI8/92+3yAgSo97+g8hmixXceeExev/NhmXzbvTL5jvshWWqL1BEn3/V3mfPGZHFfMke8&#10;IUG/VVjSK2mp7s9uvXUzAjTSYtUQGpGgWnThPLMLP0CtAdqNEDQCNFNeM+ozyU+7vSrWTmKaRQlQ&#10;YRAgKXUELjVGBHhgtaS575Ncr5NSFh6CGzN+fMzkNuI/14jn3B91fs0o8M8SYD2ZmEaA9UloAJMB&#10;XngtuVhQ6TQPs+FDOs/bhU61B43nQBdlDRQIgygOUAooLqEmsAGlAlKpi+A8zx2B3GyWWagBIDvj&#10;tuEdSD3RIDvtLKOcaGf+Fwx2gLY2xuBomrUguwG9kF4f6G0k8mvAIZ3TvO5G7N8FNOpTaNTXoZEf&#10;hNdaXkmN33a2QnitxRXYY1mJanGJQY/aCOoQ6NcwpVSLNtVEJdGeiXJs3KxYYVk12ssg2kunLAcs&#10;RH3FKdhhkd4Wka3qWaikB+EV4v9XEJ8p+XH4A8amG7gljxDdRD5kV4h/VmF6Doyaz7QH35idEVZ+&#10;mJ5leMZZ0YmVqzUNsBZVQnwUI7UjA/kZM3ta9wOOEaBR/yPyM8AMbiuEZ5AeUV6r3fWlgwivh8mN&#10;XqBnVyOqctADAdpG3Bh3M+YPmUMk4utrp8EBlPx6+STrowur6KcTNkB4fzMCHKEI/Bs4pLYmESrx&#10;mfqp4UEIcuiiAZP0LkKGF4dIHcHl/0UCvHrhl/9SgvuPyPP85Wvy62XqQMUZ4rd4pux781VZ/PST&#10;Mm3cQ/LlE4/L508+I588TR0QQfM7jz0qb1EPfO1BiI/634tEgC9BYBPuepDu7j0y/m93yvNIYZ5C&#10;/vIcqfHTyF+evO1OusT3ybi/3ybP/fUOo0P8JF3giffeI68TVb714GM0QIgqH0JXeMdt1AkfkY+f&#10;eobHSIUfe1D2TPsCK3zkMMvRAaLBUwKMIsWNocOrGBsB6u1QOsPBusdjG0THTK9BgESASoBaA1Qz&#10;1ig1cN1Eymyv+/0eAWa5bJc0aoGaAhtWXQi14w+ukfQT+yWfCLCM3ReVWFLVJeokiKbBSoLXI8Gx&#10;4uf/NQJMZkY7Tdqo03ZhbDGIm8v5dgT1vehQ+QC71IdYX9GPNhXhu+JiLxNMo2DME6H8CKL5YRyi&#10;hzsRxXch+O8ivcUyf1hJDqH8UCuDAc02nMcQYaS5EckYRgkQ3BBR3QBp7SDoJ7obqG1grp5rmjED&#10;1PP0uo/rHrrTvczJ95De6nUXtb0uIrxOCM9EBwL8tkKILx+LrLxSaeZsYj5d0QjZ1RPZNRDhKepJ&#10;b2sIvhQahFVCdhWQXWVKvlTg7VeeiD9gQi5luxyjV1ESn8WZRSkvk0EOgroYNM0gPypVciNTJIcG&#10;r+KWAtiz0I4CDR3JoRWWbPXXYtoD2yQrhUa9LiH0LIWdrcW0m9X3D/eXKoxPq1SXQ+NDJ0AMs1MU&#10;3DXaBFHdH4SnUPIz93wYJgf1LC0i0mvjbMXzrwPdnhoa6EyvQk0OTKODHlWeg07qe4ouZhR7iPh6&#10;6Nj2EvX10bQw0U8Nr5/ahrbyFYOqebK3/kf66YIN0AXrv45hamDDkOCNuAgB2jBMo2AEojPA9Xlw&#10;QTuow1fAVblECnsdpJPngTY4zhPpgUtEeTb8ymM/G4+ZuHz+FxoSClJRTXHtqa6Z8l4zyFFTXxuu&#10;8b3HwpHgrqfKN0+Xr9AUUVymO3wV/KwnBHiN6KDU76ScQ/C8561X5afxj8lXTzwg37/wvHw7YbJ8&#10;9szzEB/6v8efoBP8GCnw4/Lqg9TyHiANpq73DPW7p6ndvXDnAzIBPIcWUGUvz9x9rzyJEHo8EeGT&#10;t5EC8zxNgZ/6220yBdG0CqffRlP4FjXBdyG71+9HOH3HvfLuw4/LB48/Ih88dJ/Mm/yCeMz+XoKX&#10;zTdkMEpqUYzNRTNHHMMYnSMBmo2RcNUGEsVFah0QsotTO3zIT92nbSTI1xMlarNDJS8m+SkZRnOf&#10;2vonUwPMIvrLcd1JI2SrMb8cZTRe2BXitE4yThyQgnOnDAIsj1YdYBz1Oep0Bgn+eQI0myBmDbBe&#10;dX725odR/zMiQPwFSbGbcOluxSW5AyPRbpZfDTIeeZ5poct4/ikJXuqD7MCFPoitR8kOQHaKCwYw&#10;8e1qQN7FJJABSM1OeOoAMwjZGSeegiMYq4408BwlPqywBrG+GsICa5BobsCOftLZAUhuAILrR4+o&#10;cqp+rKx6cYPqLqk00GU/O4jw2gmaOuCPDup4bXBJK0TXbBBeCS7REB2EV0/Q1UBU10DqWkcEV5+a&#10;a5yKyqQcyC5byonkrKSvZURyZbEZUhqDI3Q0WmWkekXhaJdBQVgaIKsFeaEp6JuTJBN5X0ZQgqQF&#10;xkkq+mfFLcXYXF0H7eLMMimhsWFYygBzrETNT0sRHOrIiWlLo+4MNUp8ND6U8KqxjzLTXeO0k58Z&#10;AZpLjrQGqASoKW47kZ/6/anPn+nxp+M05niNjtyYYzedantlR7eO5+iYDu161Swp+rR97wBz5Kdf&#10;R37sws/hwasQG4AMfxc8Pjx47Q8xMoSkBFJzxEUIbywucJ8Nv8gFpComLkJEl+jGXkKWclFPe3fW&#10;RmgQ2Plff4NfSZd/hUAdcQ1SNUnw50u/iOIapOpInNev+ZloAS9evixXkcn8evGi/A8E0l1FuOQe&#10;3y8eM7+QRU89IbPGPSqzJz4pcyZPlq/Hv4Dweby8A1F9MO5Jee/xcZDhY0SA2gDR2t698sLtDxiY&#10;QP1u4p0P0fy4T8ZDdE8SBY6nCzzurjvkubvvkklEf88TJU5EEP36PaTU9z1Gh/kp+YCa4odEl+88&#10;RD3xDqZMqAW+w9e9j+zms8cfkHWM0HnNZzsc5qUhEGAYpBYJAUYqARINmiRoOsqot2DUDghSd5Mw&#10;Z6zW+8l0g23mrOpIQ4eYGeNojRDt3V+VvhjpL/U/HYNLRwKT67JDClTvx9hbCnPB0dtWkV4vIwKk&#10;QXL8gBSyC8SKE4wVAqxLxAEa8msgAmz4swSomr4/BBb56viCxKaeLX3NqUnSnpOB+3Ke9KjHIzPh&#10;FxihvMyI5GU8/y4yHqlEN0KUN6yRngLCO48d/gUI7yLRogG1v2rFEgtodDdMA2OIhoUjBtT/D8JT&#10;9EF+vYxO9lK761NUV/PzqyBhJoisdmB62kXntpOubTuZYWtBuR1WaS0ktSXCa4TsGmhW1BNg1RHF&#10;6VmLg3MNGWd1Wg49hiwDNSkgARv8OCzxgZ6VwBKbylRashRGoVEG+REJo8gNY4otNIGFRwmSFQjR&#10;+SdLul+ipPomSLJ3rCR5x0jiuRiJ946WOK+oUdyiKmkTJdT0LKqiRk1tEp/azJhzdqYPl2lLo7N5&#10;v0eAZtSnkZ9JgOaSIzMCVALsJM1V4jNnCM3rsQSoJGiSXxcjOQolQJP8fo8ABx2ITpXvSnrD/xsJ&#10;8NKFf0d3pyAihOQUlyC/i5ChQYB26P1Gw8Me5d2MwH4l2hyLa0aN0IZrfA8Dv0OgP0OWV3jsMtrA&#10;q+cvI6C+JPznY+p52KhvrXv5aZlL9Ldg4vMyd8rzMp3U9+OHIT0I8KNxz8pnz06AAJ+UNyDAF4ne&#10;XmDU7XmivedvI32FtF68+xEIETK8g4kQiPHZex+QcRDfU3feiSAaITTi6BcgwFdIkz98lLG6R5+W&#10;Dx4ej8ZwHJ3mcfLRY0SD9z4mHz38FCR4D6nx3fLhQ/fK9McfloNTPyUCZA5XbbIgvWjSX+3ymqSn&#10;JKiGCjao3RYuM8zw6n4S05g17QD2XOpAbd/0ZhKgkp8Sn0Z/KoBW2y7V/+UR/RW67TGIMAUDWBsB&#10;ssxpDAFWMAlSRwTYQJTWQLe2QV1afmf+94YU+J8kwCYIsCMP7z/s5HusbHbDLHeENPgCBhkjRIOD&#10;zVXUyBVct7KYCwxDkkO4Bw1icjqEv+RYDOIhOEBzoo9orhdHcgOQWw/k1lVeYaCTmfEOnJw76cgq&#10;OnAXVxF2a0ExKSwbBwtLDLTQmNCIrhFH5gbITVGPFX0dqEnD5p5oriqFKA6dZAWKEhsySF+xXqMP&#10;oXI7ld8VsyGvGFleEbI8PY1rkM3tzKAoyUC6p0gPiJBUvzBJ8Q2VZJ9QSfQOlQTPUIk/GyZxpyMk&#10;9lS4xHiESfTJUIk6ESKRHox2eoRI+IkgCXUPMHBLsY6K2FGCm+r1iI+REjv5mS6sOuur5KfEZ57G&#10;yJuOqdDw0PqfGQGO3fWhRGhueNO0t93e6Pg9AjQjP8dTnZ8V3Up+RIC9Km8h4jOh4k291rEe8xyC&#10;9IbHkN7vEaDeb+A/iP70cTMCvEgUaOKSprxjoOR3xQAND3uUZ5KgSYh6v0l+PxPl/QwJ3qx29yvN&#10;kl/RC9qg1wAi/QXys0GvAV//y8gvBn4lklTo9T+IHn8xusqQJcLrfzARcr44nfRuqbj98JH8OP4+&#10;mf30OFnw0iT5YcLT8imp7sePPiOfPz1JPn/2Rfn4mQnyzuNP0fF9QqaQAk8iBX6e+t+Eu5HAPPCE&#10;PHs7aS/R3/OcE0mFJ9Ihfg5N4ATwMiNzk26/WyaDt6kffvzYeJk6/jn57Imn5atnnpUvnxoPnsJE&#10;4Qn55BFkN2gGX6aB8jZawQ/uvUsWvviCnJw/g06vyl+0u6s6P3WWvu4jqOSn96vDTDwONokImFOI&#10;5JT4TCgBag1QN71pFBjJHLGR9pIyKzT6UwLMdNoiBYidxxKgptcmARYQAVawkrGa3b/1bClr1E4w&#10;DYtGCPCPan+mBvCPoz+NDlUCoylwglFjrMdtpjU7ExIkBWbt6SAW9EPq7IN7+ACmuv2sS1D02dGv&#10;DtF6f0UZWwyxPitXP0gberGn72GHSLeFndHFCot0FNnQjmFuu5IaBNeaX4TdfgHEli+tbBjU+ePm&#10;7HwmUdjnwd6NxswsUlage2ToIdQRydUwClgJqZmowArMirqkDF1xKWtBLdj7F0cit2PNZ2E4+uPQ&#10;GMZvoyUvOEpyAiOYTAuXbEgt81wwO3xDDGRwnQwSvYMkwStQ4s76S+wZP4k+5SNRHuck8uQ5CT9+&#10;TsKOATdfCT0aICFH/CTY1VeCXHwk4LC3+Dt7i99hL/F18pRzB88YuKVQd/s6QNdbFtvdFDTyU/Iz&#10;U15HAjSdGVT2cjMCHK374fxQr/s97Ostdbvb7xGg6SZhuk2MJUFjIBuYGj+VujhKXEzJi03rRw3P&#10;LnfRxsd56n5/mPZCkiNKbHb8RyRoEuAlB43fzTq/V8//O9GW4h9/2OzQyE/JT9PcX4yojvqcA65x&#10;/Q/w73oSvf06QgoLfjFw0cA1CO1XJkh09O0fFy+P4lfG3/Txf2f65FdS3l+YCda54V+QRFSGesup&#10;BV/Lwknj5FvqfnNeeBbnlqeJvO6RTyGpL5+ZItMmviFTJ7wsHz0zUV5/ZDwSlvEQ4OMygebFFCK4&#10;yQ+Nk+dJaZ+mi/sc56R7H6Ez/DA1wkdlMg2T14kYX1XtoGoB6Qa/jWzmU7rLX0Cm0595gVnj1+TH&#10;lyfLTDrQXxJpfvTAePSHz/E8us00TN6+524E0vfLhrdfZQk6uz509abu6tgNeeHubHoJ6mkSYMK+&#10;jZLMGFs6RJZ5aBOwEaGmwBoBmiQYTTNEoz/bGk/qg6TN6v6SRd2vELGzEmCe6w6mQTbyc1cbbtUJ&#10;Tkhk7ClwJQRYw2a2BgiwCbJqUqmKCprtbjBjzz9Pfr8lwDoIsCkDEwRkMF15zGujBewtZv2pBVfv&#10;khJS0BKjO9xZynUJrj6gh8e7WZep6GR22EQ7pNbKsqEWyKwFB3AbbNeNSmwsFKpn45qKrvWsRX9Y&#10;T1SrLjS1Oo2iJ0RfDemX40xdQapeSc2ykvplBX6FZWiJTVjQFpdE6IAFeuMwdMchkYzchktuYJhk&#10;+UN0vjaCS4fcUr0CJAVyS4LYEiE280w46S0xo2TnDdl5Spj7WQlxOy3BR09J0BHFGfE/fEr8Dp0W&#10;34Oe4nMAktt/Wrz3nRKvvR6j59ndJ+T0TncD/1MEaDq0qkWNTnyMJcA6hpw14mtkWqMB8tPan40A&#10;bWjTJghd4C5thFD/U/cIdZEwXSX0NN0mHM9+hM2jMIaz6dZ2QXR2DDK2o9fDCJ3NU0d8zjP6c+E/&#10;mQDP22uAhtZvyIariJ9NGGSot0ccCNAxstNrh9tKgBq5/R4BKhmapOd4/jJ8ETK7YAfzwFz/wlyw&#10;YYIwMkiEOATpDZHuDsg/hjFPGO7lMUwXBnG1oRaU6HZANn38Bl3fh2Ua6e+sCc9BPg/IB9hZfY4A&#10;euqzL8vXE9+Urye/KZ9PfEXeJmpT8psEXqSD+8rjT0OA4xE/qwCaGiB1vddIm9956EnkMkSKRIlv&#10;IKN5k/N1IkHF2zjJfErd75unnpMFr74p6z75VNZ89L4sfusNmfPSa/wuE7HZmiAfP/EsUSOkSRPl&#10;XfSE3z3xsBz+9gucX2hgMM0Ru4vUFePSGwjQ2DVC6qsGrKSxKmS2EeAmyYC4NB3WmqBJgjFEdBr5&#10;KfFp9KfkpzZY2Ye3SxFi52LkLvnUAdP2qxTGVnNMPLxJsk8elGJE4//7CJDF6Riu1rPysSkNEoSk&#10;Otjd0q6AyFoZjWvJwcYsF3C2ZOdIa1aOtIFW9jy3gCbIrFGnSCC3hlTITUkN1FGzdEQ1om5FJQ2Y&#10;KiU1zgr2nVRAauWQmZWBCfO0IgK3REaKhY14lgiuI9jLC9EVhUaOojAkQvKDwgzkBYZKjn+wZPoE&#10;Qnr+kubpLylEco5EFwe5xRw7I1GQWxTkFnnEQ8JdT0qIEh0I5DrA5QQR3XHxPXRMfJyOEc25ybkD&#10;7uK931289h0Xz70nRYnuzO7jBtGd2nFMToNT293EY9tRcEROgluK2KzkiJIiloxQwLQwalLG2ImV&#10;1ZflbHurZPl3Bdve9KxiF66ixvD+0z2/NEEYZFbUsVejrtrm+mI2PWy1P/R+ao9th9pld2AnZZ6d&#10;jNV0I28x0YPEZSx6SX//2QhQo0BD+jKGAM101zHqU1IzofdfGP5l9LZx/yCND3Bx6BdG3+jq/sGE&#10;h9H11cdV92eAayK7sTC6xkDvt8360qAgYrty/qKBa1ybULIzCM+B9K5hhHANUwRHqIHCVcjv6vAg&#10;USXkh9D5l8EByBEnmeFu0ImVFtZcDZUSsn29zMeI4GtIb9r4xxl9Gy9vM73xwcP306AYL1+98IbM&#10;ePkDmf7Su/LllNflnecmyqTHiQCfeFLefup5ef2JZ5gFpiZ4/+Py8oPj5E1S5rep4b0LAb5NdDhF&#10;dYI8/qo6yKAbfJv0+eMnn5aZEyfLitfekm0ffim7vpwmK99+Qxa9/oqs/gi/wbc+lC+emiAfPv+C&#10;vMT43WQkM29CgB/gPrPwlYlyeukcCBBLfUgrxmh42Kz0bREg9T+703TywY3GOJumswqt6xmu1DQ0&#10;NM01oz4lPoWSoN6fxsa7PJe9Yjl+2EAhi6HS92/jOTbn6lSXTZLrcUBKfE5KVVgQG9pIgdnVYYv+&#10;6AJrbU+FzmNQrwJooPc7dn/N6xqip5uDvbkQkZKRRl/1KXwfnQjRmWB1nBkDg9yAkpo+TyM1nTap&#10;4WsV1VwbxGYnNyW4m6FcSQ9YjWiOJeRspFOURsbegOKwKHGEkl9BcPgoDNILCJZsvyCIL8AgvlQv&#10;H0k67SVxJyG7E54S5X5GIiC88KMeEnbkpIS6npAQl+N2uEvQ4WNEd+6ksO6QnkKJD9KzE5/XPjdI&#10;7+gozuw+Kqd3HZFTO13lxLbDwBm4yHE7Tm7nfgABYhXjgBLEiCW0qy2q9YMMVfJSTmenshTXBbo8&#10;elax80NRg3NDNahiiLmGYWZFHctObCTY/v9qAjTT4dG6n8pjHFNgbhtRHiRo4jzXIwrqaQbsj11S&#10;QhyDy4O/4MnH/RCmDTpxgcHBb8AcMbIa2/2YJUBml4dwgrkJLmGqMAoevwQMB5nfAEcZCO+qkh5j&#10;Ub8McPb1GXKXq4OdAP9ApBO6Le7U0vnyHUYH0x9/SL55koaETnqQcr738IN0Zp+Sbya9Ld+/8r7M&#10;eOUdmfbym/IOdcAXid7eoiHy/tMTcHx5TCbd/SCymMfknXGQH7O+byBjeRuye5MmyOt33UdHFxcZ&#10;0uHPMVCY8fxEmf/mm7Li3fdk/XsfyOYPP5Hlr70ua957U1znzxa3xQtk9zffyYxnp8gnTz0rnzz/&#10;HFrBB+Qd0ud377pdvnzsftn99cdMfEBa9v0i/zUEuA/yczZQePQgBLj99wlQa4BY4jeyqKiRVNA2&#10;vmab33WEWtibuNnjtUpwBlJuimoeq+F7KmEaJGqfJza/l84MG3PD2PLXghoIWVHJDpFKFrRXcSoq&#10;WdlZHk0Up4hRxBuwsnDdEWWRMRAdiIgmqoukGRElJQolPEjOhigpIJ0tILqzneGST2qb5x8yihw/&#10;yI+IL9PbX9K9/CTtrI8kK/kdP02kR5QHIiG+CCK9MIgvDOIzTiVBZ3cJPuQmAU5HxefgUQjvOny4&#10;zyDAg8fEaz/kt++IDXuPEPkdgQBdIUAXiO8Q0R7YepjTmegPbHcxcEsJM3WOUJ1fKTqdMkixnPZ1&#10;BSRYCQlWKQnazxpIUFGH5qeWHbm1FfUYGKqXP24OEGADTg8N6vqsuz7s+z5U8NyGq3I7vnwdao3D&#10;TG8nJqOdapfDqYtUdKZ3VOyM4LlPpzwc0E8nuB9XigFNf9WhYkwKPEQKPKwpcBfaPs4RUmHF+R5S&#10;4F4IzlEIrWNwxijcdXG0OmVch6bNRIED1zGEicEohrkG+vglnueIy9y+0k/HFVzu4zF+9iXS8Mvo&#10;DS9hR36JOU3jNK4hPQVW5ZeY07wIUV1ikc1ltdFSCy21y7LjPI+NgPPsdDjfb8NFZkAvMbd5Eeh5&#10;iZnOywrGnq6Aq4xIXcGX8EpHO3IJdGIIYC8hm1Dn6a6cdNk/42v54SlSX8bfVPj8HunpW/feK28+&#10;eL988uRz8i2p74wpb8pMorVvX35D3oWUXhv/lHxMBKcNkTexxnqHhsWHNDM+GP+0vIoDzKuMur2L&#10;jOVjZoM/Q9oynYhxDrW+ZRNek9Wvvycr3nkP/79PZMsXn8vWLz6TA99/I15rmN/duVWi9+8SzxUr&#10;Ze1bH8vUx56Ur558Sr6iS/wJmsK3bv+bfPrQ3bLq7Sniv2ahxOFUHaMCZZXFjIkAE3Ub3f9SBPjH&#10;BJh36qAtAgwPJAKkC8yKSq0D6jJ0Y3ERRGgDGj47GlTP53D7N9e67MgAz7M7Qtfp/g87qjmrWbup&#10;qOHaABFaLYRmABJT1BCNVoFKyE1Rwb7iclJV42R9p5WdwmWkrKOI5BqUQnIW9hsr9LokLBzCs6E4&#10;JEyKgiOkEIIbBURXMIbslPhy7YSnpGdCyS8D8kuH/FLPnJNkD0+JNwjQQ6LdTpLqniDVPSERru4S&#10;7nJsFKHObhJy6IgEObmKv9MR8VMctJ2+nL4HFBDhPlfx3utih6t47XaVs7tc5MxOZzm1zcnAaQjw&#10;1JZDBk5uOmjglhImO0xYGD2x6HwdZznEWE5bu6KAkTdEjNWotqs49boGB+FaUIdrQ60CEWQdYsh6&#10;0ICzg7HujlE4Y+Obur4w79ui1tfs21AfMPUFM2F6hZmn6SOmp1pZOXqMmUvOB1rVmodpDzAEEd4M&#10;w+wxGMHHzMR5SFHJUOuDjtAa4R+im8ftGIAwTSdd89SvvcDjY3Gpi6gOXOxEOM3vcQFyvoho+4Ja&#10;beEteAH7IgNMstiuewGzmLg1j7CR67xu7BqDER16h8z0HGpnZAlcYEj9Io7U51ux7mc86QLO1Bdw&#10;mx5BzX8BXNQT+/0L2OCfZ9fIEGs1h8H5ahZcBfrKxo/fl3kvPi8/TnwBW3smPXB2VgfnVyGwj6j3&#10;TZ/4qsyE+Ga/+qp8jSj6bRojHz2v0d9zGCMgViby+/yxcfL5OGQtjyGURtT8CYLpaeOxwSeFnTPh&#10;RVnxxluy87Ov5Mg388Vt9jI5umCFeKxcJwGbd0j4nt0SfXCfJLkckVTnI5Jy+BD1uwNyZOZcmckc&#10;8lScZ2Y8QTMGl5g3b/urfAIBLn7lBTm18Htjx4ha4ZsEaOsCs5uYhUtJBzYYBJhG2quprwkzBTZr&#10;fmb6a56aAqcf2EIKfCMBZhABJuxcZ0uBnTdJwWkngwArw/ylit0pNWgB63Ukju1w9bFxtvWVoIHI&#10;yxF6Xx2kdFPwdbUQVA2RmC5CN5ahIwkxUUXntNKOqigiOlDNc40l6YpIG6q4roDQyiMiR2END+c6&#10;QvQsCwtjhjnUgCU45DpCQqUkOFhKggD3FwcGjUGYFEJwBRCcnvm+wZJ7LvA6vAMkF+SAbC9/A5ln&#10;fSUDwks/5S1pINXDS5JPnJVE99OScOyUxB07KTFuJyT6yHGJgvwiXNwkAtILg/RCDrpIiNN1BCgJ&#10;cp/vfmcDPvsOi/fuQ5DdITm786ADnOTsjkNyettBObX1gHhs2ScnN++Vkxv2ivuaXXJi3Z5R3FJM&#10;58dEaS4jb3aUMf6msLJ0pRxCrIQIq5jP0wHkCubzqogUqw1iBLgJ1+h2d0Zd6nBzqCc9rsfMsNGq&#10;9tZYXRvOL+r7p75fDTd4gak3mHqEmT5hnUSJCvUPU9cXR+iYXC/LjhS69c2AsQHOBt0DbKDZtg94&#10;EKIcaIEsOYfa1NPMRpp/BgM8byz6uc8R+vjNvtdQK3ZEzbjKgOEm7LZYzTnE7zqsNkLNzFmqgeVv&#10;wOwlaw0HUOEPoL4fZORoLHQMaZhtcnoOMYpkALX+EIuVBupQ5YP+WoSqNVUIWJFGsG5zEIlEP8vX&#10;BytUDmFFvIrrM2NUfWjJkt1cZcVbr8milybLjGeekXeRqrx21710cDEzZTTtixcmyZfPTZKZL73C&#10;RAjGqKSvnz83QaZOeUneJzJ7/1ElviflS+qGXxEVfgXpTeP2vMkvy6q33pctn0wlnf1eji5aKmfX&#10;bJTADYckePtRCd7jJnEupyX9mLdknjgl2R5nJMvdW3K5nU36k3PUXWL2HJAN738kn2HA+gWmCV+r&#10;UBr36I8fuEN+fGGcOH37CS4xTIYgY1ENoEaA/08QYEWoL1vhNApEDkMkWM2CpGqaAjWQkKI2WsEy&#10;c6BLzWuwzqoxHue8CaoiI2isREKssb9BeVgMKzhtsOLipCgnOiuHyBQVEJsJa5gSXIiUgVIsuyzs&#10;LlaUBAVCagEsc/I3UOjvNwq9XeDnC7H5SJ7POYiNv8kouE0UZxCckpunn2Se8ZGM0+dGoSRnEB0k&#10;lwLJmUiC7BIhu/ijJyWOKC/W9bjEOB+TaBBx+Ahk5yKhTs4SfOCwBO13ksB9TuLP399v93479hnn&#10;ud0HxHvXfvHcsVc8d+6Vs9v3EM3tIpLbKSc27pDjG7bbode7xH39DgPH1m0Xt7XbxH3VDjm6fKu4&#10;rdgmbnqCW4rsbgl6qoNCMTBOxIsljKUo1GWhDHGjFZQxsqK2M+UIHitQd1cSJSoxVjPTV03KXEua&#10;XFdCVEi9sJ49wfU0S5roFiua2RfSwricns3220qKbdQM22mctGmEaFxDitzuqGHRMsuJTHTRTBkF&#10;HeYu0M193aTXPXSWexmp60VmY5yO18beENv+EONx47YNptOMus30qIW+egwC83HHcwBXmkEH9CPk&#10;vhkG0DgO8jspBthE108ZQDHAv6cfwnfEAOWCAbZi9esMZU299NpV96q270d1P8AA+aAC26A+9X+z&#10;o5dT0VcOsSFU7S/DHBP0IVjtLQXovPS6n+v+EjU6tUifSiWKkEMwStWRlS5xhw7KTxiVzp08Sb6B&#10;wN5htvcNUtpXSIPfxfxgOn6A07DE+lHlKU89Ll88/7R8B1lOn0C0SFr6ATrBr6kbfsec8Lfo+H7E&#10;PHXZ66+T2n4t+2culWNLN8mpdbvFlzpMwF53iTroJwlH0HO5UxQ/Qx0JdX6RZ4SUeFM096R2dCpA&#10;CtByWU56SdlpT3YBbyI9f0beYZfIlxDgh2gCP7z/Lvn+mcdl+2fvivfS2TaDBMMBBiE00Vks7i/x&#10;Ou2BgUEySKMLnM4Gt3QnJDEImFP365L2NTQ7tOuLJpAU+jrwDqQLrFFj7pHdUnzCyUD+0b14ArL6&#10;k+dHo0FMd9kq+acPisXvGDIiL4jKF9LyRxMYbOgCK8PDaI6EG6gOjwIxBiqMiCxCykkxDeg19+n9&#10;iko9+ZoKamvl6OKs+HSWIfgttaMEjZyBIDuM26SopKElNBpKAjVqg+ACAqXIP1AK/SA6zmL7td7O&#10;9/GDxHwgsXO/QfZZL0xevSC0s5IO0k6dgczAqdO2EylKuh2pNC5SkKEkUb9LdPOQeBoXCRCcnnEQ&#10;XCy1OyW5qENHJZJ0VREBwg+6Sth+Fwnbc1hCd0F2O/eJ/87d4rdDsUt8tu0AO8V7yw7x2rzdgOem&#10;bQZOb9wspzZsFo8NvK64Prl+oxxfu0HcV2+QY6vWydGVa+XI8jVgrRxdtk6OLOP20rXiumSNuCxe&#10;TY15tTjPXyWH56+UQ3bcks8GKxN5XJvIZxylEFFjAa4wehbhDFOMmrtEkZ7HQiScoSHH8myGknML&#10;DZeGCuaF1Zywmi5yJVFitUaJhUSG7Ayuxb+/HuOERuaG9WwwUCcNdJUby9QMUa2wgbUeixwMEukw&#10;K1qxx26ly2wA51gTo46yEGg7xNlpkKYNej0WxmPMKZvPGT0Z2eskOu1UwjW+HtNG0M337Ga0z4D9&#10;upcZZ0d0IwG6KSD37rIGA13MSneyLc8AddMuoGenjg2BLmqrndjRd2AB1I7Dbxuk1VaGIBXSUnFq&#10;NyLVHtCLLVAXmi5HdKvOq4i9EAhXFT3ovHpQ5neDLqDXvQrdHYGItRvtWFtOFsjE+ipFovftgdwm&#10;GCT4FenrW+zveI2u7WtIVt5ny9sMtr7NfvYZUtlnsMR/FDnMMzIDi/yvnniCTXCPyhd0c2fjHPMT&#10;jtHzJk2UVe+9I7u+mS4uC5bJiTV7xWenG5/oHhLsdJYaTyDF7yTJ9k6VLE+cx31wHfdPEIsP3pO+&#10;mO+GJHE7QtLceKPR4cs5ckysZ71JmX+S9xFEv8MukQ+YJvnwgXv5XR8kOnxdPOb/IOdWzcP4wGaB&#10;pRFgHASYoFIXp62SDPmlGZ5+rLBEApN+cB0ESHqsNvkOBGgsalci5L4EJDTq/pLN0qNCtH5FJw5K&#10;HlrAVEgxXpe5k2JnHuWxs4cgJjeIinG4oDNce0ppkI9YgvwpLQRIKdFUaYCeQYBoLAByIrUsGgvS&#10;zCJ7qmnhuRa/QLH4KkKl+FyQFCL6LUQbVwByibpyQC4RWB7RmEKvc5CS5FBfy/E8J1lnPSExT8mh&#10;yZB96uwoMk+eFkWa+0lJcTs+imSi7bGIdz1KpOYmsZQlYpxdidTAYVeJpesaR0NCEUsDIoYaXBSp&#10;aMReJwklOgvbcxBS2y8hQM9gyC1g224J2LpL/IHPtl1yDmLzgdR8N4IN28SbDzkviEzhuW6DnF27&#10;Xs6sWSenVq6Wk9SCPTg9Vq4y4LZsuYGjiqXL5MiSpeKyaIk4L1wihxcsNs5D8xfLoXmLOJeK09zF&#10;cvCnRXJgzkLZP3uBOH0/Xw79sFCcZi2S/bP0voVySw7K7BsQY7udRxE2n3V9+QxnFzCmUqhWWXYU&#10;QZTFjLBYIMlS2u1laIysuMiUEUVWZBbjEk2ECDlWEClWYKpQzYRJNSN2tZx1zBfrWQtRGkCGU0vk&#10;WE+zpZ7oUdEAmjBbUDQTTbYAPZshjiagZzNpdjMRZguGDK2cbUDPfx5Y9UBObXyfNuqZ7aTw7aTy&#10;HdQ4R2Hehqw6+J069ARtOvMIwbfY5x5b+Hfo3GML/6ZWomNFiw58Ezk38wHRTHnBAKWFpuxCG3DZ&#10;acpCWY8AtQH9Vn1uDkCIiti1OSsbfRdaLtCOnquLx7vRe3Xn5HDa0KHecHZ0cL+Jdr5PB+jkvk6e&#10;18X36uJ5LQzTt2YxUJ+ejKB3vyx+bYrMm/KifErD4lUMC96kY/sa1vYfE3F9R1qsBPg1xgSfQTrT&#10;WW859dFHZSri5pl0gWe+OEV+evll5Cuv09T4VA7OmSsneMGeXr9dfHZRxzkM8bn5SwIjSUlnGT73&#10;SZUMv1TU/tivBeLGwRqG4kCMdxlcz/SLFN99zrLjh59k5fufyNoPP8TSartk8UZcOuUVef2//UXe&#10;uOMO+QgLrS9ZzrTklRfl4Defy5mlP0rQZq0D6vibEpiuwdwgSSxmT1Hyc1YCJBL8JwgwDclM7tF9&#10;UnzysJR4OEv+sQN8PTVAFrhrdJl1bBfk5Ex0dgzCc2c5+jGMEdwlz+u45J89KXmeHpJz7jS1sDNE&#10;W56AVFLhefY3yOG+HC/b/flnwWm+hogr5+QZyaY8kHXcYxSZXGec8JB0SCwV4kpVIuO04RgmrW4Q&#10;m6ukHHGRVFdXSXZxlhQXF+NMcj4siYcOSdzBAxKzf5+B2P37+RDci8X/dUTt3SMRe3ZBZrsgtZ2Q&#10;2Q4bdu6gSbVbQonUQjlDiNaCt++UoK3bqeVugdA2QWib5Nz6DXJu3XoD3mvXydlVa+QMrwmFxyol&#10;Mkht+Qo5BTyWLpcTkJiJ41y7Q2jHUAIcXfijHFnAvukF10/nefPEeR4kNneuOM2ZIwd+/FEOzOKc&#10;9RMZx49gjuzj3Av2cd+eH36UPdxn4PsfKZvwdd/+JAe+mSN7p/PYNz/KLRnBzNXZkUVNwQDhdzbj&#10;KTnUIXKoN+QyrpKnYyuQo2GgSvFVz2JI0kKb3cL8o4XWvEVHXnBaVdfoMjy4yjEktKYUSDn2+ZWp&#10;JRipYmUDatjPWZuJ1xeogTCrcKGp0blByMJEgw5O61whJNKUh00OaKQzbYAutQG1zxkLfe7N7lfL&#10;HaQ9JsznNPP8FgMWUAx56ehPkW3sxxj9cQRjQDn5xihQS06BAeP2DYDQDDV9zm/QwAeFqurr2B5W&#10;i5arBu+4anUE5gOmloXalYnorpIodDP4Xs2i7RoW7RhGmwhgm/GDa+Hx1iQG4lNSpCM11UBbWipC&#10;VxNp0p6ZjvgVoSwpbivX7ZkMz4MurhWtGanSnM73SWa20t1VNn/8rsx/eSKTH/fLW/fdK+8ztfEm&#10;UxtfPfmk/PDss4zGsfsXO/wvsbX/Atv7L6nHfUPT41tS06+fZWaYBsf6L7+WPbPnicvSVaQmO8R/&#10;r6sEH/aU2BOMLp2NljS/JGY2k5nZTJXMQLKM0EzJhviyWcKVH5AovnvcZeFnM2TqpNdk5Wdfs49k&#10;j8QecpKI3Xsk/+QpdgcvkPeIACf9GwuUmCv+ANeYGaTkW/jdzyybK8Fb8OpDF6jmBxrB6QRIMkLm&#10;VDU0xc4q0xkNIOLl9IPr/0QEiA6Q6DGPhfAlp48YKGABerrzLiLLdRJHdJl1fI8U+/JYgJsU+LtS&#10;7Ecm47Gf6HW/ZBxxkrSjhyQF/WCKuzOk5Cqp7kcNcko9CjEp3K6fKVwnH3WWZFeeD1JdOLUR5HTA&#10;QAKE5Qjbffv5PfaOIhYCiyOaj9u3S2L37aB+uo1mEB31nVsMRO7YzAghy+1B2Jb1rA9Yy8KpNSyc&#10;XyPB9utAFt0rgtbbTl16H7ARcO2/YZXteuNa8eNxn7Ur5dyaFeK9ejlmtcvEc+VSObNiCZKqhQY8&#10;liyQk4vnGzixaJ4cXzjXhiXz5bj9/pMLuX/eHDk2d464OeDo3J/k6NzZ4vrTt+Iy55tROM/5Vpx/&#10;nC2Hf5xDBDdLDvzwg4H93ytmGtj33feybwb4bqbs/X627Pr2B9lJDXrXtzbsnzYL8Ni0H2TX19/L&#10;TnBLMkVNE6m0rVNAKp2dDMZTMv1CJZ1Oj57Z1BtyIMpsO3JCoiQPciwIjwZogTgLw9VSP4mBZnVt&#10;SJViDAdLYjFWjYMQ4/HsSrBZ2ehZwW6RCrW3UcJMzJRyBqQrU9URIgfXaeYJGZxW1KotDjXJWgVE&#10;ORZ1+ILV3wR6/yj4ujrFTe5r4Ps28TOacKRoQl3fhN14swKyamYzWhOEZYDrxnSEpRBOfSquH5wK&#10;vR6F3jbu081dNqgey0QVEonKOGQJFMMNKQJF8FI0VRZGg0pCI1DOhzAqROcNk00LRewyakkVdO0q&#10;jVpSBCNX+M4ht6iPp9sYT7cRNNhPvW5kXrQZ8mxKQYuWqlvKEqUlJUlaQRtoSaYjmUiHMQHdWkyo&#10;VPl50W39lggQx5dH7sWa6n70f0xu4OOn8pMZNDW+ovs6FUnM1MceMvb4vn/3nfIhXeKPiQSnv/yS&#10;LPtsquycNV+OrFhP4Zm6zc5DiFjPMovpx0B6pKTiypERkilpwZk4dCjxZRL9YcJLBJhyOpRC9E6Z&#10;MflDdIYfyIFFK9m1e04amDSoCw2TWgr8NRT2czw8ZPakSfL8v/xFXmY07k0s9KcSBa566xU5Nu8H&#10;8V3LysqNWF9BgvG71hIB/i8SINFj3glnKTnL3t+zkJyHq6S77pUkaojxjNNlexAd+h+liXCUmdWD&#10;kuSxnZoXo3JMn8Tv2WogBsQqEe3eDiAloqlI7huLiL1bIXqwc7NBVFEgcvsmG2Ft24j5go209Azn&#10;DN/CuZnbm9YZCN24TkI2rAGrJRTS0v+H4PXL2KWylDUCuk5gsQSsVizCVHah+K5YID7L598A3xXz&#10;jfv19Fu5UPz1uWsAp79+Pd9H4Qd8uE8Naj2Xz5OzfPicWTpXTi/5SU4tmiMnidoMELmdmD/LwPF5&#10;M8EP4g7c5n1v4Njc78X9p+/E/ccZ4vbjd3LUjiOcCr19hHWsLrMgQAccnvmDHJ45Uw5DfE7ffycH&#10;Z8yQ/d98C/QE39qw79vvZDdEuIv7HLFn+veyGygpbkdrup3n3RKNHif6FDBPrmO5TuKFmEyXJ+WM&#10;r6RSd0g9C6g3pBnkiKLbD4JUcqTwmhkUijtDGNdKkESMwXGQJVFjCJ/wLFkvDMdmPzyN4WeiRGPF&#10;JpEjxoR6bYEoLdHc5iyNZftcTBqD0+nME2bagINrJaRpwPADuxGViTp4fSOquF2Fb1g1pwG+VlGF&#10;UaIN2O3gEKuoxXanThdNG1CBqaN4FQJDt6WWRIoahtI1MqtG71Wjp/1ab1eBylgK3aASKYTqr6pU&#10;g4X+qhxpQjmEZ1W9leqsDF1VKPUgJAUo5HN9/Rn49pUsum+ZvtRxQK6PNwXrc1Ls5yel/lpPCpRS&#10;unja1Sun0K6oiKDgTtexCiFulXYf2U5WaydJJcrauGgIM0YaINwmupH1PFYTHUb3MVhqw/yk1v+s&#10;HJs1jfnf8YbryitEV69jZvo2ri3fYUzwLXXBTxAgT0Pa8gX7O97E7n7Sv/yrvIm4eeqEiTLnkw9l&#10;LZ+8exauZMSIzt0hRpZO+EnM6RBJOBspadT4MoKSJCsYayJsiTK0BuiVTP0vmQ5ihATsOiZbv11I&#10;2rtUTm8+SM2J+p8bNSxGndIOHMSGylkqvc9JPf9nJ0mlJrFbeOLf/s588K3yzn1EgTRltuESc3LJ&#10;XIMEw7Zikoo2MIEUOOUwTs6kvxkuGgXSCCECTHNaj9U9KTJpbBKGCQk8V+t6Cq3/GTVAHktTAjx5&#10;REq9T0qxJ2ntqaOS5rpf4iG4OL53NtFeMeRXEHBEsry5/8hGal7Liaaw6tqAIasSBkQRsIZzzVKu&#10;l0Eqy8WX2z4Qiv6ufmuXgeXitw4Y10shG54L/FcrljjAdl/AKgjNxEquQcBKfg7EpvDHNdt3Jf8X&#10;K34S32Vz5BzlgXNLZhunj2IxtxfNEq+FM8Vz4Q/ge/FaMFPOLZwl5xbzvMWz+LofxZ+v91+u5xxm&#10;r3+CFFlJAM6t/FG8ls+Ss0tnyhnMc08v+gE50g/iAU4u+B7C+86GeTPk+NxvDbiDY8Dtp2/kyE8z&#10;AAQ3h3P2txDdDDk6WwmP08B1MjTun2XDkZmK78WF02UW56yZ4gwOfvedHIDwDs5QMvye6+8M8tun&#10;0R63jcjwh1myj2hw7/ezjKhw7w+zSY3BrB9lN7glhM7NKOjmhIBwFNkxzNzFMpoSd+ysxLsjWgSJ&#10;J7wlGdeFlFOQ4ikIkTOF4mwSUWSCcYZKyjkK2efCcXIgavQJM5DnHym5IC+AKDEoDvFkDGpxG4qC&#10;cYXAx6s4hGJ4GGk116U4tZayk1hRBlmasOLoWkZU6QgrHmFlbKxTlKrbBCiLSUHZzlC2IgolfASj&#10;PnzPKkjYBmYduV0dyawjWqtKUvqbghGgCnRW5aqpAhWqr1JBqQN0I1g5sgaFNSLcBtVc2VHG0hwL&#10;2qpSYOGDohjCK6TQXQDp5XqjkfJEMnCGThpRTpLHKUk8eVKSTlDbOcab7ribZJx0l6xTJyXn7GkK&#10;3Fov8oQYvfke3kQgXsCXrmAA35cCfMA5KQ/2kcpgf6lE7mANCZSy4ACppBhfA4mWB/mKNdBbKv09&#10;pcL7uBS47ZNdHzF/+8w4+QK93avs5ngPE4PPsLef9+xzMg3r+48gxKkP4dvHzt9X/vWvMvlfb5XX&#10;7n5Upr3E6NrXX8u2RYvEdfNOOY6q3g2Jy1HU98cZPzq++bC4QWqu63dKFIPqOacZgToeDsHRAfYI&#10;l/Tj/hJEd/j02h0Uxg9K4B7mOre6ktJuF9cfFojrt99KyOIlUnzgkNTw+irF9uh7UuSn/oUNcuwX&#10;mcK0ysdYaK348D05QtRxRiOVLewIoQYYhwZQmx9ppL7prgrIz2WjpB5WcTQRouELSDd4t4LbQA1P&#10;45QUeSzt8A4p5P+9/NwZKfHyoCZ3jBT1AOnlFuzwN/P3OEDt0o30/Qh1PydJOryRhe78fHaX+C+D&#10;fCAHr0UzwHeQxHeGZlGJ4vSCGXJ64Qw5u2gmmC1n+b09FwGIxxMCsp0QlJIRjyuUtHyW/Ci+IIBI&#10;S+HPmoCApVwDv8U/cPt7CGum+Cz7Xs4B76WQG+R0lp/rCC/I6SxkdAbj2zPzv8UE41vxnDsDI1y+&#10;bj5kuPA7CPMH8VuG9yLfM2DZLL4vvwOkqDjH9/VazPP4mWcX/MD3AJDnGUjVAMSqOMX9JyC7E3zv&#10;45DhsXmQHT/zCD/nyNwfwEyIcBaYY6S7bj/NNHBs7iwD7vNmy/H5Pxop8vF5pM5zSZeBPub202y+&#10;Zo64/ERNb/YsIyJ01qhw5iw5OHO2HKD+50TNz4XaoMuc+eIyjwYJDZGD85aKM805bdDpaeKWwL3O&#10;SBSc0d6oDueIDfvR5jByEk7XJ4K5u8jDxw1EM4Ac4+ohcUqMR22IZ2g5/vgZSTzuBUEy33cSJ4eT&#10;DDd7+EoyJJlymvEXzyAQaCDrHBGjNzY3nIoc3zCU4zhDgHwlSb8IPllJr+kIKoqCoq+D6FI9wgzo&#10;NSimZlmCw0SxgrGcUZCqFwNLEDICoHKCMr6vwsq1FSmBFVW7NTgMkggbc+r9CEaDQyERDC/RUVlD&#10;gtBd4f5LBKa3SyEYjchKIZhSCKeU7p9xmtcBRG7A4g9B+fkYKCSiy/PyQgJyRjI9iHJOnKA25C6J&#10;rnTbDh1GJuIkkUQ+kRSnI/bv5vZeiaFREXf4oCS4UhdyQyjs7oYUAWI85UYU5SbZZ44bRfe8s8fp&#10;FhKxeLOpzOuEFJ89QefwpHGfxfOkWM/YopmCU65ITZwkm5pW9OYVsmzyBFlAM+Nrxti0C/wxndZv&#10;nnhM5kCAnzIR8gHp8Hvc/wbR16T//i8y+S82Apz55vuymabH1vnzZfFX38rsj76R79/7Rr5683P5&#10;ZNI78uXEd+WLye/K90x0uCJJSIIE07Uh4orDB3q/ZJ39RMjqu2G3eK3bLwcXbJKvX3yfLvQ4mfAX&#10;Vmr+623yPfPGPgsWQdTu0sLY1rGla2Tc//nf5Zm//g1j1b/Ju9QjlzBDfGThbL7HEgnG1CCaRkWC&#10;ToBo/c8VHPmzBEiDQ00USHEzXGhyeLhLBQRo9TkjBfwfJ7vcnABzqf8lHN4gwazZPLeCCEnJbe50&#10;OTOHBs2cL+Xkj1/K8R+nku5NlRM/fiGnfvpKPH76mnO6A6ZxPQ1SgRyBJ7ZfnpCG4uy8b4zb5yAz&#10;P0jURABEqfCDtPwgVb8l34nv0u+I9JTEIEGDhCErB3gu+Qbi5XdbCAHyNWcgZ8/5TOHMm04k+C1f&#10;M4PUmJLCitlGFBhAROm/itSYFaUK4zbps98y7qPWd45mxbmlC8Sbmp/inN7nAO9lC8WTx88wbumx&#10;ZB6R+k9GtO7B7VNLF4HFNEOWguUGTq8wQZNkpYLMgu7vqRWrwRqwUk7SAdZmyTE+eI8soFkCMSqR&#10;HqYh4jT7Rzk0Z5640v09tmA5zZTV4r58vRxbuUncVm+RY8B99VbjPLbKdvsW/617aVHbELB9P5/K&#10;BylCH5DA3QcRrB6SkL3odSBHRQRtbwO0wCPR90RpOxy9TxwDygku6H+c0QKRxiQeIY2GJOOJHuMg&#10;yATcHZLRDyUjkEw9jVASZbiJTFLsLNTiCltLX3VKNkV5LlFlPlKAfB/gcBZwu8An2AbS8UKU6UWq&#10;TmfYupDbBcgI8nz9eByRp48/HTsbLAYgpXO+yC+ImCCkUtJOA9wevfb15TYwHvMGSBz8bCijbqa3&#10;S3zOIlVQECX4nub2adxBTvFzFB5o22woUhJSMuJNlH/mhOScckf8y9TD0cNMP/DmoagdQ+ctfMcO&#10;ivlbKDRvEL8N6+QcdR1fCtQB1H6Ctm+WsF3bJHIvpHVgNzKEPZLkuo/i+X46fvshloOSgatL7vGD&#10;kuu+X3KJ7BRZx/bR6GB3BddFPL9An3N0FwafkMK+9RJJ2rXp3fdl0ydfIWJ+Tj5kDviTB+5iLG6c&#10;TB/3hHyAAcGb1NxepwHx0l//Li/+5S8yGSJ8F7OD+R98Jiu/mi4z331XvnnjHZn78TeybPp8Wcuk&#10;x+a5K2XP/HWye+FaOYAO68QaivC7D0uyM7oxNy8+MM/yemAGFNHrGUSqexdukNeffFke+PuD8uaL&#10;r8nMT6bJmq/nQLp3ye6PP8ea3lUa0chlog98XS34aYa8jNX+R6Tmi994RVypK/mwP1ht8OMgwGQ6&#10;vhlYWGUeoQFylDT4CDpAjQKd0QEaabAao0J21AvVGMEwR+B2gkaF1PmyXHdJCR8ylfwtK/n7Fp2h&#10;w4o5QsxedoNQX8zUFNgeAeZ4QYyH1ov/RrbXkR6eJhX0mPO1nPnxczkF4XlAgCfnfCUnDECA876W&#10;kxDgiR+5/eM0yPAb7vtWTivZQXKeEKjCe4lGgrOMU6MvPyMttSFgBRvyIKPg1awLJTUNIk01difr&#10;6tC186jXsT9l7WID/qTGfpCY32rqfutIi9cSza3iJLLzXgYWfUuUOV18l/N/yO/vt+onvm4RtcSV&#10;NEtoimyiWULdMYj6Y+jmDdy/jhrjesB96zbSNFGBuw0B3KfQ6yD7fX4b1osPzz+3fp1485o2wLUX&#10;93nxXK+NW0b1fqr9M7CVWjJaQC9kM54Inc9u3iVnNu1CB7hDTiOdObV2k3is5nW1HEJcChkunI/G&#10;jyYcHWKX+Qvl2LI1cnLlVp63U05t2otY+qCc3u7MaNyRUXjuOmpc3+KFHseEJ9fnSGe8N6HV4Qf7&#10;bkXECvxQXCsC0fYE7ToAMTpBjBS7+QQPP+AsYZBjpBIjM3mRBxA/Oh0ncnSTKBwcolUQSeQYpwJJ&#10;2vXxfJonup+QJFr6ilR3D7RJpySNmcAMZgP1zDzBZAB1SEU2yDlF1GRHLiSay3UeRGqDF8TiJQVo&#10;xvRU5KKFyvFETnD2jOQRbRUgLVAUc7uYVLL47CkpIWoqIVKykOKUep3+LTz1vlNG9GQhclKUeLpz&#10;2mArkB/jex0dRdEZVyk6bccpFykChSeRUZw4ZHQVs48fgqgOUk/ahyRhl8SQUkXs2kzksoE30Gpe&#10;nPoJSBeN/RfH2Yl7gq7ZKRYCnaXu471uBd241ZDkWlY+MpK1h3oU4twEUrIUupapSDfSD+N6AnJI&#10;/XJBFulfhstmyYYQ8njj5u7fKjkIgbP2L5d0jEOD+XTe9OFHMveVN7C9fxxCIbVF8jLz6SfkfdyY&#10;36Hh8Roi5FcgwRc16vrLvxgrKz8eP0Hmv/ep/PTOB7INOcI5iCz+TCDGlIESwIefD7ZEKnz23uPC&#10;KJIKXPcil6Czu+cEkR9ZgtaVz3hT/D8gx5dtkgUffSeP/OUhGX/PU9joPy5TX/1Qzm46JL6rd0ja&#10;rkPY0jNyRlOuPjJRZjGW98T//d9wi6Yxg3h7KUucnGdPozO5UCLRASbuR8dHvS/zyE7JOrpDstyU&#10;BPl/UBLExSWNaC3NiTE5yE6JL2WP3R1GSZAPBSXPbETQJdQAK6kBVvGhVkKknX5kH/W/LchItqCt&#10;Yw44COlLIE0QIsBYZwiQhennVs8h4tHUFiLTVJd00ZManCf1uLMKjRBJkz1XzgM0ElYuEC9qeOdW&#10;LaY2uJTaILVAaoL+61fQbVVQH9ywgg/FVRIIGQVDRiGbgb4GttIAAeHb1tMB30ATZSOvJZonuzdJ&#10;2G4+MHdu+w2CmbUO2g45bVnDjmVqjGgo/VfOksDVCMoNAmXJPK9DbcBE8NwIGjiRe3VU8QDv6/02&#10;MKYYse+AhDOtEb7vEO99NID8/cNAqF4Dvc+4HwTvo7yh2E9gdcAJHAJknftdATO+mBkEkWkqQsg2&#10;Qw4dR0FwTAIQUQdidxVwGNurQyeZ/z3BzC8uMPvdxGe3k5xDX+iFGNpzzRpkNUvl+FLkM2gD3Ves&#10;QIa1VbyY+z238wjjcscxUcAj0NlL/F39xB+TVD+g13re4r5qLSMiNhxfvV48YPWTazag4N/IN9ok&#10;Z1Fee8LSCi/U2Cpk9IWZfbbuhBR3o+LeywsccuTFHMgvFqDqbmbzghBHhkCQZvSoZBnGf0CEE2me&#10;pnuHnQ3EH3YhhXDFY83VOOMZi0l0PkrNResux4hw0DsdPW4gnXnBDM5MZgezIMos5gizjp2QbJAD&#10;meagjzJAapnlcQzPNgS1IO+EDYXcV+jhBiCt0wqVOaDlOg2pEZkZ5w1wk5JTPAciKznljC7skIEi&#10;9GEmCpkUKGRBjiMK2K+R77bXhqNYqvOGyiGqSHPeKUlO2ySRN1EMFuuh21aK36YVCECXoo9aIO7U&#10;dFzYfeFMreQwRWFn7YZRM3HTjtrin+Qsm9F8eJH6b6DruRULKLV0on6VzBs3BYlGKvWrzAPrJIel&#10;PdlsLst0wtrdabVk71spuRiI5mETn7N7mWTuZrPZJmQKGCFs/BCnlxcn4N7yoLyF4cA3RH7TsaB6&#10;C+eVV/7+N7qut8nkW2+TF/6N2tu//au8AAF+9dzLsvSDL+QAotMot6OSTqSdQKlD3Tc2/rSMaHC6&#10;LPhguuxegOaLD1TPjdt4M29nZA0pyHHqn9ocw8488dAJOpqHZfdXS+THKV/KtOfel2+fe1u2T1vA&#10;h4Ir87jUO51OSNFRIm/PYGmISJRd38+R8f+XEuB97Cx+Bhut1yiIfy3+7PiNReCcQoSnTY8sIt1s&#10;9HrZx3YA1lsqCboyEwwJakMklb2/qTQ1krHHSjIiQKI/bZ5gn5XD38vCitCqcycgwJNSSic4m+g5&#10;ES1g4qHtknvmEHVd9H9BbjRBDvIBT9SznYYEy9YD19E5JYIK3EBTZDMRFGQVsHkdBAm2QTw71/Nc&#10;IiU6vQHbNknwru1ghwTu2Eb2xTUd4xA0eEF0jRUhEFAoEpfw/Xspi6DXI2OIPexEyeQgJRJ0fE4H&#10;ycDQ9yGfiT3iLDEGXClVuRmIdUAMhBIF+UQpqe3cJBE4YdsWQrEgHqKN4veJ3bVbYvdq2YXaJt8n&#10;2Y334PGTRtASjwYxgYmQRAKQRA9v4IPG01viCUoUCafO8TpQ8Bj36xnLGcOpiDrtBwIAH5angyXq&#10;VDCPB6EWsCH2VKCBGH38LM87GyRRZ0IMRPDc0BOB9CjOSbAzvQqy0AACMl+yJs+1a+T0alLltWvl&#10;LHpEr22I8Hcfgyw98A08J0HHAiUYS/xgj8jf4JbDC5eLCZfFK1FXr2ZsZAUjJCtRXK+S44yWnLRD&#10;B9hPr9rAD1NsZL4Tgly3GfW2qrlh3fVbCG+3iRdhqpKlL8PuAUSSBghjg3gzhKAID0VAGY6YMnzn&#10;Tj61KJLvJrUjDYxB22Qimk+bWD55DPBHjoc4E/n0SDpIKsXcYCpkqWfKQWc0XkcliyHqLGppimxX&#10;Zz7FibhcnXgxHyLts6GQ6KuQF3IRsLg5SdmxQ1LiDqERmRU7oEg94IjaioxRKIwvSSOLj+2REt5M&#10;RW47sUrfZYxH5ZGC6nXh0W1SeIQFOuyQKIDoCtCeFSC+LWACoQBn4Twitex9vPn2Is+AhGIZqVJr&#10;d38WfZ8jlTlFbeQocgGnObTvf5gmOyCm7dOnyo7pX8ieGVPlIPe58Ngxal0eyA68SGkCeNGGYQYQ&#10;A4kmkcqlENGkQYAZByBBCv1ZREJZe1dJzt7lkrtrkeRsnye5OxZL9o4FkrGTBeOrZonrVx+hA6Re&#10;N/4husB3yyePPSBfEf29jQX9S3/9q0z8FwjwVizt/3Ib0d/faED8q7zMAvOFL3+Eon4B0cY+ST96&#10;BFJw4XWzDsPUN+S5+x6Vx2+/T5742wM4Q4+THbMX8QZ3El9mMiP5RE4/TglCG10gg45x6hEvJjn4&#10;tF6/R6L2UVbB1SN2P5kDQuqkA8dJ5REHM3JlUXkMNd9QXtxvYJL61TNPyTxkMNumfshECFvjNiwx&#10;fADTDhPxEvnluLHMyI5sJjey+PtoSqzC6FT+LimMxqlZgrrGxPPhkcCHSLy6SB/cxnP38YFHCkz0&#10;V0E5w0IKnIUnoBJgAh3iHIwQlAC1C5ypBEh0GUr3OBS/wMgdG9lYtw2S2SkxB/YRPe0nIzpkfPBH&#10;OStZHoKUICkXV0bGjtJBhqQQMcccdcMVhX83iKIuHK0mAWRHcScwDTiJeYAHzUjKBklMd6SS5aSR&#10;+aQbYJ6aspHhtMJkSJqajJ4LADgso9jIVKh6AxeWNP4PU8i2khFJpziRhSDTSUBAHscYYcwO/T/Y&#10;TUPHRZJUWH3qFN/TB3VCEIL1CJQJlCD8oiQrIAYX5ziuFSwgotOfFRAvmSCN+w2wdS2DZmemnvbr&#10;dDSfqSp9CkwxkByQfB3cnwTi0YTGsdBIz7GIZcFRlHecRLDrI4KdHuFHz2GWcFL8dzuLF/ziScDm&#10;RbB2jlKeL5mH/yGMU4/QaDsB6Z3ldXMuTiJ9UiTynIlkrlmLuWcmimk79s+ez9jIAtn34zzZTzHx&#10;4E/z5fDchXRcbDg6f4m4LdCce5kB90Wq5F5JuoaqexmFSojyDCR5aoXm50wEMJ93FsL0Wkm+z/0+&#10;RJh+azfyab2eWgHYsFYCqSkEbaKmQH0hdOsmA2FbN2J4yRKaHZv4pNqMqHMzkc5WZjb5g/FpmcAn&#10;YyKfkorkPTuJfHZiYrkT19/dRDw7wHbJPkT6w3XO4Z2kg9S9FBBTrut2yWPLVz4yiSJOJatCiKsI&#10;199C6kaFugmM2/mkUAXcLuJNU3xkqxSRSpa4rOdr1ksBXb88uoy5dAvziSYKSKsKsFzP542VD+Hl&#10;Q365Tmsll9pQLulWNtFGJqlWGo7CCVsx8MTRWHfcetG5O0m6pKLPA0QxO777QjZM+1jWTv1Y1nz2&#10;iaz77GPZ8MXHsuPrz2nlf02B9ztxo2t4Gg2Wr9ZpaGLoop7EXWr1TmrHz0lnjCuTNC6LN7eSYA4L&#10;wXN3LoYA50v29oWSyZm+c6EEU+ze/+m7shAN4Gd47H3zLHW/57C5euJRXJvvlClMXej2thf+do88&#10;+S+3yrj//hd5FhL88MHxpM3TqSHxRt9DHZLoxBtF/0cPPilP/Lc7ZcIjT8vHr7wr0177RDbNXIKl&#10;1ovix4sykkZbzB6iiaN0r+n+l4UzcXQGGRUpcab7OSL8s9SPecOT8qSoSQLpdB7RgYWIoRy1QSXR&#10;Rr03jTNSpe+x3VqPg7QTEbIb0bIuTQ/bjK09XVwlt0z+xkp6ucd2G1Ai1NsKlcXcQIB0jBMNQIYI&#10;qFP0tQPZlZz+AwIkAtQaYK6fixEBxpNmR/N6iqWskUTDKu3oUYjGndnZkxDUGeQ/WvOGtCjHpFOe&#10;yWBkLQNCylK3FIO8fPHJQxFAvTrdAB1zQ3+rUjP+zarDDVD7eHZlQEa5QBuGNnCNRjeffRq6WyMf&#10;5DLAkBeqErQ4KeR2Ac3APMbxcqmZZ/FzM4nkMpgWST7AjDNRcCofAEkYvhq/uztZFnPAGdTKc/mZ&#10;+cwjF/K3KkA5kQ8KI1g9GZnBfSwYD8tk9SQ7dyMYm43KkfzILMmNypKcqEzJikozkB2ZzpnOmSFZ&#10;4dmjyAzLEkVGeJakgzSQApL5XskRmZLC9zWRHJohiSHMrgekSKxPvMSejZDoEwESSYYQrGnxzgME&#10;W9vFj+w0gJJJ4EE8BI96ETGGSNjpOAk7lyAREG5cYJbE25EQlC2KW7ZRyDax/etvZOf0GaQg3xB9&#10;fCO70djsVX3NDFTX4BBamkPoag6hozlMy9mZVrPrj3PFhXnNoz/NA/NpeS9E7IiMYS7WRxQkjzOj&#10;dxJ4LFhC12kpNZFl4rWMmtbyJXTN0ESp5onaVwA1rqD1KymesnmLmkf0Rj6VeIPHkCLqGbeFT6qt&#10;FKqpeSTgYpwIQSZT80jdTWEbckklAkonAkpn1jODNDATAlBk8UmfzZtCkYFYVZEFgeWAfGciNCKG&#10;IobbLUp0dA1NFBnXEB/WR0U8t/jQOik5tEqKnVZJ4aG1Ush9hdTbCkwC1OfxfWykSq2NqCAX4swm&#10;Hcvgd1BySttNuoVYNxIC9FtDN2zxd6S709ElfYke7lNZB/kt/eI9WfzJu7L4gw9kyft455GiKhHu&#10;+GaqHFDtlBIgYlVfxK5h29eQsmxG1sHOioN8CBziQ4AOZjZRaA5EnsPvl8v0Qw6RYC6pbw4LwjN3&#10;LpI0ELF2rmx//w359kmWn0N6n5L2fsikxzt0Vl/HdGAyMpMX2Ow27l/vkCf+7XYZRxNkEoQ484WX&#10;0Q4ugnAP8/MoWWzbJqtfeU3euvUBmfHSB/LC/ePlsb/dJ9OnfCieFJ538VxtrCWSfkXvOUpadcZ4&#10;05YjQSo6h8j5OA0pNnkVgRKfKJpYvOGIFgqAxQ8to3+MNHqGSR3Pq0WGVYnLyFbMVI/+MIM6FvUx&#10;ur9RpJYxO7WLSxlAjQ8gOSW7PHf2eQBHElRy1CjQjACTeI3YsAkC3MzXkzLfhACzMUUdjQAhQBVB&#10;5/o5Q4B055kMiWcKJOkYES7jazmevqgZaMahjc2HfPJRLSiRFCB4L2SAoChEN50h/1LZF+sciyGq&#10;onBdEARpgQJS/WLVy0IgJdFsS0P+pbtvi6MARGIBZRCNFcIp4z7V1JbyHAsSMR0+KGZfbnEci8HR&#10;0erXliAF0wVE+rPyAzAtJUrMJcJLJ11O50NcR/9SnZl3Zowu6wxSK18akCgkisITILsUhhl0wTge&#10;ALpwnCEGCwvILQn5UppQyDY3HKRACShOZMc4KEgqlFyWlSvyRs8CKYgvBiWSH1ciebHFNsQVSy7I&#10;4bGsuCLJiAdxhZIZU2BDrO1Mj8o3CDIxKEUSfWOpOYcSIftin4VNvqpYKMcFU44LIYMIJUUO5/US&#10;hRA/migvJiBN4iDRlPACSbUjJYzvB27Z8NEn4ojNn34umz79VDZ/imHl55/Kts8+lR2ffSa7v/hC&#10;dk/90sCeqVNlHxqw/dOmMY/5jYFDqLIVhxEnHkalrUptZxTbrqi3j6LRcZ81G0nAHDpkc+h4USxe&#10;OIcOF5EMBX8/VOgBtNmDqW8FIRYNoyYWSVE7is5eDMXaWGpesRCiyjbiELsm8MZXJGvkAwEm0xDQ&#10;pTXpugSHLl46L+gMwwGEaAASyDYWXOtcKbUgSC2bMw/CK9KZTt4oFiIE6/G9Un5in5Qf3ydWTuvJ&#10;A5x7pZSU10KKW0pDodR1vVhcN0gJtaQSUioLW8NK3PdSMMc7jh0RZacOiZVaoeUUKfRp3iSnObmd&#10;T80wl1Q725mu7QEmAnYwL4lg9gjdvr3U+jZO/1KWf/aRLMCbbw66ttnvviOzGDGb/cabMv+dd2TZ&#10;hx/Ixq/4f/8BLRX/b2cQyfpuWkmRewNdz52SQj0ozdnJGMPKZfwqz/0w86v7jaXeSoLZWhfct0by&#10;2I2bxSa1jD0YBtAxPfDFRzL9SV1H+RiSkofo7uLlR3T1Cns7XrzzLnn+1nvlqX+7V8bTjX38L3/H&#10;Lusx2fHFdKzkcUrBxDJH7Ywoezh9hap/HvOe6/fKrrnLaIwsxZljF928w6R6NLmoD8XRDEugOZZF&#10;JGeBECqZNy9B8pSH+4vVM0Qq/BGPh/BGDkEwH8qbn4XW1iBGAUmtWnCLafYIkjrs0xtpdp2cpTq3&#10;OUR8RKGknfH8/RP3QWDU8JQANcozI0BHAjTSYF4H+nga/y+aAqtvoCMBagSYRWe9GPGzpr+K0rPu&#10;RJHUxMgoEmg45dgjwDx/jQDp5lMDTjzuIumYEGQj7cojTcxXcoOYiiGuwhiiJEjEEpsJUQGmo0pj&#10;ckAeyEbDCuJzxKIEAywJPJaYC7EoeE6iDeXJRYD5+iRGS0FVItAzGTOSFIxJUgvFCsoUjJ9a9T5G&#10;Ua18rzIGCpREiyDBInVuxhEm+8RJaqOM7/E6SacclHmKWjr367KifAizBDJVsrMm4xGaYpHStAI7&#10;cIdKxxkqrZSfZxVrGuszgCUdN3kDVlylLAaK0krssGCkwsK1lEopSq4A5TakcA0KQV5KuWSnWCUn&#10;qQzivI7cxDLJTrBIeky+pBIdpiKuT/KOkDiyhGiE86Eq3YP8Qvfsx20G6d4RFAYnAyTOkz3A/mw9&#10;DM2SpKhciNQiWWNwy4o3Xsew0oZVb70pa3jDrX7nLVnzLstq3n1LNrz3FlKJt2ULTh9bP3hPtn/0&#10;gez69GPZAznu/fJz2T/1CwMHp00Vp+lfyaHppGrfTmPoeJocnjFdXL9DBQ4Zuv+AUhw190mU3Kfm&#10;0OrH/lyFnn7sdwikKxZKShcB0UWsZ+HNJvY7MNITw5s8bitq/W1IFqhRxO/iBbt3CwV/0hgMKjNI&#10;OTIO8wekYJuFpCTnKDU/PqlzGV7PhcRyILPcE/tR9R9gnIl6HgRV7EHdz+OwlDLkXnnmiFTQua08&#10;e0SqvY4huHUHx6SawfYqhTdvgrPOpGBOUgpBWt13SNnxXdiksy+C+mA5TZQyLzcmBtzRi9Gp9DsL&#10;EBlzWpFPWJHJlPl6icXbi04xn6y84FKp9URSyPbZsVWcly2W7Xw4rPh8qsx+6z00c+/JtDffla9f&#10;eUumTXpFvnnpVZn1+puygIhn7Zd8+BD1HOVD4ywRsz+dvKh9W4lKkMDgnJJ7XDV+J+hsa+eaDjed&#10;yyIaNoUs9snnDa+RbiHRYD6OKLk0SbL41Hdn3Gg6M78fMvHx3kOkvmx5ewPr+pfwBJx0my4wv48U&#10;+CF0d/eS3v5NvnvuJVLftUTOrnxQQAxo+Yrc6ci74eN3TOt5yJ9cjhpSqTA2cUU6naaAju2SSppI&#10;9YrRgRax4lD1mTXMkVeGxZHiIk3yCJAqiK6KtMrCi9VCqlQKGVYFs183iDloH6JACuF11LyakSsl&#10;7trC2BcLzImq4/bq9jecX6iz6hIkrQH+zxJgEs0prQFm0qUvpgb4uwRIDbCI+p8KoXN9qEWfdELv&#10;CrmTthYEMwpKZFYSB4lBTNY0iCMdh/U0q1RBGDZgLJyKYxJkUJWMYxLkUp1WJpU8VpGusEjlDcB2&#10;LoOvy8Z2DtRmWRjttKE+0yp1WZiKZOPJyXrbalCVU8Fzq3hupdRkY1OXUcJ4KeRJNGaJhtT4fy/y&#10;D5JcUl1VJmSx+CnzJNEfyok8FemjrS1iGqssiVl+CKwyEzf4zEqpZGbeQK4V5yfc4nO4L5s1Gdls&#10;jgTWnBopy+UaVNlRmcPjoAKUZ9dLWWadlGbUGqfCmmW7rzijRoqyaqUgs0YKMqql0I6C9CrJhzhz&#10;IcjMhGLJiMmVDMwzUsgMEvngjOP1FUFZRMkvDA/BKPTKsce9JY7XSxIuQynBOZISmSdpcQWSE1f2&#10;G9yy9M03kBK8IcsgvxUQ36r33pXV773HjgZ2NpCGrceVY+NHFMvZ3LWVqHA7xLdr6ueyl4hk/7Sv&#10;xInozwnVvkZ+riiyj86eLcd+/EncUWG7M8TujjbnOILF44sWoDyfJ2dwdziLWtwb8vPlzRxA9zOE&#10;SC+Cjlk0cpA42u/xe3fQidrB6BE1Fac92BrtZbRpP2H6Ad7sfFIxPJ7NkHnucV6ATEvke6CzA0Wn&#10;Efue4c0PAVhUAAxK0eKVsr+1DE1XOdq9CjR8lXbUBHhLtb8PUxJ+UoewuQGBcwPi5jpEzbWBPqRf&#10;nlLj64Ecwg0hsY0Iy5BAlBEBWD2PQpJneOPyPYJ9pTo0SGoiwpguwf/NcOWNMVDJPgUrc74l7EzI&#10;oiCdRActjCKzN3KCw9RBN/F/NAcd3hfs3PhwEpbz2Ma/DdG898xk+fiFKczbvi5zIMDVU7+SXRpN&#10;UzrwpGYagC4wxsWJLh0NINxD8ujEFuD3VsbURxnTIaX87iW4k5RA+MXHdhKxbpES0nZN54vcdmA1&#10;RZdszVr5mojvQ+Z632bP70u4QU/GD/AF1ltOufNBmXIr59/vkRf/doc895e/8jp5l66t1k+RiBCN&#10;VSBlqaQ7a+GTOAcSTHOlSO+CvRJnxjFSQMbhLD78+5kAqqLzW0thvJw6VinTMPWMCTbq1I4PqRa1&#10;vhLS3LzTXDMrXBrCAm3SllrqNo2M0LXgG9jE3HAD9asGNfI8TUfSaRf7eXcQvW2H+LYbxJVKh1an&#10;ODLotquUJVdXWtK8yiGK18ZIluoCNQKkTJGKVVaKQXhbiQIVdOdBihNlBAiwCKWANkEUjhFgPF+T&#10;w2ugyM8V3SmvQW8acjTMMpFW5Wl6SUpaQmRmIWoqz4AksiA5iKEKorBBr2sgp1rAcrEsvWbFRA57&#10;doznAciiKqcKEqmW6jweU+Tjul5QawfX3K5X5HGfifw67mdFRX49JysqCrCe43Y936eW36M61SLl&#10;ELOVySiL2tl7ISND75h7gn8H753ccz5GdFiC3Eijxqo0jEoyK3ByYv9PXgOuTXxvUMP3HQU/p0ZR&#10;YEO1HbX2+6oLGqU6v0mqCkBeE+Q5BnmNEGYDPqMQYo4NpfzfWPh/KQUWCLE4o0qKUiskl//T7Lg8&#10;o66YGURTxTuMySkv3gcEFUhyIrDmisaLMI4OdZJ3uDGHnhYK+UUXSAYpem58qQPKuC6TW1Z9+LGx&#10;iWsNdkZqabT+sy9k4xdTZdMX02TL1OkGtn79LTUohou/n4GtDMPGRHMHeTM6Q3ZHtPZHo8Rt/iJx&#10;x4/r5BK0bEtJh5bi67WcrjHNDxUteqDX8UbVfQ5Nmw/6I58VkN8q5BxoncK3qJMHGiuEvokHDyKY&#10;xR2DFnwa42AZx49RtGUc7ORxZC0nqF14oPU7LYXYBxUxFlaElZCF0TCbqPkcQmVf3mTYlDM7W6Uj&#10;YEEQkx3VEFwtJgN1mAwo6hlbq2POtB6SamLkrYmNV4oGRLdNzNo2hARAiBBhwGmp9jku1RBhhTcR&#10;I04g1f4eUh/oL/VMh9RH8twYZm2xP9d54lpsw2xgCxe3K9nhUMqAv85HJxMBRUKCPnitHdm+XbbQ&#10;bZ/5+XR598U35LWnp8irT02RV56cLK+Of1HefY4JjVfelJ9wRl5LXXYPJQR31PHeW7dKCNMi8ceO&#10;kV6SihIV5TO5UoQhhdUw1VSHYMbgmPW1nHWVkuPIOty2iZWapJHOs9GsKSLIkBnNnvSyfMCc7xvI&#10;YF7GCmsKesDnddH53Y/Im/dQE7wLc1QMUl+983ZZ+vobrJPcg6iaKQlqcdV0Cevwrav0wrgBIiw4&#10;w0geKWCpH00Of3ZXhKVDfClSFcoYYnCilGN5VUZRv4z6mBqE1kQwkhhGYR0NYbozC3A27SOtd5di&#10;LzaQeTJb7RkrVR6YIuAqU8voXDWpdL167Plgq06HP+nwPtQAuyGtHRCZkhp10MNkBc67IUBqf6ME&#10;qHU9TW3tKbASIKlsCqSZrCR6wIZEsooUiDWTud8iD0j+JgSoOsAcDwjQFwL0cUGsTx2NEkcOutF8&#10;zEnzNc0kTS0lNayG0GrzICBIQVGdxxKxMajS2wZZKFHYyQQCU4KpLWq8AfXFTdjFmWjmmt07PKeh&#10;0IbGoiYDDXY0cTZBPE1KhhBsHelpFbW7iqgUY9KpGMIr8ECgj1Qsn9pfAbU/CwYnZczmVxH91RKF&#10;1hJFGoRayM8rUrTYT/P2zc4mqVVCLGzCD7QZw+Q2Vmm08e9rGUVVHvcrIMdKyLUit/4GlEOECitk&#10;WJpZTTpNmpxaKnn8/nnRGbyXUBEwcptMV1w76dEHXJAF4VGopqza7fZhFj0wVdKp86VHU1NMLMb3&#10;1Pob3LLp6+9k0/TvZAsEt+WbH2T7d7Nk5w9zKF7Pk92YCO75ka7wHEwFmaVzoonhvJjaFW/aY0hk&#10;TtD1PY3V+dl1aHGQwXij9/JB6uK3ZQ8pGpMl2zBE3IGdNTpBX5TdgZu22Du+qwylubpaRNHpjdtL&#10;B4q2fKqri2QiAcjGAimH8DwPh9oCnGsLqUsUM5lRxHRHib/NZNLKzoJyDAX0rMA5pBKDAT2rwjAE&#10;YOFLPdGXogFia2AZTKMCN5ZmNnc1YzPVwoKaVmy8Wtii1QpRtWNP1cbKQL1uwQChDdeWFkwGmiND&#10;pBHjgPogffOdJjI8KbXBpyA+H0gkXJoxGmhO4LnJ2FWxc7UlI0+acdM20YRxbJ263OChWERBOzMk&#10;TuLpxgUhbziBOHQXUqK502bLu5PelMnsw50ybpKBl8dNYAXlZJn2+tsy7yM+mBjy3k80fQLDSF+0&#10;WhHIFZJPooXkU7yQUb4SdkWUxTLfrKYNmDFUY3xQFRpAxOtBtHdYynEwqaBYX35ij1i9XPj3Yb3O&#10;vtbNfMB9Pm48uzweldcefJSdv4/Jc3c/JE//DdcXlhJ99+xEDFCflC9YmLTopUkSs2WzlB4hOiKd&#10;ryGtr6FjWYHkogyUQO4WOpNWJTtqeTWRGFlggFHGnHeBTwR/V/6WyDWsEEUdqVgdL8x2iua1gYwo&#10;IvWoJcLzY3IkjlnifEivEM2gxY0PtCPeUsUESRVRZwMfbFamc1KodyZpZkAZ5M8ToDaJbBFiKqSZ&#10;AuklU5P9XyHAPG8XxhKdIcKzzLkzxkmdz6JpLtFeHcShxGcSk41AbKiDHEzo7caSVnwwW+yA2Eq4&#10;z8JKCQc0lbJnZyxKWvDNbDbQzLWiyY4Wzha+Zws/S0mwkVS2lrS8mtpepboQYbShWVMBY38FGlCQ&#10;Flt5HZVjSlKdzOuWtLueVLaBr28saTN+xz8D/XfUQ751nLVFrazOaJOq4jaix+uoKWiF5HmsQEmw&#10;0SDBm0GJsUwjwQxqh5QS8nm95MfQbQ5JNKQ5KZRFElRGhNN0DEa68djvJ1FuSfGNkvSgNLrMRH+x&#10;RZKVVEKdke9hRyF1SMUtu39aKgbmLpV9LKs5sHCVHFi8hhGm9XJw2QZxWr5JDjM357pmmxzFV/8Y&#10;lkcnN+1mxGS3nGHRiNc2vPp3HBRfxM8BdGCCVN19AGU3q+pCWVgcSn4eDDsHMzkShq9/GLq/MKQt&#10;4QhBIzFZjGXmNeEQ5EfEl4HgMhs3mjzeJPnYcuniFQsheSnbqErpoFn4o5UZUQ52UqAccqtgRrSa&#10;zVgKY0uWfbVgA5FXI2TWCKk1sdG+hf2oTQq8+FpYDK1oy2RpNEaurVhh6dmWyYJpznYe62QBdRvu&#10;Ly1xUUSFTCGw/KY+FAeVEG/cSXAoiQzCYSUWjz6INFV9+FhGjbmpGqC2YvTahvGrQq+btG6Tpp2y&#10;HML3NDpZ0RKKi+9ptl/tZZ/BopkL5P2X35UXx70Ipsjk8ZPZu/sCqycnyddvQICffCbrv6cbjznA&#10;SdTv/ijxo/ijp2GkkKuW5yyjLqXIXZGcC9niOYjPYB0eguoOUxHoJVaNXCHBSmzcy88A32MQfbSx&#10;v3Y/kqdvWF6kBDiZFPjp2+6WcXR7n/hXnbV9TBYRgc7AFn/W88/KohefYzZ3rliouVag/6uh5liJ&#10;zKMCWUcNko1qiKwK3Vc1TYzKsAwiPHwPSVdKuS8aQXMq+z7K6ECWMqpYGRRL9I39GLKKMiZDctB3&#10;FqnrMBrSs4vWoqUj+j98SgqcT0sZ8+eVjFZaMeqoYJa6Ug0gKD9kuB1CC0oTSMkMjEaALkhfHCLA&#10;XEoAmgZnIXXSLrlGiOlIplIPavSoBGqDEqGeWUfQit4kAkwmwowncsyirlxA6qtGCDmehyFAF8nH&#10;+LQYH81imhhlvFE1rXUkPyWo6wRni6L09u8RihJdcxkLxaztf4xSnmNh744DmrlWtCogLSXAhlzc&#10;16nj1dChrcJxqULfS2RKxWcZ1zx1nEyKOjWlCSXACup/NTRQGqkrNpB+N/K7N5aw5dGisBGhnub1&#10;zf8NkDnPqefraks62BnUIXVF7b+BEmQNUWK1psgQ4VgoKdoiQVJhmismAeaHJSMJioYAPQ0CjGWJ&#10;ktFow5cgGXlROjXCjGBS5YhCyaLznJNcShpdJcV2mER4y6EVW8TAyi3ivHqbuKzZIS7rdokzG5Rc&#10;SEmObN4vblsPyrHth3D5OCweqP3P7nVj/RyLifexqBixqj/dvcDDWJ+z6CbU9QxecJ4otj0l4piX&#10;RCJkjWQQXs0UotgJEM00SPSBPaw/3I1/2gEmP3gRo0lKP85Eh460MfNbjK6pGNmABT1TOVuxKtSx&#10;JTqZT6Zk/jgUz3GprgBVGLBWk2rWpWQbaMC6vx40YNvfjG1/Kx6ALURgrURk7RiutrLbpBU35nbc&#10;mdtZ9tTBgqcOdpqY6MLCv4PlT13c352VJ51pGdKeDMHFkyLHhEkjRNgQFShNsSHSFBcJiaRIe1o2&#10;+zXysZvne+EM3cHy+K5SrPAtNnRa6qW9iBcRjthlFMTz6eqlIi2IQgrihcD3EB8ey5me+PC1j+TF&#10;8S/JxHEvy6TxU2TSuBfkTRYSff3mOzLv889lPfVVp6UMiFODC4Is4o6fQuTKBwUfEBZcb8pS8jGW&#10;LZYGnLgbIXE1Xq1Viy6NAv0gkHNuUkXkV07EUkEU25qC5x4EuBtJ0xfjxhk1wEl33S/PIH159N9u&#10;s8tebifqe1VWkvrOfPpJ5C4T5cS3X0kRpQrroQN0xZ2kivJEDbsj6iD0BtKOJoxOG3nhVfPpW0UN&#10;r4wGRra7P2Niu6QWh6Bmft9cxiHTqCOmoflLQMIQzVTR4a+myZHpP1AP3olOdA+ZAlMPO5wknVWH&#10;+XyAltFxLgYW6p3VGFDUhFF3ZKY6iRR2LAFmumj6i1CdBpCtC6wEqDXA3RDgXoh1DwSIBg6ziRSn&#10;6yT4zxMgjTeDAOn0n6PmiuauBJ9La6Y2JFj1oCmoQ3TmSBRKfiaJ/OaE1P4U+UGOrWXtOJnfCL1P&#10;0a73Q0KtGmGSajdmVbEsHUNijQAJJMqIpks8mV1Xowwcq3WnSLk6I8VjEccHdhNNjkZqiEZECYE1&#10;lyoB2qLAm/3uNxLhjQRYzdfXF98EEGRd8XUSVCJ0hBJiBTVCJcESaqoFlBcK6JoXhOMsTrc9DVVA&#10;ElMqCbw2EhmZNPwG1LIvACF2CNrDyCKjg5ybWjZKfkqCowToxm5MR7izM/M4i4OPkYa4Myx8gg1e&#10;p5inO3PgpJx1OiXeh84wV+fJrJ6XBLl4S7CrN3Za5yRcNTmo/CMRKOpMaJSOtTDSEufhxwgNXRlM&#10;EeJ0K5Sq30l1E9Si+zDut0R+6ceRGSASzUPBXkx6VIYWqhSSsJIyVqJlUv++al5YlThNV6XyRgfV&#10;aflSk15ooB4L/oasEmnMwT06F3C25JYRfbFjo6BC2rGt7yjE6h4Le7W078Rev6OIs7haukvqpBf0&#10;gD4WOPVgjd/LY704UXex76QLI9QONRTFSLSVaLAlPlxakiJIeeMhvyws6QulswDCLKmUbvZ/6I6Q&#10;3sp26WUTnqKnskO6rHwKl/DpRjpRDAlmotGKQ/vly2jQEWYi1yxaLZ++/ZlMpv734rjJEOEkSHCC&#10;vE4K/PVb78q8L76UDdRbD2Erfmo7EzWsj4wnUs4iQi7ErbsMQ9nKjCLqNaUQrYV/f5E04EpdB3lX&#10;4/1XFUiq6ndcas65UNeithV8mt89iSgxXbah7dQmyFtIYCbdc588e/vd8vi/Mfd7x52MwN0pC156&#10;XXZ++pnsQIqz9d3X5ODn70syg/HFuNSUOWNVRR2yhvHDegrPtSw1avSKlAYaF5XnKKR7EhGdZNxp&#10;51GaX+uoQfLpTInk8JdfyJFvvxF/HKS9Fq7AWWSlBCCcj2ZeOI4P1eh9LMUms4jejtAaU44MxioL&#10;iA7zQAni4jKs5guwqEp3PWhEbBr5GUD0ruOGmUR/eSgB8tnpkc9YYq7RCNkNAe6hvreHCFAJUPd8&#10;7PlDAjS7wDoJojIYWwSIwwySp1w+SHK8tPbHJJIHJA0B6ge2JSmXdRAQILU/jZyUPJpJY1uU1CAQ&#10;E0ogjrdbyjrkBljZpFhuQwvXv4dWHmv7HXRwfzs/sw2ybabG2EhNsi4VN3ayhWoyqAr1mKR2WUIU&#10;qOYgpZRSKnB6r0rIxGS4mPUNrKQoZEePRpSltt+vmX/H2N/d8d90nRghSn52oxKfpdNAk6WL251E&#10;ho5oJ0pss6fLzaTM12HUEI3IUGuENEf4YClG3lNElF1I/Tg3MJopF19clbCQY+QvGX5J1S11lGIy&#10;0ZFmY8SbE4XGMIHaITXZ4rQqpDjVBsxI8JaT246yLd2O7W5ymiL0GYbWz+yF8Jil8zwA6TmdEV9j&#10;mPgcw+4+EoTbb+hRfwl3C5AId+b1UFzHUKxWxJ+JlATPKEn0isBpGlAcT8JYNRFTA0UCta9E6nzJ&#10;qOVTEWJmYBeew4u6kIJsMZutLLruTw1SDW1UrlQmF0gV4bi28aszKcrmlGGfXyp1nPW6YyTHymnl&#10;k4rdHEXs9GC/RytLmFpAa0mtdLCYqBPo/R26oEgXFbGVzkQvqzv7rW2AlZSQVx9LmHqJ4HqI2rog&#10;wU6iuy6coDtTk6QjIQYiVPKjNpiagPU8aXN+Md/bKj0scurRpUnsP+6rZaF7TZ8d/dJd3SvtvJAb&#10;qetYsyv4g+RKQniiBLDwxp0SwSbsoqa+/7lMeWoi5Pe8QX4vUg985ZlJMhVpzPwvv5KNWE85MfN4&#10;Cpv4QGQvOluZSc2pCAfuSly164j86olsG4lgG4hq6/Nwz05L4dM+hEbEGRo5blLrcxAiJHWlntmW&#10;kizdRMFe7Hj4hL0fL7MHeMJdd8rTt//dEEG/dDf+fyxI+mLcc8iZWD7EHobj30+TPV98iPswc8VI&#10;eSzUMCsgpXK62rXU52qp8VUfx4/QA3ceXgv57uyMpX4XueUA3f4tEsb0yGl2frhM/VrcZyCFouxy&#10;esEqhvkhOsbp8tiDUUBDJIfvEUn92I8JovidaCcZtM+g5pnLh2UZ0YrObedQA8xU8S6pbBoRnTY/&#10;0llkpC4wWegz1XwiH4mH2tnnMAKZzY4PnQ/OJA1OJw3W5zumv3qdjJhcv5+KnjUFLscMQaGaQCVA&#10;fU6sptvoPDOIqDO9MENAQpWBhCT/HC5BNHZKMewtR3qiTQxtWGgNT9NZI5W1k5wtkrpOJHp/q7Xz&#10;PxVKikqAHfysdk2DNeXOr8VRnVUUmAPXUjapRvJiRfpiIQosxQHJGoL7OARYjVFwA89TAmwpahgl&#10;wJv9jjZStBH7jSSut9kHXtYFegy0WruJbCE/yLSedLqWr6mDXOv5kLgRSoJKftpIoTnEWckHShlN&#10;mRJqkyUERYVkhirWziYLyoA/ktl9ortR0k/7khmFs3cmXnKRVOVGI7pGR1iATrEkvXpUgqNSHMUt&#10;nntOigmvvR44eUB2Tjh6sNPBJL3Ao74SfMxfwnQGj0/0yJMhOEiHShzLbuKYzUs4GwXZ0eEEqYyq&#10;pBEBpPvHSxa/hM4PZvhgrY8WLB2FfBrSiTSMP9MZFbKRn1pF0a3kj1GGn5/WINS9uQLNUjWkZ9M6&#10;8abOKqMeUc4nEsuSCiqN0yA6SE/PNiU7CM6R3LorNBprMdDNOk5Fj/2+PrbBKQaI0garWGHJOVTN&#10;vl62ww2wCa6f79XHoqZeCK47O4t0OFk6k2KlPSlS2lKjSa+5ncuKSd3WZq1ghWWT9PP1A3XdMtDQ&#10;LwP1g6Poq+2Xrkr947fxSVaF4LNQUoluQ+ignmRCYvuaLTLto6ky5WlqgONfkElPToQEJ8qrz06W&#10;L99gZwdd+c1M1hxat1ZO78FZhT90rI5SqechpYGqFFJ/0vtGiK+JXc2NrCltzC+k60dHOg4H6LCz&#10;UscCnzrfQ0h7jtLE8TZ2iwyzy7mUDvgyOv9vs+LyVcTQkzEZmMxOkDcefkIm3n6/PPsvt2HKMB+B&#10;OoP8q9jG9f03EsUIo4XShRUCLMfYosyZyPLoCeqCpyFDNJDuSHLc/Ji4YbxtN2UPFlQn7HGl5uuC&#10;dAWXILaHRTNJErOPgX1cY5Kp9eXy4VjmTY0VX8gGittFbIfzmKvOyhsQsxP9QfqFvF6sLB0qPE69&#10;GPLTWl4aXWCTADOYgFEXmGzt/v6/mAAdicIkjj9DgO0V3fJn0FbRZUSF/zsI0PH3/rME2AgBKgnW&#10;QZ71RJQNkKDCkQTriJ6VBE0CrIIArTRlShF2W8gI/4gAM3TCKDCBqRq2WsaWSn6SVQrpIpekI62x&#10;axBHCVAJzxF+kJ/fIYdojxdyKN24CA9cGU6HSfSZcInFzjwejZcuvFHSSzFJj4HlTOo+2dR/cqgD&#10;5SFmzaMjmIMJaTZv9iwaGxmeukwZQ1B1bMGhRWUtRRTRreiSykkhtEVfQ7pbhZpdyU+JrwnRZTM1&#10;tOYCG+kpzIjOPJX8TAK8GdkN1LQbhGeQHteDtRAfGK7tlhEithGIa4Q9wyP13M/+3sEKCK2UJeOF&#10;pLc51PnYotaVHCcdydGkj0SCdgLsKbFCsCwlZ79vP99XCXCQxe1DjSxjt6O/bkB6anr5FKQbhnar&#10;EH1VBp9i4TiinMZ9e+e6bTLjs+ny+oRX5DVGzV5/gfP5V+Ttia/J59oF/vxL2cJ4oTPeamf27pOQ&#10;Y8clng+TbMaqLDhi17DXpJ4NfM0simoppulCLbORVZj1GWnsDQmX2nA62MHHpcHf2SDAGgiwjfR4&#10;mM13ZcgeNs+YJe89/iRp8ONEgy/IK3SDJ2Fq8CRGCI/+t7/L3p8WGHs5UilbnMJ3LQoiLmXAvwLJ&#10;UoUTBAjKcfApowhtpWFRSh0424l0hNG3qM3UeXe5MM+tMgUsypDMWDDBLaUrXMiHZ6U7jRM3RKvb&#10;Dkk4EWLoHCzql2yTaGrRrjPmMC+9GqJDdEyKk4uHokZ/WS77DO2fMcZFFzjVANMMRIAa5eUi7NXI&#10;T6FRYO4xmhWMqmVrGkx0mOFKEwTy1GhP4RgJKpmaTRArdmkKnQvWqDCFCDGOn5PsEAFmIaTPJFos&#10;QIpVps0oGlEqEq4mAtROrmMz4z8iubZyiMsO87mO93VU9sifQTsftu3lnQYBdkIyHUSbGgE2FqAT&#10;JIuqJ0rVCLCGrm853Wu1gyujI1yOXrWKxWe1rJNo5Hktefp+Y5e3NlqI3Fqttt/P8d9xs9/Z9rhG&#10;tfrcbtBrQKPBJr5Pox31PK+R5zVRq2x0IEJHMlQSrCICVLlQJU2ZMoKiUsbxCiNsEWAW3p7pRIAp&#10;R6gp4wqVYY8Ac5kiKojINQiwQCdO6CI7CrBHCdBfyc6OQGesZlx9JeiIr4S4BxgRn+IG8vOM5M2n&#10;KS7k5xUraZBfOsSXge4rC5eHXIaW8xlyzg+jUKmD0nQE8xEt6gB3DqalWXzK6+7SbN5QOapBggxL&#10;cLGoYJi7mnSuFnavJ0JS8jOJryWP9ZP5hOOF1Uak55jOKukp4ZmRnxnhadRnEl5/dZtBdkp8JvkN&#10;Q3aKERainydiO8/i9PMsRD/f0ClDLGMfZBdwfxnLyEtKpTufReKZqdJN2tuVEiOdGXE0VbjNBrk+&#10;1mj2V9fJUB1fw5L2Ib7fcPOQjDSfNzDcNGJEghoFtvGirC2qlxJeXFn8EaNo9Hif8JIDmAX89M1s&#10;+fiND+STNz8EH8lHr30gH7/6Hinw+0YKrAToglnqWfR/IfyhE/k/y6FcUBZHxzezkJWaJRS7WcvJ&#10;juFmosAm9gQ3sAWuPgHJSYQDAfpBgEHexma5gaIySaF2N+e19xiBe16+pOv82TMTZMId98k4yO9h&#10;JkCevudR8cALMoK6rQdGrT9NeQmL9iXU81yl4shhUmAnseJ0UopTjxWTXAud/4J9uPLg0pFM4ywG&#10;M8rEvUdxamEyhYyhjc5wDSLV2A1O4jlzg5z5jB3CH86R7a99KpumvC/u7zNn/so0mX33ODk+E4+6&#10;TTq6iIUZtmh5OPpk06F1w0g0EhecNIwnDAEz+r1EvA7TnNXxxUaA6sNoeDFCgBoN6nSQSYCZDgTo&#10;SH5KhhmQq5kCl+EBqdAUWH/u7xIglmk2AoyDANlZAwHWFDaMkp/Z0PhnCHAsEerX/hnyM5/TWdkl&#10;nbzeuvi6TlLNVu04GwRINkUtvYbasRJgBd1r6zmidjrCKtjXCZ0G6utNlJla8/X91mw0VFrLu9mf&#10;3TtKgI7Ed7Pf9fcIsBlSbAJKgkqATQ4EqCRoEqEZDSoBavqrEWAlEy5lNGfKCJCKEGvnoQ7JIgVW&#10;AkylpKbrQjPZXZSN3jSPiRwlwMI4oj+mSIqRAJnTJ+Y0ipECB7lQ07NDyS/saICEUtvTVFeJTxGN&#10;Qj8W4ovzipJ472hJPEfUh71MGkutTeLLDqIrE8y2L4aOCyNyCFHz+SVzpIQXfBGLkYw9ILhL6KB1&#10;jirQaXrkM7VRhJSjFMudajpoNSxGqkMq0gDLa9qrUZ8SX1sBtb1CM/Kjjqdd1rJGg/g6OW1k12ac&#10;/ZxKeCbpmZGeY9Q3BFGNNBDxgfONfXKhsV8uNHE29YBuiNEWBfaX1xIFEuEVUgfMSZeetERIMJYO&#10;cbxxW6PDfisNEyLAwdpWGVJS5XuNtAzL+ZYLBpQENRLshwQ7qroJ85tQuDPbyB8xjpEkPz6xXJAQ&#10;LZ61QD5/5xP57O2PwSfyyRsfyedvMav73keyiA7pVowlXCFAL9LOMP7QyTSMdCufNR6SyyT9Za1n&#10;azHSG6K6VqLA5iLqgazHrE+IuJEAiQCrgzyJANkaRxPkzIbtyGBeks+pP7710DiZfOf9aADvlifv&#10;eEQe/tv9MvGx52XvqvXy2uMIpO+5Sx79P/4P2f3lVGaoqf3Rha1iKqeKyLCE36sYz8eCPc6YLlCf&#10;w6EjefsBRhkPSjhqghSaaHX4sWVsPSKHP/hG1ox/VXZP/Fx8Z6wWN5ykc455MuHDm/FEuJz8giXX&#10;b02lAYJvpDZBiC7zsDzLdzuMAcJS1nLew+TRp7b9v8YUBwTImYJVldYAc3DCvjkBEt3ZI0CNGMfW&#10;ADX6UxG0IwGWMjFTSISn9/95AqxA7tFolDzMRkY7aek/Q4A3S3X/NAFW9UiXgp/ZTdrcBdm0UWcz&#10;CbARAqyP0skc6sMQd7mPp5SzzL2S7Y41qCsa2JLYTB2zjcmTjtIWaYeo2it6DALU38Hxd/tnIkCN&#10;Blsg0ha+VzNnI79fEyRtRoCOkaBjOqxpsKIqt1KszCBbaTSVMEuejzROa4DplNFS0aam0w3O8mTs&#10;ksmjgpBk+CdPihKsyF8qpSSr+ncIUD2z7AhxC5RQRpjC3LXOF0YnN5yNcRGkvFESR7qbQMSXBPGl&#10;UONLJepLY9Qkm5GlnGB2vRL15RDx5UF+BQx5FzCzVxjNcDeq7RLsdHSPRwH/4XkImfNoeBjKc0iw&#10;BKGzVScD2OlRS/hdT0ezid3BTYS7zUR+LaS9baS8HchJ2uikdvIH6aZp0VNOp7WCLqv9HKgm9azp&#10;uQHDdX1Ec7129NgjPiW9nutoJvJr6TNwoRUiBMM83l9HM6OyHoIrl/6SfLrCqdKfGSc9GZEQYKz0&#10;5GXIQLFFBlimPlDRQOoMqUKiQ0R/Qy0jMtx6YRSDzSPS1zAoXaTBjRYaIVlWCrO5kkwjJJh9Ka44&#10;aS9Bi/k5NvMf0PT4+O0P5VPI78t3PpLvPv5EljFmuIMdCMewGfejIRBLIykDuVAJ3fJqtto16oL1&#10;QlIWyLqDiLQTIuwotEoLi9DrqVk2RHhKc6C71GkKHOAidcEnpT0eVxKaMNu/nikfP/4MHeCHcHJ5&#10;HD+/cTL+9odl/F2PyoN/vUeevvdx+ZKI9K//n/9b7vyX/y73/R//l3z9xPM475ACI4GppRtbTT23&#10;jEmOwoP499HVzsZ0MxU34CR0n9FYmQevwNZsPbrRbxfL3jc+k11vf4QhxhKJQALUhmSpEP1cBx94&#10;dWyPC1i0UQ6+8qHELcbUFVVB9L7TkkwXOYeB91wmg3Ywd/4Sv8fcF55mD8ZsScbpOhFtXgITGnqm&#10;qQGEO2RM1FaIqWn+caJAzCFyGfbPOsb+XowO0ojykqkdJugUCOmzXptQt+4sZsqLcYS2erEZDulQ&#10;PilvOhFgEusIYlUvSGSZzsx4FjPgWWd0FJHoFpF+GQYCZcl5RIAVxgSHSYDtRGMa/d+MAMdGUkou&#10;v0d0SkB/CjTduqt7pJtUuIuUVaPAdhVFUzdvpFbchFa0gVHEGoYIqlmuValgWmqUACHIVl6j7RBg&#10;JxFgFxFbV0WfQYIm+Zm/o97+bTR48xRYCbCt3JbGtxMMtJTbdY7837TYidCsBzrWBc1aYAUEWIbU&#10;q0wJkGyxkBp4jpECY5aME08GUrocMqNcNaOAAAujsqWICZAi5q6LmS2+aQSohOeI8ONEfSdCDeKL&#10;wU5GoeQXj7NCIoaEyUR9qSy6VvJLx58rmx2vJgHmImzNx3XBIMBYfkksdCyMBlnYwFZCfa+QJUP5&#10;tN4LmOoo8PRkVwbaKaY8rMywKgHWofNrSNJpCupZvIhaNPqjG9tGB1e7t0p+XXyqKnroqvZWdBpn&#10;Hy+wQchlLIbrILNR9NkjPo3yekdxvtlGfjcQII8PEM0NVDcSBUKAxXkGAQ5kxUlvZpT05ECE+Zky&#10;UGKRIWutDFU2yQWiyYutgzLSNiLn24n82i6OYqjlvPQ3Dkl3bR9vilbC+SpU6PmSFpks4czCnsC+&#10;Z/2y9TILHdy3X06Tbz8Hn06T7z79SuZNZT8GEpj9uiRm63Ysw3HMRgKTzUiZFUupOv6/VPbSXIz0&#10;p6xCOolIu0oAUWBrLp/0dKwNAgxyl8YAJcDDNEFYMoSmMQVh8jKizbcQPE+6/xGZ8NCTpLxPyOO3&#10;PiiPMgf8xB0PyTFS2Sh8+F5/dor89f/3f8rD//1v8uz/969ykskgKy+8Chy2qxnHK0OkXIwOqwgp&#10;Qj6u3Zq2pmFYG4qw+fiPC+W7R5+VL+98THa98/9n76+jrL63bV807b127zl7WYTg7u7u7u4kgYQQ&#10;CJAQgksIMSxI8CAhuLu7U1WUUu7uXhQOSdY6/X3GrJqkIETW2nuvc+5r949vm1WzbFbVnP3Xxxh9&#10;9D5YJ2bA3BYAjgBg6PYjOv8Z2bqfUi5/hON439E6M/wDBbHX6U4S4aVvNuvKV0xzYYBmljuMrZWu&#10;ZS2buIK+7NNZJ/BXvIz85YLt9GJldd0cuCl7fXD8tmOZvp6bmCADhG4AoQsTYQPBKwxRLiKiLgh+&#10;9rYTAH34moDta9gnB0DzAfAKspnzyGcuY6RxHfMMA0A3c4vGRfzWPkpI26FFjxnCC9UJgIk8R435&#10;54Hgbx8n+DmZlgFFQcBLDcvUHz0vBkB0fQUAMIykwoIAGHbyDBNilgcogRMp41PY+00BOA1AU0My&#10;XwjMv8YGDfATYXkGeIlBmfnH3ubA/Bx/j2AmxSbzyQfAuN8ohx2lMHgQSPso8IoHuALDY2jqzg78&#10;DXwAXBiQudJWc6cyMgD0xk3o1mkqUPaHfW0AgtGCGS84jxMMXzLAcx5jfgZ+xv6eZ34vAr8bNuw4&#10;dP0pADrY32ljf1DPc+YX5sl6lnmWkf1roemsq3kfsvAiFtoRXlr561cAAKPoP8QgaE5w8UXHF5JX&#10;+t76ebprzC+VfoQTAA34DASzeILdBlxeBIB3orLp6+VwuIXZGfjdB/Sc514++BUEwDt8/Db9wJzw&#10;WIYhwQCdpzI9rynn5gVluZ5Whvt5ABAGCADmBkUql37hfT7/QeJt3Uu+x3nAeeg4d5MeOIDQWGA6&#10;YJwIa430MScMfzzQXHQBk4D9W/ZTBq/SlzM/06do42ajjZsJI5zJGuKneCwumDQJrebn2v01tuhM&#10;Qy8TKuW+n6ERE+AoJDBxyFnifQN4cgF8QWgb/UIdusRED3dFXz6l6OM7FA8Axh5cDQtcidnDBkUf&#10;3Yv57Nd6j6jJTjb0IBazVa1GalK5nuqVqa6aOMHYNkoomsokpEHvMKUu/errql2inKr+x2sa2awV&#10;4IQN2EZ2o1mlCgIEfYgq8GBP2I3l9JuInd3pVZ7BoWM3637fjp2kFYPZH+9L+tngd3X4bYJ73p6i&#10;86OIpRw+Q1ffIY93BGA2+CMFTpmnCJyR3U3WwHaRK1EL3gx+PnvzLdV7pRCGrdXVg3D2dxrUIiT7&#10;TUdWh4HfVTZAXBh2uDP88DYApHz14tYTEHQn6PwmTt+uDERu4PdnIUfPsz8nALow8PAGMP2fB0CM&#10;OS5QJl9m8+NnAEQjSOCVrWgGwUqCriLb4gIXQclmDNBe6CmwMQcIvmCKWxDknn/b+b4T9NLCkVT9&#10;oZP5KwzwVwCQ1UJjgAaAkSwWGAAm0H5Kpl+djIwnGYBKAQALgvGLWKrz48mU31by5zFGJGDBWfnH&#10;eojIYYwNA3wGgA6dYz4A2q2BoBMInSWxlcM2FQ6lJxmIE04QFxl/YnAtCdKDeFkXYmNdMEW5udVM&#10;QTDSPXA2L4ccyzHfy0hnAEA/ADDIDUF1/gm+icCa85IBnvMYEDrBz5ifsT4re18Efi6An6tj0kvZ&#10;i97Gw9jfScoZPLt8sJ7xZWcv4KKXAwADWb3xZ2rjR4/BB9rtw5PFF+GlL6HX/iB4MCs4NpWK5uoT&#10;dxVtHYLeRH7ZJB/AD4GysT8bbhgApqGncrI+Az472TzBngdAY35O8LsH+7oXk/MM8/sZAPPK3mdO&#10;PMyRfuDtiDjYXYhu+3sr2/uGct0vKtvtjDI9AEIfN+4P0B3K5Dth8Q4AvG8ACPszALyf8shxnEBo&#10;IGhlcDKSm1h/c8bAGw1BtyvT4PNkI+9DQ/cdOQerCZ1aiS5uxeeLtZx4gRVYfa9j/W0X09/DK1dj&#10;kY6EiEGSF1GfIUyAo/l7JSB/SfBjCyUkjL8TQm7/cATdsGcAMOYKK28nkb0AgHEHVrBLuwJJjDmd&#10;bNaWSdM0jKFHW/J/WwKALWo2VDNs7OuWqKI6ZaqpBiXw8F5D9MGbY1QPd5hKRGJWK1FelV8ppjov&#10;v0bI9Lu4Zq9U0HryM1io99+w3tGr81jFk5FNDw8GF1dWrCVgB+MGSlgf2Jw3QvvL43GxHjlNZ4dP&#10;0+URs+U6Eifn4ZN04a0JujJmhqJw+fVlqncT6zDP1Xnn2OLFakM8Z5U/F1KDouSVVMakAePW91s2&#10;xlh2PJm9GBmsYsvDohDwRPRkMOGNJZjdegCAboCfG56MBoDGAo3pPc/+jBUaMLp8+ywAeuCoYyXw&#10;FQDwfD4A3jD2t/s7hNAGgDxentPBXJCCr7Fry3M3Eg2gaf8M+J6eAlNcA8M/Us4a+P0x0HsWHE11&#10;kAYQWQ8wzQYothaHwD/2JtUV20tWAucxwN1PS+CnAIiqII41zqRbtJ384/LALPRZAPztx25lrpXy&#10;1jM05pjtOHlgaIfJsEPkTQn8HAAWZINOIDQAdEyD+bsG5QNgAM99X3rglv7oupUgte8YVGHy6mEJ&#10;kqxe2uwhjwEaAKIBZJ/4dwGwYOlrfb+8nt95R9l7BW8tK3tv4LDgBD+3o2aJbSNpgO8UrA/w88XR&#10;1Y+625+VFQcAnnNT8NkbCmSd7XkAdIAfu6xhlMbRhJDHcvWJpwGbjLg5yYu+363IvLUyhMsOLR8A&#10;aIzPmJ8T+Jzg92y5+zz45QFgQebnfPtBYrYeJOU8c+4n5jj6gAaAuaFhyg28pRwfl38JAA0EH6Q+&#10;djBBY4Gp9CkTgtA9AezBbK14I/R2pU1wDlX7EdbJ9uKysotQ+p2UxTtJ1ttOotZuBgxHLTuYJu9V&#10;JEPuB9iRpv8XTv8vlr9XIuLnJCt/QyP4O0Uok7I8AwlPkqcHH8es4fRuJR7ZpMRDKxWz/xtYIMl1&#10;9LG+ptzuXbuBWqL/a1odG6zaMMAKddSAErhe+RqqVrS8yr9aUmX+VswBhtUwRq1aoqKqkNlb/j/+&#10;rG5VKuj4zBm6RTSB3wqMYTFm9aJ09VwC6JAU6AUQ3sAb8OKyNUho6A8y5HBlte3aHOQrM7DzIgv4&#10;7Dgs0AC9U+9N0AU2Qq5hnHETwHOH8Xmw9uaN8arXhq2aiHFvtVeLqlaR8qr2Wmk1IKekPbb9fSuV&#10;1awenUhVm4p9GkJmTGdd2BF2YzvjJhnIdlz5XW+YIe0LANABevnnRQDoy6rbTTY/rtoQ5EUAuBOm&#10;S+yp/0F6aJRlIWxQhPPcNQmMvch/DQANQP5IOfuvgJ99zR8FwHDs4EL3I2A3pyT26qMv0VNmhTTW&#10;9th9AcAAGKCBeBha1j9cgluv0sp3A7+spwCYEprFfXYARr5nYvA/AYBcUMIYhIa4BSgYlv0iAHS3&#10;BEh20r0hFH7Y8vvShvO74u8wUvDDbuuFAGiMz3lObT7u6PmdRdhsbqoX0PhdROZyiaHHlfyhhwGg&#10;Mb+bgJ+7yV2s7DXmd9odO25qc8rewHzn2iCcJ4LZfQ1m9SsAfZ/tSt4yGx7cXPxAbsveDebtMJqZ&#10;DgC8dJX+H+tltqvrBEDYX56AmUlvPvA5mZ+VvAUB0BhfwWPML6/8hf3x9lPQg+E9yD8PAb+Hybef&#10;HgPD+4kwwrhktIHRAGAwfT4v+oA3dPsFDDAXwLkdHsP3T9X9+Gy+9g7M72cGWBAAbTDiZIHWC4yk&#10;xAgC7H34h7qxgH4FUDvLKuAp+hincLQ4Qa/vGPkNxzA7PQe9v4I7jhuCcZ+jJxV0Brdkyt/YGziq&#10;IH9JYRiTHsJaX1g0F4koZQSilfTmiXz9bAEA/Fax+5azk/sNEpL5morRQidssFpUq8oApCZA2ADw&#10;q6G6paqpFgywUpGyjlMN8KtONkiN4uVUvUwFVcIev1Lhwqrwp//QB63aoN+bpmufYb0/DwfuBWxa&#10;zF8iN8KL3JjgXqN8vcJ0+Dpg6E5OtAfg7sZO+DU+dv6Lr3V+NhKbSUSDkiF84hOzREOygjOMD5su&#10;fjuYUMJ2txJgXQ0QroomsTYT6poAcI1CxdW4FEywXBkNq1NT84YO1FFW9C47rN3xjcSiyoVenfPY&#10;+27IYWwQcoMS14DSGOPl1TBBe5vbK7C/a3y96QC96AH6WQkMAHpifnsdALzE7vB5s+CCVbqyIeJh&#10;ZweNdwDwFh6SQbgIhTClDGd/1gmAVgI/LYMLMEAng/qXGV4E2tJfPQCgDUL4eQ4GyBQ4xdbZWAON&#10;ol8cwwqn+TGGWdkLA3QA4FEGItwXdZk1OHbnYxwAyFYVAGgDi6RfYaIvfgzGRvOYax4I5jNBB/Bx&#10;eGxWJifyt0mA0CTYhDz/OMtgJxO0MtjKXzthyOCCqQ6DqZwCcazxRQbmSYaK9f4cJTA2eR5Ie7yI&#10;HPAlNsD/vAc78pjRYrYa6Mo6nbMEvkkp7B6jQM5LBnrO4wA/m/iyw3ke8LvAxNfA7zLgdwWdnzFA&#10;Y39uLBkb+DnLXk/Az5t6+5YhrtlvX/JSECVwEOwmhI2OYDRv/pZtgOzD11xdWHnzpw8YwPpNEAww&#10;FEFjNFefOAAwwQDQA6MCb5tAofHLl7sYANqk1wDPyf6cPT9nufs8AD4DfrG3fwa9hGw9guXZeZj0&#10;M/gZEOYBoPUIE3U3MpLyNki3g7yVCQDmul+iD3hWWZ4Xn5bAuaGmAYymvE7VA77vw6Q7epj60MH6&#10;nOdh2hNHKVywF2hPAOsRRVFmhLDh4geQebCC5AKLuMZK1XWsqi5zcbhIj+MCF4qrCFVdGRZ5s64U&#10;gGdhOE43DsOHm5g53AqBKVP6Uo5nMrjJCKFlEMTwyCcPAONP71HSEQwQiHGM2bscJ+xFJMpN1fut&#10;27ECV0OtqldTyyo11ZyJby2kL1WLVlR17PCrAXoVCpdx3FYpXkHVyAapWa6iKpUspYpFiqj8y6+q&#10;YaHCmtOjpw4ikD6N6e2FT2bpKlGFNz77StcJqbkKo7u+DACkFHZdhekmZqmuTIyvM/m+shg7eZLi&#10;Ts1diWB6JS7fxhIR5m7jucFOZygSBzdMH/qzHVPy/3pN5V8poerFeAywv5ok1jUEjFuWLaeurPC9&#10;S0rcmjHv6uTiL3QRnd9VQuKvfrdC1zjXMSy144oW0AVwtHL2GgltZrB7CfC7yDEgzANA2xnG7aUA&#10;AHoBgC5rsb1fTjawGfMy9XXDaNcTo10PNlPcAEDvw0yBsVgLdgAgxgP0zpwDEGM7pgB4Udn43waA&#10;AFA6YJOeXwKn2C4ye+6RTgA8SwVBCWwM0EyBw/CQDOM+cxOKBABj2aFPxMwjgT32RAPAX+k9/hoI&#10;O5mr/X4pAJ4dB/AVOEkOEIQJFjgGhAV7ggaAeZIY8xU0V2l/Rw/QHGv8IFTeOAvdZLPMFT8BdzK/&#10;PQ8edgRD3cJ1yQAw6DLu1ThOB7syRMnv+1nvzwAwADPWl5yTXif4Oft+Bn7G/pzgd5UNj+sInY39&#10;PQU/Y3+Uvo6+H+zvlk19AcBAgC/YsgtYWwm1XV5zyLBgFxiOH5Mbf9yRA+iZBPKiDsbgMhR5jHn2&#10;mWWVWVKlYrudwqAgjX/AiwDQQNDAz4DPen/OXt+LANDB/BAjP0Sa8tAAKh/8HgN8dh4VYH/PAGBs&#10;MgAYrbthIQw6bjHwcNMdzyuwwPPPAOCdsCjkNbGAa5oeGqgm39XjtEd6lP6D4xj42a0xQedAJDs2&#10;l4EIPRHHehwNXnqdBoIBmDrcogHtc9mVhW8E5KfP6yZ905t4HHpwfHHwCDpzAekLFl+Uvklu5mYT&#10;iOtM2K8CYByi7YSze5V8dDMl8HpF716mwM3ztW3Se3q7URP2fo0B1lJTnKAbYYJak0CjGgxAnABo&#10;wFerbLU8AMQmq05F2GH5SjDDYirHVLjyK6+oDwxy5wdjtfedEToxfpyuzCSeEt/CS5yLeEC6IN1x&#10;oyfoYgBIGXyNPOArjsjLXUhW9gNyB3Bp2QlAYoixGnnU6i3oAXHbRuLwyZChSG9eV41ilVXxdcC4&#10;WPmnINgA667m5YjwLF9O/apW1YzuXbWFsPczJm8h2vIyx9jgNVifHRuQ3CADwwDwOk4214hRMPb3&#10;RwHwAgB41sCSzRAXskI8fgUAzUA0tsAAxMDPFAD/ajn7oq/7dfYHM7TNI14b6fxMBxO0fqMZKvhH&#10;sE7qS9VwE2/MC1i7HUEVsFfhdjAIDue+aOsPMim2VdMk/xiGFolKNvCGbf7Rx5HG56ba+udvnBQA&#10;2sDQQLDgMTAsCILWB3RKYgoCoDnWBCDm9kFC506rxA1Fggd7zSa180Jx4gTAYEwQQmB/IW4AKG7U&#10;doI5LwTAp0OPfPArCIDX8sGvIPvzMsEz4HfLhh7nCUyxnh+AF8QmR8gVsgQQNOcBIA4ZGEUGkHbl&#10;z+QmgDI40ExNAcAQSodwXJWtKRt/xYUNC28AMBAAjMBdBTZjpS/raw5hs0Pn97Pc5UXMz8n6npa9&#10;gM0Dem8GgFb2/hIAc/Uo5efzkLcfUALfj0vVvchYADBMd4L9GXh46K7XFeV6nFeO92UHA8xFd/cz&#10;AKbrkQNQ7+oRDNCA7/ljjNCA0MkEMyjZbUIYT28zGrYbwZMuzJM1KnqD4dh3BaOR86cv6odpayA+&#10;h2HYV0VSopiSP8HlFn+nYKWZc00gTjaUvVlhscqmb+lggcGRNLG9VRAAk4+wDgcA+n2Hv+PooRrK&#10;/m9bNj2awvwaV67tGHxUBeic4FcZsLFTg62QqljjV8Mqvw5mqTVKV+T+kir7Oiyw0OvsDJfGyJRA&#10;8Hff1vZB/XVy3FhdnzVL1+eQNcu5Mp+Qom/Q5iGV8ftuJ1kuhNtjneZFcI2H2el/v4/3iYxcyuR3&#10;GZISPu7DAGTr1CmqC8hWfaW4qheuqvKvM4EuXhGGWl5VCpcGFMuoNo+jBfkl3TFvGN2sueYPRVxN&#10;uuA5QPCircgx7LjG1Pc6g48bGCIYAN5gyGHg9wsGuPrXGeANGOCFlWRV87UGgK64Rbvv2QrrwJGb&#10;MtgYoP85bNtggJGsbtkKnLP0NQDMA6TfKlv/az+WZj8vHwRTbfoMIMfigvQUADEGjjx69BcAaAww&#10;hkGJaQaTqL6sT5dkU+z8ctbRX/yd3yMNAE7luf2LUwAQnQD4PCMsWAo7y2HndsjzAOgP0P0aAJr8&#10;zh9CFkTIkjHA0Ju4UeNAbScEa/6nAGglr/M49X4X0Ps5S19jfgZ+19n0MPBz9v4c5e8fAMAwyuEw&#10;ADAYAAxEJhBAeRdIeRcMVTXr+rAj+9lUOKI43Jrjr7hiLGovbMS8/wkAzJv6GvPLdRwnABr4PYal&#10;Pclnf3kM8EUASC8vLg0AjAMAwwHAAADQ6zcB8GF8uh4n39HjlHt6BAN8EQAaEzQQNAC0fqANRUwf&#10;aFdqmw4nBGFbFMiLxy+CK3AIJpYYqbLmFo7LdCQef7EAYgLvJ7n54T8YwiYKwMfnZofE0BpAsmNT&#10;6yjbdWaNL5SNGT8mfoi3jQGmHN1CGYwWcM83SFU+0aJh3dWvSlXMD+qrefXGasKtgUul4oAek96q&#10;lL2ViMSsWaaqaperrio2/KhYXdXLV6MnaABYWqXJCi77OgOSl1/RpvdHKwih8L7hQ7R5QG8dITrh&#10;/KSJusLe8FVcpM9/PleuC0mTI0rTC+82Tzwi3QBBF8phN3aIXZkSu9AvvD4PmQl6xwvkPX/cs7PK&#10;/H//P6pdqBw9wMoq+1o5VWAIUgEmWJXHVp3HWuX14qpLOdyycCkNwND1o7YdtGbsaCJD56Ab/NKR&#10;G/JU3gIDtBLYeoBOALyIGe9F6+utgSkCltfxErRYzBeVwOcBwDMA4CULSt/HXrOdHbBasmd88Se0&#10;EjjUworMgfl/IwA6AAjwMxA05mkT2cRfAcDIgxhQcCJxN4+wSIfnADAJqUoK3yMl0oT8eeCXwdu/&#10;BYL285MBwIInxQDx3wGAeBp6A4wBRrgogY0BFgRAs+EP4QQDgoHY8b9kww7nOb/TBh+Uvkx+DQAL&#10;gp8LFue26eFONqcnK27eCJ5vmd7vrDFAm/4aA0T6wuAj6Mot2B/JViz9m6NLuIlD6QMGs+kRiNzF&#10;lq5DoKrBrN+EH+GPfxx35bO8UB0A6KdUxt0p6P+s/P1nGOCzPb884MsDv7uO8ygxl7KXY0BFr85x&#10;HKDFffnH2KCVsvfjEUsDJnfDIhwMMPcZBniJoYircgO4nz1gK4ENAJ+k3NEPqff15FcA0AmKz8pj&#10;mA7nC6Uzo2x6R9Oadb5UBj9JgFuirbex25vEZkcy9lxp9GYycMDJZCc6hxZBNhPy28hwbofHY+yQ&#10;wGNJBABZCWQYkgoAJlgJfAYAPLZFyYfXK3Y3peCyWfqsTxf1pvxtW7kBJXATNa5YVzVhepWQmFQr&#10;QbkLyNngoy7T4NpWAnNfZdbkytODq1WyMlPhimyGlGZKXFQ1//xXfdKlo8Lw5wtFKHxgDEmAfXvp&#10;+yEDtX/MSJ2Z/rEuzpmmK7OmyvULYku//Ire4BKiOZcRFE8OzBfzdHIGKXfTiEqY8JEOT56kU2TE&#10;TGC6W/nPf1atVxh6/K0i0+gSKkMfsNwrJVW1cHnVYle5SpFSqmH9QBhha4Ykb9SopwVDBmsn2ckn&#10;yI4+t4SQreVsb9Dfu57PAB1CaJvqshFyAWNUA8BrMDy7/8ZahjcOAMzTAfrjpO25yWQzyxz9v9MG&#10;gOgL3chb8eR4AH7uFrzFRTwIph5mu7ZoAP93A2AautdUnk8GgDaRNdPUOBigrUzGUQLHEgsReYy8&#10;lUO8/iAhUSdZmQQAowDAWIw1TDKTzHMrGZekVDaqUlnlTAv/DZZqZbeVyQ7wpbKx6ua58zwAGgss&#10;eKwULjgQsbetBHYywDCWIoLzp8AhmCH7UwLfYijogfzlJiWwp5XAECvLWLao0cALtOIsfc81kqoq&#10;jwE6s0hCPAFCzks27HAeZ9/Pyf6czO8GO75uBn4n3ORxEpMDVty8yTO9hXGBLyjrZ+HIJGEFXLoF&#10;+PnxQ8lEIN4v1OL4WF4OJU80BIeJUDY9gk4CgMeOE5JzxFH+RgKA0QUAMJkl7FQmwClmUgoIZITG&#10;08fAZy8CB5cCJXDB3l9B4HOyPycDNAB8BNuy8zDp/tPzCK2enScpd/WDAVf+eWKMEGZ4H7Z4NzpJ&#10;9yIidC/YT3f93XXP65pyPS9QAl+gJ3hDd5DH3IYh3o62HiAAyNf+lHJfP6Y9fiEDdPYDnb1Be98Y&#10;4b38svhOLHvDUbcpY+ndhLPtgi1XOqVtOjvJNtW1Xl9GAPvJeA/asRW8HMDPHGzuRCY5bu/aHjNA&#10;mM1kOv3WLXwMMW4AAJOObVbyoW8xLMWcgGzlaZ06EXhURx2rNEIHCACWq8n0F7aXvwFiZWZNgK5B&#10;hVqqw30GjjUISLISuSEymTrFAUuYWcVXS6jGn1/RLGJVL37xiQIBj1C2Q86yt7yJnuCKvj20CrD9&#10;flhf7R85VMfGIYKGoR3/eJIOf0RA1vjx2j1+jLa8PUJ7CNo6O22qrn35OSFZX+njHt1U5T/+qpqv&#10;0ft7pSz9xhKqRDlc+dVSlMSU5oUrqTJ2XVVwsK7DY20Gg+0GK/yoeUutf38UHoRTGa7MZZ94Hm7k&#10;bH2stpIYE1SGJBdxh7ZzAcZnA5BrBn7fogHkYy4ApSdrdAHbAEASAN0xVr0IMJ6h/2cAeBkAdAf8&#10;vIk/9dptaWqU9gwRQpGQRPECjcND778KAI1tZfKc+GdOBqqHdGRfTgaYziAiyXqADEHiPNkYIr4h&#10;jsgEY33hlO6RuIZHnTyJcxD74VeJi6AETmSbKMV27bF4S42kjwiYFXwM9rgKnnQA0kpeY30GfAaE&#10;v3Ve1B+0cth6gAWHI1YGO00Swm/Ry2NDJcTwhD54AKauflSRngihPTYjerdcEyRit1i9tbzlIDAp&#10;BB/AUIKVwglksuMAQXqAznL4GQB0Sl6cgw8rew38XHB4uQnz84D5eZ6ybQ/r/eUBoCMhHt2fhSc7&#10;wS+EjFMnAIaZLgrX5lBcMl4EgBHkbEQBgDEwwDhjgEx5UtD7/DsB0Jib8zz+VQD0AACvA4AXAUAE&#10;0Q4A9IUBhj9lgPa1T1IB1XQrgX95Hmf8KOdxDkkeZQCCfP59wPgBpfE9epV32CfOsX1k9ouzcKax&#10;kjabrZRMAC+brRMn27uDA83d6GTK9XRKfUp2jt3mRpndF5/vB5u+ccEBgIlHNynp4FqCh5bq+CcT&#10;9EHLlurMxkcHALBllQaqx/S3RlGyQFh/s16ggV/dsnkrcdUBlloAYH37WPFK2ObXxDa/oioWKsWU&#10;uLwq/bmI5vTpR37zZzoFuLrQS/NnC8SXPt7V+Qu0lwnx8gF9taRLey3t3F7Lu3XU+v699C3guG5g&#10;H215Z5gOf4yY+dPpujxvjq6SGXNq3uea2b+fKv7ff1K1l0uqZiFYaaHSqvJaSVXk/Uovl+L9Cg5m&#10;WgEAtMfbksfdCQY7hFzjuT26a/OY93Vk5nS+F49r8ZeIpWGDGCdcAvQuAnaOQ9l7yabCjhU5E1L/&#10;EgBvEnx+gc87w9T4lIUxWVA6saPeZEB7AIA3AcBbDBFCGV5FY9Ibj+FFHIzL+rvW/3P2AF8ECL/X&#10;TzPQyYrGTOOfOJnRtFX+CQCMAAAjTwGAlPCx18m2QYb2IgD8rceQieHHfxYADRQN/Ar2BQ0QbRJs&#10;578FAA30Cp6CvT8DQAM/Y39OAPRC8mIA6APF9KWs9YNmOgHQmF8e+FkYM8EwlLPhsEAnAIax6haM&#10;hCOYKMowEt1CyXaIJGwomuS1WAsgYgKViNNzChKYVMwPMtj+sAFIBmwoE3OCPGMDMzjIdEyAndNf&#10;6/M5NX/Ovp/dOspemN9jgMXOixjg41Q+nmaT27uUrtymwhgBsvsIpO/FAC5IYe6H+DsY4F3P60yC&#10;L+m2z1XKT6bCgf66RwlsvUJjgI5+YhrMMsOmwL88BQHwKRA6ABDwgzk+Qj/4MOmu7qElzEVTeJu1&#10;PVvJy8WiyxxqcvkbOFge79+z1TuA7wGl+sOETMext+3kAoq3AcAsf0pml4tKOr1XCQih49gFDtmy&#10;SDs+eoc1svpsUjRgDa4JMZh12f4A8GCAjSpiggC4mfC5fvmaDmCx9+22HhsitYpUIDUOVogmsPLf&#10;XlfVv5RUvf+rsJb2GoQdFpNVZCgnv/pUF7Duv8nesidOLi6WYfLVAh2bPFV7xozRtrff1I53hmrb&#10;8IHaPXqEjk6eoHOkBF6cbw7QfO3Cz3Vp6SJ9NfwtVfwff2YKXEzV6f8ZA6wK6FZBCF0V9ln1NXqA&#10;NqhBoF0JxtqkdDV1KFVRPbHyf7duA80HlHd8ME4nPp9J+iA6w4WfsZo3jwEJ1vbo/c5TFp+H2V20&#10;1TimxFfXWZmM0eqGZTCKNfgArtYtQtAtBOk8E+WTAOBJLLkuMvRwO0B+Dfo5z73bsHljp504Uots&#10;iGSH3azwbcPh6fTXGD3P1+eHAukwtYw/wO7+GfCzz/2jAGixsNaDt3yVCFIEI0lJjEWFEcekOAHN&#10;YCqvv9Rwfo8oHj+P9fcAMN323TmpfO7vMUDnx59ngi+aDDsnweF4E4ayohcKobJMIH9UEX7kRHtv&#10;2wIL3EjiIMFUSOx88R4IOIstGRVp6A1yjckTCafcjbAUuvxByFMGaIBX8DzV/OUPPn4bAG86ALBg&#10;6WsAGHYDS3AS6826/kUAGGIAyATKAYDHyd49fRQR9EVHbyKBLI8kBwCaoPfFAFhw+mvlr5W5BQHQ&#10;2fsrCH5/CADT88DwEYzwZwCM0v3QgHwAhPUhhcn1uabbvh4AYKAe0mt7wPDhIWD0EAB8kAGIZT2C&#10;6T3U48z843jb7vvhKQP8GQBhinzNI0DwiYEnU+T7gGAu/ck7mCvkMrm+Y/vKT/eX83aZn060k5D2&#10;JOedB0lMr9Ew5sYAmIBy9nMAGLOf5LX1X2jFiD4aUb+e+mNQ0KFqI2zwa6Kpq65GAF49WJ+Vv8b+&#10;jA1WK1bBAYbGCmsXhyUyhGhdrb7qYYpQ4z/+poGFK2tBzbY6gp9f9MzPlWi29WvZvPiavhu5xxfn&#10;Ezu5CP3cPFxXvlykC+gDz8z5VCfRCx4lF/rkp7N1niHJOcreiwuIR100H+BEr4dOb8mY91TlT39T&#10;RRhmtVcptxFDGwM0AKwG86xdrKqqMRmuW4bHWYLyvVRlNUEb2KZMWfVhVW5c8+ZY+A/UrmnjdWLR&#10;TJ1dMp9y+Cud4vY0cZhnCEQ6Y64w1g8EAK8AgNdwk76x8RscqtfIZxs7xYSg3wAAz1EWn1i1XCfW&#10;kWezgzjSA7vlhXzEc/9O2OAuZBenHQLdcBy/owsAoGMSm3+e74kZWBhz+mcB7vc+/58GwOMHFQ4A&#10;RlAWxxIGFpsPgGm0YNLCMUIwAOSx/h4AZpi8i2O/1381AJoW0AGAKB+eB0Af9H9eAKAP3oa+SOz8&#10;MBkJzAfAMJLwwsgT+UMA+IzmL7/8dcXf78UMkD07si3+OAC6K+wcaW4wwIIAGHECEDxzlPjKPACM&#10;Z/L57wTARzDAR+mAHudxRt7bD38NALHAyvWgD+jDVogBYECQHoZG6xEA+MgAkAHKfScAZj4A9Aoe&#10;QPCFAPhQj/i8HwDNH/jax/QkHwCC9yil75qxAkB4n56kCbQfsWvsPI8Z6DxxDHAQcqci6OY8SGF6&#10;DQjejU+FJdIHDAh4hgEaALosn6Wv+nfUiIYN1LtWY8xPzfm5OitwtVUf0KuFDtDR+4MJ1kIPaCVw&#10;XYYgNbiv0uuADkDZslpdNXytmJoCgMtrtZRLq366Xq+TbrTqqagpc5XMDnAMu5kBaxBALyJ/A1us&#10;K+w4X5rPNgU+gecAxNOLFjOlRVOHs/QVJDKXlyxzMEYvGKPXKgCUfttK2FvNv72mqn9iBe4VSm36&#10;fxVftY0QBjWFysNCeVyvlVW9YjzOMjWR51RV/QpVEHRXUYcKFTWoVi1CnVpp8dsDtPOTD2F/TJdx&#10;dDEAPA4TPMH+8ClzeYYJXmY6fIUkuasEKF0HAG9ieOCz1UwVfgbA46tXkIOzlh15EvkO7JEH01MP&#10;wO8mTNAHIwFb0Qq3HF3L4sWm7an8pQAAFpyMpv6bAdAycgr2AI0BhsIAw06wjnoWALx8GQ/J/ycC&#10;IPGp/yoAXrZNj/xj+75mcWXHmJ+Bn5W+Nvxw2Fzh9JInejbdn7dj+GG9P2fpa7dhRNeFu0A780vg&#10;CGQBEZZYxpPDwljCLLzbbHeOM3ZH/xfB1SfKwQApgV1cMUHwwQCBKTAyAvP7y0IeYhsgzvL3+dLX&#10;qfcz1vez5CVv6ussfe32kZXA9Nmc51EKwMN5kMZJN90eAMX5If0xk2E+H/b1iO2Ox5FRehQSoAf+&#10;nrrjfV05lMC5vtd0x++m7gcG6H54lB7Qc3tMCWol8ENY3GPK2hefn3uAP5fDxgrzPv8RP9seh22S&#10;PE6FMXKe8BifsEf8A8dunz8mu7Gy/XGqyXlsFQ+vQwPAmHjl8PjSXS4oATOEeCbA8XvYvFgwXXNI&#10;dxtstlKsvrViEFIfqUstTk0DkNI1VQdm1QjrqtqUvHUBQRuCVEJ6UhG21bhSfQwT+Jr/8ReNe7mo&#10;3Bt3VETNdoqu0l7+FdvpZoNeCnljvHIWLVHGd5uxyaJfhkOM6+rvAR+Cq9lvvoAo+hK7zVc3Yja6&#10;Ccdljvv3mAtsZHd4NbZVsL9rWFxtmDRBrQqXUMv/UVJt/6+yqvK3QipVqKgqU/7WebWSahWtDGCz&#10;pockpirMtDZ9zOrcZwORdgi7u7DeN6JJC03p0k2rR72no5+zJbKcfh6C5lNLFjoA8PTSBY5J8DU8&#10;AB2DEJPKsEXijgXWLSbABoAuTIEvEIp0Egfs47jfnNuNIcXhvSwFEEtwYAf5E7spuc4z7CNM/CZJ&#10;aoQQ2R6wTWCN/Zne01YgHezoufOvMsDsGJzGOS9iZfY9M9h8yjSAtTLbRMe2l8xwJokeZSK7vomX&#10;cH4+yRAEAIygBI48fQrvyCvIptgust1yFAipaHBTwzBV5fGn/wpTtZ/1opNBH9KODUec5/dYYcFy&#10;uGApbNNgx0YIq6MRFjdwHW0xmtgA8mz8YOE+O78DAPFk3LVdviTb+aI3DiI5LoQEuXDXYC5KhEGR&#10;Lmcl8PPnJTM6cB6n2YHD8OA3APDWOQM/DA8u4s2F28LzABhhP7RACRxm8ZVIYSLoGYZhYxPGJPj3&#10;ATDP+KCg28uLen//eQDErCB/aGGA82M6YPQcAD6kBL4f4ATAiw4AvFsQAKMTAcAMx1bJozT6jRmA&#10;6AtB0MDu+fMzWD7JtO2Rxw4d4WNunzBNfmKPiSnxj8n5t/Z2gfMDTPEHSvcfjMEaE0xmjS/BBiJI&#10;YoJxs3a9qIRTu7DCWqfIbUt1bM6HAEJb9a1RW12q1FPrioCZAR/lrjG+OrCp+pS6LbjfyuK6xgjp&#10;D1aF/TUqUVMda7RkYlxDrf9SROspfUMadFVMxZZKq9hBGTV6KLZuL/k16C7PTgMUPHGGYjEzCCDt&#10;zR0R9I21ZDewE3wJLeAN7K7cyIXxRL7ggpml6yZ2OdnndCMq1ZO4Tcvv3TxtkrqWq6QeRaqo9ytV&#10;VO/lQkhgXqcULgkAwgAButplKqthhRo8RvqUDGhsY8TK40bY+jcuXQGzh/oa3rgZAe9dtOa9MfgH&#10;fkUC3TdkUi9ylMFnv6EsBwCvMN29alsi9P9uFABAn230AHGDuYih6hncr098RwA3Aujrhy2UqgAA&#10;omN1AmD8rwCgs0Q0IHSefzcAJuYDYPzlK7hCPwuA0U8BkDbULwDw18H23wWA0WyHRZAAGYZbTR4A&#10;kolzcM9/DgAN9JzHwfzY9TWfv4K9v+cZoAGg/0Vfen/PAmBe/w83XAAwgmzUCCQBkRZhibg5Epug&#10;nxngzwAYeeIQWyDHXsAAfwmA2eiRctA23UbjlMuU625cruP2Dlc7m57a+3Z7P4EyMvFZ2YtjAPJC&#10;BvhLAHzEQOKB7QmzDfIQBvgAALxXEABvXS3AACP1IDoeAEwDANkxNiBy9PtexAINGF908j7XANDB&#10;BPmcR5m8z9vGSH8ACE1a86LzA4zTCYBP0gDgFIweYIH3YhOx6grKZ4A7YYAbWIFbqB0fv62xLRqp&#10;J5sTncvXViv6fq2q1VETbuvDoOoib2lWthb312A4Qk8QUKzFbnA9JCddKzZS6+LVNQd7rCsLsLnq&#10;Mlo+dSh7K7VTRtWuyq3RXZm1uiq9VndFV+4sj7pddaPncAURiRm1jJjJjUxLsfN3JxbVDdZ3DcC7&#10;Cvi5EI51E1NLD0wffPA7DDTW+O1K7fpkOtsqddQZ+623SlZTFwwQqiG5salzDYYvNZG8VCtRmh5g&#10;JXqXPHb6lKYNdLBVmGPN4qXVrkp1DWjQCBBsqsntEEm/O4qApgVMhAG/ZQtYm1tE0BHegGZ2YKtz&#10;BoAwPg8bgMAAfZDBuMEGL2GxdZr+5kke64W92/MYIDIuG4YYA/RHxWAAGOUehtwkzwrfGKCT/TmY&#10;GMD3/Pm9ft6vffyfZYCWD5KEjCQBAExg1zeeTJjI02SAFGCA0YBiHgN8FgBNVJ3+K1PofycDzANA&#10;MIYd+NALDDoYPPnxt/cmt6UgA/TDKDiIaI1QMpDzGCBf52CA2Go9d15ylrx26zA7gP3deG76m6f/&#10;y1t7yyt/TfdXEAD98ie/Vv7ihlsAAE0XFc3mggFguAUywwDD6QNGMAixFbiok4cVe+644i5Tqrm6&#10;YeGEEYIvMhiWt40B2t6vY/eXJ5MBYDYAmAMA3jbgMwAE/OztuwaAnHuA3/188HsA6BU8BQHQ3rYS&#10;2OQqTgZojMvA5iG9N4dFFqXk/SiGIGEMQQLo+VEC3/ayKTCDEHaDHzhK4Ag9iIml3E7h+1EGp1OO&#10;2vDjhQBowPj8eQFbBPweZ/2gJ3YcIPjrxwYnNr1+koaWMd3K4DwAvB+X4ADADLd8BnjIMjW+0PK3&#10;CVqqVUXd2KPtRO+vFSDXAoPR5vT5WqAFtIFIS1yh22CMWr8MK3Cvl1R9Jq/ti1XS4NK19EGputrY&#10;bpD8pixWxlx2dnt+KN/GAxRSs4cSanZTev0eusPbj8v1UFa13gqq3lU363XTzXaD5T9hlhIBwmhK&#10;Yl9A0AWLewNCV4DvOgHrN7HAuoWpqu/aDXLBWmvDB+9rXOOG6veXV/Qhg5kxMNWWrxRRbQCx7msI&#10;oIuXYiOlOMy1LHrFag4mWJdS3gY3pg+sao4xGDj0qlVP77Zoo49atNaMjh215aMJOr2QaTDl72l6&#10;gGdwhblA+XsBGcxlApWuf0+mMBrAvBKYRDkA8CJu0ifJnj3J0v2FvTsBQFxIDpFvc5Ae4KHdOBSf&#10;RfzvgQyGmFYyb80Iwcpf2/RxnheBRUGAc4Laf/Y2i933TF4bpgd0AK9tYJinH5ESCZaf7eqF5IzI&#10;VAYf4ccO0IpCB3jmFN6RuDGRg53oxSqqRcxSAqeEMgSxUh4AfNHjyvqVEtj5uzpLYbstWAJbWfxr&#10;JbGVwi8qgWNYjohkGSCcraiwiyxVIN42APRCluS9dYNukc3sx5ptwCl8GZlPhF9DgeJqQ5C8EjjS&#10;G1eZ584zAGggaGYHLhzn4MMJftb/ex78grCaCcJvK4/5UZvn9/8i3UKw3Ql2BJdHA4BR+QAYedGN&#10;1Df+8Cz5R4HekccxQcCaPeY5AExBsGnOz06re4f0hSdTJgCYBQBmA4A5gF4u/+TbAKC9fcf0cwaC&#10;AOA9APA+4Pf8+SMA6BAxO1ydsdBKAACjo5C6YHwKAOa+EADD8wEwGfChDE7HZOFXANAx6MgucOx9&#10;QO6HrB+fPdk/6knOT3kHVvgkHwDt9hfnRQCYxEAmPkl3sfLKdLuk+JM7MEJdS4jQNH3ap6WGVK+o&#10;XuWrqAd9vjaVAMAq1dSGdbdWMKhW9PdaVm2IK3RdBMaUlEUJSi9RRr1ZNZtVqpYu1eimoCq9dL1y&#10;T51tMEyew+cqegI5vO1GKKjpAAXW7qj46p10l49nVemhjFq9FQMIhlTpKN8aXeTbarAiRk5V7BfL&#10;FYYjjBfef1dX89jWrAUE81yk3QHAcwxP1o0epc/atdP7rxTWiip1NYeyvPPLACCmqA2Llsa1GkF0&#10;6ZIAYBk1Yg2uKVGeDSowyGFqXRsmWA8gbMR2SHf2l8e17KCZHbpoMvZdCwb01z7TBy5Ab/gNIIjJ&#10;6Xl0fk8B0BggoOe7Y3UBBrgKBrhOJzYSSbp7F6uhBwHAQw725wDAswSN05uKJXw80aIocVAx9lcQ&#10;AH+P7f1nge8pK3weAG2P17KC/XCpZpMoDgCMvUqc6tkTef0/dLjRZzHOdQIgW0epZkIcggGxbSbx&#10;e2Tk9xyff4z/DAAWBMN/DQBxs2GTJdzlpsIYmgbSw3wKgJjS+uFs7c+WWcBp5HYvBEADwZhnzkvX&#10;jPnlHxdEz67s+xYEv4LDD2N+z7I/s6YJAABN9hKSz/7Mc4yla66E0TfZZ6VpGU0ZHIUg2gAwnEmw&#10;AwBNeX6C0vcUA5CzxxR/+awSXV1wN2EThC2QNPZis8JsqyEV8GMIEpUfOJ4PfgZ8jgCifADMJYnt&#10;9wDQOfgoOAhxDhvs1thfHgMEPE0LmACTio6BAQbpbqC37vgYA7yo27cuwwBdGYL45TFANkEeJ6Y6&#10;2NdDxzSZwUUBsPoBFvcjQPZj9ovOj9z/0y/OD4Cf3e8si40JvpBV0r/8AQnND+m2gWIbLc4+IHrB&#10;0FBl3bym+ON7FLVnHelsH2pih/oaWKuS+uEA3Qeg68gQpDXlb3ukLW04HWo3VoNKtVQWgXEt7O+7&#10;UGa+jSfgIlbmvBr2VFylzkor2UEJZbvIrwKT39p9daR2T6XOoFQc8IHcur4n/5ZvKaxqLyVX66us&#10;qn2UVr2nEqt3V1blPkqq1l2+NTvIo2lv+XQdBXguUOSSDfKl7PWyrGjLdoVlHWeNbfM7b2tls3ba&#10;UrW5jldvq6Vl6qjv66VV+a/IYtgOqVucgQd7y/VxqWlUlukvj7s5pg6N0AM2h602pZ/ZCg1jV8D9&#10;Pb7Pl336c/pqdpcu2jR+rI7Mna0zXzMIoR94lm2QcxZ8xLDjOuWuB0aqBoC3tuNkg6/gRaa/p9au&#10;08kNm9mc2q9rmPjeOHwIOcw+QHAvAEiqITvbcQQJJQGAtn5mImbnoOJ5QfPvgV0OW0H/+oEB8row&#10;MXQ6r5d0hiCplhOME3kCO+axLsReAoAR5yAhtKAciwjnznDfNSW4eTnWLtNYg0tnJdMAMIPvk8nj&#10;MWb5/HEMXPIHHgVvf600LsgMfw0EreRORECeQOVnJ56LiSM/mHC0KAAw4joAiG446NQJjGj3OEpg&#10;HwcA0ooAAAPPXFXIRQ8YIGD5DAOMxX4uznFsX9vOS7bu5jzOrY8XsT8rf50AaL0/OwZ+tmwciud+&#10;OLmbEUTPRbrxIG/aYe8QEIwh2yOGiL1oWxLHFusZADx5THEAYBw9wITLZ3CCcVGK2TvhkWcmqM5o&#10;S4uxtMjJHPJ7neWvlb7OY6Xw8yXw8+Wvvf8iALQhg/MUBMAHpuljsHEfcLsfFqx7gT666wDACwCg&#10;TYJdAEDffACMcwCgSVIeZbALTA/wR4YdBc/fs34Jci8CvufvM3boYIHPnZ/BENAGcH8EBH+kFP7R&#10;ZDH0Io293gkNV5bbDSWc2KvoXet1euaHmtAMEKlaUcMYDPSs1kDtKtRVi0qwPuzwW9VspKaUwfUK&#10;l1ULtiv6s/c7t1wdHa7fUT7N+iimSicllG6rzHKdlFmet8u143RWcHnK3Pp9tadGR6XMxQ168CRK&#10;3hEKbvOOAqr1Unyt/kqu0V+p1QYzKOmtjJqdFFu9gwIqdpJX9QFyaTNCvqOmKXneKsWv3Co/zBEu&#10;YqKwrfcgba7fQUdrddOhMjC3UnU0EKlOHfqSlZDF1H6dqW+hMpi4VnGEuNttc9xtWiDhaUTfsjHA&#10;3QLHmDYw2EEMQz7t2UcLBw5ylMHL3hqmXVMn6tR82xBZrLOYIZyzLQ/C128QsONOFKYBoO+OfABc&#10;h2/hGgPArUyBD+kKpdZ1BwCSz3xwPwB4mgqIHVvWOPMYYIYDAJ2sL/O5Htp/LwDelVmupfEaSTMQ&#10;NG9AS4fD3j7BK4Q+Xx4DjDx3ilbUIZYRDjoY4K8DINPk3wDA3wO7X/v4bwFgAgAYb+CXD4Cx9FQd&#10;AOhuqhJwhBI4CAbon98DfB4AQ/EhNQCMoBoNJ1M4wisP9KIIiLfzFAAN9AqeFw0/Cvb+DATzhh/m&#10;zIrXFrt2YVhOG/DlgV+kAwAj3cgf8AjjWA5BEEnzDEP+mwDQ+n52CvYA/ygAFmSAjqlrPgP8VwDw&#10;CVIU0/79kPVYP2X++PQY+P0j++8vZHq/B4K/KI/zAfG3AdDKd3KPsfPPdLuixJO7AcA1OjV1vMY3&#10;qKPBZID0r9tIXasShEQcZtuaML9aDdSa/lnr1ytoSJHK+pJc4CONuyi41SDF1emmBCQuKQw2Ust2&#10;UHbpTsou08nxdlp5GGGZzkrg/YBKHeTWuIeO1O2oLBihx9CP5N5/rEJ7j5db1R7yBAQT6/TXvSqd&#10;KZE7OsrjlJr9FQVDDKrJz2rcT4H9xitizjLtGTxamzoM1pnBE+Q3BoPVodP0BY9nRv831ZxyuMor&#10;MEFMEkwTWJdpsE2yG5WtoQaU8U0Y4LSoUBXb/JJqXqq0WpUqqT41qmMA0VefdOuu2ewtLx42WBvG&#10;vqeDc2axJrdQpxiEnMIU4QI+gQaAHsRqFgTACwDgSRjgiY15AHgZALyWD4DuBQHQMw8Ak9hrdchA&#10;OI5Jr7GnAiD43wqAZFHn0A7KoCrKoEqyHmCGIx8YfWJ+D9ABgESjWgkcfiSvB/ivAOCLWKGjB/k7&#10;vUH7+G8BYBIAmAj42UmAAcYVAEBzRjLRdiAVpB+CdJ8XMMA8APQFACFmntGAHr6b9P8ivGIc5ykA&#10;2rqb8xgQmvbPTsHe3/PDDwO/vNKXReN89vczAGK6SNPRyQBjYYCxrK8YA4whzi4SFwdnCRwNA7QS&#10;+PcYYC7s745ldMTkDT/sPM/+fg0A7X4DQ+fQ43kWaJq7X+zt2n2IoR9YCRxlJXABBsgecI6PlcE3&#10;9ACXmLwSOI8BOgHwx+wnMtB7/rwI7H7K+btedH4LGA0UfwGAiKh/MjkMDPAB2yH3WInLA8BLMMCt&#10;CtuxREemv6/xTeppSM3aGkAUZvfSZTWgbGUNpUQczB7wmxgOfFqxufY16amITkOV1BzWBqjdr9BB&#10;98q2U2alLsqu3F055boopyxgWKKtEqp3U2I1JsAVuuh+pa7Kot+XULc3/b5eOli+paI//kpe703T&#10;hR4jlfDufPnW669IpsZJ1booqd4A3anTT7n1kM80hEk27q6LzXpqX+93tKDLmwpbx4rWxmOEKfEk&#10;X87WxXdHtWbWfNVB99eoML6FlMEVcIYxY4RalMP12QhpiLDbAYLsAzcmPrNVxQpqXa40ou/qmtqx&#10;k6a2a68lw4bqm+FvaB0O0rumTtKhL+fqOHKYE4DgeXwCr29Y+xQAb21fzhSY7Q8A8AQAePy7rTpD&#10;8M4lnLmvHD3E0JAc2ucAMAEAtBLOsRrmmP5aSZqn23v+/Otl7m+XyNmWRZ2QB4LGADMsI9gAkE2K&#10;eHKk465dczBAG4I4ATDmyjVWUbFbsx4gtmyZtKDSIqwE/iUDzAZk7fx3AKDDTivfLNVpkBDvLIEL&#10;MMCA40d/AYABx0463KLD8CENy58Cmz9jlA8RFPllrwFgOKBo5yVjfAWPCZ9/dn7Ji7n8owAYddPA&#10;L4pjLDCvBP6XANA3LwUuO9yW+tmBtdDxfxEAbSLsmArnT32dAOhkfs4psE2CncchRn4BAN675UIf&#10;kClwgRL4HnZZDhlMAQB0MkBjfQVB8L8SAJ0lsclqHCXwLwAQp2zMXDNuXlTMsY3k77Jm9tk4TW9Y&#10;S2Px9JtEqftl1dra1qS9DrfoqWPNe+p8454K7/COIlsMUWyjnsqu11O3K3YE3ND4lW+n9MpdlVGF&#10;SW+FzsqqCAhW5H1K2sSq3ZVSsbOykcJkM+zIrNRRiWXaMwzpqcAGfXSM/p374A8U+8FyHWs6UBlT&#10;F8il7TDdbDxcybWGK7rhMJ1pM1Bh05coZ9NZpe13VeoZrNT2Up2sOoSD9CE0hCfkfcANHd5BDarf&#10;Wq3+VkoNWImrDAhWAQyrFTENIJpFNIy1EHA3wLy1MfZdrViJa1m+gjqxHTK8Vh0uAE31Zd8+WvLG&#10;YG3+aBxrcpO1a/Z07V/wuY4CgufY972K3s/JAG/tQBS9bS06wHU6xhDkGAB4GgC8QMTr5ecAMBwJ&#10;STwejYmksMWbC3T+bmwGovxMzv8OAEy3abCTAVICGwO0IUgMMhgbgtgecOSxvCFI7AsAMAMnmEzK&#10;6ay4e8+A3X8rAGKr5cxGtltLkfvnAPAazjxOBkh1CgBGepsEJg/4QsGnELDKzgsB0Ln9YdKXggCY&#10;J372fab8LcgADfhiPMhDoOaOzB+ExLIbaSAYTQn8awww3nqAl84q2dVVKeZ5xxDEUuAM/Kz/l8sQ&#10;5E60GQP88wzQWQo7Bh+Ihh9iOGCOzY8pde08fAp8eRshZkxg2xy/BMBbum8OMLdMCH0JHSA9wCB6&#10;gIDMQ2QwT5DBPEm9Ta+OEjgTzR49QAPAgiD4E0ONX5x/gQEakDpL48f8rCdIa5x9QHO1sdU5yzu+&#10;FxqiHLfzij28ThHbFijg84+1sXlT7WnSTr7d31R8z7eU2HGoEtsNU1yLgYoHrNJq91F81S6Kr91N&#10;GbC7HEAvvUoXJVTupKwaPZVTvRfylh5o/nrrLudxtf7KZdiRUa+f0usCmnxdKiCYhSj6Ts3eyqbM&#10;TaxPaVunr7zqvanLbYcr8bNV2tKol5JmblZkZ8wPGr2vmPVndd+d//V1Au8vUaYc91bMmQClXsPX&#10;8DIX1dNBurTvCiE3t3R6zXb1qVhfdf6KFRfMtQoGDZXNHgvRdpViGLdyzNq/HmVxYxhuw5Jl1Kxk&#10;WayySmtg+YoaXqOGxjbCLKF/b3373ijtYy/5+OIFOmqyGCQxl+gFuucPQfx2rpEH8ZqXiPw8sXa9&#10;jgKAp/YeAACPwQAPy7UAA4zIB8CkQMxtzYreSmADj3jCsAwAjQU+d/67GGCWkwHaRohtcsAAUwKI&#10;6sRxPA6piwFg2GmE0OziO7S4NgQhkiKBzJAEbxIGLYkxLIVJNsoLK9/5HQqyvT8OgFYOv+hYCZy3&#10;KZKGtdYz50UACKuOoQcYaQwQx5pwnGuCcODxQ4fpvYMtEP5HNgUOOHaK2IirDhd6K4HDGIKEeljk&#10;BLkgtOYCGNb6U7X6o1f2Iy7zGQB0rr79bH2Vn/OL9s/Ez87hh90W7P85ByB5DBD2BwhG2C17kTEe&#10;4Y4+YLRrAD0GhKIXb7D7i/EiU2ArgeNwgknkSpRw8YKSGW+nevqSBWL5tnkM8DYUPBf5Sy7/RGf5&#10;W7AMdg5Afq0ELih9ecCQ4AG7vw8MCJ+aluavnxnoUULaFPdhGp/Dnu19HF5sCPIgPASwu6V7bIDk&#10;+lwAAAFBv+t6wH32sYfRkXqSkIwZag7TXtgYOj4DwBeVwc77noLjrwDgHymLDQRNMG3HSmLTCz62&#10;9T6TADHAuRcaqNs3Tipp71ols+OaNmumwocCQL2HKb1VX+UCQln1eiutbh+l1+6lVITMqdW6Mb3t&#10;qhSmtRmVDQApeav1VBpAmAv43QH07NYA0G4fVe2tHMrddL5HDsD4sCogaKUwbDCzekelV2+nLPp7&#10;t/mcezUGK75uf/nU7K5zlMphHy7S1sZv6NLoZfrJO4uyjCDu60xRL6D2P+uHK3iSYrxJM/NOps8c&#10;pWvnMN+4zvANn7dNX67SkNY96QWWcvQBK8IGq6AVdBi5YopQ3WI8i5TDvKEUJXNJNQYEOzMxHobo&#10;e2yT5hrbsCH90Hqa3LK1vv8ANxoGISeJ1Ty+gtW4jbC+rZYI9638d6JP3LKBKfB63GC+cwDgSSa/&#10;F5BwXQUA3Q4elDuCaH8AJNx89jDyMABMskAiXtzW68orFfNu/x0nC7DNoPzNog9oP9f0gKmsk6YE&#10;RDlEznHs++YBIKYkAGDESSbB588qBjPUeOzo4ryIVCW6NY2vSUd2lmH9PAD19x77zwBp63HW+zTg&#10;g/1GWyY2x97OPxnRlOf5Jz2KgU2k6QTzT4Q9XkuSs3xhC1fPY4CR7DKHkxcUCQBGnGOl1iQvB/EA&#10;pL/tY/8r9rIDSIrzNyH0uWsKtIgO5hQBDEL8kOPduh4gb/xKvVjf9SKyw95+ycrdgsfZ+zP5i7P0&#10;da6+We/P2f/7PQCMJBgmGk3UiwAw6uxF9H+n0B8hgTlx+P84AHwEEJpJwsNE7KVisLp6DgBv37JJ&#10;8FXHZPge/cH7kRF6HJ/okKD8nwCATxKYRGOllR1BL+fGcaXiZ5c1Z6ayhr2n5C6Dldyit7IAv3sN&#10;uaVfl1oLgKvJgbWlAHSpgF86b2cxuLgNAOYyyTXWl12F+yl/MwG424CiAePdKpTJgFtGdVghb2fV&#10;6Kc4gDG6fFsGHB2VVr+LYmt1VGjVjugHYZLoCO/VAmwb9dfxRt00u0IL7Rz9Ob1KWL9/Eo7g2DBd&#10;Q77jwS64H0wqAFdgbmN9U3jiBunyoRv47rFpdClIZzceVYtSNVWdtbzaiLVrkWBXk8l1daa/9YwB&#10;Aob1Ab2GnCalyqsdtlndSlfSW3XqazZJdovJD5nesbM+74ttFkaspwDA0yu/RgqznM2U1QAgUpht&#10;6xBqf4tOkC2QVb8OgAEAYCTMKoF91eSgPFNPA0DHQMCGHw4WBRD+G46xzX8WACPPnSUS0xigP78D&#10;iYxoADMi0h1axn87ABojRLvoSJQrUAJH4RAViY4xklW4cNzlQxhE+WNM67VjDZZY3+rWHsAQOyyv&#10;w6dxhb6Aa72LPMkr8rzkI3cC2twvecsN9yrX8566mX/7DAD+WulbEACd0hfnEMQmwM8zwGjq7Biz&#10;BfeOwn0iwjENNilMHE6u0ZcI9TEAPMny9QkGIDDAhDPHlfg7DNC8/wpKX140BHFugRTs+/0WA8wz&#10;JX0xA3QC4FMGGEwJDOvL9SEUiZMHgN6OAcmDqEhW4ZL0IyWwAeBPMDKbAv9XMMDfG4YUZIBPd4cT&#10;KMOj07HID1LauQNK/HSmMvq9qbttBuluM4YODWFydXvofh1ACwDMpEzNskPPLpMeX6qVvYCgAd7t&#10;St10m9ss7s8BELOMFRowAn52rAzOBfzu8Pk51foopN4QeXQaL98BM+XZZZxONxooN7ZF0udsVeCo&#10;RXKtM1ipSF+iYX57uo3QB2366LNRk2mZANbB+LWxWx513p8WA017/xTALxlzUSJEeT8Ahuh2/Ba5&#10;NF6KvBQOIzukrqXrqMXLxdQKI9RmnHrY49cuVEKN0C82hgW2YCDSGlfrjhg/dK/RQL1q1Fd/pt7D&#10;GzbWrN59tGzku5o/bJgWvDFE+z7/hJW4b3QZf8CbxGje2swqHEDoumENdvjsAa/cSE7ztmcYoCux&#10;DjYECTh/hr6311MAtOb9UwZoZS/sz4Dpv/xY1jQnw0re/O9vPcffA8BonF9C2QUOxY/TGGAEOsZo&#10;S2Vk1SzxVqSS+V84ABAdoQ1wDLj/OAPMY55ZSGcyYywL+5cM8HkmaCzQTirsz1EOFwDA5GAmwfRV&#10;o5gNRJCFE4m3QMRZylwidn33Ykq79VuHfZkn+SweRO3exBXaHRD0OE6MB/6lLsT13sAc4RohSZfI&#10;Cz539KqO7TurvVuO6CUDvYLnj0x/HUEj+fq/fxUAo/4bANAJfP9WAIQdGgA+eQ4Afwv8nLIYR3/w&#10;d0rgfwYAnTrGx2QQ/4iP4E+k1qWvXaP4wcP1oO0APW5Kv65OdyavABa9uvv07O7V7aucmpSvsLhs&#10;hhkGaNlscGQa4zPwK0/5yq2BoYGfEwAdIAhg3qvVl4910cOaCJ/R+13vMEZ3jgfqcSArf9dTCErf&#10;p6Dvr0th0o9udxQ2e5vO1Ruo463f0DhK2EGDR2rAkJHy8cKlhPyJBG9iGD2TyDpOUAzShehb7NX6&#10;Ur75pqMzjZX/pRB5ncF9/Jw/iWAumtPtLbX/U2G1f7Wk2gN67coSlYmGsTlg2BIG2Mrsu8rUYhCC&#10;4Bt9YEt2hpuXLK+2JMl1Kldeg2vX0oSO7TV3UD+tHDsKs9SvMUVdTg7IKnlhi+VlYeoMRc6twAlm&#10;xYYXAqAHK3GBF2BQBQDQsi4MAE0Kk2OlLz20dBQJ/9UngwGfnTTK3YLf+48CYMgxQpFeCID5DNDW&#10;6f4NAOgsh38bAGPZ62XV9iprtfT5gg+eYv1tl2Ng5bYRA43vv9WN7Vt0gxxttwMnCXG7LNcTrrp8&#10;/Doti8s6uPuk1q/aqi8++VoTx83QqOEf6CUDPOd5ngHaAORZ44Nn5S9O8PstBmirQS9igL8NgKG/&#10;6AH+EQb42wDIXvBzPcA/wgDvOXuAv8YAnwdAJrLGAP9dAGhDkMdmnGCbJ/mGCWbrZfZcWQdYdRr1&#10;oTI6DNKTZv11v3Ff3WkEY2O6m4O2705dwJDeXW4tABCAM8DLBfyyrNQFDO/Qz7vHSluu9QGN/XGf&#10;AaG9ncEUOA0xtK273eb9e2x6BFEa+09Yqp+S/peiE35Cv0XGSdgD9kpzFeUNEPhjNwZz2935TU2r&#10;3FB927RXs37D9C5mCTGYT6TaCy3iEUzwjuJC6KPRDE8KQg/mkaR0D5rgbrG0VQi4vh6K1IHciotB&#10;2jJyit4uWkl9C5VVe3aE2yF67lS+sjozBe7EbnBndpo7V20M+BH+xNstLAaUMrihJcmVLqdOBKt3&#10;J1fY/BFn9OiqXZi0XmEQ4oYzjDu7wZ6Uwy7YYJ3Dt/D4ivW/AMCbrMR5HjlIX5Ltpv/DATC5QA/Q&#10;yQCfB0CHITEMMDWUVVR677ZLbADoGOL8Tg/zWUnMP8cAfwsArQdoDDCasHkDwNDLhKyx7xu4/zgD&#10;kB3Yl61xhNpfIOTqPBKm8wSlX96FVnPvaZ3ccUo71u3W/E+/1nsjPlS3Dv3UpH4b1SQKojKSqZds&#10;0us8Bft/zt1fZ/nrFD+/qPS1DRDnAMSmwHGeMcgBeLLiPhFFPyGGIUicG1kJGCLEWK7tuUuOHmAU&#10;Q5D4U4cogekDsgmS7HqDIYgXQ5BgAJCox/CEn6fANGNz+UfYuU1T1o69beJnG4QY+P0sfsZiPilv&#10;GPDAjA0wGHUIm/8ZAMRn7z7WUndiicaMgOXZwMMXS3zv8+wEUwJ7X9F9ojIf5JfAjiGIZYIYCGX+&#10;UgP4PCA6hyC/d/t7QPoT+8T/CynMT+k/6j4bKD8xxPlfgF8mjhkB0z9VRJeButMSAGz6hh42H+AY&#10;fGTW6ULvjz5egx7KYQhyGwB0lLmwvUyTtgB0du7Q+7vLSpuBXioawHTK4DRuMyiRswDLTEDQse9b&#10;hTKa9yOqt9e1Hu/oJ6a5t5OkuMiHivGzNSwAMNASygigupWm5G24kM/7TlNHTFDfNyaoS6/RmjVx&#10;PiUuusWAOw7ADA/MUFRQDk98yiJPJsOAX4Z/utIItkk85aNbS3Zpe69xWoUV18oSdTUbf8D3XmV7&#10;haS6zoBgK3aFW/N2G0KcWpaurKZIYpqwJ9ykfC1co2tyqmHrxccIee9crpraYaw6FBOIz/sOwCyB&#10;fJIvZ+r6ii8JbsccASus86tWEqxEGbxhi87sP6wrBNW7EOzlTgnszTDEADAaDV0iz3nrASbnM0Ab&#10;guTA/uz8HoC88OP2db9xnn7vgp9DSZyVaOV23kqcDUFSGGgkou2L8wlyrMLFYH0VSRUWSiZP+Als&#10;8RFCO3qA7O8nU2qmhlACR1EC2yYJ5XUafeX0f+Kk8XgcB/mM8+3U2Ptc5H79pFAuJ0XfJVjJSmH2&#10;l/kbOpPiYgOTFOZncZYhVJ8e7AGfJxDpML3a9bQslujEN/O0/+svtXfRV9q5+GttWbZGK9k3nzb+&#10;Ew3o9ZYaN2ijSpj+lmJHvARbQsVRDxTDQ/LfBoDx/1sBEFHz/58C4N8BQAF8P8AC72Yhhk7N1g9k&#10;sYR+tlz+A95VRuchutNkgO41Gqz7lMC3GzCoqAt41THbqs5KZyKbhVwlF7aXW5meYP7E1/qBNgF2&#10;sj+bAltZbFpAA0QDyixOLgYHqWyJ5GCAkNO4Ezu+nXXmrakKPeGJew9PYgYbd0Mxs7DVLAxd71Ke&#10;32Yx/4llYbCe1a9hPw3r/q7e6DJIX7UfpivjFyprx3Xdv5aAmiBZfgw/YqQv1s0AAP/0SURBVAHD&#10;R6EYYFz0lOfnK3Wazz+D88zZ4s11iWHLibIttaVofX1duIYmv15R7/IEH4KRQx98A7v/pYRa/6mI&#10;6v+pEPnFhVW3cDk1pSSuh1SmVmHcYnCS6UlfsBP6wc7oCd+oUUefdO9M0Ps4nV04U65Y5F9jP/jc&#10;qhUFAJAJMIJb138DADoB7p+6/U0ADP6XADCVvvK/BIBOIOT2PwuAobjZBMMAA/EWvXX8HMH0B7Ep&#10;+1ZHls3Xls9nawWi9nnjx+mTMWM1fvho9evYT83qtlcF7N2KIZ43wDPge3owy3gGAPNS3551fv4t&#10;Bujc/bUtEJO/OHWABRlgNHQ6lpzfBLdgJVz3gQGSPH8e6+3Tpx2OtHGnDir+zKE/xgDzWZ+TBeYx&#10;wLt/gAH+6wB4Ny6eaMz/cxng31m7+zsA+MhONrvAIVFKXLhecX3HK73TcN1rOVD3WDG73aCf7jSk&#10;X0ffL7M2JS7SlAy8+9IMAAG72zC57ApdHeVtMju6DtkLoJhTkaGHsUPrEQKOGTDAHD43jX3g9LKI&#10;pNEHppZjPa5KV92rw4QYkD3ZeKDc1+zVE/436YBfZkg2TA5nnfSflAwziYvB0Yer+xO/dG3sNUnT&#10;sMpaO3aiNtRoq+8K12X/t7cOszUScTVUoei/wk+y0kQv8XLHN3UeIwXPCm0UB+hmlGmlsNJt5M3P&#10;v16qtY6WaKrvi9fXspL1NPXl8lpVq53ODPlAZyiTl5NZMhSnmyYvF1cL8kOa4n3YlKlwAyQyrdAK&#10;9q/TTD0weu1OWTy+WSPtmDAK84jJlMPzEEYvJ0QJ4MXINY8B5gGgG8FeHpTABRmgWU6l0LRPMfEx&#10;/T8rC/9VBvhPgV4+y3R8TT4AmgzGRMzPMsBnATCMHmAeA+T1eMXlFwzQYagAA/zfCYDOaMxwHK2D&#10;kLT4InJ2O0YVsfOQDuEitG7uHH36/li9P2gYF9O+Gtytrwb0GKgeHQeobcueqla5vooih3ICoN06&#10;zzMAWBD8DPicxwTQLyqB83Z/87R/VvrabSwT4DgU13ZiCDGJZXQdjzYqEWeYxBu3EFu6kQCH8SL2&#10;QTG4OcSePKC40wfzANDlulI9vHCDYXoZFI0Zws8lcC6CzNs8oQz07tCLsBLYbu/xz7Yy+NkSGB1c&#10;Yr79PeamD8nZcAib/2AJ/Agd4EPL5aAEvhefgMwl9OcSmAlwrvc55Xhd1j0/LwKTgtEBRjEEQQiN&#10;ANnhKp3x4hL498rdF33890rgv2dZv5FtkBzKX/wIM3ZhL/bGRN3FjOAeGx2PmvTXXQTOdxv3BwAB&#10;wvp9HLfZODdn1kb2gtg5vSq9P5O1UMYaAFq5awBoEpjblfKGH1YSW28wm7czWXvLKNtJGaU7KKtE&#10;e4Cwt9Ir8f35+H32fYOaDFfmzgtS8k9sP/yIlOUuqvsEPY6C/TERTA7O1uOQO0o+4KVNzYZqf/s3&#10;tBbDhT1oEy8P+0irWzNJXnec9oOZ3N6Rz7xtOozg+ir+gu6t35RH5+Hyqt9NsVU7KxawDi/fUQGs&#10;6rmWbqUzpVtoV4mGutR2kB5NW6ZH01coe+oypc34RhFoB7e/PVEt/1pKjV4t69h9boMxbIuyldSp&#10;KiuCjVrqjXoNNL5pI20d/45OfjkV9+ivCEvCQXoFByt/A8CzAOC146d0k2BxT/aBvSiBg4l0iHYn&#10;zsEvlmD7TIfXnVMD+K+UvgZktyk57fzTQGgAmETpzNDFBNEmZUkmWiIRcXOcz7MAGH4c8OM1aFNg&#10;0wEmsiqXhBlJCl6A6SwgWMC6TZX/dwKgIxWOUKQIrygF4jXqft5dFw+e15GtB7Vp6Rp98uEUjUDl&#10;0Kdzf/XuOlgD+w3XwAFvqW/vt9Szx1A1btQKACyu4iQIlsDX0hhgEbSjdv5fAHyBDOb/SQD4kzHA&#10;HPqO2Q+UjVVQyOQvlUqJeL/dUN2Fjd0H7O43YGuDYywwux5TX04G2r8MbKzSuTXZi622GQN0THth&#10;hI4SOH8okgMTNAA05mdlb1qZDkov3V6ZAOCdkm2UXdEYJcJq3GAeV++iRMD1Ym/cYLafUDoT3Bz/&#10;bN0JQsweYOLse4q/kajAfR768WayAjE+8IGhuvLzbnyyTH/H+j8DsMzi84MDMeSMxsXk0Hkd6/G2&#10;EtYcVw6q/ruxWDttOqgbdYcoHMAOhhEGV2wvXwwWLpVurgv0Iv8+bbF+/GCefnr/K/34/jzdH/2l&#10;0j+cp5T5m7TxrY/VAkv91rjKtMdHsEP1WmpdGYOIRs01sWt3fdympfZMel8Xvv5E19cu0kUa7CeX&#10;cZavJhRp8/8LgL/XCyR/p2C5/J/tAToBMJxNDn8id13OuOvkvvPavfmwls9fpQ9HTdSbg9/ToAHv&#10;aejQDzXyvaka/s549eo7XF27DVKjxi1UpGhRwO8FAGisr+ApOPww5xfn+ltB+6uCDjAFGaBjAALz&#10;swGIHWOAMTRU47CyjqN2j3O9xVXGTTEX8xhgLAwwjkSqeMrgxIsnlHzjilLcvZRBKFI6dljZYYmO&#10;IchtXgS32QXO0/7Z8MOGILdhgHklsFP/9/MQxAxRrexF0Gyrb/nnAStwecdCy7Gdd+gAnzjeduz/&#10;5m+D5AEg7tK4Qt+LT4EBYnoa5JM3BLFNkAIM8EEBBmiZILZh8oQhyIvW3v4ZBvg88/sJcwXzCLTb&#10;f3Ds1mGYagzQyl9C0qO/3aLYge/rYds39KDVMOUa67PStx7DDM69ekx7ETzfBvSy2frIwbk5rTI9&#10;PBhUBq4umZxsAM5K3tto+7IZemRb7w8PwExuc3g/A9eX9OIInIu3V1qptsphRzgLX8AMpDCZVdrq&#10;DtsfWQ17KBLvQPcGfbWt20haHD566MP/j2lurjebPV7p8tt5XaE7rukfl8J0s9P7OlmhNQHqExUW&#10;EMLv+Q8lRiZo/rwFOrVjN6allJ+Ll8rnNEYaTIsjc/mdqQAC+k1VGOLrEIAvpHwbhdEPPF+koS5g&#10;rvDDlG90b/Q8ZY9boGSAMGXCfEV9/CU5JYsUs2CX1tCn7NmgrXrUbaHW9IjaVcN5GgAc3byxprdr&#10;oQMzPtaV5V/I9dsFukR05uklBMp/YyXwVl3Yd1AuDEFuUgJ7Hjwk3yNHWM26gOsRa2R47qXaAAQt&#10;m7m/FNz/LVgO/z6rM0cXY38P8k7cQ245BW8db9vH7fPs5LnA5NBm+JkBWk6wDUHYqAhM4HXJaiq+&#10;hTEXLjoWEcKO7iUVLm8IYiVwkjFAXrNJoQQiRRKIhAWdMcB0fk5GwiPHbRrHbu2kJjzk2P2PGLo8&#10;ouR/yNfc5cKVqxR0gMn8n5J5ndpJ5/4MKoD0GL42hq/jpPB2wZMYxSAkiq9jKyQRTWB8WJaiGSpF&#10;4LIdiM+A97VgXUWdchIP091bjuvreev00YdzNZ5hx9jxs/XBpM8149Ml+nja5xryxvvq0nWQqlev&#10;r0KvFeeU1Ovsjhel11sYG7XCr5fQS78HgE7r+z8CgM7yNwHwS8BzywAwmj9mrPUBmd7EAoDRhJ9H&#10;A4Cx+QAY7wDAA0q4cBwAvKwUJmmZtguMIWp2GKtwAGAOAJhjAeGxP7vAOC3xX2iB5cjWxRWF2zzw&#10;AyBSHgN8P5+HaZbCZgD4Qz4AGijaOhy+gU8BkJ3auDTdj8Dw4HcA8DEl8EMA0AwVHhVweC6o4/vP&#10;AuBjnKJ/5Hv/3ay22Ad+mMMqHCar/4sSP/XQOQWOnqoMdHEPWw7Wg6bDlMMObg4yl9swsjucHBxY&#10;7NxhGyOXk8XObgYlpGOgQVlrJ4dJcI4ZHdDTu81aXK4JnFlrSytHqWtgBwDeLgVLLGk2WDjEsBni&#10;KIcB0fQK9ATpKaYjss5GF5hVsadONh+k1PO+CMjJLPZIVcrVCJgqeSXuiYo55K30c+HynrVa67Hn&#10;ur76U21cM1cu504o2MdL06fgK8jaZE5EvGLCorRn1wEFUArdy5AeXAqVR2uMFCjfo3icwZzzAPFa&#10;QH7bmM/kuXiH/KavU/QSvBC3nVLi4atKIP0wcg2iZSbI26at0pQPl+iT6Zs0ZuhsNa7QSG9imz+i&#10;Xg0t6NtTR2fP1FWmwFfXfKmLAODJZct1dDnrcBu3sZN8AMek4wDgEQcA+nMbef6C4gDAePZtbXqZ&#10;8RsA+MfK2gIAGPcI4PuVY6D4FAT5mgSmzonIiZ6WwHlraRbRmcQkNd4bgxIUAjHnzzt8AEOP7GYd&#10;jmjM0xgUo9BwACBtq4IA6Ngs4WdkJjwG6AC4OAO/h45j4JcC8KXF8vEYwC3iDj8HHz9/ZEuAVgw9&#10;XNuLTqYlkBaOLjLSVuD4vGiANAbJ03MgmBh51wGAiZG5Soi4rbiwbNQA6UyAGYh5xMgTCdSl0146&#10;deg6DPCEvvp8rSZPnq/JU+fr4ymfa/LMr/TJ50s1cfJcDR46Wp069VPDBq3UrElbNW3SRtXJwS6G&#10;3dvrrE4Wfr3Y/wuA/y0ACEA53VpsX9cJgv9ZAHxkGSHmLG17xvlu0Wa+8NATs4kZixWDBCUHG6l7&#10;mBs8aAYDbDQAAGRXl17fHcKLDPyyMDXNAz9AC+bkYHn0+azcvcNtLmWw4wAstwHBXD6ehdNLGj22&#10;FExJM0sDcqURSpfspJRSbRygmYEfoGkIM/m8HIAok1CkFEA01WzzWXnLOOmuTH9slTwTlXQ9kmFY&#10;hO5QGj/0h114w+5JF9w0fLh2LJyoo8dW6Myh73V8+w59QYLb7j1HdIV4wygMHyJS6f0GE39w0E+X&#10;e06UN2VzAuaqUUyiT1fpp9WD5uqrLVc08cRNLTl4SZ4n2C5xSVASL7pYLnjpcT9yUc1kHzZUW9Ye&#10;V8c+C9Thnd0aOfOYZk1fpc54IvaqWlkzOnXRqU/m6try+Vj1z9Op1Ut0GCH0vwKAZnZwGymIHScD&#10;/D8HAA/9pwEwDQBMBfxS2eu1wU8Q5gPXD2OyvOesru8/r4t7TsvzjCtbYRFcHPj/Y8qQzJZHUjiO&#10;LwBdKqCZUuAk8r9KirrzQgD0dwLgKU8HAO7cdExzZi7RhA/maMKEORr/4SyN/XC6Ro+bopGjPtbI&#10;dz/SW2+O1htD3tbUybM0bcoc9en1hsqUqqFCr5b6JQBa+es8zvwPpwX+83vAThG0cwLsLH8dJTAB&#10;JC9igDEuPoq2EvjSVZw+ziqaVTgnA0yEASZdu+RggOk+4b/LAK0cLmiE8OwQJI8B2vDjv5wBmg7Q&#10;VuEcOkBvgtHzhiDPMMD8dDczKDDwcxobFATA3x9u/HKQYoLnR/nW+H+nzP5HGkAYTtrXmh2KwXg0&#10;t/VgzkDlwADvNh7iAMAs+nyZNWB4nBz6cwaCBoCZgF9WVYxNbdpr8hcDP5yd71dA/2fTYLO3glHd&#10;ZiByx9bfeD+9fHtlmxdgSb4eAEwv2x4A5OsrwS75HhmAYRqfl2wlsfUTq/bVVb42dQO9O4Ssia7o&#10;y1wI5rkSpiyvJGXfIjgoEG1nyF30fay2bd2mzdjRr1gwH6eVs8rMuacoqgD/G+REU+LlYvTgNW+H&#10;Tjd4S57kkqTWGaB0Js9+DEP2dpmuxXsC1PJKrBqwK/yla7huBcDIE/6h5FQpJFMK5zaJlkcO/dJY&#10;hNrfbApQvcFb1fDNLRo/d5+++GyN2lAuDQIIv+43WDunfaSjSz7TMULaDy5fo6NsgjgZoMuRY3I7&#10;dFju+w8QxEO+NYwqHgaYGBiXpwFExG3lb6497vzjHGr8uwAwiyFIthmj5pfAiQBQLBfLGMwEYs6f&#10;czDAkMO7FHKMMji/BE7m40m+KAlC48gCwQzBVuFewACdLDADVphm2j4GLYGugdrw9WpNf2ec5owY&#10;p68nzNCnoybom+mf6eTmPfxPL8mVdbQgDFLiGcpYSHwqF4gUDBKSAdAk9H9552cAjIc1xvDPi2An&#10;PBBXZ49rIbpyxlsnD17T1vWHNOWjz/XOWx/qbbY6hg59T917D1GHzn00ePC7+nD8VMrjqXx8lN4d&#10;/p7eGPauWrfshhaw2osZYEEAtAmw0wLf0QfMd4F+Xgj9zwBgnJsv9Bvb8MvXngJgHG4UcSf3K/78&#10;sf/jAfD+LdxgvM5hi583Bb7r56kHJK/9EgB/ZoD/lQDoyAdxpMVRBmf8qH8kP9G9I24KHTlTKTC/&#10;R63662GL/ujxBii7PmtvDbmtg1GBASDgl4sDy20A8C4MLbsabM0AEYCzbY/7nHvlu+kRZauBYC4M&#10;7i7gdYftDns7A7CzEtjMUG+X7KG7FXoxJbb7MUYtjhQGl+gkBiOpAGASQ5K0MvQEy3WXV7EOipyy&#10;mj1qVtquhCvHJU4Zl9k1vRqJ9VmcstjxTWHbIyEEuzOe/Ik4/55nh3PfzpMKZBL5D37niL0EO/GE&#10;/+lqiK52GyN/BjJp7C5nArIJldvoCiC+b/puDb+UoBKIsJvdiNN26x+l/qjbgM+djL8rg7I5kXZH&#10;Ft/v4e1/6E4WYAggfrXyupoP+Vb13lijmWuvasRbk9WJbZG3atbVmFaNtfrj0Tr8zVIdIs3uKMHu&#10;J9Zv0cW9JML9QQB0sj/Hbf5U9/8kAAw+tFNBR/awF4w7Ez3AXwPAvJ7fQ0cfMK8XSCls91Gap9Lb&#10;SyAF79z+kxo75C31I31vaMu2GtKqnfo2baH+vD+yVz+Ne/M9TR4zSRuXE2OJWWlMCOUxWtEkSnTr&#10;FSah8sg7PA/yS2ADwNjQLEUGpj0FwKtnfRwMcNPqfRo3aqr6I3Tu1X2oOnXso1Ztuqh9+x7q2L6X&#10;unburU5tu6pxvcaqgfN5WQTxJYl9LVLI2QOkBPY4aZGXecedvTnn8TxlMZiWBGdZIBaE/rMVvg1B&#10;nh+EGAN09gCNAcbTA4y1IQjKeEcP0JNtkJsAIHbWeQDI8rWFIuFIG3d8nxLOHlXS1XwGiO9XeoEe&#10;YN4QxHqAFoJkSXB5aXC5NgR5JgXuAczPDqluziEIA49H9P7s/Gd7gPcxQLjteVY5nGzPi7rr6677&#10;TgDED9DRA7RQc0pgp19fQQD8u+3+5h8bYvx8cIV2vE9vz8DNcX7JAM1g4QcYpTHBf9j0mn5Y9JzV&#10;iuszRlnYx99tyVpbkz6OSW8W53bDvCFINiVwDqCXAehlw/6yrbeH20uuTXrN5AAAucM0NTe/DL4N&#10;sGShrcsA0NJLobcr1V7JRVsrFZPTxOKtlMX7dwHCDCzxU8tgnVXGhNH0/crlTYjTAMMs7k/n/YgS&#10;neTScZQekxKYdZ3/K8CX7hLFwS7tcqgScYGJYV0ygudPIn3BZIYkGdH0lBJ+dCzFP7gYrOPkD59r&#10;9aZcu4yUL7ZdaTz+HPqNd8p0VEylNjqDQHvH16fVxiVZL3tnqJd7sm6k/KBU/l73Eugj8bMzsEO/&#10;z4vN/zhDv303YDmJunfnB0XRcxo5Zacajt6jjh8f0ihW+VqzMjcA44Q+NappQo9OiGw/04HFq3Rk&#10;OY7QBL1f2LMPADyKDdZhefwOA3T6/TnCkfJDhQraxZtzs7G0Z7SC5r1nmx0MGLIBmiwbLnCynzl5&#10;H3MMRn6lB/giBhgHw4s1Boj7S+TRg+zT7lDQYfqAREwaACby8UR6gIkMQdLYBEm3VTjAO52BiwFe&#10;Bo8pM5FeIMCXxgAjjfI1EcYbyKKDsb9BJO91xWiiB3ZjnWrXVvtaNdSySkWC6sluqcAGDsOmQV37&#10;a+kXS3X55FWFoZuMZ0slCZlbMn6fSfw8BwByMUxwDEJuPx2EGAO0HuC1cz46jZHzuuXbNWLwWHXA&#10;0LdVsy5q0YzVyqZt1KxZW9Wu1VAVy1dXCSzRimKOUZyI1MJEqRZmZbLw6+X0OmmBryOExwzhBmYI&#10;ecftmMVhXqfBa+lwV+XGrfsJLGVOuVEa30QXaL6AeGwVYINWCpsg2imENhCMpQyOZRASi3AxFnug&#10;OCh1LM3XGHdfxQCAeSUwuiOzwzq6XwmIMVNOH8X48qKjBE7F9ystCHbAFPgZR2hW3nJ4wtix0Jfb&#10;JoJm5H4X0LvHhkHB47zvQeqTZ4DPCYI2BPn52BS44BCEZDfK5/sA2l3C0Z1DEGOABoDZnqeV7XUe&#10;xxJXZB1kA8egA4ROFJwC/17Wx88ft6yQf+T3CenvIWn56Vcs9X+C/Vnp+8R2jRMoH3aeUNBb45XZ&#10;7Q3dx+nldsv+ymxiouf+ACDMz4CPHmAGe7pmbprJICSrDmYHbH6kG8jB9tIRMqdX6/jUxNR2gFMp&#10;YVNKtFJcoSZKLtxKOaWYAhdjYFKyi+JKtaR0ZhiCZ2AAgOnbaLi8m7whX9ilQycIMN4hE/geg5JM&#10;BiYZgKEHn3tr+lf6x41Q3cXbL4VUriyeF5kYHOSEwiJ8M7BnJzjrPOXZ1XhE82mOj0UddNERwDOk&#10;5kDK+AFkh1BOm2NNqQ66S9/xNkLskMqtdQZh995VZ9TWNVOFPG7rLY90+dAeyM5mSYa+0XnW7m4s&#10;3Ko0hi6u8/fIawXPtZsxup1DOZz1dx04Hatmb+9Um9F7NXbqBnWs1149qzRWFxLm+jVooGUff6w9&#10;i5cBgFhikQp3cfceuVH2ehKL6bX/oHy5jWQK7CyBCw5BDAAN/CwgyZmNa2tezkxcR4kZS7lsz2vY&#10;ajZgk8mQIS2fbaXnsy3H0OEF8pMs55TYOQX+xRCE6atDB8gUmBI4HoCLu+auKBYRIg8fUDB2UsHE&#10;ejr8ORmCxFhsZkAMQxD2rwEls8LKoMeXAeCl2zaIgaA9FgO/yPuKDcDw4oyLNixdp1EDh6tdvSZq&#10;UY1EvoqV1KwSbjxVKqtJxTJqWLY0Dt211IIhRDsm74O79NOnE2fpEI4sfsTpxuH/mUgCZCKtgwTY&#10;XzwC7ETAMBFDiXj6ttFsDQVCrAwAr+BPevLQZa1cvEH9MfatV7WF6lZvqto1Gqkqcqaq1WqqUdNm&#10;AGF7VanUgNW3CiqJOUZRtoAKkyr4OhGvr6ELfJXz0g0als5z9cBF2blGA9kamVcP8jY/6MaRK3IB&#10;DD1OujqONzoc3/MGhLfYy8vLBnEaIjiYoImgrRfoG6s4GGAcwsr/LgDMRfRpx4DwRQB4nwmw8zzP&#10;AH8dAO+x04sUBvF0wSnwPZ+r6NDO4FV3Slme55RrFvkh/rqHIeojC0YvIIN5YdTlC6fDPwPgE3N3&#10;zsIw4AWpchar+QMT3zxmyOf5RbHutkLRfd5D9MzQoylMrwmg17APwAdLIkktzUpdAM8BgIBQGgCS&#10;glzlNgCYRc8uGwBMLQ/TYyCSTuBRMpPcNEreFJhdQuFmin21sRJfa6H0Im2VXggm+FpbJZMKl8pA&#10;xRuJy8235+j2KV/du4TR5Mjp8iPsyLSC9yv20v2yeb3EjOKtlQxQXqjQToEkxj1xRwrDelsW1vHp&#10;/qnKRhSdi8whzZOy2C0CPzqYB2VsxnVYIkYdJzsMUyzM9Qk2++lIbDLo92Uh18mqTA8Q+61ofuZ5&#10;dIAbp67Rm1eTVfVipka6ZehG2n1l3QYA3XnRLD2gpM3XFbiebYctl+W+7IC8dpHrksQFlAtkdLT0&#10;1vST6vD2Zo2b8r061euu/tWbqxsA2Asb/S/fG63di5bq6Mp1Oo0h6kXcRlwwQvU4cEAe+/bLh9uI&#10;cz/3AG0YkAWDMdBzAB9M1nqCBowFA79tzzXFskPMdJQXu2NIAvhl2lCBvprtxibbbqzzmKSkwDF9&#10;3R8FQIvpTLYeoGV1X3FVJLv4EQf3KXhfAQC8dAOzCXaF/W0KXBAA7+cBoIGyHQNohhVRt5J0fOsJ&#10;zR4zTb1adlEzVgrrVqqi+pbHQs5MM/KYm1XkFq1lEwwqWlSqq9YwwFac1rUaq0ODlnp/yGitW/St&#10;rmJiGkHll0gAUgLSlwQDQgcYZiuOv1sk65PGAN2RwVykOj2y95yWLVirXp0GqVr5+qpUto7KkwlT&#10;EeuzRo1bqXefwerd8w01b9JZDeu2UuP6zVWBTZ/ChUqrCFshhQA/A8GXLvGNruy/oMsICy8yubm4&#10;+wxj/nNonc7p/N6zjttLB/g4YOgCELoevQJbvA4QugCENx19QqdDtIGgQxdoWyG2EUIJnAeA6AAZ&#10;bMQi1I3FNjy6IAPEjyyRk4otfgpq+mRySVN8w/8wAywIgE7WZ4DnBMMXAeCzEhinDvBZGYwB4IOU&#10;XHSAyGAwPL2P9989nyvPAOBtYjJzg/10DzusR4kEo/8OAL6YFf4MgD+g6bNUuSd4Cpq7c8FjucCP&#10;stn4ACRF/sdDLL/DAJ2U9m/pMRsfj2F+uURXZjVi3a2OOTwDegBVBlq/dNhZNrcpgEW65XZQMmYi&#10;d0kt3kGxRVootngLJVs5i7tLJsCYVLKdYl9ppNi/NVRKIRhfUYTPrzHxBQBtNzioYgeFDJ+lfwQg&#10;cr4nPbwvZfM8ugGbvG29xOpY6/MYYgk5imzbW9512+pKhebyRZwcses6Nuw+tBFggMgkMnB9zqGU&#10;z4Z1ZKChiwUE4+jhhV2M4HPIb5i93AGsD5Dr5FZqjdymlaMUTyjXTfHVBjpYbFCZ1lre4U3NPROk&#10;xlcT1YtBy1kMbVNy/5d+QnJx65sjSt3qKp+VR5R+0ENRO6/q8irkMGc9uND9oJw0ack6N/UdvkIT&#10;PvxWzcq1VscSNdWdnOHeBEhNHzxU+xYv14nVG3RqIz1AGKALK3Du+/fjP7ffwQCfAUBesJmUb07g&#10;M287czSJC0AW4o/8hxOb/7b1zgwUU8z/LpyviQL4HFKQO09lICYFiWdqamAQD7jarR3rl2XEmsmC&#10;bYw84NBnRAJjMphMtIC2CWLltTFAJwDGAIBReHKaEUL4gb0K2rftKQOMcgBgII8v6ikAWqpdOkCc&#10;HkvvDxA0dmpefrGA6ZFtx/XhkLHqVKslMqJaqlsOJ+4yZVSnXCU1IU61aXniSYkxbVy2mhqUogy2&#10;U7KiGnLboHRF1cGWrAlh9wPa9dQXk2bqOKttYQzDUmB8NiVO5G9iv280F4kIpscBMMCbVzDCxcR5&#10;Lz97wWffqEu7PqpaoYGD6dWABTYB8Hr3Ga53R03S2DGz9MbgcereeaDatuioGrQ2ihoA5pe/hawE&#10;Pg/gGfCd33VaZ3ecdNye2HpMR6Gmdo5tParj247pxPbjfOyELmExc5U1FBcmOm7HrjgYoc8ZL0dW&#10;iA1IwvDbd+wI224wqytWAsfiCBMLAMYRev4LACxQAv8eAObQ97PS13msBC4IgC8qh/9VBviYF5CF&#10;oxcEwLtMfrPdT8MqTlJanZUB4J3/UgBkyPEbAHif8vixub+Q+pa0cbfie49Wbps3dA+t3X16f5lN&#10;YYDs0eZYiQv4pWIYkGG6PNhfKuCUwkkiy9ecXEy6klyYndrCLRUDCCYUb6PEEkhdSnM/IucEADDu&#10;rwDgqy2UAwAm/7WFskvSKwQg/Ys2V/jITyVs12Poo+Xc/0mZhy7oKvvFqfgJZjKACW/YXf6Dhyh0&#10;zWeUnR/rzND+ujZnoR54pej8t2RRkDx4lzZJOlb3qa4RymLrIyMIcHCDfXimKgzmlhWdpuCVW3Su&#10;clslVmDzpExzSuoWjt5kaimGLOUZ+JTD0p8tkIOlG2np+EX64EqUOtMj2soLiNeP/pH6k8J24h7M&#10;al3IxlPEA9zQwyuRij/sputMEZ8kmYmEdPior0a/+5U+GvGpGhYiJ/mVCmr6Sgn1ql5TX7wzUgeX&#10;rNDJNd/lA+BeuQJ6BoDue/c5ADD83Ln8EjjeMQU20HOaeiZSvlkiWRCbDLfIofChavIjk8Lej6RX&#10;HseEPCEYnV4Iw4BQJqCht2n8ZzMksOY/PohMQCNgy1GwoGiAwHniDTQB2kwmqLZu5xBC8z/J5rwI&#10;AK0EjiGiNoJYivDjJxSyb7cC9mxRILkaEcePE1t7/RcMMA8A0e0hcM6MfewwN03Cpv703jMa/8YY&#10;ta4B6AB0TSvWAgTJZ66IByOGEm2qNeL+moTW54GdMcDWRJU2L11eDYqXUj1O/VL0BUtVAihr0Dds&#10;qsnvvA/OHMb8NoG/A+HoMMFYLg6R4egAmRr7Y4V244KfDu0+q1VLNmnS+Flq37q7Gjdsp87s/fbr&#10;965GvDNZH038SrNnfaO5c9boo/FfqEeXIaqDIW45kgOLI4QuRhlc+HV6gpyXTm09rtOg6UnA7uC6&#10;PdpNMPUGqOWyuUu1cOZCziItmrVIizERXEPjcsuSddq3ZqtObN5PM5hs1EOXYIRu8rbcEGODOPqG&#10;8M8NcwMEGXdHo/+JcZwwxRF4ZFY8BRlgzJF9ijuyV0mnDv8uA8ymL5DFxOjXANBZChfsCf4aADrv&#10;f0gJ9MjRD3yWARoAmoPMfRjgg8hIPYAB3mXym3XzFNZMx5XufgZX6PwSGAb4MJ8BPmKj5AnN93+l&#10;B/gDPb7HsD8LVn+eAZqk5g5uLw8NIMMTFfLZUqW2x+W51RvKItAopzFlL5m8tzE8uEOwUTr9v2Qm&#10;vlb2phJylGJJbYBITMkWSixJKVu0rdKKtgcAWyiGE1WouWILt4b9EVr+ektF/rmu4l9upFQYYHqh&#10;VkorxMpb1T5KLNZa4YUa6wqmCrfPI6jNyNYF3IU9mZKeaNhNHvW6yb9+d92q0UY+o0do/4aPdOr8&#10;AnnvWaiDhA/dY68zkSFIwjlP3SagJoPJ8B0MUNMAggR6g7FY4Sd50DphHzwnLU6+36/T1bawzlIN&#10;lVm2tbLQI+bQV7wDGD8qSbBSeSvvOyilXCvtLNtNn09Zr0lHPbXoWqR8k/l7Mi3PJhv26pIt8l1z&#10;WKEbTyvg26O6MP97XV+1m/8v+8mZ/0su5ETs23hAoxGSN3uFFyurci3ZHBjZopW+n/WJjixd6QDA&#10;M5TAlymBnQDotmcPaXUHFIqwP/7mLfwLAUBjdFi5m6W7+diF0w66dS1Q1+ilH2E9cNuaXdr/PfrG&#10;4y7y5bUSgfFrIq2AlDD0igGUe4BdOEJiE/8G8zHrffl5RMuXYJ8AEs6CcFsPg0VGAwoJ/JwUJqUW&#10;MORwYSYHOCseUHyOASZTWib6MzQjGyPs/DWFHD2qwN075Lvze/lTBocePYKUh968hSaxM+wsgQsC&#10;oA2nMmCnoTyOhTPmqW2d5mpEWdsYo9nGDBxaVqmh9mROd6xVV82wHmtYBvArUw5grKh2NWupM73B&#10;NsYOceBpgumEhVXVL14WEORiQ8/QQHD2mI/lxtwhlt89EWVADL9fOEOSkJAUBwCeP35T3zL8mD7x&#10;M418c7y6InTu0X2Ixo2dqTmfrtD8RZu0aPEWLVqwRV/M3aCJ479S5w4DVImSvDh2acURQBfl/1rE&#10;CYD7V2/X/tXbtGHecn3+wRS9P2CIhnTorJ7N26sjxoEdGrRT+4at1akZdXWrjhpB83LCwBH6dMxE&#10;rfxsofat360zu87q2hEGJpTE3hc85X+V0KTrWOUDglFQWgPAaGu+utPoRgoTgSFC5FkMJJkAxx7a&#10;pfijsJkzrMNdOacUN0+l3SIXIpASiUmUYwjiSIXLVE4B9uccghjoGRN0ssFfG4pYSfzzKhwT4RSG&#10;I5wnSCV+SEO2Qin0yECQVLj7ZpxgA5BEdlijk/QgNFT3b7nrHhGTOa4n0bIdVipMMIuUuLthAbob&#10;E8nUOUn3UzMJRrqrv7MN8gO9ul/rA5qcxabETn2gI9yIqa4z6/cR/n4PMVYteB5R9j5IYyrK47vH&#10;xC109BRltBmq2y3eUHrTwUpn5zeDDYwMhMFZNZnAssqWgpA5jU2ORMrHxEqdcFBpr2gMA6KKtlA8&#10;U90MJrSpxdoq5rUmCv1bfUW83gyAbKPQIk3l+9c6CoMFJtHDi+H+BKbBcaU5hRsjmcGAgP7ilSHj&#10;FYB+8+LBrfr+3fHa1G2oQuZjIDp2kk4TYn60SUt5fDNJ4SEb5OvzjW4dXaGbW1cpBT/Ihz6Uu0yE&#10;A497kgkTqMjTgYq4EamgU97KYrCWExSsm+6HdfHcSvl/M1PuNM6Tedw57B9nAN65JTrrIYLsFKQ5&#10;yQxC7iHcjqsxSN/X6qcNE5dr//Zr8nWP1l3MMH5keBZ2zFVX1x5WOgzxcUCOAg6z+O9CaFTaT8ph&#10;SyjxhquS2YY4MPszdStWTl14gUxo1UrbZ0zVabZAji9djSB6k04TjH55NwCID+DNfZTCe7fLlXDu&#10;wHMXFOPqr1TYSyZmCCnhAA7lbThg5cP+6jmGihuWrdPEEeN5ffXT+0PHsMe6mnLuIhPUEMX7wQJh&#10;e8G0jPwgC74s/fsAyjfPeejaWTedO42VO9XWVcp2z8vI0ihlg/zDccshNAqmlERJnGp9RHOAcSTC&#10;2RSZHiGAmBqJpTzAbMPISFc/BwAGHj4q3+3bydL4Tj67t7DNclghmJTYoDKBEjg5FI2mIw8kr8xO&#10;Z8hivT/LOnY9e1Oj0dm1qNZArTEWbU6526JCXXVkCNG9bjO1q1pXDUtXUCNct5tX5GJSvZo61a2j&#10;jlWIKMWFuwWnTbWq9AcrEGhPYFV54gxsYEKEaf8WHbRxwWoFu4QhiUpTLM46kWyChNJu8aZSOHHw&#10;iubPpVVB3/GjsdM1GMu3YcPG61PuW8EFbRnn62VbNX/hRn388UL1xWuybq22yF8qA3w2EcYEgTW4&#10;YuTHFGMY8tI3M+drHtOY4V37qlVV6vgSpVW7uIVNl1QVPrESX1CRmrkqlLU2QdqNQfW2aGo61aqv&#10;vq3basKbo7TsE67uG/c4+oQ3kdN4m4bwki8gGKhwJAhRSGB+BkBi7a7cdABgtAMAd8IAdxGOfkDx&#10;ly0a00OpPiEvAMAsANDY38/nNv/sXPocdut8+w7GqHcxQn1+Kpz3vk2LcYqx5DTkMTYUeQjw2S7w&#10;PV4ot5FM3GbXNCs2lStdAsr2eK7oYUq95a0Ul4tKvcS63sWDyHUOMq0+jbTimmMIYgB4PyUZAMzK&#10;B0B6dQaA7Oo+D4IGds9vidj7BoAG0PdZ3btLc/4u7POu9SBtEGNRl7x9n93kJzzmDPqwAVyEstuZ&#10;2SkJb00GKb0+JgecDMrQTPR9mUxLU/PzPVLQ+qWi2UuABcZiIRUHyMVQ+sa/DrNjoprA+0GvNFDA&#10;qw0UVLSJ/Ao3kt8r9RX+WmNFWC8Q4Emi7xb1eltF0jsMRxfoT7/wOvrCA0Pe1P5PZmj5mA8VfPqa&#10;HsXzGAng9ps4T/tKN9SehnUVte8LRfnjp7dvvG5smKaNgwcrZPVRPbp5X3FXE9AHwjiuJCjdLUlx&#10;O93kOZuQm2VLFXhkvS7smKvodfMU1mWAkngc2UhwUplMp77GdLoIQxvAOLYWMp3qTKrpPUbXGqyz&#10;TUfo1pcMKdbDJHxgRAyPsu/a/xYzBv7P9wC9+5loAWHVGTDEzFhkGOeOKH7HCsVs+UZTWzbSwoGD&#10;dO7r+Vitr9HlNat1+ptVOrVqIwC4RVd27wb09ugmeRSugIfrvh30E3k+u/jSv44DABluhBHkRA6v&#10;7zV/nadKWr3gW73bf5ja1WAAgD1TJ7KNRw1+R98Dqu74HIbgrGR5td54OV69cEMndx/X/nU7tX3p&#10;eq1fyIv7qyVaMW+JtqJFPEb1deP4Fd3ic4NoMcVQGidFUHYzUXYkwZkLDENBRzoc66MpTFfjWNGL&#10;pg0VhiNT0JnLxAkwwNn8vW7CsD1hgb642gRyYYpCqpbAEOR5AMwwXz+GNKkMbA5vO6KBnfqoTa0m&#10;5C43UPPyddWmSgN1rMnkvG4TQJHeH2Vvs/JV1LpqDXWsXVed69ZVe8toxoS2bWW8F+vUgxXWVPMK&#10;5dUMV24zpm1Tqbq6kNcy/e3xuo4aJYFqIR4QjOLCEOqbKg9I1X7adF98sliTP5ytKRPo8TFEGTF8&#10;AgD4Dcxvk2Z88o0+mjxPH0yYqwEDxqld60GYoXZkOlyPaXAlwM9cYNgHpgwu+npJvTSwTSd1b9QC&#10;qlpBVV8ryimiaoXybiuTs1CR2MEKLBJXLlKU0Oniqlu0OIEz2AlBXxvQ8GxZvQZA2E5TUX9/t/Bb&#10;+oinHSWxB1eJgKu+CiUOM9KDyZMFMmO3He32LADGHNxJbi3nNGLoS2dIBXMnDhEAxA7rWQZoAIhc&#10;4OnJAfR4UuefXMb/dgw8DOReJI1xguB9XgT3cXy2iMx7DDtuw/bS6TfFBlBisK3ievqCrtMjuXT0&#10;pC4chIXs3qmLW9br+ncrYTAwkkMbCe45wO7yBYS8t9hXjoABpvD9bpMMd08/Aai/BYBOpucEQgM/&#10;Az573AbkOXGYf8ZlOE52bPrTkxOVoR9pQKdu2q8gPM8yW7Cuht1VNhsfGchesnF3NuFzTm1uAUBz&#10;cDEXZzsWaO4og2FMqezvpqChiyvSWmFMeqNKtFRUyVYKLNJYvoCfL7deL9dR8KuNFPQXSuGSrRX4&#10;cn0Fluokr/ZjFTGBsKAeE+VKmX2dQPXv2/fUrQNHFc3etLvtgOL/l7znsg7BQi+Ua6JjHZsq4eQC&#10;FtpXKenSSn3dsY4Wd4VNMvjKCApy5NDGuPB3hJ24jPsM66u2OlO/mbyGDZbfpDG62X+A/KsRzE7p&#10;nsmAxhhgFuV75utspsBg0xnKJLHVkgnQPySRLoipd9joFQr52k1Xvw9XRDDT00wmy7nIKjLZM+Ui&#10;FI8oOh1BdGbyYyVRmSTu3aLUjQuUs/0b+a6YJw9s8APImvXaskZXyQk+vewbMoPXkUS3CQDc5gA9&#10;N8DPbecm3dyzTYGn0bXe8CbLBDMEACmeIUcEsbDXj13VxoVrNab/CF70DdSNLZPBTdtqWOsuen/g&#10;W1oJsJ3Zd1I3Ce5xoYI6vPOw1ixaoS8mTNeckeP1+Ygx+nLkaM0b877mjxutbyZO1Hezv9CRlZuR&#10;ql3m+crrC2YXH5ys5AgLY8/z78tCMmNMMB0zg2S2hQwAI7xxU7mCDvLIKbls247NF4Hva5bryqZ1&#10;gPle+Z6+qAhS4eL9YyjjU59lgKYF5LkZQ5927ddr1K15B3p9DdSU4UcznJbb0mNrj/auHQLyFkx+&#10;mzP8aA8T7Aygda1dH3bI51SsCghWV68GTdSveUtAsYHaMSFugx1Z+wrV1JXI0p4162l09/7as3Y7&#10;gE2rhOFRFGuUIT7JAGCg9mw9ojnT5+nDMZM1/r2JGtDnTQ3s/7bGvj9VY96fpjdsK+TdSXpj+If0&#10;BMfog3FzNe796WrSqA29vwp67eWSKkRv9zWCtF57uYheqleKhiSnBgBnoFf1tWKqzpJwjdeLqgYT&#10;k+qgZTXYYNUiRficYqrDxxpQHjQsSt5qsZKqVbwENLas2jICf6fnYK2hd3hhN3/g41d1i0llEFec&#10;cIAvkjzPWP64Ua6+Cr8MA0Q2EMUA5JcAePMZAMwOt3B0K4Ex0Ywh54KTHUs57AAJJBSwNue5k2gA&#10;iDja5A3PyWIM/O5jtWTsz8DvDmzqThLfjx5fHOW231V3SvmD+n4hV5KJk/U5BotzxuAuO3qcZr/z&#10;jua8NVQL3x2mNRNHas9Xk4lOXIqCfp+Sb95kvzSCdadkAPAOAEgmCH1FZ5n7PONzvu8EQes9GvO7&#10;i3g717JceQJn8PumBJu1Ok9sypw4PzuUBP4wTe9opSxco+iOWFM1QxBMtGUufn/m75cF+KUicLay&#10;NxPwcx6zsXccxMPJDEFs2mtW9umIl2OKtlTg3+optHAThVD6BhRpopuv1JHLa3Xk/Vp9heK6HFSs&#10;GT24FlhWdVHIFzv0jyghfYnUrWlf6GhjzEiHj8XCyk2XXV3kyipYOmtnt2ngx646BEAO1jka5Sd6&#10;dlAQAHPh87E6PL0PHnSzMT0Yj7PH5/K+vFn+bvTS9q7UtWEDFVCzGYDWBqZJKV69pfwQO6dguJAJ&#10;+8tGaJ1RjEFOMd4u2lGPXmmjR2gUs9hiucPvlFPNyvNO8uw8QQlfXtH1BT5y2eCH3yRTZoYFmZiy&#10;Zmb9Q+lUAOk4DCWyvpVEgE42wUf31i7W3R0bFLf9O/l/Ty7w5hXy/H4ZpfPXOrt8sc6uIh1uIz3J&#10;Xd/Lde9m3dz5ndy3b5Dnri0KRlYS4+KFnTwTVIYNkfTqfIhePLB2p2a9M0H9GrdV3wYNNYIc4g86&#10;9dD0QW/q64+m6PtF3+gIa2LHdhzVVnrrsyZM1Rs9euvtLt01C4PPZW+P1LrR72nzhLHaOmW8dpNZ&#10;sm/2pzr4leVfEAp+mnS0m7y2AK1Ey/5laGHZKhbIbuVqGlq+RCQtMTyuQJL3PM9d11WclE9hJHpk&#10;4QIdWvCVji/nNbt5MylqZyAsKDUMAOkvppEJYkLoDLSMaXYop31u+Gkm+7ZtuUA1r1pbzdHdtaha&#10;R+3rNEQ/icQFQtS0XBW1IYSqC4ywW21YISDYpiKxA/QFe9VrqqGtO2pI207qWr+JOlaDGVaqqQ5V&#10;aqor4NkDZvhG2w5a8/lChcBw43EUj2JvPNQnVTev+mvn5oMO5vfmoLc1hDyZrh17qkvHXuqOuLp1&#10;624aOOhdzZi9QJN4bo4YMYkd4AUA4DQMEVoihC6rV/6K/u9vxbktolf+9rpeqlmskGoWfZ2St7Cq&#10;FjL2V0LVYYK1eLtGIUphALA64+JqRQoDiiVVFzV1fRaJ69FMrAWNrEEdXQtdTS3yF5rwi7+DI+t3&#10;C5Yjn2EJ+pwL/UDovSsxdvQWfgGAyF+iD4D0hBvHnNyLUSquHTfclExCWDJsLCOESaBDDJ1KMHoG&#10;4IBAlidtNpm3OfGAIOd2AsyQ22zYUq717JiQGhC+CADvJiKPcYimYVkJxC5GIrPwuKWL+45p6+KV&#10;WjB+kj7uO1TvsMLzZtOmGoSPWP+GzTWwQWMNqltbQxvV1Nsta2tij5Za/N4w7f9yLlPA/egefdhM&#10;sRL4DtGY+PPRU3xsIUWUto71tfz93YLML6/v9yS/5KVXgwo+jSt4IutBkVypA294yfuii1xOXNAN&#10;jutp9ihPnlXgrmMwsNlKbAMANmXi2wCnl/r499VC2sLwI7N2P/p/vM+k14xMLcPXwoscB0eXVE4i&#10;vbwEgCSxnDm6UEbCqiIod43lhb7eRLeKNdaZV6rpRqG68i3VTL5lW8i/YitdqtlW948TmxgjBQdQ&#10;njMcOjdrmpb27q4D6xbqBtrIK7cwvGUPO52Mkn/c/YdivwYoMGH1xob/Uv2uOtK1h/7uegDmt0k3&#10;Lk/T5RMfA4RfysNjnW4cWKjY2R+x6sbwBVaXwWNO5vHHUXan06/MhAHmINfJhPVlFG4L++uou7DS&#10;bCbXWaznPS7D78/XpKB99K8xVOHvbFTk8kBdX+gr1yX+9LvonZ4FnK4nsA0RqPizV5R8cI/SN3yt&#10;H1Z/pr9vmK9MArZDYX7BW1crcOs38tmyhJS4RTq/YpHOrMQaf/1aXdmxUS57voP9feuIZPTa/r2C&#10;T5xQFALjWIwWzAUpiB7WhT3ntHzGfI3s1Ff9GzTTW82aakKnTpo7cIhWT5iEtnCxDq7+VodwmFmz&#10;cKXGjxynDjzn2tetp3cxZFg4YoS2jRunwxPH6/T0j3Tm02m6xHPu6oIFuvzNChjcBt3Yd1iBZGRE&#10;Y3MVz3MniWFIMpsUaRZBYIHokawZEnJu7M+bTJ5LxEUeXLNBWz77XN9NnaxN06dox5ef6zDgfmX/&#10;MfnzOdGAZUJQEn1MMlgs2Q7wM1BN4MJ8aOdRDek5SM1hak2rwPSqkLgHc+tQtyEgyH2VK8MIq6pj&#10;xYbqXrOputVoDBiiBSSbuU+9Znq3cy+N6tZH73C6IppuidSoCZksLWGGNiixzZGeTRpr0ZQZCrji&#10;gZluEo+HKTAbQu60E3ZtOaBJH0xX72791A0S0KV9V7VnNtEQQK5Je6FbtwEaM3aKBjOhbtuun1qy&#10;JdKgXitVgpUWZQOkMFPg1x0bISURRlMC1yhahCBpgK9wMVWD2VWj32cgWAMmWI3StypvV+H+KjDC&#10;6nyspgVQ8w2cpyYTlRqsmdQ2EMRevBkOux8Me1s7126Ry0n6FFDuABdvrlJ+jglUJKVOKCs3EcgG&#10;IljFiT6wi7ND0cf3KPb8KSVgl5XkSTKVvwUjReaXwXgCspaTGklcYkQiV7T8Q3hzMhPRTHp22YBg&#10;FtsR2YnW68mTx1gZXLAUziUo6TZMywAyLTxePoz996z+Tgsnf6JJQ9/RKP45bzL8GcIfcyjlygB6&#10;F33oU/RBC9YH08yeVaqqe9WK6lW7kt5o1kBTuFKvnTpbV/YddbA169s9ggHaBNfyep/YVJfjzO59&#10;wnDDzg/55xH2Ww9gq7nxTAAjKR1hfQH0YG4S+Xd511EdxXxzH0E8h7BjP7p+tQ7wpL8wba5C+o1U&#10;enNKXYDvNsOIu0hdMs3gAK+/LJyds5GqWKKbBR1Zroc5OJvXn1lX2UlmoJFsa23ISRKKtOLQD2TY&#10;EY2tfHiJFvLBWn7/XyvodLHa8ijTTH6YjHqUaKQbANid/e6UWJJf+H1tR/5xDMBY8/EozRnQWeun&#10;jtX6r2YpLTFekfwtkvjdM6/c0vFaHbDkGkgA+xCGGZ11860hClg6WSknlyvz/Gqlu66j77tJCVu+&#10;lE/nHorCqMEE2unlmDxj0JBuxgslEFSzhmereWlW9jKxzi7K28X5XUqyfgcY3mMl7za/q9n7Z1Qf&#10;zDR6lFKnsKWx2B97rEhdXhikM4sAgVU8/3ZjvbZzt3I2L9OT7xfqHxsW6cfvVypt87fEeK6W/w5a&#10;HTsBwK1LdGP917q44mtdIBjpwnp6gltph+zaKNcd6+mhfSvPbZsUdJwp6mVkJMhMQhhquJx11c5V&#10;WzQVN5KhVvI2bKH323Qgi5g1sHfGaPdn83R2w3e6uG2nDrBfPANW1aFpO9pKlWFN9TUOY9albw/X&#10;rg/e19GJ43QGY4YLs6fq+hdz5bpgoVzIKb66caMubdmJ681FBdvrK4RJejTWUza8YBc63YKF8AGM&#10;CYiD/QXrOs+r/d/t0LrP5mvlpCn69qOPtGHax9r2+RwdXr5Kl7bjbUg/MorBjQ1wEknmi8ThOozB&#10;TASsMJDn5jKYWdfmbdWiOvEC9OxawgDbVqunjjDA1kyA69PPa8iEtzXxo+0r0uMryUZI8YqYzcJ8&#10;+72hMb0HafIbIzUWotGhZgP6hFUZliCTqVAJIK3O9wUI69TR7LEfyOuCi8NBJvYWgxDE8Tev+Gon&#10;ADhz8md6awiSlyHvkfRGD3DYcLVu0VZVYZJ1YJyN+Vl1qDoqla+nsqVqMQCpqpIlqqh4kYoqWai8&#10;ynEq83ZNyvSXqqOGrl4E1kdMYHVYXPXCZWF1ZVQzHwirYhpYOf9YKWynOkzQ2KGBX01Astqr9AcL&#10;A5p8n1okcnWhp7hkDlZCh8/wS7gqgCDjUCt/CUePoMcWcgUzzHNnFEacYPR+nEz2b1M0k+CYsydo&#10;iLuSS+BHyQcLDGYaRTpcMmVVAv+AYMpo72ueunHmmq6cuIp6/Lrc+f4h3J8QgoEjfbz0BJuEWSls&#10;TO/nc5e3cyiLzSwyHUbpz9VlM/udE994TyOgz4NbdVHfhq1gfC01GGv0YTC/QfXrqX/dWupXByCk&#10;v9EH2/Qe/JO61qqmHlyp+tPPGQ0FXz7jM3mdv8HVMpXp8X0iKtk9dgKgDTjMxYXzA5ZOPzDdfcIk&#10;94l5D7Judw/wy4pJBfwowz19dJGsicNILXZ/vULbv5yvnTzhD8yfo2Nff6Yz876SF/bf0V2HMvVl&#10;y4Ns31xkLncdq25sXZjJqQUZ4exyl0Q3s7Q3m6sMVsYyyPBwACEn1XZ8eT+F2+QSbRxi6KgilLqv&#10;wwIpgd2LNtTOv5TV4SLVAT4GISVbKgIJilf51nIZMl0/uuPth9X9aV54u7ds0Y7P52sWL/Lp9HaO&#10;fb1QF04f0hkXNz28i1SQjaKzTdgbBpxTSndXLH1IdyaGl2E57oQPhbw5WN7vYIU/pJ3cW7VAZI02&#10;EYFzMAw1tTTTXVbqcoqxZkf2R5oZMtgUuIQxQACwCPZcRegFAn4GisZks2C4OYD8PRyq41mfC275&#10;gWLG71LsfA9FLgtWwCIvRXxzQ/GLdsnv/QnKAACypk1S7PgJSpzzBc463yrku9Xy3bGcs0zeBoDr&#10;FgOAi3Vp9SpdJHbxIjm0l7eu07XNa3UD95qbWzYwRd2nEDwBQ69481zw1PG9x7R49ld6k/KsT13K&#10;Pp5Xo1nMnzPgTa2nv3dyxbe6SaqZB9b6Bzdt1wfvfaAWdZpSPlbVwEbNNLlXby1/5y1tHz9Keya8&#10;rwOTJ+jolIk6/8lMXf4Cm/4lBLivXa/TSHMu7Tgk76s3FU7VFI9/ZhKszzSIKchxEpGPRLLb63P9&#10;FmYFJ7R5yUp9M2W6Vnz4kbZMm6Zdn83SAZLUTq+k17ntIJrem2gwIxRJL/Mmv8e6xeu1auEqXcCd&#10;58zeQxoPuWlNSduMQWiT8tWY8tbATNYmwHUd8pa6tMk6wObeAiRHMNEd2rgNZKGj3sWc4D0UJLOH&#10;v89q4Wze7q92yGc6sW3Tkolx42Kl1RwgbAV7bEe/cNqo93GOwTMgHwAjGJBdYwK+7bt9+vqrlZr/&#10;2TItX7ROK5jOz575iTp36q7KlWuoPIOX0mgPy5WsojKAXgmmv0WKVFJhTonCFVWtJCU6wum21Zqq&#10;e5OOBoD54FeYcpbF4RoEhtQsWh42BxAWKUPvr7Sq2CFmsIr1AvNB0MphBwjC/qq9AoO03iEgWJO+&#10;YDNo8fTRE3WShq7nuRvQai+mwf75DNCLXE+WoM+cVPihfYrau1XR+zYp6ghAeOYIAHiNdSh2htkG&#10;sRMJtb91xUvnD5zRjrXfMw1bitbrU83+cIbmfDRHX38yT1tXbtS5Q6flR38xCSaVTo/Q+mnOwcI9&#10;nKENDK0szmEqFuEerH1rN+ujISPUp2l7JlfNmWCxo1iFUX2Neupdv6kGUIr0ZQ+0T/066luf2zqN&#10;YYEN1YN/Tvc6tdSLqVa/Wo0Ax2Z6r1t/7Vr1ncKR+tyjUfwYFlhQ1pJX+hrzgx0iZ3lipqvIZUxn&#10;mMuQIw1WG+ztTz/snPZu+F4bvpinDbNnafeXX+gEPZpLX8+TyxJiIxcvUOLk6UrqiMdeHQCNUKPb&#10;AKAZnBoDTGPLw0rfHCzqLdDI3J3Np8/cnjMc7I8+IGBowGfWVamAjLHBFJO4wK4iijajF9hUHrgq&#10;b/2fJXSsUDUFoxuML9ZK0Yifk8q11KWKbXWx/1R5LdqtOGQkgfQloyn7Islondu9qzyPbgMAd9DU&#10;P6eHV8N0sedo9oW7KboSpSsOMdms22VXwUaLkwTDSyzXXFGsMkWWq899lORki0S1n6j4oZ8oivI8&#10;vXQvxZfvqxjMGdJ43FlMrbNgfcb+7nDSX2utTITaWSVgjMUBRsrk25TBd8zFGmlMDEDoW384Q6NZ&#10;ih7xjRJGrVLMMC4kzYcpoEEXxTZlW6VhV/nxGH37vaM42jfBG9bIn/LXb9uSPAAkGe4CAHhhDUDg&#10;BEDA78p6epbffiPX7xgKcRH3w9zD+8QlXUAkvHbxan1Ib7RPq67q1bi9BrborLc79dInb43R9i+W&#10;yGWXRWnekB+SsEPb9+pDes2t6jdUBzR0ozt11bxhb2jNe+9o0/iR2jj+XX077j1tYgiyf9IknZw1&#10;R6dhkKfmLdLB+Ut1Aidwdya7YbdCWCOjOopgnYz+XTy3McEJGA6Ey/3STZ3evl9bFy7WuhnTAL8p&#10;OjgHfeNXc3Vy6UKdpdK4snmvvE7dUJhHGH1ZL/S/C9Sdx92rdVfNBbSXzJqr3s0xG6CfZ8ytOQDY&#10;ChbYnuqoZdkKasFrfxQD0bUfTNLeWfO0k7znbTO+0kpCyOdiVfUp0plN9OY2TJmr99v10sjmnTUI&#10;6Ux7SFdb2mkdYIpdSlfBjaeWJsHsrp+6onCiMMPZFgpiu+cij+0ALaA9ALWVwpu+3a7PP1ugwTjQ&#10;1K3XSGUA0NKwz1Ily6pU8XIqiZypRAkiMEtUUqnS1VSpVE2E2vyNa7ZSt3rt1L9VdwPAUvnMz3p9&#10;5TjlHacGMXLVOFUBwsqcSkXLAILIYfj8avY19P4cTNCADwZYA5ZovUI7Tbg6THp7HHuC7Emed1UQ&#10;aXDhboigabBGYYYQdumSIgHAyMN7FbP3e0XtWa+ow5sJSbJJMEvlNJOjmBwH0j+8uO+4vqc/98XE&#10;aRo1YJj6te+mroBW3umonlxl3qDvOPm9D/XdN+u4alznqhHjGJY4hyI2Kb7DepA5SqfQD3E9ekEL&#10;P5qhQS3aqUNVtEyMyFuRGNacJq39c9vWrKPO/EG7NqivbvT+ejKt6gW17gOt7gHr60pp3JMSuV/t&#10;5upbu5kGUrp8NXEmk28XJDHIQCi1rRS2gKQfbCLsOFjlZ7BjzHlMdu+jVHKKk5lkU74nhiJydXXX&#10;KfqJ6+cv0gqu0NvmzNZJ8k2vLV8mzxUr5L9yJf00TE/pE8U0oudFoz+7DiUfrO+OBRshek61PV8H&#10;8AGGMDwzJ7AeYDrgl1oOMOE+A0A7BnwGbAkwwGjYX+TrTQG5FvQCm8jrtXra/T9L6/wrNRTyakMl&#10;F2JTBHOEZOInAyu2xr6+rQ50H627/vTSWLi94uXKk3WPdiyahA9cG60d3VfX35usW13GKdj0iERm&#10;JgJ8qRglpNPDy0HMfA9j1XtFOukBYPaAwcx9wO5+KbR89PKi+89Q5uRvFMiOb4DZeI3B0r7bWEp1&#10;ZDBmxY84+zbgl1MIh5qXWzhW9WwokmG9QX6fHMAyB3DNxSb/PlKddNoCsVV7K7JOf8cxUEwl5e4u&#10;O9P36Rfer8ckvclgRXQbgbvOPIV+u1yBDD/8vv9anpsW0QP8WudXLtHZtasoW9fo/PdrdXkTPbO1&#10;ywlNWqhrMES37d/KZfd2Xdi2V1sWr9NM+lTDeg51RDMOIPJzYNchGkXj/suJs3Vk3S70k+5cOEIU&#10;hvnAcUxfPxo5Sp15vvVv3ETT+vXXyndHAngMPwz8xryjb0aO0PKRdt8H2j95hvZPnaUdk6Zq0+SZ&#10;OkAwkNsxKiqvQKa3yLfo1cXTMoqhVRSJpi8Q8uHGsOT85t3az3Nq35ezdeKrT3Rx3pc6u+BLXViy&#10;UJcBwBtb9srvnBsACEHYuEuDOvZGxFxT7Ws21OA2nfUWLKsdpW8LA78y6PY47Wh5taHsbV2ilD6m&#10;bN8xg8eDlnL3xwxqZi/U4S++0RaMMJaNmQLznamjX6HRJKT8u49ma9Gb72scIDiuWSeNA2gnduit&#10;8VRiPZAJfTQMB6CDZxF+h6PnjJAXPoDncY85QOjXpm+36cs5CxBCj1Y7WHUNHl9ZWgdlS5ZTWSR8&#10;5VGpVChehs2PsqoOQ61Fid4QfWJLQK8jMZl9GnTWgCZdNbClAwDzyt6n4MeouLpRRVhgVU5lQLAi&#10;p0IxQBCaWtlAkGMg6CiHnQAI+zM2WYOrQIe6jfUVv6Btitw6R4kKAEYgEo2l/xdJjy/sAnbcSCAi&#10;D+1RzB4a1TtXKWL/OgwadyoaYIy5dE2hDABOITpdOnmqpr/1lt7u3EntAaUWMLQWmFa2hLG1pMHa&#10;AvrdCNBqVacRT7iBWkTpfeHIOSZZLNObnX68DUmykJdkM03OwLWGf+4q2B+lSC9s2DsAfq0JxG7G&#10;P7oB4/j66JTqsczdCP1Sq9pMpzhda9dTd65UPas1o7HbSF3o0XSv3Yg9UYYktVuod73mmgK1v3IQ&#10;r0D2Fp+QSGcs8AkA+PMBENNhhxn0CdMBvxSGNQnpDHVYTwoKlTus+OD3m7UcOr/y46naO/cLXVi2&#10;Qm6r18tj1XrdWrVBUfNW6lafkYqoh2Ep7C8bzd9tSt9cW3UzQwNKYev/GQCmW4C5SWCwukoCEJIo&#10;H1Pzwc8AMBGgSIItJQGEscWQwSB2jirUVJEvN5T3X2vr6P8op+sv11T0y43R3LVQOMwwtiSbI9jg&#10;h8PmgodOlRDgZrOed9nrppavn6fj336ujZ1b6nqL9kxiuyqSveDEyh0UX6k5vn08xhLIcsgTyaaM&#10;zSxG+VoYJlcEW30bxOAcc5ceXk4ZQo4AzUDiL5Pp4bjxt73Ra7iCcZZOfB0ABOjSWM/L5evuvM5+&#10;8qsAHiVwJoBo3zOH3yeTx5gF+OWWbaVc3GtMO5iJPVcarNcuBhb8dJt96FyOudoYi85lgya64yCF&#10;wrDCVy9W8EYAcOMieWxYoCtrFug0PcCTa9AyrgcEKXsvwv4ur1iiS8uwzF/5uS58u1CnAM6dmCYs&#10;AOTGvjlGbw94R8P6cwbRBxz8vsaO/lhLv/xGZ/ecoQohKpaLcRQ9tvP7T2vO++P0RsvmGtmylb4Y&#10;MlQbxo7RTia/ez58X1tGj9bat9/TCs53lO17Ab09U2dqw4SPtPbDSTr49Up5HsfeCgBMoQ+YTG88&#10;kr3qYJ7rfpTk7iev6dreU0yNtxEgvlhnlszRjWWfy2PpIoZDnJXL5L5uI3pAnG3OoEGk//zxyLFq&#10;y0XfSIFNbodBFrpx0W/HtkdbytTW7P22AnTalyirjrzmJ3XpqoNffKHDDFTWjhqjL7oN0QzAfzJJ&#10;bePZ1pjUZ5jWQzpOLaLXuPI7ncU9ZhXegLP7vqEFw8doLR/7etQH+vzNkZqDb+CGL/j7Hr2sqxc9&#10;dOTQRW0nAGkV20YzcHYexmu3TfN2qocMp1LZmipfsrrKUr1WdFSrzCPQMjeiFG7GlLoNlVsHeoK9&#10;2nTXIDKyR/YYoQl9RunjfqP0IYz/papEw1XjGADWICykBsHSNQwAi1RwnCqUxJUBwiqECFeFBVal&#10;V+gAPgNAGGAeABajFC7hKIPrFC+voUxnNlJKuB47x3qcC4Job9xiiMS87oUjtAsBMgxATh5WpA0/&#10;dq9XJALU8D1rFHF4qyJO0Ew+fV5Xvt+ulR99rM+Hv6lPkUaM7wrjq4/qnHG59R/aAURdG7RW9wZN&#10;1RYBd8PS5LxWolxtR/kw8zOmi5dggkySLU8kjuV0psfpbJb483jWzPpSozr00CBCcPoTmdedHk0r&#10;ynb7o5mTRV3WdeqhWWpcjelUDUCwVj11QvXeuWpTda7RBFbYhH5hSw1iB7E/Gwo9EIRO4gl/+cBZ&#10;ZbGr+RjR6BPK7h9SHzAVpuzl9odUeoOpOQAjkZCch0hw7sQkKzOC9S//EN28dFl71q+nPzND6ydN&#10;1+G583SB/sbVlet1CWZ7acka3FRWKmLwx0puwuqbmR0g+UgHjMzlOR2XlAyzo6fstZPGFoiZk5r8&#10;JQX2lWIgaCtwAISz9M1jfwAf4BZjLBD2Z4B360+1dP4/KsnnlbqK/ksDJXJfOHrBSITQCfTdkmBa&#10;Nygzb81apXjU+WnoLz1v3MRBmbK9cWd5VuNzAMA4E15Xac1QAwDEYuteKZLj6OdlU65mUK6mWckK&#10;o0uhFI+lx5fMoOM2MZsZBmIlseKqWE+uXbvJdchIhyFCEkw0FQF36mvNlfkawAYQ2m2Ogd/rlML0&#10;BXP43pkAdRp9wvSieBcWbQMzpC/I1kg2Bq22A51uNl041aRh/JpUAaCtDECyRRPbpq+iPvxAUSsX&#10;KJiy13/9fN389ktesF/p1LIFOgYLPLZ2GUC3TGcByfNL5+vi4s91dvEcHV/yqbbDqpbyv5s+coJG&#10;s+nx7tCxGg7wvTn0A7YVPtR7oyfTv0JQjfFIOEYPZpAQix/ejYOn9e2MWZrZt4+mde2spW8O084P&#10;xurQpA915OMPdeDDCdo1boK2jZ0AIE7W4WkzdXDWLG2bPllbp00nsB3JDq+ZWNooSf4RiqIlcYue&#10;n9upq9jSn6JfeUAXN+7QhZUbdG7ZYkfYkztaR6+lXwOAC+UGAHquBwB37GdCvEnj6Iu3Y2jThmqn&#10;NYDXtzFKCDbB2mMz1ca0fGj2OgOC7S1UnjOpVRsdnQOoUqWcX7JEBz/9SmvZ1Jj/xnjNZD93at93&#10;NA8p0E7aVefwVLxC++kcYLbxo+ma3HOAxlPBrZg0S0s+nqUZOEnPfneiPv/oU82bvUizKJnfeftD&#10;Ii7fUEdK8cb0SauyO1wec1M7pYm5LE3FWvZl8OfVEmiUiTvlddwB8DOJTRdcZ3qSBzIU4fZ7PI6p&#10;b07QF+REz3t3quaNmqKXKiFnqczGRzW+SU1Orde55eQxwrxTAyCsiadWLXqC1R1AB9OjBLZbR++P&#10;QUj1V4o7JsPNStfQhEEjtA/m4s5VyY9GZvBlyl7K2Tj0f9EXrf93it3DvQrd870idq5WxLZvFLmd&#10;F/fujQrFocKHVaNdjOm/fvtt/kgfaMfUj/Tt++/qo74DKBFawNpYngb9h7XqrFH0S95GttIPJmbp&#10;Xk1YyO7P1eibBd8AKq4IRGMc+aYplAMxPv66uGMvS/Mf66OuvTW59wBNHjBYIzFxtKtbC0SZDbiy&#10;2SSuMc3oRvycRoBrC8b8LXEJblGxPuVyQ0riFhqN7fbE3gP1FiV499pNNGXEWF06eAYXm0TdR5H/&#10;ANB9zEDmCVPpvGNvp7MpkaqHcZinkjaXGxmnbKbHcV4BrBed0+7Va7SOJ/eu6bN19quFurJspS4u&#10;W6WTXy/XEbYAvGYvVupbM5XZaBCB5gw9bPoL8OVZ3OOPh/Yv2/R9Zmll1vQWVMTWhkVZFuz/2S6w&#10;McB4ACIGAIxGAxiO6Dn0rw0U9bem8vqfNXXh/y4nnz/XUNif6ygJYIz9a95mSOjfGinh1bbk8fbR&#10;SR5D8IYT/K4/sTKFRxyGBheWLtepESN1FjupaKa/KURUhpdsTt+RSXAJepRo99KQsKQBTInsIDuG&#10;F6TLJTBpTkBuY73KVANqSu7wcm2ZCrPuN3Wh/AH0pNcBPqbVKYWaYdLQFNBroRRjqK80oRRuqrRX&#10;AER2ljOw7kp/DWDFvSa9KAYQhRmelKD/WYqLAiYKSTDGBIYnqfgbptOXNAv/dNxy4kmyi2ZCG00W&#10;SOC6+bq19nO5rvoUyclnOv31l6TCzdPRVfN1dDVsd8XnOrX4U51b8ImOfT5dOz+dTHN/gma9+6E+&#10;eGOCRg4erxGDxunNgeP11tAJbCxM0PAREzR7xgLtY+8+yIUhH1sjCbiveB44rAOff6U1I9/WokG9&#10;tHb4QB0YN0onpnykE9Mm6yj9uqNTJuv4xI91HG/C49Om6tjsGTrMBs6Rzz/VpW+/lT+GppEu6Gtp&#10;H/lfdNW1Ywwttu5Gt7gZAf8mNlq+Y3LMoGPZ13JbsUAe/I436StfXQhZWPQlv+dK1v1YMRv8Fs/5&#10;+hAA3Fysv1erlvq0aMneL20iVBAtqZK60qPrV7mmhlStQqh9ax1CTuONa7Yvz1/vtQjD1+/U5XX7&#10;EY7vY8CyTccWkqW8ZLMurdiMJnMnILgetvi1lo8ap/fROw5u004zYX+LkAxNeGeKWjfsrFpsltSv&#10;1VT1aDFVp01VtXJdVSbLowIT3bLFKqtU0YrIWsqqEHOIIhCwcn8pgj6ZPiJ9yS6QpE48vq4MWPoA&#10;mH0at8aotbtGkRH88WAUC/wfvnp3shaNnq6XKiJrqcQXVi0CE7RSmG9aw8EInz3VTBAN+JksxsH8&#10;OPa+AwTtfgNB3m7LH2fO22N5omySx8FT8rcRPeP3sPPXFXXhGq4ZFxR44rD8929V4M51Ct26VCGb&#10;WHVCihC+HfU9yvqr9Fo2TqCnN36cTn35ma4snKczn32q76bRTH3rbY0A8HqyijekWRtAqI8+GTRU&#10;UxhEDEJn1JRmbOOq1Sk/mKCtQ2CLBCeOq2IM5YH78ZPaRRN46Zjx+mzgUK0YO15rJ07RzIHD9FYr&#10;TDCZYrak9G3IP7kRANgYAGzMH7Op+ZrRnG3KZMlOd0qDCX0GaebQERpJD6IHNHsi07ETW3bzhA7S&#10;Hfowd1iluw/De0CGrZ37nHuxCfQIY3UnKgZhdywSHxySfQNwQLkJWz6iAyuWa/tsGtOUv5e+Xkr/&#10;b5Uus4R/Yt7XOvDJl7pB5F/soIlKoxxMrQPI1WKqi1deFrKRNMvrsAAjtH9J9NmSAD8DQBM9O4Yg&#10;HCt9jQUmACJ2DAQjmPyGvlofEGQAgv1V+CtN5fm3urry16ry+VsthQKA0X+pp5i/NXB8TQaavDvl&#10;bc2OPh/9tcyN5/VD7D8Uguxo86nzWrdulY5/OlsHqrNRwhZIJPKZ4BJNFAcDzS5M37IQDK8QoMca&#10;XiYgmMlWRyqPI4V+XwwAGF+G3eSybRXNxNkeXyRyHT9OKMOPNIwY0ugDGgCmwQIzMHBIBQjTuE3m&#10;cZtzTRpDkTSAL7MwfxM2RbKKsfVShIkywJuM/VcCPy8RRhhnxg+wz1Q71hOtiLt07S6KHEaL4esv&#10;5LeWQQng57JyDmXuZ5RuX+jYki91FBA8svxLHVkylxf2Jzr+1VTtnjVBayd9oLnvjtVHb3ykMUMm&#10;acTACZS/7P0OGK+hgN/gIR9q2JBxmvD+DG34Zr3cTp7DOclFURcvsm2Cucjcudrx/ihtHD5IW0YO&#10;1YHx7+kEF/7T6CxPzpyhEzOm8/40HUW+cmgKZ/p0HZkzC/CdC7Nbjsv1HgWcPiXfY6d0Y9c+nVzP&#10;ytxyysi1a+SzeZP8t3xP2Dx9PsDPdcVncls2R25ff6ob82fo2ryZurRovpa+/4HaAziVS1RWHWQs&#10;Rgj6YSw6CICyDY+27PJ2ABQH8Pwf27K9vuiH5vf993R53ufyWbGUNs0q+eKY7bdpn7y+OyK3TScB&#10;3xNyI73txvp9XMRXafn7kzW5D34DTVuxG1ydPWFIBt+3cXUMFMxcoXZLwA9j03I1VREbrbJkN5cs&#10;UYEcj4pscpTF2Rlj01dL67W/FNOrfy6qV/7yuoq/zBIHBKwFn9cV4OtIS6wjVWIXHGo64EjTrExV&#10;NeT13JJeYWtaWf2ad9KEAW/r07cn6KXygFclytnKVj8zCa4KGFbjVEcK4zz2flWQtgoTXzuO8pfj&#10;mAhzv4FiRbZIqrxW2PEH+nL4KB1euFxuAIIvo/PAQ0cVQoZCCI4TQUexDzq4Wb67VisAkWnghs8U&#10;tH6WQjbMUdCm+fzhyF+dNwf1+wjtYfR/deFX9CoWY2q5VGfQP22ZMlVzsVl6t3UbNHst9WHnLpo/&#10;bJiWDn1LM7r1VM/aaJGYBHWo10LTxk3Uwa075HHmvG4eZreS/dINU6dq/fgPtILtjh1cVffQc1v0&#10;1rv6uGdf2GR39WrSDI+yyqpHg7cBf0gb6LSEcluIdstS7C1az4PfcWjz1nqnQ1cNbtxSPWo34OrS&#10;Wxu4ivuyPpfpxVpXIDvCIcE/H8KT7oQFKTeUBfyQAJb9/ZXh56NUjxtEBJyR5/6dOr2c8oFS4vSX&#10;83Rt6TdyW7VWLoTxXGJb4PTchXL/+HNF9ByjZCyv0up2VXJtJsHswOZY+csLOB0mY/q+ZAYeiQCO&#10;AaDt8FrJa8emv85j0peYws0VhrlBaKEGimYIEsLebwBsz+Xl2jr1P8rK9U9V5f+nmoAFIANLy7BS&#10;FdYW/0ozRbzcRFdfRc7S7yP9g8zfh2ZBz/qU/5aDOkj/51oVPo+s31Tsq+IwYDDNYc7rHTkAICBl&#10;MpY0XGfMjCEetpfAcCWsVGOAsh2Pvb18eDsEuU/0wDHypqeXXpxSHqBLMpfq15pSBjeD5eUxQXs/&#10;+dVmONe0UhIsMPFvlMqvMd02BggQJr2OVhDGlwjgxlBG24nmaxN4P57HYMCexAUkmsFSOAliofM+&#10;1a3VXzgA8MYKhgVLmZQu/FzHGRgchQkeXvKFDi2eq8PzZmvvpxO1cfI4LeRiOvWtDzR22BS9M2iy&#10;hvUD/Pq8r8F9x2goWc1vYt3+9qD39cHw8VrxKf1dxNM+x7CjYgXvJqX1GTY8Do17V7tHDdPu0W/p&#10;4AejHQzw1MypDvA7Pn2ajkydjiRmIuLo8fQHP9LB6TN07NM5aBuRnAFurttwuNn0nU4uWaz9yKeO&#10;MuRwWc0A7bsNCv7+O3lvWMVzCkXBsllyXTxdrgtnyH3BdHlRwp9nGjyV3I76ZaqrHOSnIW2grujx&#10;hrdtq95GDKzthLylCxXRCKQt07r00rI339QeWO/5ubN5fS6UNwM779XrdGv9DvmsO8gE/bRubD2J&#10;6Hq5PmZlrU+t5mparKJqMzCtVrgoQ9Wiqly6tCpQRpdhaFEGACtZHLAzB2dkeIVfJcv3laJ6+eXC&#10;+ttfX9df/sTtn4vo1T9x/qOIXvufRVToP15T6b8WVl2IXHsWMbrxGDtVqoqbd021ph3XDOJWB7le&#10;RdbeSvN9rI3XmrW9XqzGTRkySi+VZbWtYjEAkMFGZfp7BaUujhU4HqzzVAL87Ngk2I7jc/nmlQDB&#10;cmyOVH69EOhbUZ/2G6gd9CYuADhuTM28tqyVz7a18tu+Fm3VKnlvWaRb381VwNoZ8l89SQGrP1bg&#10;mkm6tWaGrvOE2z1zrFaOHECjd5wufjWHdaYv5c706iqrO4eRh6x5b5Q+HThA4zp10OjWLbVw0ABt&#10;HTVKa0cM1/sd2qq19e/4R/Zs3V6zP56IhdcibUdDt5mS4eAXn2oPebMb3n1bB9CAHWWtaCOL/Ave&#10;fFszBr+hd6DkNgWuwzJ3bU5D/qitba+xZFV1KAv4lS+vduUr0g+siUyGXiBq9u58fu9GDTWhXx/t&#10;I9Es8uQRZbqeIUDpknLJDnGeHO/LyvG5rGzvSzhKX1Ca21liIo9jT84eJsLaa6xbnSN/4uqihXJF&#10;c+a9juHHtwTI0Af0WLpWETMXK67be7i+YGVfA3ZXg15aVQYA5pZsmxO4vtjGhzHABIYeDhDkNhnW&#10;55z8Wg/QXvBxrMBZCRyK7i8IBmimByGUwb6UxJdeqaXTf64gj9dqKwRwjHitoQLpC4b9zzoK+hOM&#10;8M/1lUTpGct63Hl6fNf7f6D4zzfLc8Rcna/VS4EYL6QAwqkElUdUaKaAkpTNxt4ApTTK0WSmt+l4&#10;DyYjwo5nKyURAA8r10zhZZo69pKTEWb7FmsoD3Zlw1H1u2LYmkJJmwzYpQLc6YCwAV+avc/wJgnw&#10;TgTQUo3VAYIJL7dU0t+4/VtLJb7SWvGvcj/9y3i+rznbxPO7x/F97DaBv4H1H80pJ6RGewUhqvX/&#10;ara8V8yVJ+zv+nKGeQwNTi6gDOY5dIJq5OiSr3SY3t/+L2dq68yP9c34sfpkxAea8MYk+n5TNAz2&#10;17/3uxrU6x0N7/O2xtMPnDriQ00a9r6mwjCXfzRRJ+gf3tjI62MtCXiwsFOIyI9++Lb2jWXD6IMR&#10;OoL4+RTPz9MGgIDf0alTAJvJ2jLuQ20cNVrfs6Zp7x+BHZ5iO+QUZeypxV/p2BefaBfMcTf9wdPz&#10;6fVh5OCP4Drk+y3y+w7jg9U2+GANcdEM3Vw4Sx6LZsuLgciFeZ/po06dsacq51B7mFPLwGZNNKI1&#10;PXLWXFvDpNrDCDvS/xvDpHYlaoRNY8ehT5yoc3Om6yZ/H1ckW660QDxXfy+vb/fq6voDmjJsHG2p&#10;WqpMq6w8+7flXimmsq8UVqlXXlOJV19RMUhTkVeLqDDg9BogVwgwK/K3oo73X/1rIf3tL6/qL39+&#10;xXH+A7D783+8rlcAwCJ/Lq6ifyqu4rxfhe9p7K87oNe9qpXAVSnTa6oHOsP+lNHdmBc0R5TdkOl1&#10;B4aXfVFtdIEJThn4tl4qDXMrh3SlPMcBgHYAPSfbswdux0CwooElpwobH/ZHqszktxKNx4owwPLs&#10;ElcpDACWL6cZXbto/WgAZiYUft5UXVjMytPS6bqxdKZcl0/jfEQuwzj5Lh2F1dEY+XFuLRsjjyXj&#10;6X19oA0fDNHXb3XX5olvA3hkxXJ1PIMs5DJXtdMIQbd+OFaLR7yhTwZQ/hJibWB2nIbxvo/G6rMh&#10;/WFkeJQhgmxMA7d3+7b6+I1BWjnxAx1fDLNaCcOcNV3bx76n43zf4zDAbeM+1prR4zX/3ff0IYv3&#10;3WGBDWjy1oLxNbJRP3S8e7la6l6hnLpW5FSpwuCDgQv+ZX3Yf+zMsKR95QqAYU3Nf/sNuX+3Amul&#10;zcq5vEe3r+5V7tV93O5T1rW9yry+l3Agbq/twV1mB75429FDbmTvlKHRsvmUI1/KjSu4B5ozf8qY&#10;wPXfcaH4TkFoHWOmLFBMq2EYHVB6VmGYUYXVMGQiWZbrAQM0M4AM+n1mdmB9rQTkJkmwp4KDD2N+&#10;Bn428Y0GDEJxfwl+vYHCmP76Uep6FWuqo/9RUaf/Ukkuf6sh7z/VkN9/1FDoy/UwScXUgGFJOvKZ&#10;XIAjE6FyQtX2rMq1lBclqi8ylzAem8lxcgCjWNybXdnrvVYJdsmAIw4gSqH/lwDrss2TeErcGDY+&#10;fBFbB5VprBjW7aKLt1QGg5aYEs11vlQDeRblfqQusUx842CnyWbNBfg6AJAyOOnVJoAfJTb3JSOP&#10;SaG0TnoF8Psr4AYAJjElNgBMoDcYQ+lsTDcW5msAmMhjiDX9I79HBPrGgNqA4Mj3/n9s/XV41ue+&#10;7ov27DXHGPWWQikUWoq1RQulQktb3N3dXYJ7AgQNGhxCEqLEBQhxF+Lu7o61Y4wp65x1nX3vz5OO&#10;zjnm2uuP53qTEJI3yfu7f1+5RXnnLLHxslQK4Bd35bAiLhzVkzPHFHbmjEJszjIrO6PACydRcxzU&#10;nd07dXLtFu1fZoG9+26tWGCh+fM2agZ27PNJKts6f7XOse28A/nXlojG8xB8b23ZJP+je8kqOazI&#10;U3t5TW/m9btKj3bgrLN9ifx3rtajXVv1ZD9cWoAskE7FZ5eFHLdu1202rDdWQI1ZtU7OLEV8aYcD&#10;j+7HkWevPA7u0L3NK/mcFXQ2BxRz+bIyAL8CJ1eVunqicLmvLMwPkphdJp0F/M5Z0QYfU8rlUwDg&#10;Ce2agKSMymxot264u/TRsl9+QMXyPVXfUIwMhqDXhRmBi/M8Wkn7HQDy3v3yAwDDjuxHoXJUCWZc&#10;dZq5IhzIWFtnWWFM0Jd29WN4wj07d9HHFE/dkNl2eacTIAf4vd9JXd77QF3e/fD381ZndaWl/ehd&#10;Kjt0uu+9/UEHAL77zgd6793OehNwfOedjwDGbr8D4BuAKu9/A2iPpWWfRRs9a/AQqGm4TAN0S+kC&#10;18HDXM8CZB0jsg0zFmrDtPnaMm2h9sxerpNYk73W4/0uHQDYBwqLAUCj+ugL4PWB22fOH1VfhxqE&#10;X06/LpCeu7EEgffzBc4w/QDE/qYl5kkM5P//hNfXjnFjdH3ZArltW8LGaonCjq1U1LE1ij2+Tgmn&#10;VnGnWIw0aZGyLi5WwcWlKri0TJnnluAcvIq7yRrY74t0ZcUMOW5DCrQHETiA5wU9IdryoKKtmH3Q&#10;GrghEXLZsUX+SISijgOuZw4rxHInK/illOjQZCirv/0Eix3+eJsnTZLb4T1Kpk1I5QUQYrmPwfIu&#10;hVFtBbJ0cEJ2Y7dthy5t2cwda5Hmj0Hqw8ZrBH5mP/bqqynMBWd8CZgS8GKCs2cPGqj5w5hBfvs9&#10;W+RvGLj21wR+7rlf9NOxWRMUc/Ggar0vqT3olp6H3NbLsDuc23rOoznPwm+pLfwmIGmrpkcsgB6c&#10;Vfa9E5CdjyqJ9isLACyCmV+B+0gxes8igLAaKkwDGuDqkeR5YADaimLCbIBfQPj9DcLvcxNEDs+v&#10;EUpJsyE8QzsxFaBpgU3ba1pgM1Mzba8BwXK2uuaxlAqvCPODIuyv0t4eqkRa4oA/91MkoJcGIOa/&#10;zfKD6tCAZSOf30i7aeZ3bczSms1c7mOz1IDOwlytBnBJx/4+7mc2wX34Hv3GkgXyo7zZCIePWKrM&#10;L2b8Lr3DZKGILW8xyo1i2toSHGgqmBOWdmMZY+aTzO0KP5+phMnLMEKA4/cuQMfzriObpIHvVduJ&#10;r8FpAOga3jNtMPklb7GtfheApD1veJfzHpXd2/wfPqfGnE5UfQCgAUHDfyzjuZZB7i7H7KGMNr2c&#10;32fewDGqhmZSgOom8QI3XCqlUE6wzSE9YU4WdM6amyizQKgvftxMnZjbXcbQ4NDqbdq2fKfWLNqp&#10;FXO3a95M8mmnLtGK6ctkvWobHQ0LkzPnFXjyFNXZHtpXOLL7dyjqyC7FW+1W/NEtitm/XKG7FinQ&#10;Ypn8d6zRoz0bqfy26+GBnfLh9e7KMvDuxg26uXadbqzkLIcSw7bZBUWHNzph74Pb5YRzzkVGR1d2&#10;wBW0Oa9EDA5yMW8t9vVTKel1ha4utKY3lUgbn3CKYuQkhQmPYdZHKDL26/jMaZrwaQ9e6/21efQP&#10;dFhjNY/X9xhe/0bfa/z6RmBwOhjfgPkjvoHCQpcGFzHC8rjiT7AttzqmIExvn5yy0QNLW5xgRlLp&#10;dVUv3KV6vddF3TpR3VFwdX73A3V+r/Pv4Ec12JXP6Uqra46p/Drzsbf597fefh/A+x0AzXkbrHqf&#10;aq/LOx/ro7c/Uve3OrG07a6JzOqnY7Y6D7raym9HagOGE1vGMucD+PbNXM6Mf5WOQq85AuCZud8Z&#10;/l5XyCu+jafpfwPAPp27qR/gZ0DvDwD8AwQ7Wl44NuYMMN6APT/TICyxOjiBMK4HwrYewqPx+1o/&#10;6kddXjSHO9QiNkQLcQBZpvgzK5V0ZplSzi+k5J5D27tA5XbLVX1nmSpvL6bCWcQsYjkguJG5xzq5&#10;bFosty3L5bZ5le6vXSH/XduUAHA9ZeMWeWQ3v/R9fE3MCKiaMm1P83UtFWa1i6EsPJ8xo6jSoMUA&#10;gD8xCN08aYp8kPxk2t2mzYa9T1sdzdwikk2zx3ZmOOs3ynHXbjStO1ngrNTySRPZfiHtwb77J36e&#10;qYDfbO4s89AFzxmIBI64vwWoRJZ8h1zuux875iKTsfxeOnSAbBZPZtO2W7U+Z9T6GBB8cknPQ825&#10;rJdoX18GXdWLYDSwITg6B9moKfCsytxOKOUmg+iziN0B8/TzZ1WI/5wBwBLArxwLpkaoMDXQA2q/&#10;Q+M7kFaXPNxnn9P6mnBy2t4XbH6bTCQl9I5GgNBUgIb/ZygwBvgMAJoFiHn7jwrQgGGxsb16b7By&#10;3/sKAvQIhcMBDHrjSyXgEJOFSWrBW8NUxnKklCVIHfO3euMSDS+whSqtBjutBrJC2t5Fs/suiwuq&#10;vmBI2h6r1+vayKl6CLfOYdQ8nYAHt28BOuEJy5TAtrUMInVez+9VSiXYQGtq6C+1VJ4VgG8FbWo6&#10;bWvShO36/3rHKnPUKhYwbG07T6BlBWRZoFS9TwVJVWe+dz0A2Ajo1b/7LdWeAT+eI5vsRlP18Xk1&#10;VI9V71Hx0Rob9+sqU/lC+DaKF+N0U0alWdiD791/jEq+nqy6zTuVSWsbwXIjhPlYEOAXxKzs0Uk2&#10;rqes9PAcs7WLtL/nTmJLdVSnt1poD7ZVG5bvQJ9qAUdtm+bMWKcp2LCvJZvCdivdyzmUH2xZY6Gg&#10;BB0/qoB925n57VDM0R2A0A5l2WAse3GjMs6uU8ThNQrcvVZ+Fuvlu2sTyg/mfRZbKQY2yRFgc4QS&#10;42DaYKRzjqit3Cx2y//wQWgoB+V55IDuM0P2ucKy44G/ip9EqQ61SQPLx7rQaJVg4Z9uBw0F8I48&#10;cZCihM0yRYO7xQY5ozq5uXSJjsC3vbJyOeqTjbIYB2kYGthoE2jUqz/Xdn/s6/vBBPlQn/7pz8zZ&#10;Pu8A5bAj3CyOn+SaPKlHhywhQp/U9R1WLA+H6CPAzLS53angugJgH3IMAHbpAMDOvA/4UWiZY942&#10;ld8HfM47nLcBv3eoAN+nEvyA///++xyqwy5UgN3e/pB2+sMOBcos1FkLhg7XSjqyHbjMHJgyA8OJ&#10;xTq1ZL1s2PheXLeTv8NuXdy0E0L2Lt3eukd2G7fpzuoNeq0nqNxRAZrzj4rPzPZMFfhHJdjfbHuN&#10;FI5ZYYcapDuLEpYBA5CcdHADIUoP6N4PM9W+PKG+Wj7ia52dO11OW5fqCdVfiu1a5d5dpxKHVSp3&#10;Wqoq1wWqf7BILV4r1O61TO2eS9ToBhDar8Yoc7MyL2wF5NYqaNdqhezdoshDO5VwbJ/Sju1VKieW&#10;1jrOird5MWbZMny9fFpPaSfC+GM6bVmjw9NgeqPgGMkM73ucJpb9NFp2DGuTr1xRvmktL59Tus1p&#10;KlJrhsq7dZ8XlCsbNrs9e2ln1uBHxjJl+LcdK/9fPuvLDIS7C3K4RehX59P6mjvNfEjUi+ARzkM3&#10;PBEVySReJCu+HqTr62Yr+eYe1fsfU1sw7iKhZ/UCS/iX4ef0N8Dwb08u6rfgC/ot9LxePDmj5ofW&#10;KnY7qjjbvQy0dzDwtlAiA+nsCxdVzBav+Dazvxu3VH8cFci8dWr8Gp3vEGRezKvaaINfUgG+MmoP&#10;I3HjtCGDq6Piq6P1NXNAUwF2UF6oegzwmWOAr4P0TOtYyiKjqNMQZfOYTDVowC/o9S8U+8YApb4+&#10;kNnfUJUbCsw7+AJSNdZDg2l5n+0rvLs6AK+Fiqy1EzPHzpP0tNd0nflmsnYxU7VYtlNWv6zU+c1W&#10;WohhRL+lKxCub9G1EdNobbG5wmWmnv//nP/fDL2lGjPWauaRFVSIZd0nKhIDhOgfFikFXXNdJ0D8&#10;Pez8ActqWuFqZog1LFJqqAJrob/UAn61LGUaaInreKzh/TqeYy2nphP8Rlr3SmaEHS2/ofvgeGM0&#10;zyWQpMsIVCpC51zSl2qUNLgSCO1haG/9DmyWryVjleM75cmiw4tqzQeQ8T9JlCPUF+8zx3WXObcV&#10;s7gdzMPWsABZwqZ3AVvfWcz/pqH+2DB7mW7v3KfYK1CYkMyl3zgPo4GK8vBmwGcLN/sdFAI7VOW4&#10;XY2uFqq4t0MJpzfQ4ayRx1aWdLyWnVGDOG7ZKHvaZns4ivcxMLgPCNrTtThts6AzYktsdVyRNjbo&#10;lWk9ob5ko5ioxDmlKaVE7Tiyt+Mg3paQo9qwaOVBMUu6dUORVLNRp9liH9/Ndbpct5fMluOyxXKC&#10;evb44EHdXL1S68j2nQYvdjRjoJ9MMYHUbCRAOJhrvi/V2Vg6n8srFiuANvgJsQGhcFcfHrSW1/6T&#10;FBOWeIUOV2fA74OOqs8AXxdA7/dZn3k05w8ANI/m/c7M/Trxee8CeGbu986b76sTANjRIlNFfmAe&#10;sbLqTrs8gEJtCuaqi2l5N4wcpT1jJslq8hydwXj2CqTxG+sAu02HdHf7YdkzgnC02I+t2G49YJPu&#10;vo2Kef3632eAHYsQWuC+Zsvb4f3HfI+W11SCBgT/+Fg/QLBvx4E6w6M5nyOT+wKe4MCPv9Aw1uc/&#10;8ktaSLVkOWU81dhiZnpr8VbbpBrfjWoOWKP2x6s4S/T80RK9fLRSvz1art8eLtGvD8m28F2tFrcN&#10;qnPcolzb9Uo+uUmZvNhyz59SNmCXdHiXoti4Be3YoNC9VITWh5VKOZ/CvyWc2KdwrJTct2/QScB3&#10;6ddIdhBZDweUp0BkPr5ksYJPnFAGm6qC63CW8EBLOovFESD4kBeQP8cJms2FDZu0k23You9+7iit&#10;x1P2TzVzBcBvIVyoBahA5rL1nYfaZeHXP5AbO5LPG6xJ3B2XfTUQCdMcyLP71BhoBfidBvxO62UU&#10;J+KU/g4Y/msoQBh2Rn+LOKPfsIFqCTqqfNd9VAnb5L57nfx2bwaYD6O1PatcWuG8a1dUduGSGnYf&#10;U83EJWoB/F5gGNr6JeCDT94ziLwvmf014upsVB2mAmzmmPb3jxbYzAD/oL/8AX4GAE1rW0IFWAAA&#10;pr0/RFHvDFTAn/oq/O1BSubjmW8NVuEbg+EGQoPBMboF4GyjZX1ONdUCAbmeVriJqqwYq6qnQxfq&#10;7vfLtBbi69wDJzR/o5UWjceocrulPl+wVJ+yYJo4d5HODjfg9j3mqgb0oLPQmpo5Xm2Xb1SOEWsh&#10;bXYVZOhSKsKYrkOURatcA3AZF+hqqs4qgpwqcYOuYNtbZxYbVJFVhsDN16imPa/m56qkSv3Pw7+Z&#10;dt8co2YxlZ9xvS7sPlLFgF8+WudCIjtLqKaLhk1TPi4jYagvfA9ulffR7XI7sgMp17YOLz7Pg+hn&#10;Txxi+3tUPiwN7jIDO7Ye6svqzVoD6ddw/RbM2aLZ09do1gSWdEb9wLY2hq1xFq7WubcZb1zbr1Rm&#10;3bnXt6vUbrfqPXarzX+3XvjvVYP7XiVz8/ffu1bOG1fIfu0y3VqzXDfgB15HBneNeM6bGKOaJeDt&#10;DWu5mFlCwAmMPGUNxQWivC/hTLit1yIfayJprw2pYlsWPogZuCoBhC3JWaoMj1GhH3nGUGMy7G8z&#10;FrJhibJTjqvn696SuQrcwfffs0tW0ydrBXr36QDMGJYHI8ntGMlIyIQYDYaDNxDK2zh4gNazZug+&#10;C0hPFFv+hzDuQKfvu89a9nusNAlNfVdmfh/A0/ugY7FhqryPAEIDZgbwWH4AfH+AXwcAAn7v0+6a&#10;yu9dAPA9APCDtz5QV0CzBwDY1fw/ZoEfvf6ehjFym4/d/gYKrr047ZzEIuvKnJW6s3wzN41dct1h&#10;KQ/coT33cw6wuWcUEbCfCpyxl/+ePZDLN/0TALLY6Ec/bUDvD/eXPwCwAwz5t96Qn3tDlzHnM942&#10;py8UmX74bH0JOXEQFjPfE3s3A32gxajv+cPNV+iZdSr12KKWkE16GbpOf41co98iVuiv4Sv0t5C1&#10;+nvIav09mGDvJ4v190cknAWs0ku/dap2WaecK1uVA92gAPJmxhk2VXt36NHWDQrgPOauE2FF5WQN&#10;A51yPh4iavhhC4bFW3WeRcjKb77SD7Tpw1CwjGKTu37MmI4WIvGyjfJg8ufcvAIbHjdcwCUcIAw+&#10;fVYeR610A1eQw3MXa81PExim4mlGeT0ZrtI02t8FcA/n44QxGxL2bNxh5sE7nPkVbrdmBsiLY97n&#10;fXV81jhF2LAV9T9KBXiKc1LtoSfVhvHny5DjgJ41P7+1fo06oReRVoRB7Ve2Cz/XaVqcrSvlResT&#10;w3A99cxJpbNxTMeWvRzRezMJWDWj5mB6iqHAl1jZD/wJBxgAD7Lwc9rdDo0v/n5NvQwBemIH+NWS&#10;4Wu8/xpRRZgK8A/qi6n8DPiZU/zOYOUjeUvuNFhPXu8HADL/g/+Xjh44GwAs+MsAVdIWV9EiNwMu&#10;hndn1BcGuEyVVQEAJdHWXv5uppaNWaiJG/ZrOsFZk3ad1AC82BbuP6KB8xZoNOT41bMX6eYXPyuz&#10;+/cqwnGmlOdhKDW1PI8KFjHFXQFktsUJmC4EQDOKgawe9yOVJRviCgC+Bs5eJQBYzvevohKso3qs&#10;5vvXsJgxgN4BdOZn+wcAVryP2/U/ALAUEncphq9FZusNuOZxCj9l20wVmItLtlne5OOuU8jGNgty&#10;cfjZI9BeUFycQXZ2HPOAfVRcLNIeHIQ5cNaKLS5zLtq+Cygz9jNT2rhkGwsQuH+zt2je1NWaM2Gu&#10;tmD9dHPzBkXydXLvHFeF4wFs9w/R/exXk/ceIjr3MBbZr19DOI/3q9GDbeql3cylNyN/WwGrYRH0&#10;LuSdRAicWbBQpxYt0elFi3RuMUs9gNGF9jiQ5UcSY6ASD2diBaLVgqqoFUOEZ+Vt+Gk2qDUXAMTf&#10;7xl2+G04bzfizVmLGKEi6LHKcWMq9r6rzHun8Bq0YC6+RWGMYG6sWaoNP7AtHYCiog8mB1BihtPt&#10;ffUpcRlUgoO7f4kxci84dn20D+C5vnAlFekOue7BXWbXfjbDR+S+5xhChfEdwNUFB+Yub3+sD9/t&#10;BghCbWFx0YW3O84/QO8DKj9zTLX3HrO99wDAjo8Bfl3e7qxugKaZI35M2/shb3f989v6jkJs9bCh&#10;2j/6R51Ah3x17jLdX8b8czMjgQPHacdtoI9dVyiyumDcY0LpokKOnWFOCRAeOMQmfSMASF/diza4&#10;j6kCGVb2oSLsw2Nf5oF9TAVoOH5wbPpwPoGE+CnJSp9hk/8Z9JeegOKnrLD78AP2NwYKnT/TSDR5&#10;U6kCN383QrZLpzNgXakS181qfryZhcAavQpZpVdPVunXR5wAwO/xGsBvJa3hMsBwBRUSb4euVWvg&#10;RpXYbaRVtaD6s1YKlVoo2zA/UNsbnaQPJOmHu6EJHNytuGP7aYn3K+zwboTi23Rh2TytxK/vB7a4&#10;w/AjG0L83sSvBujUikWQirGuuoHVEfyotKtXlHiRtuQ87cMFnDUgld7ZuUMncOLYjKRuEXewmYi/&#10;DbfIxCPOxRdwNu3wzAEwzNEkzwEEp7NxHkugy7hPe2kGG/BtP3wv913LVOi0Q82Bx9T68JhaAo+q&#10;JeAQle8BvQg9rJeRR/Qq5oheRO1TQ8hOZbsx7Gb2ab9jFXeszdzRD0NTsFbi2dO0RKdUZHlCTUiJ&#10;aoezXR0M7w/6Swst8LN+LB8AuufM/IzdlSEptwF+jaguTBtc1ZMAJCqcanh2dcjO/gBAAxZm62sA&#10;sBAATH9/gGK6DJb3v3yqx3/qr2hALwMCdO7rQ1T6lyGqJiGu0ljjAyZm1tYG8Bk9bgOtpZnFxWMw&#10;cHT2Gq1AgjiBO+xgiz0avslCQxGcj2Ye2HP6FC0g8nDPlKXyB6zLmcWVQaEp5bGUeWINX6caM9an&#10;H3+lAMxQI9C+3rTeJsvNc+SNGUDM9xNpVQFAtL5VnBq2vY204FXMNEvRMZdTNZaZnwnjhjIq1VJm&#10;l5W0uuW8X0XFV8ZjSWd+1o8APk4OAJz5EbknPUYq71PMXskbLvx8nPIIlCqcv1ZF1seVxCIkHPpL&#10;0BUrLL6O4cJ8UPeZyd1nORFgiMMs08IgqjtinnACob/Fsu1aTQbFklkA4JS1mjd2kTZOAaio1qKZ&#10;J5bePa4Gz8NqDzzEHPig/hp6hI7ASn8PO8rjca6HM6p3Q51xfj8X7la5bFvHjGoVs/SlOk0+yTEY&#10;D5ZzZshq3gwYEgvlvGOjwlleJLGUybO3Ve1jmAXpKWjRa/SislUvUD+1ojVuIZekjTS4dpNVklWg&#10;1hQydxLi1BQTQr7NQzWGeSJJtVc8BG+/Q4yDtkHZmTBGS4cP5HXfhxn4Z8z9+sKL/QwA7KMhhIsP&#10;JoR8KHy9Cf36aBtLh1PTZjM3XK3b0GLuw7F1YQTywAJZG8uH3u/3UHdIyl2Z3XUCuDpTwZkK8EPe&#10;N6ejFTYg+ZY5vA3XrxOP73d8rnn/A3V7s3MH1+8zliY9zCKF//fxX97XKLrPrSO+05nxE3Vjxny5&#10;o8by2bZfQcwg422Y9Z+3YyPtCI+WbJlzjAcwYog8bgPz41gHn/LOiuXMAN9+T5+820mfdWIb/J+H&#10;bwawmdObUrc3DtCfsc7u0ekzPpe3YWH34gn2YIjZk//bmx+qP/b5Q3BbHYWiZCZavB0wyO1WzFXU&#10;UayIbm3gj79ZLb7L1eq1WC3ui9TmynFZpOcPkDr5LNVfH1IVAoR/D1ulf43eoBfh21XpspHZ3jo9&#10;PbpPiQd5IbKpdYXr50g7a447Cwu/7bwQWIpE8Tkhh2Hlw586s3i2lnyLwQEt8CD+UF/2+ES/DBug&#10;Ixhx+lqfUKKtrVIhVifRZsbClYqj0opGExkIR/AedJrT6I+3jZ+sJcwBZ3+JGwz8p1nw/uYgC5qB&#10;YeNUmOvTUYjMYMM8mY+P5QUyHgCcCUdwDa3y9ZWzIDAjqfKwUp3XMfImLNXsfUStfiS5Pdyr50/2&#10;6tfwfWyGd6o5eA/cyJ0KBAAdd61lgLxLMReOK+XKWegw5wFAWifcYarJlKgfysKDDfBzNMDtbFaN&#10;990rtr4vqPxajMkpgNAG/87kfTShd60iAKkSdYUBwmpaSAOAZg72RwVYwmwv9y1mfZ0HKajT53L7&#10;lx569C/9FPsvA5T+xlfK/8tXKv3TUFW+OVzV75ATTPVnlgytAGADs7Za2s5GnFhiCSM6zZJj9Uns&#10;k+Brfsc8dTBZIbOQ6M2cslBfTxxPJsZSncHANZ5IywqeQxGu01W0wLVsaMv5uildhsidEYPf1lW4&#10;pZyW9e2DWrV9ZgcLIO57rKowak1ErZJJRVuDEUKr2fIyOyxhpllsgNQAIEuccgCw4j1OBxgChIbo&#10;zXzR8BkLaLPzTOAT2+bM7miekd8VMkfN6Pejknp9p6f9Ryl75jKVsEhIhgsYc5658qXDjCesFALh&#10;2I9ZtCezwYcnmEPbnmfUcVfBtrd0g2rj0BoLrYfwvATy89wp65BeLdE65lGX1ixR7FkL1ThZkp0M&#10;0D05oV9D6QLCbfTXiKt6FW7La+EmxYGjar3uckO2UsDhbXJFWeKwYbNurljPDX2ZTi6dJ+sFs2S9&#10;eA4BVLzurQ5COr6mEvubqnxwR7VB7sQSxELAL9Sr0hq9LKvXCzwynxWQUoer8gtzsjAZJnSsPSmB&#10;5L1ovUgMxbA2SHVPfJWMyYP9diIgpk7T+m++1aKhgzSJ6u8XZtvfcz0PobMb8skADe79tQb3+0Yj&#10;MA+ZNewrbfvxRx0CgE4vXIB9/0rdYkvtANXnAe5IN3F/GYd2vgfg9Qk84Q9phz+ksOqY/XWA4O/H&#10;tLSdob+YyrDj0C53+sc88MM3O+ljTi9Asvd776tnp876yLTDf34XknNPWSCNvTZtjtwJmAqCMxp0&#10;8JjC2binY0+XdeuB0m54KOHKfQDeTkn4GoYfPSO/nQfktnGz3CmkXvv4rXfV85339SnoaoDw92Pe&#10;BnU5n9K396JsNWLjTwgU+YQNzGc82d6Uqr35f304/SlNB9PnfwMncCyuMUthjZ8YNUYB61cq9fB6&#10;lVxgrndrvZrusPy4OUs1V6er7tp0Nd6YqZY7s9R+f55eeizWr37L9K/Bq/Vv0Zv1KnanGvx3Mqdb&#10;pxAugrBde+UDT89p8RLdpw1woUrzIrDan4H1k4MMYfcBIrTFDhvX6ujMyfCBBmo4S5shSNh+xs1i&#10;9dz5unHUEuE4A+ALl7l7YgXEizoM2VYs7WbshXNYBB3XfUwnzwGyFhOmcBekDQDgZkCsng0HymyA&#10;p/Xrz7yvb8fWdypOGZOgB5i3pwGCcyGBb8DS6NoqlBAQuss9SRnzuKRaj/O0Pac7WpxWz9165rVD&#10;r/jZXnCaAMVs+10KPovo3dJC4TaHYesz80Rsn331srIAlGI8AKvIPm0dNlF/Ny4wxgTBOMFgEGBC&#10;gtpMUto/TA6aDe0FAGyhFa7tRcVEhVMFeFTRKpr8X9MmmuqvhK1uMRSX3HcG6WnngfL8cw85/8vH&#10;eggFJurPA5UMAGb/mQXJn74iIxilCMuPune+VcPb6G4BwGoAsJptag3fP4Ut9H0C2s/sPaXlqFZm&#10;nr+siQs3aMbIGVqMXnryj9/LCt12MNvfInh+5d1RnHT9ig3tN2yQR3W0xA8Q3PvuXY/79XG5YUO1&#10;euN8bV8+Rw/g2DnhfZg+30I5W5Ch/bBYCYBoHdvgZirBairCMtrmCmPlxZa68oNvOmI+DbG77H0A&#10;0eiXAcNCk3gHQBbx78X4HhrwS4fEHQ3w5Y2er7KZqxQ1dDTfZ4VKjlkpA6bA07MHuTkeUMKZI0pg&#10;extNKxzF0iDuDB+zOa7M61eUZm8vP5uLstm2DwunLVqJ8mPBlNVaxBZ408zZurxpAQuurar3Pqy/&#10;PrbRvxLz+ddIO72M9dDzuEC1xj1Sa0Ko2uKjVBsSpAS7a/JhzugG8dkJiss9lizX163VRVreC8uX&#10;6QLLiZsW2/X4/HkVPvAi4N1TtVjJVQY6qiHKB4ALB+hS9TK/QL/ml+g3tOa/EYn5Gxr1X3NphTEP&#10;fk5+8cvkNP36NFkvEqLUEPoYy6+bgDULwB9+YqkwrOOmPxpN/KheXEc9B2jQxwP0RS80uf1GaSBj&#10;jG+Qqy1g8XBg6lQdnTZDx+fM01muTRuuy6sryDFB5+ty4BgE8Q0aCnfwY1ra7mCEOR3AZ0CQ05WF&#10;hllqvGcWHxRU74IlncCgD954E6rLOx0FVi/wqL9RmnXuxLgNMAWXPv6XN/Q1CxYLAPje4qUKQEsc&#10;yaIj0uq0Ys5eoruzg/GBWzYAmGTrRC70Xf52FxSA4YIHCrFHLLDC8EN8rfub78iAoDk9qAYNGBoA&#10;/JQnYs4nlJufgMqfwLv5FMFxL9C6L0/2C36gwXzuCIBzVKcPNP6DzpoJR3Ap1BELqqObBEpHr1ii&#10;AtjtVQepXo4tU+3xGao9gefbycmqP0tg98UZar82W89vz9Uz+/l64b5YvzED/Gvoer2K2gaNZI9S&#10;bbfIa/sKedHyem/aKE9eDF6ExPjDvn/MRiyQii1gD9s61vZO69fo4qJ52vzTSBQp2FpB1xkzfJQ2&#10;4jt2BRuiRy7eZDk85K5+A/7Sfnnv3sNGjhc5bWY8apEnkEFd9u3GxWKJtvwyVkuoSOaiK57DIHg2&#10;ZwZr/8m9emsSrcAU5orTYZdPR3w9g7fnAoRLcIveO/oXufM1MpwdaEt84Pm50/46qtnrBhbsx/XM&#10;ZS827Fv0itPmuFW1jrvRnWJ1TqURZ1w6bp9Wtt05xPiELrEAKUFkXr33kKrJkm3DIuo3eHHtkHYb&#10;MRRtR73QAm/OAGCbocD8w+evkSWCOfUM+ato86q7sQ01LSMVkwFA0wIXU/0V0drmQIGJofpz/lM3&#10;3f/Tx/L7c184gIOV8Powpf8FgPzzMBW/ZWgwxGO+TQX4NgsJQz8xywiAp5584SrOUzbRgZM36OKq&#10;/dpPJOGuzfu1fvRs7fh2jC4PH6PwL1g0sHyowGy1APAr6AEwmXaU1tTzyxFyXM8SZedKOTPHtVow&#10;X1YzoEU5eFAFOzKrOaznJIT9jXzaVzHFipq6TdlUuI0Ab6WJ+OTnr6H6rYbXZyo/sxQphxhdarTN&#10;HZvubwE+DqYPpaYlRm2SguokGs5i+uSlKlqzW1mYGGSvomo/elQpkI8zcHZJOblPyad3Q73aoyTL&#10;PUqAs5dkvQsC8V4UFAeVddla2XdscYu5pPuYlFqu2a51c9dr8dRVWgIJevsCQ8BfCbjsJfv6tF7B&#10;Af0bhPiXCWEAVQpb2izVmhhKvC+bWVzUYhuX4uWLzO6S3GnTXNlWOrH5NdZY19avRb65TlfWb9Lt&#10;fQcVAjm+DMPQ1lhoLhFYyAWTqROCFh1VUVPkIzXHhelZSoL+mpOrfy2o0H+U1OtvhbV6mV2qFxgw&#10;tCekQ8ZPU2sMpqMPA5Cu2mgvdv1zYTdMprP5BfL/z5h//IgD0nCI7AP7fI/j8jj1xXLtCzwov2YJ&#10;N3fkGHT4i3Ry4WKdRI9vzdvH5i/kbYQMLL2urt2ga9DMtqEMG872uAc40h2w+8ioPczygw6zm5kD&#10;8vH3wJp3wZJOb78LwfkNffbmn+D4fUDmMFQ0CpDvGat91aOrvuqJSOMDsOnPr+sb4jx2jftFzmuo&#10;/rbuVOw+dgJsomPRzidhu5VyCWOGyy6Kv2CvyDPXFHr4jLy5URkA9Ofav710sV7r+pc3Zc6H5vH1&#10;t1gvv6NubwCKAFwHarNu7vYGHJ4/UxnSd3/KVqYfT3Qos8MfKGtnE5W5ukc3bfu0uw581lOWqCQu&#10;MhfzYRaWOG2CcmaPV+kSVAmbpqt+91Q1H5yupqNT1XQMxcApHE1siHO0Jc/25lwAgXxbQLCdlrg9&#10;cLWa/Xco5dZWSMoLdGP9sg71ho8F5Gc0wv57zMKDWQMzC5eNa2QPd+kGMYonCOhZx/c2S4uxUFZW&#10;I6e6fOqGgjwilRKVqezQp0QB3peLxT65QiMIQVqXcOY0rQcDUlQYLmzAjs2drZUkeC0mpGUhVd+8&#10;L2CZU91NwfhxEjrjKdBjpgF80/vACaQVWIhWeDFV70o+33IKgeCnTikvIIgXF7K36BBe+H5svZ31&#10;3PM84MfAm5HA82trVH+ZBdGV7Sq8foQhuY1ymOVkYwqRbX9ahbehwVABVly+qGoG7VU/4l2Hs8pf&#10;Gdg/h7LRMhD9L2DYCgAaP70WKrGOrA8TeERV1EhyWi1W9gYATa5vDZvbclxTDPhVUin9XgGy6AAA&#10;g9/6TK5v9pTj6z3l8xe2wAYA3xyh9DeRxgGC+W+QGQwIms1rDTIzQzI2HLxqQLDRUGGMrpg2O4Pn&#10;FsSMz/3z6fKFvxcwdpVcaNmj0PcWwu+rxBihuAeKE9QduSwfEj/7Sd6YzLptXKoL/I2d582V/eCf&#10;5Ubg+zNnTDPcwxR7jwDvUHKZia8sqPv/kaEi1Zz2UCw/bwULoOIOMjM6YtPa83NVUOnVsA2uMh6G&#10;VKnl0F8q2FybeWM+laYB3dJPRimOizoTR/Bfz99SyfHzKrp4WeXMgeNhF6TA+UuB7hK+b72iDq5V&#10;5IG1ijqwSdEHISwf3gjpF7di601KPG2BowpAef2cQhhXXN55UFsXbiTVbRUmvcu1a8lq3TmwS6mO&#10;F1h22astMUAvMhLJky4ka7pWDbnkwDCbq8nBxDS3lTCwWhURJxuJGakvzufGFcgZAvQ9ln43uOlf&#10;XbVBVzeylWaOlUBucO3TQrVmkEKH2XBDXDwzPeZ6+Gw2BvuqMeSBmsL9qTCj9DItU/9aSHQrsQsv&#10;cqDEpGapCQv9egxKStHIJ6AWuQpQLcfHcQKu6KNxXpkwnBQ7QoXmTFmhieOXawTxqwOGL1Rvtv39&#10;hszTCIwj5qGysFy6XOdIrrNZtprR03JcnxfryLx5sqSVPoJD+MEZU7Wb7msxRsbfEp/Zmy6xK4uN&#10;DroLoNeFwqoTc7932Px2ea8TMbydNRrJ6bKvB2srstYt4yZo9cjRkLPx/fwE1ccnH2sogoy+gOT3&#10;YI7FBF4vGDKEkuQYB90q4dgprmcAkHY3+bw9mmcnJfAYS9h6JEasgeT/uDKjvL1suc5MmQwR+vW3&#10;9TGA1/1NHjm93qEKBAQ/gYT4CW1uTzYwn1D5fQLxsA9P8kvK1BEoQCZQCa2AAHyEVbntiEG6//0A&#10;uf0wUA9+/kaPQOXEyeOUMW2csqeMUt5UKo55XIwbJqhlz0w175+ipiOQda0Y5p/An+0M1eCFaWq6&#10;NkNNdnPV6jxPbW5LVMcMMMl2s65vXiDL+TMYtC6VHT+s/dZNcuDRYd1K2SE9uw1/6Sbl9/XFy3SG&#10;i2gfQ/etU6Z1pE+d3Mns5v4jpUYQ1J5WQdReEXfZMJYOtsxz8FKDPJrMsiH1Eo6/mDk6QAM4NH2a&#10;lkCdWUD7O99ofmkHpkMAnWwqP+aKM5iJzEATOY0zGxBcAAAuInVq5cChssS/7gEbpswHvmrB6eNF&#10;VLBe4XT93NdB7c7wAq9a6PnJ5Wo5sljlqGTKTpBZceOkqp2vsyy6yfLkAqYQ51REBVh0HQDEBbpq&#10;3XbVfIfNPc7KrwCZF+h+W3CA6dD+svB4zvKjiUqottuPgKDh/QGEVIDG6qqSrWfHhhQwKGM21tH+&#10;vkNryDKj4J1hSninH9K37nJ/s4ccXu+BE3QfhaL7TWDml/b2N8p+HQAE/PL4P2UASTXLj9p3qCpR&#10;W5TBwavi61V2givYnRnbh18ry6hBcF0JBPB8fpir7N2nlbVij6Jwrkn/mDYUXXDlh7SkqC88+n+n&#10;W0sW6LbVJl1bPV3uVB8PPxyuxEmbVWUXpgzHUCV6xZCxkUfW8CuVl/07s6y/KX4dFu7wBYu7f9cR&#10;5l6CuUERz6+YY36+UgP0tOlV7wD2kLVLqFBLeT4FHaRnNr8AZwyWSxWQdvO5YLLPnoeWcllld67y&#10;fa8r29ZGKSyh4qgAoyw3Q1jeoLgjGN5CXI4+iu+j1TrYB5tQU8DZpB1OhKmQcP2i3NgKH1plARVo&#10;ozbgA2hFFexx4aryAwLVlhSj1rxU8q4xQs1tVF3BM4xw21WZb0LL23Eqf8m/t6kuo1rZwU8Vbod7&#10;s/U5OaOAuodC6RZztbvw2u7DsXuIFXxWZBrJiY1q4es05ZAJTOpbe1qOXiWn6nlMmFrDPVUXTM4O&#10;+SyNuKy/SM0kwzoP8w1jSxePXj1CBV4PMXu1lwdV02HAeuGoiZoDqC3CNmrLWir5vee0c995Ld98&#10;QmNmb9OQn9apz9cr1XfoYg0ngnX2L/gXop0+t8a06Ot1Bhs0y8UrdHD2Au3FKGQXLjKbRv6g5QgG&#10;FmGoOvs7tMa9vqLq68mCA2oMC42PePyYJeonCCyMumzeiG91FVqNC4XONYqa/aTjLYWNYWhm33Tr&#10;qhGc4XSaw7p0Aah7a9uYH/EBWKNwTIQTDlgBgGZxiEP32auMMG4BgvdQvtixFMFU5CSmEyxIfLHs&#10;v4uByl1TAQ4G4IYwnDQZv18zyB+J8uE7HkcAcCNgWY+gdP0GW5oRaO1G9P5Uo3FvmPPlF9r07Qid&#10;+2mcXCdPUPj0n5Q2iyHy/G+VsGCUUudPVPaS6SpcOVPFq2YobylAuIgX4lqs0XfNVOM+KsDDDOqP&#10;olCwxLzyGAE9p9he2sBnswUMb80kqnCxau+xBLmwo6P628adYBs+fweJFLRZu6mjHbjJD3Bt8Vxd&#10;XUQe8UJoA0vXynbFCp2HnHluxUp0uQi2j11VnG+s8hMLiNYjJDurFofqEmXi3Rd93VYRcAlToNhk&#10;cvePgU/lzPD5CMaUSzFSnE11NwMrrGmA2wR+D5M/BfiYKc7jdzGbknwq1JdJ2HBPZcYxm6pwGXKc&#10;7RhH2mKsEIUxZJXPAxY/rlQzt9V2/ayaTu9Q657lal/F72DBVNLdSEBbu1rtEJ/bHGxVYzwR719R&#10;ucMVFaInzuOCrDx3XpV4mNV/PQW7K5PtYfI80P2i920zsZa9qKTJzK1nzlfPBf47AP4ufzOmB7/P&#10;/cxMDKIxpgf5bHOL34QuwknF6SW59xBFsk3zeeMjOb4BAL7ZT6FvDVEcLXIyM8J0DBCMRjgXLmAR&#10;AFr0BksRTFLL8Q4sAkANRzC/8zDFdR2mKFrcCKrSICI642dZQHKPVfnjJOagxBzYuCpq1GKFdqP9&#10;/XCQCnp/I0cMbB+xeHLbiRLhp2/kTfSAKxSf28wTg63vo1K4p0hnsmpz61WSWavkIILHYyv1dDOK&#10;Ctr5Qqg0BSw6SqlMy2nPywHmYlQg2bS/xShE6t6k8uNmkMaNoRSQLDfh7/zuUr+apchJSxWDyWgc&#10;mtksQoFKmLkW37qkGvhxlRgH5KOYeHqFgCfkYkknaYMttygWon3YQZRK+1aj2NiIlG0HKohdioCD&#10;+vTqScLTz+nctoPaiSzO0uKoHC7bYZIbqjKydFtwKG8kP7q+mIze/Oeq4JQSZl5eAOgVkN9b/Kta&#10;yFKuI4+3CN5eyuMEBd10RMJ5XHc2W+juJgi8aMEf2dLSPYpVESOBJoKPWorI/c0n2zqvWc0A4q8F&#10;1fo1M1fPkxOp8ghrDyMVL8hf9WFhaoqPUU1UmEoA5EzS5MIJSPLEpPTm7iM6tRUpHNSVkycu6cJl&#10;R924E6hb90Nkc+ehLM46aMam4xoxZbv6fbdWfb8yGRzzNWX0IlksXqVTbIDPMY83KqrDC3BlQga4&#10;fexMwG+C1uG6sgrrq3VjJ2rRz3P1BaOPDz/8Su990E+dEF70gmVinKgGm0Ul8/WV330vOwA/ABuw&#10;+4y8Do6foFmoukZ+/DFOMuQNcb7/6GP9wrW3EGA9OGWK7vO9Q3fsZ1F6gpsUgVEnWCCeusAC9SJb&#10;9WtgyHUloE+OPgMAHj4BmwTLOZy0fViqvjaVpYUZ8s8Z9jUZGaPgcrEC/wUHVcJNljAHMyHGC0eN&#10;0zz6/YX8+2rE0Tvg3RyeNEp3ZjLYhuqSsWySypaNUf7Kn5S9crRyVoxXzlrMMjfPVMm2OZzZKtw8&#10;Q8VbCeLeO0sNB2eo8QCAtx8nkIOcIygJjo9X3WmG2zYTVX8J9r/tXBVdWaVgq7U4tczHA3C0lqLv&#10;28OA9RrzEXvu3jf4BV1aukjXmNndwSfQjlyFOxshiW5chRkD0h7mAt4X7JTyJJnkuDIS5knNYg7S&#10;CC+qLjpRRXCncmhfMs9DkDbmkGyEPdBdnsZpZg1O09Oo+ibxix4PjWYcv/hpWPYshge1pmd/rWW7&#10;vLZHH61AA70Q8vg8zkLa45XoJo9TQfof2YtE76xKbCAwc5HUQueoWjhD1RPgr/FHrsbePx8aTTGB&#10;2ZUItJsQtb9ELdDqROi58zUVuVAR3ruu2tP4JCKsbxwK/QXb+1cEHz0z1lfMv0zGR1NPZGLd8dND&#10;0N8AtcS8XYvNkwE/s/E1xOcON2doIRVQTXIBwLw3ADM2u3G4PreQ+5D75XAF/OUjwO9T+bzZXyFU&#10;gNHMBw0AZrAMyXnzK8xRh6jQ5Abz/2uosDp0tYZ/Bwk6FlPRp9OoZA+gd779WK8CUvVbYh3tXJHS&#10;QozfIby0lCaoHulK2ndGT8bOUUDf7/Tg85EKnjRfj38YL4/Phyli3npVufF3iShTfmi6Uh5EK8E/&#10;XqUplcp+nKknLmFYrOEmfuCuksgCNjPIcoCwAk5iJeBXiWa4DNlbFoCf1yF7g+iMIiaVWWghrXAZ&#10;QJjXb4KSf1yoJzNX6CGk4niWYBnQrIpvXoCqcrUDAOvcHqjE6T5uPFdxI2LhwdwvHvVG9OHtHQAY&#10;SkscemAdUZWbFXxwM9ryLdiXHWK0YqNbh6x06dA5Pbj7QIlY0ReThNgAFaW1qEGN5FzXA3rVVHwV&#10;+c86ALCsEAAsIsKylDDzsl9VXdCinJRSsqATFGLvjuOMDXy/w3I1BOMz5JEQoJ4am66S/Bpye58T&#10;HduGC3QTruJky/C1XpRw2Pw+z8ap21Be4iJYrgQgg3ODK4g/piuuQ1j7B5xBl8yyx+n4ObnB2/S2&#10;eyCfB0Hyf0R05uNkeXGzcX2Upju+SbK2f6w1Vrc1fomlBvy0RX2/Xq0hXy/RhDHEXM5biWP7Klkv&#10;XalDS5fpIIHv+9mkb5k8nxS8adrwy2RtmTJTFswEx7HN79p9uD6g+n/3o6FUgPCJsav6HCXZQNIk&#10;f6D4moXs9CQt9BOKgiBCwS4sX6FFYNMvFGWjkN6a8wOz/dEUZ0vhih6cMUMOVKAhjLQSoWHFQRmL&#10;RZecCAgm8LtLPHtZiTZXAb9LLDwJkiJWNoKwpidU0gE8vraF9fZ2qB77Ro+ldJ0tS0pDK34QK3r7&#10;I3CQ9s/BOQFC564Z5HnOmK0jtJYnZkzU2VkQi2ePU9iSycpZOllVS7E0WjlOxavhUq0cr6w1Y5Sz&#10;fqJyN05R/taZKto5T6X75qnm8EIAj3yHQ8wE901QzV4G2AfgrR2liqEdbjg9SQ1np5J/MUvJR+fL&#10;Zet8WS6ar40zYNZDCbhEopavo5cC77qQnHYMUfN62oO1ussg1AF2vD1OuvZb0A9vWiXHnbsVfIM/&#10;OrkClbllai4ogRhaACOeATTW+3Uu6GuvEYJjY4Xa5AQtj5W8d27XBdrorVABZvf6FNDrpuloHxey&#10;vt9EpXTk04G6QOr97f7fyH7A97o9gBBn9MaHAMXNgOF6KkGrsWPltGmZQnau19O1S1S8gFSzSRNU&#10;i3Sutv/X8PS+AriglvQYyuyMWRxzsbyvMP9kJtWIrrKFdqru3jUq4et6DnGzciwjAbzqXmEb9YIL&#10;2FSA7cbFuAMATbwltld47tVA7jUAWE/QUEfUZce8j7kXbWHHVpRqLYeTjb43++3BSvpogH6duVBZ&#10;nw5i7tdTfq/3kv/r/RX85wGKAgCTAL5MA4B8fiZzwUKqSLNEMeBn3FTM0iED44K0qQf10j1Vr6IJ&#10;o3paTytWC9m2SAV+yWqJr1TLU3IqAMS/x9Xrf2U16bcnRJ9eclToSgs59ByhkI++lteHQ5Sw7rj+&#10;7yappPTfyIEtZSZWo6zwLHnZemGh7qvSh0/VREucMmun0nGVqcPo1BCiO6RxzCbNqUT/m0+rngsw&#10;lnEjiITvF9HnJ9Qe41WB7VXukGl0K+vlRa7EI5xcnnLTy7mEHvvuFVWRCdzwwFW15AWXuz/AoOKm&#10;Qqnu4qxZfhyzYBPMnOm4BTPA7Yo9tk2xSOTiAMfoE1sVd343xqQn5XMJy3wXlBakqlVid19DrGMD&#10;MQn12N/XFzaRt9ummkJTAbapjCDzcrJ3a0qeAY4vqATblZVUobBHT+Vp5y0vcjP8T/F650L13of7&#10;DHGQvrgthxLqlUH+cE1BEy1wE5WfmSU2kaHb8vv7zBRbaKWfJWernfa39rG3sp1uIwLAzQazDS90&#10;8G7Mu/2QhT529VYkFWVMVIaiEgoV/rRMjxPK5J9QLu+4MjmG5euiT5J2XvbSzI0X9NXEPer73UZ9&#10;OWKlfhqDOfHctTqA482x+St1kBngIcDwwPw12j57hXbMWKrdcwBEcoC30xp/NWiU3kfZ8x5Jhe9y&#10;U+r0wReIKfqgKCN/CCv7ERiYjEdKuxfzkkAsvkLwAb3I9b0Y27mxyFp/JOvjJz7HHFMB/sD7cwcO&#10;wB1nBUyR/Yo/iHsPFKZ4TE7iGUfEE9dq2uEogPARlfRjKr/QPZbMdc8AhDh7H7bRazYYFF78/Ctd&#10;Hz9FN5ih3YZ7dJflwB3Kw6tsnM7Rzp3hh7JZRp9PlWWLyPgyvncXZ2B5BWHSn1lfOi4SVbjDli4E&#10;6BZPV/EiWPWLJ6hg+STlLJ+g3DWTVLCZlpj2t/oQVBhLQNBqvmoPz1TVPu7ke8ep+iAAaIWQ/wSi&#10;futpKrecqaSD85HYrNZ1ZCs2h07qis1tebkGKY7qIC4gRu7nb0IJ2KN72+BMAXxOcMicdqxDK4mU&#10;CEddT34h8Y5uKot/qoYcTErTnupFXLieBXur3eWami8dUR2D7XLkdXkw6uMInvbla13DEuvQ999p&#10;BQC4HJuvbXAhrclJcfx0mB4S8BMDfSKNjWwW9IyMwWMVR8ye/8AfdfPzEbJie3aI+eGpCT/JbspY&#10;BU0Yrdxf2JjCKawCOKu489V1wU8P5UMt29D6j4ZBMB4GhQNJGpSMrOF40s1ZosrN29UCl+r5ml2q&#10;h07SCvWglaSzdqRvz5j9tXdUgCbjFw4gS5BGlgqmAuwIOO+gvPyXOqJjLsbSo5QWNgtbqwwcnxOY&#10;9RVgF/QM2V8amalP3yYInfbXaIGD/wQAogFOhAid+udBSjfnLwOVg1tMHh8vpT029JI8qsJELOab&#10;rDy5oZQQaFWhIp9Mgq74fbtFqeT+Q+zXXVkwuXEnfsBiwZvNHC3ZvRD9uz+k3YB4NV92VejIuXLq&#10;MoiZ4Xw9f0zF9LRRpfx78IUHCqX6CLjup0KXONVd9eBGSggRxgVltLR1LHZMlVePIqQJ89MGY32F&#10;PM6oRQwolsB9DO77o24Th5j2zXSV456d99MCPZmxXI5sLaMAghw8GE0KXDWVdwMRDU3eD1Tn6aNi&#10;AstzHO2UgFXU03OHlIJtVTLVYNIpNsJm9od8LNGa1vf0Acw1dkK9oBW+BHndzVPF8eTfEA/QSCh5&#10;bTGn7FXHDLOeyq8B8Kuj1a0CCMuKWlRe2qyqklZV0cIWpFQrJjRHAR7RcrvqJtfjV+hIrLHIQtLV&#10;oWm10l2rS/K456lIMrELUmips2o6ZG81WXUdb7dmUflBdWkif6c9Mkb1viQzYgISgvbdGyqPiVr1&#10;uoL9PRGZMWSGJKIRTkYml5xbpzieQ0ROq4K4SflmNMg7rUEuCVW6FpSrfbcea+HOG/pm5mH1+RGb&#10;q2/X6Nux67R0/hYWITisLNmsE5Ddj0NbssQb8SCKDMul23WK1+/xdRbaihJo+Jc/6kPUSZ0HLVHn&#10;L+aoE/PeTz/sT9haX32OeelQPAZGM2Nf98OPukIExg0swHZRlM0aNEwTGT/9jLJrNBS0iQgTpiJG&#10;+ObDbhrdo4cuQQ96hDdiJFr++KPMZBmrJJyw7tD6Rx3HI/Ggpe6z+PBYv0MBGzGA2MR1jkHCg/UW&#10;es0OSYsdMz7773+RI9WeG/mkD6ic3Bm+GsH1tZU4e3BuweuxQyd7B5S3JbbvyvQZuo342J10plgG&#10;p/m0NdkTZyoDQ9Es+vYsfPiyJzF/mfyj0mf/qNwlAMG6CSrZMVOlewDLg7NVdngOgDhDNfvJZz04&#10;iSpwCsBoNsR8zGqeCk5vZMN2VuH2TnpM6f8kkHSrqHzlJFcpN66QCEJcns9d0YOjSG+QKnkbAfsh&#10;KDEYCngfgBR56rQy3d1VHROhhqQIXFh84OHdUcu9M2o4uV1VWxeynJmq/Pm40+zcrBR81SKgxRi6&#10;zS22V1YQPa2o6G6RRRD4CQadvSHdor6oZgtbZw4XYn0/3En60/YDiBFE7jl9+YNOUBEegEh66eth&#10;CoAQnvUd/482s6zHIIbytJCdsaLqDF3jo+FUbcPxyPsGeRkKC5YWxYBhJlVhMgl0aYMwFOXCbfzK&#10;2FthQcXw/iXZHwYEDd+vjdlfMxVgqwFAhvsNzABr8ekzAPhHBVhO62soL2brayrBDCrANGRtMW9+&#10;pkZcMxomTlV65z7KeKe/ot7+AjncF3r8P/oTikRFBgA+/R8QpQ0x+i+AIDPDLIAw73UkcihFMl8f&#10;oGTMChpOuCvLKU6FPjmqsItT2Tl/5GSuGAD4ErTzWCVecap1pepzTVLpnTCV2fip8jhbyltP1OAd&#10;p9Z7fnpMPq/HpyxBflmmqA1nuSEbwwCqdwOU+S9V9yBZHgPG63Hv77DIx5ILBUgdbW0pM79KU/0Z&#10;6ys4hbX4/pnT3nkcLTL0m6/GK3LhKhVhVpDy+S+K/XGmvGcuYQa0Q2lwP4tvX1cZlV4lpr11Hr8D&#10;YLNfAHnV3pjS2mJVj9YWl6FoyMkRh7Yp7NAmhR5cxyMuKNw8ww6gTWdb/BAT30hmhmVhCR1ZHw0l&#10;BJSTEFhf9lLVZb+psuQ3KrSXAOAL1Zc8p+prV3kHALaoglbYzDhzEysUH1Gg2NBsxXnHEMTkTEcC&#10;NQsguY/KxHmLFTZXdgq476cnfhFk/WYTN1vC4oT5IqeZFLg2YmebIsNUTeZOufO9juCjYEtMgGkN&#10;3YhZCHR0UfSjSCXG5iglrVop6IVT4AgmFrYotui5Iote6THzSd/cNnlnt8k1uU63Iop19H60Vhxx&#10;0Hfzj6nPzzvVhypw2BjS7jB/PbfRssN04AqOK+cpSM5tPaCzGw5hsX9YttssdWbTfnKCVutbCOcf&#10;EVjVZdAqdR28TB8yt/7kw8+x4O8HAH72nwC4kAJi6/gx5COPI8JyuCayhJzKonEckrzxuLXPQX66&#10;AfL1VCzrfoQKc2LuXAUQoBYKYEZhHxaJP2E0nN8ofu4wjitRokfGTdSBr0fpxDejdXr4z7Ie+p2s&#10;h3+n17y6sQHE38+FL+zMxeqLztB/M4qE7evZrqzXXdpOO1D9vtH6bd6EugO6ycL5ujVrpm5jR+9M&#10;OtrDr0Yp/huGyyPGKWnoT1gewawfjEYUrWwsW+KEb3EbGQf1YvYEFS+broJNhFVbzFLe7lkqO0gQ&#10;9pFZqrKazkUxTRXHZ6rWmurwFBmtN4+rmjtYeWgywUp5ynpKWwVVoCKnRVVZ9cqPy1EiaffBt25h&#10;VYRr73FMJo3HGc4w8ZBXkwmuqfC6qZZHdmr2val2lgsv0GW27V2tquVUmZPInf0W+sYY2vRNG1SA&#10;BC3j/FHFMtx+vHKxPH76SYGfI9H6lA0oiopGjD+bPyN7gqyLxk+wXKLqqodsXAedo6b3jyrABj66&#10;/4/Mtr7VvYEj5EloegjZwakEBOV88jVVC3Ky94epmVayEQCs6MrHunyFogIQZKP6DOpGK04l9bRt&#10;Zdwd894bqHpMRV8MgS7Exf8Mg9PnnHZcXlpxfTZpas3Gj48ktBYG/A0QfBvYelbhgGI0sOYUA3yF&#10;SMMMGbiUxUXhO6ggmJFFdx+gtuVzVTWapdV7nzHv+1zBzP+C3uLQBkeSCBdHtZeMFC7t9a+UxvIj&#10;k4rPAJ9RklQA2GUAeRIv4tJ1aJsf5yrjQZKiz3HhnQnkbxnIUuepMj3ilOXJMsQnVQ1+earzy6Iy&#10;jFTeJT+12cer6k6sau6EqnA7yWuEJ6VgeBCLbM/xY9xbCNT5D3h/L92hhoy1UBrfz/j31TDLawbo&#10;m6kCjRtMnbG2pxpswgrfuL8Us/GtJQOkDP/ACLJFMrERS4P/9XjcXCUs26ynuw4p24bK754dYVwu&#10;LGk81ODrrTrAr8bLnefoqfpHPkpCjXN7+TzZr5iHS8pCTEjnIk+by6x5ju6tmaV7LPgcVk7VHZZa&#10;tyHkhzk4q5rqq7mwkRCul2riNJQC3oBgDaBXW0BeL3O6hmIqQU4N8z5TCZpNcEVmA3m8tcqmBc7E&#10;xSUjNltPPWMUfvqmfKiovAGax0eYZcFoCAuMVURIgtIiydyOTSNHO0ttBKw/Dw9Ty2NPNXjcVNlt&#10;qlGbvchD4bwdPCpfUtgekqkbS3Z1Ku4waZmVyshrVHpRu5IBviRa8LiiF4oGoEPZSAfkPZd/Trse&#10;pNTLLrJYJ91jteqUm75fYq1+v+xSn2+3aPBPO7Ro9h78B0/SbZ1A/4vxK3r9G1j332VmeRcd+DVI&#10;/OcxTz24Yot+GPSzukDT6jR4jboOXa2uLOo+7tRfX2K0MKhXd2SrXfUjC5F5jIlWMoNf+O03mkoh&#10;MQ3D4fksGFcMG6x1I1GfjPlWxylctv74ncZ17ay9UGz8idUMMf4AcDjD6fwi8SYMt8K+jDgBl+1b&#10;dQrThi0A5jacbSwpUI5B8D4JLee1YProIIb7Pnj5uX82QIGYADxBfO2/dqk84Pfch8nttGm73KkK&#10;/dH5ua2kzUSJ4U4V6IZawo1ISQ9au8DPvlIUEpmoPsMV1muYwj8bprDeg/UY6kgQTsoxQ79U5s9U&#10;Q9OQHi2ZqIy1U5S5aapytk9T4d5pKj0yVeUQpatOclGeWqrqSxZq9gS4ouLVmFYJZ4oXSX69qph3&#10;1Oa1MlhuUiOZqmXJ+coKCle83Q3aFRj8KDAKbh9TKQaj5U4nqBysISBbqsX+ANvWfWpbv1y1Myar&#10;YBTWSDi65AwYqVRCUgrWrlUFG+FSG6gRCN6zsG9KHEWLS9le/gnkX2Zs7QBd86eAH/O7+o9HMGtD&#10;EtYTu3WcTQwgVvZGYUB7HDfwZyqPUYodxttUhIk9cDYG0Io/YOb37hA1U4U1GZkW1V4FAFgHGNZB&#10;O2lEZtYIraOeFrkGqkgpDi0tXMAvUX20QH5u53s960GeBi8iEzBuZn8tAGCLob0ACg2I/esBhcoO&#10;ysvvbW8R1Z9ZXphTzCwvH1VHOoCbhlXRs/VzVDP5F6V06sVG+HMFoQN+jAN0MG4wUZ2GUSUyJ/zz&#10;YAAQUvSbzA2xxCpk81thzAsMwLIEycVQIBRL/pLtyLq8MpRxK4hqyU7p+xxx8HZR5FVvxd7wg9sY&#10;Bh8uTvH2oUp1CVXRgxhVuycp2SZQKafdULsQPk4FW/bJZFVDcs79hMyREVMVM2aZngD0WSS51XYQ&#10;r1n0sOAwYe1tuNG0cDr8DuEFmlhM82+lqE3q2IaXU2085m/jMXqu4nYc5jkdUzJzoCJS9irwWKw2&#10;3YGXlxoCA3Hv8cfAwls1Psz/PF1UF+hFHgjJZcvmIG2ciz3UPNmunoMJwVycWXhcMV1XlkxiJPSL&#10;ri+HwnPcUumPWDhkl6mxAAAsfqnm0ldqNCAIANYy56sr5HUL8DXytnmsNQAIKFaxwKih7azKpPXP&#10;rFcRs8PCtFLlBeeQ1+ujJxYI+9ceR6/+QKn+iUqPylFWTJYKydwuDw2D/IyiBMJ9qw8LNCdrlVzf&#10;pyyc1Z8c2UB4Eily564q1D0I8Huq1KQCZWVVKZPKL7OgWalskZ+yhEmkRY/lOUdyQgtfKfAfAOiZ&#10;1iiHmDKd9UrUZsYY41ac1aAx+9Tvm+0a8P0uTZqCecjmI3rAnM2fuZ07xiTOzODcyLBxJvvEnkrM&#10;nsfLFoc0j79Db4x7Pxy4Uh8P3aCun85QN3io/Ym2/BKjhaGffqxvaYOnk7y48ZfpsiB4bCO0sk0U&#10;IpbjjenCVN1bOV1XF4yWzcyfdHQ0juy9PtZqMMhtMxEAB3YDfhRBLEijj2ERdpwYA4jtj+H6BhzY&#10;p3sLl8gaVdjZQVBtSJG88+1YvRY5YqjChw2RD731fegcLl98Jd+x8LiwxglYTrzlmk3y3IYGErPQ&#10;AFjpHvjluS1eJK85c+RJnKQHmbgePQbKr9sABX88SE8IKQ76eKBCzNvdPpcfWx5/JGlP2PBEguRx&#10;uDUns0FOWzReaasmK4MlSc6OqSrYO1klR6gCT8xX+akVmKQewVHZC31jNiRRNmhwpmq5s5phchPD&#10;4mYAsAWnizroANVkDpf4uxP8cgpvNeZ6zgfxFzygZrd9zPp265XdJj0/v1xtGxaqGTpNHbOvYhYY&#10;pX1HKqffd0pjE1sG4NUzFK/dbaHyZStV/jMzS+5YVTgat3JhvmDg38ZjC/btzXDeGnEuaTTZFFyQ&#10;bWhLW/l4PUE+lQRyF39Buw/BNwtwTftipJ72/EbJH2Iw2nkwwUODMfH8Ck3tMIw9qaYAwJouACCg&#10;ZdyM640vHt581YBj5QdfMevDbJTcjyYkbS8Y4rdzcbfQ/rUZ6ZshP9PmNeH00sgCpAE7KQMAdWTn&#10;mrwLUwHW8FhhbKConkw1mMsMMKEzZgffYiG1dqbK5k1ULFu4RAjQwf9Xfz2hwgtlRhiBHVYcbxsA&#10;TPnzELTBLFAA03yAsNTwCNHvFvP18/jZU/n64czhChce09+pFKqcI6jAvZThEqtIpwiFO4Qp3SuF&#10;i7VEJQzVyyKzoWfwN/NJ1iPT5jLjy1x3SPF8rXKqtjqqwDYqyyJ+t/mAew3VXDtpcnVohxuJwmyF&#10;A2gClQwAmqq5nWqwlaqv3fgBwkMsYsuYheVWDDeRqFHz9XT7ceWdvQ0w4/R88gwO2/dUxZKj3t8P&#10;qpKvKrx92ZA+UIGrkyp9PTpOiYeLEm+g8NgN53Q3XdBOyPZote1QJdltW6a7mxfDS52ua5D87Tcu&#10;UTjZG2XxmaoDvOp5vTYVPMeV5VVHJdhYQtvL3O+Pyu+/AaBZYPBarsvmsMioyAEEs6tVDme1LLwY&#10;YvxjBUN/CdpyXjG2PsoJeKqSqGxVRqSohtjZBgLGmj0vqNXVSs2oispvrFPumRWK3oez0L4NHWHl&#10;Yfa+ig5OVRodVDaVXw6VX4YBP8D3KVVfQgf4vVI41V9IwQsFcQwA+tECe6Q2dADgORYhmy95atyG&#10;8xowcb8+/W6b+oy00HdjMYFYSjSA1VV8Em3lc+qsPK1PIec7wwb7hLxPWsofqalJOzy6ZIOm/zBP&#10;gwfO04Ahy9Wv31ykbcMJVzOLEFzmEVQMh+4yEQzaMWOFLmCoYLt9F7K61fIlKCpm12Il7V2gIPjE&#10;drNH6gyV4BpMiKf3+lyXCLMKOkzFS8yFAcAI0wJTBRqz1iDD9z14SI+gPTlO5Wb2/TjdpBW+C03n&#10;tdQds5WyZZaiAaSAiSNl/+0g3flmkJzH/CAfBpCB2G8HEpfnhxTN31jT82Tc2cp6TpvG/O8XeZHf&#10;6QP4PfwI0Os+EPAboCc8hnYdqCf09wHv91IALjGPu3OBUX5GYCSQNPIbpc8Yo3TuoBnrpyubKjB/&#10;z1QVQo8pO8q22HqFKm7uwz/QkZlGvFoziwG8GtVS8dXx4mrgLtkEn681uwKLn1JIpqlqRGnR6HFC&#10;bQ/2qNVtm1pcAT3nLfpXu636j/Or9WInBOzpLAyGAiB9AYf+DMn7wCWDjpE3lCpvAjI97jg1eIpV&#10;0M5X8Tk1vaj8qCCeU+m9ZD7XDgi2AjItEH5biJNsQYtqQnnaaFnbqQhb4Dg141rS8Bna1D7oTr/8&#10;XvnDflH2cIjhbI3juw9SJsYDFRCHqwGYMmynylh+VHYe3hHqY1q6BgT7tbxfC0iaz3mGWedLrOWb&#10;WXCY7/8MsHtGxWPCv5+jiX1O0PdLk/+LuqGFFrKOFrqRSskYn5qNrckArgYwK6gQy3jOubTdEfx9&#10;whk051isVhau2+HQcUL+1FsRuMCEUv09QR/8BwA+pQVO/cvQjjY4G/6fodCUQJAuhUidjzwuj1a4&#10;GFpMCaYGCQBSNIBTuO+Kmu/F6z9ia/XXTIi6afDUEhr0Mq5Rr9gSt8aXQhIvwMMuGPslJzU5kWH7&#10;03xlwyM0oUa/q1agCnUhha7LRGZ9VLmkuzXx9ZtZbDQB8PVsehtMHCYtfRMfq2X5U87GO5XfXSgq&#10;j7DvJqmEMPKG0wDTTScWGLbyJQI17SpO2w88VBsYoKoAf5V6+ygf2ksBH8ulHS6hAizxdufj7hgE&#10;XJPznq14AW6RvQUifwtYBtugW21Zphu0wraMcxzWzZMXXoGJ5G7UMIOrB1zqALQGlB0tgEsTrWV9&#10;IdUfN+162t0/QNC8XZPPAiSvQTUQoxsAvoZssqtzGmAs1NJKV6kitJCENV9UDiQFbrAkMoEcbR+C&#10;tEKi1QqLoc3HkRv8CT1z3KF2O7T2N1aq2AaQOLBAgYC0C1b5gVcBfp8oxccXKDOjSjksTDJZdqSw&#10;hU6CRB0P6EXzPCN4DC54yfzvZQf4BeQ+k09mi9yZATpEl8rGN1mbb/hqwvaLGjbrgL4YvUVDx27T&#10;6PHbkf4xB9x6koS8C3pIoqHR1IdhJxZN8lzsRRYTl9BQn9kjXxMfiojBEnv6A8vIBMZBaCVd1vxh&#10;wzTm894a1acH4Usfa8aQQdpLPrEDVJaHyAIjsId7egibsv3zlQNOPN1OgbZ6vC5P+Vl7xv6kmfB0&#10;NxGR633A8DL3K5ycn/DDR34/BM6H4FUYgnX/E8xQA8l99p67XO7kgzhMmq3Xki4sxHduiXKPL1XO&#10;gaVKZD73aMF4uY0fJSc4gR7QT/zYAvuvwKVj2Qr5IGvxwCnFk9mfV99h8qbS8+sK6HUbpDAu8GCq&#10;QVP9hUN2DWbN/RjCY1CXz/Xkoy8V2qO/whFYxyFRSxmH9TmE6Yx1M5S5dbpydzEbPMAW+dB87J8W&#10;quT8GgipJ1UXxIYxNkYtqRkq5wVW9rRUJbFFqk4EFNNK9CwxA7v5R2ryxGLeFfBzWa8Wl5Vqd1uj&#10;Xx036D+ubNK/71+hNsrnipEATF887VjBlxHDmNcfXSgVYBUzuhJK4tJBAMgXtLPM+VqY+bXhS9eG&#10;c7Gp8NoAvjY2q60dwDeCR5NHaxyRCf2GxtHUfWhHZdiKzrQNTl5Nb4i5Q7komU+UsDDKGDeOHF0i&#10;J7tBJ+mCcqILVvO0xWUQiEuIoTRuKyZ0yJCVTQVoqkQDgm2AbzuuLm3MG18Q4PMMYGs3IMicrBW6&#10;Sz1gYFrfGuaLtXzNGsT+9VRDf4Qf1WM3bwCwBkusWgAy6f0vFdKXDTSbsQriAYqv29D+b1IQZqgh&#10;f2IJ8hZ/L04E39tUgP8MgFm0z7lI44reIOsXmVyeUZMwcytDdVHHo+EFpncbpmiq4UicqSN/XCmf&#10;SRvkvZIsl6N3FL7fGUMBN8wnXBVz0lkxls6qc4hVyUlHughjiPq9XmB22sDPV0hl0EBkZgutbwXS&#10;tkJyRKowTzDAVwvFxdBwOkAe8EvqmGmOVBz66AJiNKtOnme+6KLW206qvu+mIqJRHyAh8966S4V2&#10;99X0MAjwC2Bj7a0iqr9caC+Zzs7Ke+CmQuaAuQ8AQqrAJPhy11AaORipJaqjO+uo/IitvMlM8Cps&#10;h7u0xl7kdwTgRJRB/GsD3YgBs9rcZt5uYUQD4KHuMCObakY4Ncz6TPVnwK+j/eVzDQDWmg4H8Gtg&#10;rl0DQFWxRKlk0Vf6MJM0QDsFYd0eQvWUDGev3vWBnvs9ULvHVTijlgDfVr24s0LPby1R09Xlyid+&#10;4skG4igQD7hh6xXq5KunIalKSS1RVnadsvieabTcSXntSmDZEU2lGs4J5u2Hucz9AD6/nGcd8z/v&#10;jGa5QWFyjC3XlYcZOnQ7SMv33NTUeUc0bfJOFCM7tHbuFm3DQuwy1dVD64MEMXGTuXFA+beJur23&#10;T+X2O3F636nyuxa4QvH7v71XWdfN5xxBLHBIIdCKHuD8fonxwqkVszAimacL62Ca7MRRBoVWzO0b&#10;BFRZK/3YBmXum4EzEruGXaP1ZMsUhBAovRbM0eZfxkOWHqCL/F0ek9IXsh/QQ40VhvFpFG9HMoeM&#10;QPsfjIFtEJK/xyx0/Vjsui1Zqdcyz4Gq5xaq4MxSFZ9mW3ZyjXIOr9DTHUsBPga8E3/RzbG/6N64&#10;8Xrwy0R5w+z2ge7hAx/OCxt878799ajLQIV9NFhRHw9WJJSDKCqMKMDvCeD3qCv/3p35EiltobTE&#10;UQzf40mdT8QvMGkaPLLlbJA3zVShBS0nP2DhoXkqOrpYxfwhS67wy3O7olq2t3UxUaqIS+tYhuSG&#10;56okgqoPIXdTiK/qva6q/v4htWIw8MxlrV64rNbfnNbrX2+u1b9iyf+MYX8tAeZVzPNqe3PxAGxl&#10;VH/FVAoVLC3q2Q5WY4VUDBhW96MS6wvocF4x+2tFv9rAaablbesI5MYSHgpLC5VaC+1mawcAGlso&#10;Po/TjPFAC6v+OiIhqwdCRxlN4PYSfqZVC5SLTjiOuWMs1XI6NlTZVFr50GDKaZ1r+Hr1fO1aZm91&#10;gGAdLXId7Wpbt5F6jqdfOzrWV7SEvwJof8UG61eWIS/YCjcDkC205m20fa0A5XPDETT5H7SKNbSp&#10;hrNXCUAYInQZW+dsbKfCug1RHfOw/Du3yKmwUekZNu1fQxn5c09F/rmPnvyFJYihuLw5REn/40uo&#10;MGyBAcNsKr/cN5CxvYGxAMqLQhQYxZCQK8jdqKcaNqFIFR8D4j1xoYGOks1SJpiKzBuz0ZxDt5kJ&#10;0sJZB6rouK/ybQKUfzVIrzwS5PPdPCVxU6oxszva6kaAvpYbTqMxMMW2KrznYMWyUMoZOUW5zAWf&#10;Gvdo9M7lfF6U8fRbvFPPL97XvzsESgGR+jvZzE0sNqru2Kse8AulJbKZPAOr+aPM+57AiwtWsY+f&#10;ijy9qfo8lXTHQU9v2anKL1Cl7p4dKWo1/oGkGJIjjfzyAeak7mtxINqwRI7rFuEjNwvi/Sw0pYvl&#10;tWul/IlpyPF/wjimBkAzLW0z7SwSN3MAPgOAldmNqjDgaGgxjHEqaX3LqfYqULlUA3p1gFMDvn3V&#10;edUqy65CPVKuMrbnaZbkYS9YpbDZuOAw46qxu4yN3EXA74Aa7ddAPF+glzeX6sUNbvKXliobjq37&#10;ismyw+7dk8VHFBVjZnSWstPhVOY0Kz27WclQXRIAungqvQhGS8EsZoKg6DzMbZd/NsCX9UwPcl/o&#10;AY8uKc26n1CvWyHFuuIQowMHHcg2PkkFd0hn1h/QbagnriQ3PqHCS7kGwGHrX+EEw8Jhq2ocNsFn&#10;Jcbh7lo136FCvblRDZy625v422yGEbCFLbyFcm9YYE68HcbHPqXfwovxGvZjlw8qlAD6p3cvK/sa&#10;0Rcn1intwCxl7ZuitN2TIT6znNqC6gsTFKtVm7QaHfMp5LI+mNY+IqjqCW46wWSIRxoQ3HuYkcAR&#10;QPGgnlAJBplKkK7WB5rfawXWs2VOvvVc5TF/Kzq1WCXM4Iqt1yrt6EryERbowaJJUF6+0x02Mk59&#10;PpcXvB1/+nZfHgM6U91RVUR+OFCxPbFVR1oV8Sm5sh9+oUcAXiCB4o+Qjz3BmNQAYDQXfywv6Dhs&#10;5uPHfq20heOUTxVYtA3+4B4OW+EydLLF5mCFVXbPkhcmM5vgAFWj3ihn81scnaeyUGQ9D9naeV6G&#10;YsH8w2kXtlob9MxpNYYDAN/tDfr72eV6galmNQPU8iGAXC+qlM/YkLKsqALgalhYVMHjayQMp3XU&#10;TNUTndfMaftpCsRj5m0AU2P3EbRXI2i/ADyApBlLpWakX834yzWbKhAAbKE9bqY9NRdss8mwNQCI&#10;AUBtf8AH8nPNwtmqY45UtX+d4hfNgO7xBbm7/RT/zhd6+m5/5nIDWFoMJttiaEflZ4CvHsCqepuF&#10;CX52Bvxe0uL+HerL31l+PDfbZ2RgZhHTCpibFvkltu7tfN822uMGKqRmExlpWkSqQTMXrDV5uGZO&#10;CMjkAC5ZkKubLttSYZBXgR9iGmqaoPc+Ucxb3LjgAoa9+aWevkOl/qcv4QF+iSJksLIAwDwkdEVv&#10;4Kryzu/g1yFDQ3NbY9yhAdwSfgeVpoKj4oxhCRQ6aZpu4+pst2ibyj1SkJyFK+9CgLIu+aL3TlTC&#10;fKIMALIK5pmVAKYxMTX2981ojiu5mQSySKtGTVN0/YRuLaNjOH5IGbNWK5EbQRL+gNEjZ+l/ITd7&#10;FYq+1fMJFxEGmOexqaLVTSSdLMUadQYO33tGsOwiX7klNAoDgEcAoL8K3b2U6+IFRw6D3PvuanwY&#10;rFIXD+XcccScwhGXoLO6i7uQ0xIAb/ZY3eI6uEVR4LB6Nk4ijIA2LWI2vhTS7j4VPkHuB4hVmbYW&#10;cKsxFd8/wK8DALMaVQJXzwBfNcuQcqq+Ej6/1FR7GCPUZKISofWtyqtSCUqlssQSFTvx88B7jEBZ&#10;ETFznhKwC6u4ehhbuYNqvruBx7l6cX26Xt5YqmfXV+r5pYUUL9NxTJpOLjdBTo4+SmTrmwtpOpcZ&#10;Y2ZOm9KymfvxGJ/3TNFUgaG0wkGch7zdUfVltss9s1UeWa3yogX2Tm2UH2MLz6gSuXlH68Z5B908&#10;eJaoAJYL6KDjrxxS+tWDuBftB9C2qhqwq7u3QjX3lqveboWabqN7v8n8/Qbn+io131ilhlurVHN7&#10;pSr4t3I+v8yOvCDzeG8rrtmHVGZPTMTdw8q6ewKz1zNIFA+p8Px6ZR2bp8wDM/R090yF7EPosG+r&#10;LhxCxrfbWpYEzl9D/eW8mXnhtq04xlvADbRA9rZP0ZhKJBxhKcJcMITfy2OTp0wOUBDzxdfyjk+W&#10;OfnHpqjAcoqK4eGVnUCGdoKq8ORS5Z9cpUzLFYrdPlthbLwe/jBEjwkfDur5hR5S3T3s3E+P32PB&#10;0fVLxfRhczj8B0V+94uCh0GPGfKdAvqZTfAA2mIuLCrBCCrAKGaGUbinRDJrTJzxs7JWYUW+mVZx&#10;F4lhe6HF0AaXH5mjstPLVEHZXP3gomoCnVURHg6nDxeL2FTVhz4hZ+Quag4rWl7sxZ0268X9NXrh&#10;iOM0v9C/2qzVs+1zVT91jMpZ1FTQklbBH6sBBGsgx9YMGK3arxHEI9dpZd7wb7t26a9ssH6jhG7H&#10;erweQnIN4v0awK+akG5DW2k0M7UPiF+k3WykJWumWmk1eRUdAGhiI/8BgGYzDGm5jiqz/CvcSHCo&#10;qd+9RlVXCHI6vEGeqEwiUIGksx0upAKsZqZYg+18PVVXI5vWKqzoq0wOB2D4DLD7n4Om6u+YHxju&#10;W62pEuEN1tOavxyEFhguYguLkiaAt5YWsZFliklta4MaYkKCTPh4K+DSgkLk2UfQaFBONNI2JxN6&#10;njqcmw8yqxKccKqQ4gX3GqwwbmZBnZjfvsfCClBOR/rWIYVDE5z5NjNEALDkDSq9txkZQDupgINX&#10;i/qikXFALd+vDEeWIiyuEiGGF9gRZO91Rg643eydP1N3FmxVFe4uZc6P9Bx9cMayY4qmUiyFuJzH&#10;7zedDJA8RgKNJt8XpUfkx8OVehRfyCJ/5RW7y9nngJzIzEjmBezBTSiMljtgKBJKzC5TmPP5nbkO&#10;adpByX5PlO/1CBLxMR0ePVVrPh+ioxD96/l4mWcAcjAveIsP8NPzZbFwG/MKKxYhgar2f6Q8KsYM&#10;wujTr9xS3o3bcly6UHdmTdLNaT/r5gKcbvD3c1k/rwMMvbYsIZRoGUa6vwNgPdWcqQArmQP+AYDV&#10;VF0GAM375dn1KjMgSCVYTrtbkl4NKELr4lSjejEAatQjxZkVKqHTKbzjp+TNhxSJ23EM4oP0PUtU&#10;c2GzWq9xo7+xBNCbqVdXcVO6jnvOtcUA4FwVH5uroJ2AMvZWEf7hLD5ylQs5Op3nkUHllwoAJtGa&#10;x1HtRVChPmHR8dC0vFR+XoCeG6Dnkt4gT0jQ/ml1CkqpUsTTcoVG5yicG0Sog4NiGZtkXjtI9baD&#10;ZSWhTje24ve5QY23VgB2C9R8a64aqUybOS0356uN035jvppvLob7SQDaba6vO/wsdxYBhItUi09o&#10;zd35JEQuoTJcq5pbZAjd2KKKO7tU6bBftfhl1twwvqLE6J6ep1SrhVjbo/OHt3vm8ClZH0S/vBvN&#10;NL6hDlsXy3nDMsYdbMAxNgnGRT6SBUjsEasOXmD4IdpjWuEQqkQDjK9lHJuoTMwIcizHq+AodIaj&#10;43DEnaR8SwjCR6eriF9o8elFKjy5SCWoOHI3TlMqd8NIWthACIq+6GH9scEPwy02CqB5OhWEXr5c&#10;8Qiko8gxCCIzwJ+tjj+BSf7kc4R0+4JqkYoRk8VwsxVmk5OxEPXDevTEO6epZDcE6f1UgYdnsAxZ&#10;0PHLrXW1Vo33TRU98lU1ou7mCGx/HjI/cj+jRlP5OW9Wu+Navby3Rn+j1P7rhbV6voNf7FRs4XlO&#10;lRCLqwCymp5sRakAa75EmfH9ZNVMW6C6LVv4/NP6/7vf0b953dJvlN2tPPfaYbipUGFVAn4VVFt1&#10;VH5mwVBL+1vP5raJx1aG7gYAWwHAFuPEYkDQHNrSZtrRJiRYlfAhS4garNqyWFWXd6n0AkHYxA1G&#10;dP5CuZ0GYTAwCGeWwbS8VH7QTmoBwkpkahVUX1VQZdqh3xjlSNnbA1QOF6+V1u8FbW4TX7+sK4oM&#10;046zHTah4YYS8gzfP2NX3878zHxuK3kgHYapPD4D/J6TpPYSIKyjNS4CzMOohPPxwvu342eV+vVY&#10;hbxHtc6W+OH7/RVLTkgK6o9MZn9puMJkwbnLfh03mdfZ1r7O/BQgrMUaywSQN9EG1/HvxqU5n+cU&#10;Qx6E/439uv7YWoeuYSV/95gsv/le90ZNVsoqYgDmoK0FnAt4jgmQw6Nw9k1ZMp8lymglQw7P5Hca&#10;NhHteLKH/FKv6lHWNV27zRLCcqWufzVCvmzIH8OpvIWCxQ6XEfcNB4kWCFcJs+FcZHQH1uxTAHK7&#10;gJO2WstN+ZE1MaXB0Spw9laOwwPlOHkqGxnYqXnL9fiEjar8gwBFV6Xfd1KmgxNJhjdVbO/QcSFd&#10;mzFODqibfLi4Aml5XQm+skP+6U+QuakA/ZDIFQdjLMo8z1SANZCK66iqDPj9tyqQlrcUoDPAVwbx&#10;uZhFRzG81tJ0Kr+0GlXzsXIoKoXo1ksislR601PpOMDEzZipp4uYkR+kar9IpWe7FOCbx2t1tv7G&#10;eXF1AS5DVIOXUFZxrcZbbVXULfTSYcnKwQAkj+VhGmCXSvv7lBOX3aIowDCUjz0G9B4CfgGZzfJO&#10;r9cDnodbSo28WH48Zg4Z9bRYyUl5SotOUe6jxwR43VO1o40a8Dhsub1FrbfWqIXqruXGIizt5un5&#10;jdl6dnO22m7hX/nfDt3VLTTvgKIBR3Pqbs0DNPmZbs3m/ZlquE2ndBuV2E3mmddwg7q+gvfX0EKv&#10;UdPd1by9UpV8r0Ks5OK4lh4wc7x42EpnkbZdR+N7H122+64Vur9+MaMLOldS9UwlGEI7HHmIGAO2&#10;whEsRiJYjBjwi2U08locoJcI+KVawrU6yhD56GgVHBmr3MMT+YWbMwmZ2FTlWc9iWL1IZSxLig8s&#10;VuZ6HDVm/UxFOFwPsYoP+pzq4RvaDOy7c3ByyCI2MJ3H6FXLYfePkXu/AcwMyZwgOCmy85c4hwxQ&#10;GPKWaHy/MqaNVMEKDDO3w8/DLqvwwFxmgbNUCACWcvHUOB9Xlaetcv1cVdFhMuqmFm82jS60A8z9&#10;Wp3XQXJeq7/S9v7t3Hq95EXZNJuZ3zBaXuZ31UZ2xiypnjjG+j7M5b4ap4pp89SMxK79rq1+83fB&#10;pdebcBo3vcIKqYlwlVqUF3UAXyXgU0qFVklrVmHUGywu6nGzMADY9g8ANBWgAUCzAGkxh5ldq+EG&#10;wpGrghNYMp5B/vq5qjizGZOHw3qK32Aks9MCiM7F7w9CqTGQio/gIbMVNgd6TBlVoDn1zB6bmau1&#10;UvG9IhTo3z/DNsxYwfNv1dA8Wmg1n7HpNYBnKrx26CjPSGp7zoKkBVJ0GzQSA34ttMZN0FVMFdlm&#10;gJEK65khC9Mmx+HQXDlluapGzVX8+8xz3+sLuPRR1LtfYJgwEJnc15xvlY4jdA4AaICv4s/cWF5H&#10;E0wlWMv7DbTFtW/RtlOFZmN6+gT7I8+962RN97DeYppuQU+KsD0kb+yOnlLZZbFYqsDUIawXRPNV&#10;SwCj07K/vEH5zgR646Tsgbb6qfUeeQWclGPwCaUn35X3IVzAl8yQPfPkIGaZnizX7nbuq11/6QZL&#10;4bhqI9jCVv+rbtA6ft7nZ52GW/jQ1lnh1+5hCBCuSr9g5dzzUB5SsiJXf8wy9rCxvKRfY5JV+yhE&#10;yfaOmC1gn04Wc9KtO8jvnNheWmGzNlWeW5fo8W48DrcvlevqmbKHwRDInNxz5xIcVSxUEBSJ1ry5&#10;w8zgDwA0ld8/nyoWHcUYO+TiRpSfVKpCKqtiwK8c2VklJOgqwLGUTW0+AF4alq6yqwSZ42iUREJb&#10;9iqkfMeoqJjzvbi6UC+vzNFvl+frb5dwU7+CobDtDL3CRKTRZhkjBgj9rix2mP3lZ5SrkDY7k8ov&#10;BcBLAgBjeYwEAEN4fAj1JpDzEPANTK1QwNMSPUooUER8rpIS0pQXG6uKiMeqhmBd5WMPxQlXI4e9&#10;aqVSM61t661lPC6htcWx/OZCqr0FPFLtUQX+cRoxPP79LALsTBXIoRpsvA4QXl/ImQfoAYAAZx3/&#10;v46vVX99FgA4h0eks2SG19Pm19xd3tFal9uvVb79XkVdOigX4gnuHTqouxY7sLfbiOwNNZgFqXAs&#10;Um4tnSPXDSxwsfoPQRkWdpiIA6rBSNrm6AOHWZAc0mshByYr6vAUPQXw0g8CggfHK/fQRDbCgN9+&#10;qkJ0utm4tmTh2JKHPrfoBDNCgo6Kjq9S9qFFSmPjlDR3siJG/6RQtsYpuDIXIrjOJgowldlNAq4o&#10;IUsgTmMv747eLwBNbTgVYGy3gbTDyK+wukn5hYsGcmP+VojRe5lJHl5AOw4InmYOeJWBqfMxlblf&#10;VPaD2yolwKXO+7qacFducbagAtykJpcN0C7WcQek7eUFWTcH8COspQoLb0MoNqBVyzyvnva3bQAE&#10;YuRQzWyCXly7oLaH7lSUfmoM91JrgJPa4S5Vjp0FiRbRP/y8SqqkEtrdEqqxIh7LAMRaANFoeVvh&#10;1rVRFbbR+rZT9bVhCtpKy9rMQqIZy/UmqCs1n0PpGD1OZSupaFkw1d9gZrJ8AT/7lwj2B7LtRF0B&#10;6BVS9RVR/RW8M4DlwqCO9wveHMAGFC4gBOznUGv+vfdUQJd5GZSUJkO/YQ7WbGIqTbXH3Ow5APkM&#10;L75mCMEGEA1NpI32txnwawYkG1FXmA14h1UWbaehlrQjG6tmo5oKPSaf513MnPApqpCwd/oo7K2+&#10;ikf+lggROpH5Xyqb6hy2v+VvAnym+uM0vcONwgAgUrQa7PJrAMkiZqOhCN+fYKxxHjqV5eyf5R94&#10;UYkPLyluxQKVYP7wgueezt8kDov3vxeHKK7YQc5PyWiJsMV6aoeu9++LAzO0BodjinI6Db8LWeaA&#10;frpGEljgR4MUwu/NCR3peRxFjn7GgsbhkSqf1ikH3l00FBQ31wRdOX5XzidvqPRxpFpikpglhzJX&#10;IjcXALRds42cDaqX0DhI0GEqpwU2FaAP0anex08oy9mVVtlFybfQ4+5cqwCyeh/uXE4oF8uQ1TNk&#10;BwA+pBr0w97sARLMLNrnZiRttcz36lBXmAqwHuqLeTTHAGFVVoMKksqVgZwzM7pAeQmAYGpNhwqk&#10;KpUFCNVXKaT/AtxgikOSYUKQa7F0o5LxtyzcwDjnFHM0A4C2aKYvz+H1Pl+/XaTquoxZxpXpvI+V&#10;3CXma3fOqywgRAUJeVSYtNS025lUfckAXQJ0m2iMWCN5O4zHYN4PoS0PTytXNDzBeKy7UuKSlReN&#10;bVZYgOoeu6jZB9083VaDy1HVOxD2Zccs7w4gxwyy+c7CDkBrvPlP4HZrEe/Pp7qbz7zvv04j1V0T&#10;/9ZxAMumGwvUcB1wuzaf62IOwGfOAtXSLtfcAACpJuuobBuu8vWuL1M1/7/q9jzYCxRiLFGyr+0h&#10;cnSXnqDLdiFR0X/vBuIxCBgjGM2bsHd7UvXu4iRlTxaQBy5RgYTIP2YJEmq2xPsOK2jPQb12b8MM&#10;7m4zFEH7+XT3FFbMU5W6G8cMiMlZeyYpew9qiH3jlHoAdxcAMW8//n6HFir36BIWJ4j2rVerAsv7&#10;3K2U3ivmKA6lRTbymzRsxKNJzwqDwxOMW4vn9zi3Mv8zlJlQThxzwFhewDHMEhPQ9qVOG6ucjbOV&#10;t2+Bio9yjs1R8RnabirAivuWKnI6q3THs5TgF5AvnVGty37VO61Tw/2NanTehpHqRrWeW60msiTK&#10;JqACYPZWzYVWAZBVYGDQ8CVbSmy824ZP1q9TlulvhCz91cMB91wflZGoVR3gohbyGOrQiGZ9zQaT&#10;NqzAqDfYYhYxb8pj7pcD6BVwKqjKDDg2URG2mSUFpqPtbGJbqfiakcs1IIur5zTzfl1/li6j2Fgu&#10;naIKy2VqugJlApJ5GPPQtA8hJDNvS6P6S2HjmgbYpGFRlfF2f6WxJc56G90tgNje5xf9hpDfLDfK&#10;3zJGCoZ8DaBBBm6HNPz8I5OP8Xvb2w4/sB0/wOc9cIum8ms2sz+S4jqkc2xn25DRtaEdbqAKbMPG&#10;yswG2wHINmg1xim6DNv4FH5m5zf7yPGtPnpEdZqEH2ACs8BU5ovZOEVXvgX4UQnW0hY3A4YNb/Hz&#10;GiMCuIBN76LOABQzqYKjR05S5MCRcqJDSPG6oKx4J2yJiHHs+63+jnwv9qOvlELE5MtnSUqqd1NS&#10;rZNqS/1g8O+SLTEDoVixPYJr6gTX1KnrIHl+1B/C/RcK5ncWAnXIqdMAHcbG6wb288UhmSpJbVE+&#10;3no5xb+puer/VrBzuMLveqkxMkVVj2KU78IG2iNId/C+m4r+PYXFR3tYvMpcfZXB0iPjrkNHXkwC&#10;uTHVPoF8/gP0wDfkt5+8lh0rqP6WyJ9Rxv0VM3Rj/gTyJdaQLbFanmiBk93pSrBaq0fhUY+0zIDf&#10;H6cBHmAHALKIKKKtzInDjzIaUnJssfKSITxT+dWmY2iQWouyqUoFVGH5QXHM328xHtqA1dgM5bNx&#10;bj61Ws8uLgfw5uvZ5Vkd5+WFuWpn+dFKRfjs0nS12K7lekDbHBLF98rpmDkWZjUrDbBLgp4Tx2MU&#10;C5ho5o3xmXVKoPJM5DmkJ+UrD+ArioxQcZivyoPt2IRfxX3nnJrcLLnW9qjZnmxvO9pRO1reu4AY&#10;VV0TgNR027S2/3QAvUYquf88gFoj558/x7S+5jTgBG/A738/BgzrqQzrrgKgAGATM88OQMQ0uRbw&#10;r7i0XHk2Jjt8vaKPECLPWMJ722oF7NuowH0EV+3egd/fRuzylzO7na1b0GXuI3ZwxbjVA6MR960W&#10;aKsxQ1gJWOxiyHsdPaMf/n1RO2YobudUJe4BBNnKZvCYupcKEcOCjD1kKOweyzB2kjL3U60dZXtr&#10;vZDWjtyPk2uZH65VJnfE9P1rMSfcQlrbToTje/Rk1Vp5YLbgzos3ED5gCK1LNC1wDG8nsDmO/4IL&#10;7JcflbacRcye+SqFB1iGHrjUZinMdoah961U6HhGT0kLy7x3WqVI3KqdCJIG/JpZtTfbb6MC3KEW&#10;7OUbIUyW01IVjWV+SQ5FOTGSdT/gpjJqhp6NnKZff5mrf52/Tv+BXc7/9HHGrv4hhGtf+Ghsmi1R&#10;DMxcqiSoMKldIf92NoHhANQHyMHg7qUDhNmcYgOCKDUazPyNiqkZDloTp4VNrXFsae4Ll43ZWstn&#10;AIOh2hDdVzkHUu8hWoYL+5VO1msAW/QIlkcxmBDEvM0slIovAcCLe6O3EjiJmBKkQ0rOeOMLsn1/&#10;B9NKMi6MF18js7MWAKsJwnMrbe4zALCRBUQ7be+zT8ZDkCYpzjwiKTN2+a1GM4x87hkWWuaYCM1m&#10;APIZFeVz/v0VapK/krTWAnAWk/sQiO44HIF7HeabgcOnYJbK2ILfQyp8PEOFqcANugHvvQZIyI3v&#10;MO98n2oSN5bWTpg1dIKi8z4zRsC4HP/CFiy80nF+zmZO9jT0nty3rVTyELbWuFhHsv32pyL8X21U&#10;O3UYKFR4MQ/z1f6fR+g6GcyPob74c4OMg7uZjhImuPtgPYRqFUSEZwBLnLtUggcg2ocfISCIqqo0&#10;67ny8l4ot+hXPQ0vUzCGnjWoJgq8w5Tm5K8cbOS9jl0g4gCy9IWbehb9lFbYj6oQxxo2xFGXkIyd&#10;v0g16MdGmY+j7Y2wsUFGRQTDTlqpbYu5RhbJfulUXZ/HbHvnaizWV3Y4FkXfvQE5vxT5G8CH6qMe&#10;o9M/ToNRMRm5GwBUnoFPojHziEfvy3POii/GqRzSMzSVilSWIk8rlY8tVZ5/lLKOX8NcmGsJe/n8&#10;dczGTqxQ+4XfAbCdeV/7JRYgFwzw0Xp2VISz1Hp9CxSgu6qNZtudnsNMsY6lCgBIyxsH7SXWLEAA&#10;4mRa7/SnFcpIQG1CFklxHAqeCF/VBLFYDAD0fA+T3rgbovVWFoyA3n1euw5ruM6o/uyWAoCoqgDA&#10;5v8DABpgq7/x/z6NgN1/nv+c/wGCN6CpXaPiIx/oj1N7nbc5HR83j7TEtVenqZZKt+riHBWdXaQc&#10;aHtJh1fp4Qbmfavm0+qu44a0uSNXOdDEZuyC6oJ4w3E1xPWFpOnNnKIL0ybqAkvJCyyVzmOC8trk&#10;6Ss1ffIiLRw7WQfQyN6DkBiwBSDcPlHJFlOUZTGJM1YZFqOVtvMXKkRal12/dJzMveh6D8PxOj5H&#10;pWfZ2NpAXj4LEEKhyWZLk4iHWiRs9EfMBZ1pSe9/3BsKTT9A8HM97obtEnSYCNrUJ32+0sMRvChn&#10;IZHbQqt4ZIEqTgGC55eyBd6GqP6Eiu6fQzlwQbkONrhcMO/hjtR0f6taHLbwR0E3bH9QrXbHeQGc&#10;VAOBNnUbyNGdtFyNE5bp2UyyhgG2/5iyWP82ifS56cv06449+hthNr/dd2Sjdhczz+PKn7cWEwcI&#10;yyxMkpnzJSBdi/tgkOKoOOIAgHha06ecHNQbRtdbSYXYDE+vzcjT2MK2sYx41nuc2nCMaeoHeRmy&#10;dTMOGLVffaeGydBidi9X01mca3Gv8EYl8/jdfgp5t69CqPieYEAQw0Ik+j2Cyd/4TPFQUZI4Cf+j&#10;j/KMJphEtUbUDkb3a2Z6HZtdI4XraH2JiWTr24T1eysLD/NvzzFKbe9JFWg+z4QmYZ/1rB+VIM+v&#10;HT2mSY5rJjnuGa7Sf0VN8tdPp8CBnKaogehwt53UXzEvLcDKyuO76fKgFY5gHpiE6iMbqotxYKnF&#10;cbkW7XIzLbQBvxZAsPU9wP+dn/X8PZ7fB/D6kKjVsakt+vRbhZA2loL34kPiE1MH/YIz8w+YZozU&#10;JeISUmJvKb2cpUTjY92zP6Rj2+YR1HNfkXs3Kmgu5rKDvlEMC6kIbkqPIZL7fjBQLmQZn+/SX0fQ&#10;jSbf8aSdLMdd+e8qyH8F6bcBu6c45YVkqZ7tZYbrE6U6PdSjS3e1DNljmO1d/S0lV6U+j5RwzV4h&#10;2KdHXr4lL0trJSCTq3nEFpnqMBluYLjNOT0idtWHCtCfJYgBwHtLIOGyEe6oAKFjPLBYxrLlsGpx&#10;YmnB36+hGK2v0f3+4zRCfDZefdW0m2YOWIoLSx5zwDRiGlIispVjKC98rBQQLAaUCnE6yvOJUPrR&#10;y0qat5oKEI7sGmZjVkvVdn4ZwDfvHwA4Uy8vsnS4RJYOj885zbd2qtGPSjohhhuCqQAB1UwoMIBe&#10;EvSXJNrw1PQK5T9FkhiTqYroOGR15IsEO6v54UXyeLBg89ill64kFzpu0m9wDV868D3vLyGzBxC8&#10;x7zvLrNIKr4Wlhy/t8H//ZjK8P9U1TVcm6P/PMz3Gv7p1F+drf86Buxmkh6JN8C1marglAOEpZcx&#10;WAb88y4sUzI84VCKJWcUbDcm/Qz3cZGe7N2uJ7hBPWZc8pi88EDMjf0JTfPYhp/BuhW6vWimbPAi&#10;sBr3g/b9/K12c147et5De47Zaw6p9saxdfUE2NVs41w3ziNpab7itkzHSYO7+NbRSrWYoBSAMH3n&#10;KADxR2XvHE2bTIu8nyEt88Hc43NxAlmm+gvrVHN5K9ydnays2cIQE3kf+dtNgsMd+/SXN6lTfiSB&#10;+Q/+Xr7MilwGYI/+DUFKM0dihYRn2yFK3H8CQDMDNACYj6ljxYMbqnGzVt39PWqw2wIZlOOwm0cC&#10;yB0uq+X+DRQAV/QK+5+Xy7frOXKbVyw1/h2Z2/8ko/bfxrAt+4kZIKHVTSvWqQ6jh8oVG1WAU0ja&#10;ADaSqDmSAbZ0Zn0JAF0slV8sQBjDwiLi3S8V/e7nmAcMxHQTNQeUjTrUFfW9oNTAxSsnY7bky7Eq&#10;GsQZMp42nLYXjmHZKJYgUwkEt2CIa80wlhR7jw/YtkI1CXkPA4I3mLe9SxQlCorwd5CkAYCxmBLE&#10;/QMEU+DkVdFSmtzfRjPPQwdsZnrm0VSCz6jcWnk0EjhjDGAqQ9PStgKW7RgmmM9rpw1uAfya4Cc2&#10;wids5f12AM+0xy8HcIH1h6Q9bIZ+veLOTei43McukR2/K7dhE+TGBvoh88gEADATyV6JUX1wjPFC&#10;C0uXNiRrrUar+z5UGN6vAXwzmFlGQ7NJnbVQSWwxnYcSvI4vYggOQZFfohaZDCizTUzwOaUdBybI&#10;OeKkQoscdN8XF580R2UXecvV7ZBunKTKYpDt1R3aC1vzAADQ88PBcuRvYP3OZ7o0lr+bd6SyU6is&#10;cv+q4qK/KSqsQJEPEpQXlK483xjlPAjXYwKyt4ybicWUnX4F/GrgkaY5e+A5eAP51mU57cNqigyO&#10;LLwAC7z8lHrrHuB4C3A8A8Ahn9q+XAHblshn00I5Yn5gaDA+6IL9dy2Tl8Vi+XDRlQYH63lZi5pK&#10;X6gRsvMfpwnycwOb4RpaT3PK4fwVJJXgGI3LjX+CkgDB3NRyFbAdzk8sUwE81yLvKOhntko0AMjr&#10;JX/pbNUgEGjj4n8GAP5nC3zJACAV4fk5HIAHpUVtAPzYBKzHsuDLok4pg6CdC7k6x+iA03FUIjek&#10;KjZSTWEoqILuMwO1xQLsjJ57H9KrBzv0whVWhdNGPWeu/qvdar2yZ/MM+D1zJMub9MaWu+T2AHLt&#10;nJYO8DNA+F+n6bZpaQG0/+00AHKN/zjm7T/Of37MFrd4Tj3AV2uLx+gVpLGXZ6uIGWfJtaXKuLyM&#10;iILFcto2Qydn/UAoez/t+fZLXZoxXq7r0AITjRt6aAdBZxZ6AkUmEGssc3x2b5XH9g3Ql5bD35yn&#10;i3Onk90zVnvIE3nNITBbt7zStMvaTSN+xrV1yBRN/Xm21uMAfZqe2YVg5xBCiaKpzBK3T0chggMw&#10;wJe5Hf7ettHK4/1MqkTTJqeS+JZ9FK8/tsVVF1hZ2/KiuLCbmSKxdYjuH4z/Qe6/jJT3zz/JB/mK&#10;58/j5PzjBN2mPb7Lk/GY/7PCNrKAOQSQnlxISheaYHhG5Y6WKgQAyx7cV73PPdW5noQbtFsNd3fQ&#10;uu5QjeN+yJenVAtLvhZXmPprF/UCj8BXy9EDT1+iVwQn/x3nmr9hcPDia/zzALraASwToLoUfTcB&#10;N2ZkcbRZ2dh1GylXOjSXLJYfSUjS4pj9xXUaoliqs3A4cuG0rAk8GkVFWTfcnGl3swC8p3gBxnw7&#10;QVE/T1EkNvOxE+crFePNnPmr2HCvwhR2sfIZmpcc2y0/4gac8eN7/OYXCnqzN+3lAD0l4CeKeV8w&#10;+bwxgGIs7W8coJPESXmLWSDPpxrirwFAcxqoBs1pBuiaqfzMrK+Zaq+BcKQGKq//rABZeJgW2ERm&#10;tn6GewwUmhYqwbYvpurlQKoG3HlrcEmuWEIm8YKNSsRzLmjCckVPWIgno43qIb3G/7JIDrTnwVB1&#10;0pgTFgOC1XANqw3ZGh5fExm9jZ2o+OACGgeWuE/RWGOBVO51TxHel+V4kmyX8wcVNWGi4od8K9+v&#10;Byn3/mE9eoIBQvIVPQw7rc1WjGE8LZRebK/cfIb/xa7oUu/q1D3yXtnEujOXDOemE/DxV/JgdmjP&#10;WMLqrU/lDU8uA6F/HsTe/NzfVJDzQpFB2crglGK4kOz0WIFn72HTvlb+1pfJwc0C/GJhFDxW1D1c&#10;qW3t0MyexFPyLJb2joq85aB4TsKVm0i1bPXw2DE5bVwhT8wPfOEAGgB0WDZN1+ePZy7IEoSlW8Ce&#10;ZXhorsTp5q5eYnDaWvEKKyxMO8zBDboZm/pGvP/qcWtuKIQoDfG5AHpJ/KNEPXILUURAgjKSirF6&#10;YwNMNVgYmYMeGVA/cV1JC9fqKS7suSZO4TBUE9MCX2EGeGVmBwi+MLNA+H/PzpOseJ7lAYTkqgBm&#10;2mxwSzKRjmZVqAKHmoJsRgTJGSpNgDAe+1h1oc5qCrwOmwIercc+taKhf+YG+Dlvpe3dyNxvJcoq&#10;Fi4OS+DWLtLz+wsBQJYt9+ao9S5gexcQvjOv4+3mu1Se/3SabgNiLDH+99ME6P1xmnnbnP/6GJ9/&#10;GZf4y3hU8lh7BVf4K2DJlaUqvLwag9PFRF0AWlOHac4Q3KC7dtKsL/rpDFXdnXVL5U6r+8Q4wZiM&#10;FsvdCjt2CCus3R3Hf/8O+bIY8dy2iQTJdViZrdIV8oROz6MFvoSD70WPNO2+6K/B4zfpo8Gz1WPY&#10;bA34diapT/PIZ13I1muJgtmAxaCpjdu3WIlw9Z7umKy07Ti67KJV3j0BAOR90t4yDk6DNjMbJclC&#10;VcJZqru6ASDbpMwjK/WUWUkww1yXRbDpZ0+VPdkZdwg6ujl+tJymjVbAkvGKhWdoliwlp5eo5NI6&#10;yJa7le9wVNn3T6rIjdmG+13V2J+HLGnJH/sgKV5WaA3PqIqPVd26oJorF3GUoUXGu7Bt9kK9wKT1&#10;5ZgZ+hut3HOi/Fr6sSFFPdGM3VIDPn/VcAPLqbxKoYIUoOnN6QBAFBDM+J5iWpDArCkOPlwM1Uc4&#10;/LhQeHJR77O5pkUuZKucA10mFINF9zET5QrQeuJK4YPg+skmbNIhV6fs381NYQ9E8z3KObVbOSyH&#10;PL7nRgB/LYjtbxih5ClsQ6MAmEf/1ydUgr1ZDkETwpsv6o3PWUAQXPQGRqQ4sWS/DmcQADJbXFPp&#10;mdwP0w4bAGxA8WEqPQOARh/cDOevuQdgZ1yjaXGfE570qjcKF6yrGnCrqTf+gvytiwfOUujgKWo/&#10;A+3joI2cBo5X4bJ9+u36fe7Gd1QPUbiVjNV4ZlH3ewzRI8A6n8DxWlrhCigvNShhzPdrM5tnOIj5&#10;KGaiv6P6dbmFYaeLdmxn1nJ2mx6G3KWiguoy8CsFMHN+VuWjvNa7Kqwi/6TCWVu5kfo8OKP0ErKA&#10;Cwi1zriDUsFe5y+s140pSDBx0wlFJhhAdf4AMLz0zpey6jeCVDMS0rBxL6r8dxXl/13ZLBJCAxJV&#10;m1yrdqgmyXc9dWn9bnmdvKrGx+HKd/dWOgqQCGRyjwgFcjyAUehRG0XfdFG47X35Wl+T134bhSNB&#10;iyFPIoAZ9oMtcP22LJTXmnny5vV7FwC8MmcsPED08RZL2AYvlBPOOn7HDup5fpVayOpoBPz++Rgw&#10;bAEEm1CCVKWz6IgrUDwGv0FOQYp4EKEsZpUlbH9NeJeJcCjxDVG2ta0SFq1V7ORpylxMVYVE9dlF&#10;yMZUSc2Eh7XREjZTATZfnKkWm+lqYENcd++I6mE21CamqSYDl27AryYzRzVPY9QUHaiGEIDv8TUY&#10;D9Zq89qn5w824be4Ti+NhJRZnxESPHek4nOi4gMAnztCsiautt0BQvM9qC52C6kATRU4jwOAwd37&#10;fRnyX6cRCkzDTVpcjgHBuuszODw/Znym2jPA13oVIAXgmvhZGqn4Gq8hFrCdqlrmmPWXF2GHZ4Bv&#10;jZLOoyXfu5S42e/IK/5Ew3uQC9y5pz5/p5tWYIBgB6jdN+oPUuTCAbtIWCdhZDiHWqKEOUgVeHCf&#10;/A8RoYtxredeXKBxtHLF8NiOJDlbKHqvbTh+X+usHDR/xxX1Jsv1gyHz1WX4YvUYMlejhk/XLtpG&#10;l+2Ex2ALnncFestZwn5ObFHGoZUsSRYohUXJU0AwbTeLEarA7H0oSw4wtD1E6tmJ6aq4gLnpjbWq&#10;ZjhbwQY0lRhIDza1dxdN002GkTcZTF6fPkb2c6FKrB6r6B0TaKcJUDoNAfsi1dNNC4LCDyvp9lHa&#10;EmaAhNeU4BJdccNaVXcxTL13HvurmyxFrjIvPK/yiychbO9V2RLmf2Om6gUyrBffTNLLL3FOof17&#10;ZnS1ZnFhyM1GhwuZuJitbhHv51HRme1vCsuPJOZuSf8AwFiqjWgAMKITErFObCHf/1yR6GmTsdOK&#10;hefnhj7anrwUdwKbArdB+zmAqSphOylkjGRSveSft4LFDpXn8nHlkjHh9+PP8uFrBL87iNnWMEUy&#10;03r8/6HtpQ2OpjUOfesThf+5l+JZjmRC48lh05yJiWrinz/HnOALFcJJrGOj29jz95a4CRA01WAd&#10;ErQOUDTeeNBh2pjxtbBsaDHLkN4QvzELqMRgtQV7rcb+k3kb3tg+Atgtr7DsmKmY0WhJtx5iy+dE&#10;MBC+eK6uyLEc8c5jQXTlurI2IFzvOVQRtOQltMNVLEXqAEBjTmC20EZ1ksLvMWk5d2y3ywq0OaDN&#10;X/SS064Nik7yUkK8t26txkrt4Hq1PQeMWlxU2HpP7b89lue5rWxX5yuLJVcScqhMdKWZl2Drr14q&#10;FziTiRC9Q6Eh+VCdu0INOvlGf91k+xvjHKgCuHfJSLmSsNJPTq6Ul1uYsjASyPWIwR38Alb1jlQ8&#10;EHnv+Sj4zA3ChWzhj50jC3cvAHhMoVfvMhdkBmh1EuurfaSv4SJieY7lx2H5EJfggeLDdSXSt2Wz&#10;5LWBSoQliO1cliAAYABcwEe7GfGsniZHTISb0woIOMIBh6rPgN4fINhRDQJ+dag+SjH0yEPpkfQw&#10;UY9dgvTQ+bGSQ9JUSFucl1iqnEg22j4h3CyhBJEImDgRs5CFLAsOkiB4AaYDNJh6gK/pIhy5C4vU&#10;cAE6CaYmNbYbsIM7jkQULTMxELXEZNamZ6g2PlSNYSQUBt1Ro+95jEMs1cqcr91tI9Xeaj13WQUA&#10;IiFFRvoC8HvhuAJVFQYLjgYAkdk5UHnaM2e8txgAXATwMQMEAE3V91+bYLMN/mMjzLLjFsDGqb85&#10;ne0tywtOFaf6Bu8DiI3M9BqpYluo9pquTEHNM5V8nvnM/FbQ8q7B1p7uc/tM4nBHa+E3g/Vt1w/V&#10;66039en7PHbqqS8IV9+BK7Q7BqwuW6juDQBihxVhuV+hVig9LA8p6AgWWIcPkTDHDJcRhQ9cQF9M&#10;W713YO6MXM6BqvG1IeNWauiEtfpyzGp98v1y9fxxnT76drX6jlihOZM36NL2QxgqnlHizYuAEWHd&#10;yGDKrqPPIxA65+QuZVDZpezDUms3jidsjDOh0uSyJS7AtaGQ6MuC4xNUynyi6toqfvhdysfgIBBJ&#10;zx3uolfh690gW+TG1NFy5gd9vG6s4i3gIVpiknqKJDnK/fzr25EmHVA0F0MogdUJAEre5dMqBwxr&#10;719lGWKnBncXNIQ3GdqzIb5yXBUnDhEwhKfgCNxSMCRtwPCgBeVEO3y3djhqLQZAjN8elV4RFUUh&#10;Qd0FVIF5BLZkQ5vJYAlieHFJXGzxHTPAIR0AGMVCJBw7q0cQuQNwv3mI6asnX9+O5CuHVVwMSGxM&#10;BkECg/NkgDidPImsSyd5vie5m1mrnMdym+OKICXrIXZhYcyxHlIJBvzpUzbBUGDgF4a9/qnC/tJD&#10;Se99oSyqnhzA+SmVYixb4ZjXAUAMFAxtpoBKqxrJXQ0GqdXGPMC4vfBo7K9MO/zcuESzBGli49vK&#10;osNsfhv7UxV+TlU4aIYqv12slJFLlLf+hAo3sZz4BnNUEtva8cUzVlDGI68Mt5QybwOEzjjzOPKC&#10;Bwj3H1f4oDF6goGqGROUo4GugAheZ0KYWAZFUlVH7CRW4Y6lrpOH4sqm/w6u2tEuV+UTe0M2cDUd&#10;3Xar9u8hyqtl1tdgp7/+LQyFxTJdIfPB8eshspv1LU4dP8nruyEKJbApgznrU5QrwdwMvD4cqvuM&#10;H44yinh44Ixi/aG34LCSjLVTNguQp5iK+lIB2ls76soGa4WeclSpkd3hpJyEn573keu6vuOYbuy1&#10;1KUtO3V9ywG5EpDjtNtSLnsOyQOplB8Xjc9OCzlxYfns2wSZdp4c4f09WD5bvpuXyW75DF2dN15+&#10;zAW9oX/5MwN0ghtou5wWNDpZ7bS9pvVtMgsRWt4GwpDqiaw0et9KeH4GAItRrGSh9gj1Dpe3o79i&#10;HyYon81wQXy58vh4iU8wM/UrSmYGmDQexsW8Warev4plB0u/G5sY86xnhsaj7VaWCduptJhl39qn&#10;YgcKAG97vBeDVRUTqrpYzF6f2KnF55xavTAG9jigZw8s9ALw+9UVwDMA6Mqc3HWtXjn/AYAGBKkE&#10;HWi3OwBwCQDI/O8/AfD3OWDTnVn/AEDD+fud1tJBbUHZUX+Tiu7mtH8AoKkAmetdo7Wl2qs3Vd9l&#10;/j+zy0a217W8XQyQp59boSe0+TdXTdD2MV9p6qBeGkoQ+mddeqr7uz3UhUD1bkRp9vygu758930d&#10;nDZZ3lCUnDfDAdy1WeHkgYTS+gZzQqzg+WGG+ojjj1uPDy7vBgD9ED/47qQShDjtAlXmtUHjVuv7&#10;WTv088KDmrH5oqZvvaYR0/Zo/OTNstp+Qr7naAWuXVUC1kAZEIezr53vAMKiWxdVeMNGxbbHWEdv&#10;xzhhldIP8EOg5c0EDHN3ox6BOpN3CLdlZHUVcPpqrmxQ2bVtGBUiZF7LC2Yec5/pAOBEsjRmwfla&#10;MUUJeBNmIblLRwWSfW6Ncq9YKAMNbaT1VnIXSONi25ZxzoCKiTG8TYD4XWx3yD64CtEWS/scm6Mo&#10;Vo6oiKT64q/HqAh36jyqrOJu2KljZVWJlraSVqqU1taQkPMAulxcXLI5mYBgKsqRVLMFph1OpM2N&#10;50RRAYaxsAh/F9svqBt+VIFubCCdPvpC92nD7CfgCEyVHHbiKCX7WT21BQAvn1AqgJcJAOZcOoUF&#10;/ClA8BRV4BmlrVith+SD+BBD6U0aWwhgZwAwDpCLg3+XjE14NiFBabSbsRiVRuDVF82W2GyF0yFL&#10;Z+MWk8XPYNrNMsjXpeSBVKBAaYTj10R73EGPYQ5YDyA1fAogEg35gi3wK+Z/tVR+cYSrN1ic06tr&#10;OKX0h/f53Qqq5ouqxmqpEjv4Mk93VWHvVOXpi3EoAdvYRTW4uquSjXn9HTu1nrmipAkL5IsDUCSb&#10;2XRUNqVswYshg8cMGEXW7i7dPkabQcRCAsukSOhCXqg74sMuyZW5393QXUqvtVd1rYtqylxVmeqo&#10;M9O/kecstMnWO9gA2yjV9wRUqN0KGfA1ji8j4E2OhD0wQh7ohW/z+zkLtzOe5LQUFgYFeO6l42dX&#10;UPib0rF1SoL4G+QaLc/TD5TnkkAiWoiCEPG7Hbmj27vO6xZBQ05HOAjjL6/copvr9xKnuocwLaq/&#10;PYcJ1EJStW25nLez4GBs47R2docUzg91wUOqPic8AC+gYffZiuZ021IqQarUNbNlM3eqSh6F6RmO&#10;0E2oQswx+uA6UtqqmO+VE2JkwK8suazjsTC+EOCLlz8AGOMbqWJs8Mtic1UWTYphYJBycVlOIE4y&#10;ftoEMrcnosBahcqCSAfnE2pwtsYB6STntBpdzkFStmE2fkml9y+xMLzGjYt840f8jh/ZAn7WAB5u&#10;6K7M99yYi7uuZ9a3Sr86U+lR/T0HBF8Afi+dVnVUgM8dzIFzaE/Lbc8G2J7lC+1vB/UF3e7vld6c&#10;DvlaR7sLcbnu+lwoLBCZzYGyYiq/32eA5uN0gR1V60LVX1yiajbZ5edXqYTrOwUusZ/FVN1aOUHH&#10;qaqX4kf606cfaXDXLupLINnHXXqo2we99PEHfdW108fqQjpjjw+76stO72sPoxH/wxbyxNfSd9cm&#10;3J8xPrXG8OA0N+mTxxWE9O0h+t8Aq4PyZS7oSztsANCP0ZQxeO4AwBlbL2nR3ptac9RRO856a/tZ&#10;Hy3aeEYHdhyV58UrAJ+tUm+Qsn71Km4aNkq7dk4ZAF86ebpZN8/jrntZpbd5pD3OP7tTWZZrAMHF&#10;ymIukrNnDtUgfDyygKsOL1Y1c70q200A2Cb5bVuoW/xRL9ACX5yFt9oiiIz4rYWQ6BZzYL1irFYo&#10;yXq90s9SAZ4h7OQgbHxIjlEQq2OwuI61Ok7kHS65BB8l2pyFcH1EgWx7Ekh2S2ZuE49tf9pXPyqj&#10;F60s/LEk9KZJLDTSONksNTKp5tKZv6VBZ0kFTMzML5F/M1vfGADPzPyiqdAM/80sP0KggYS+9aUe&#10;45biwybY9f1+cuhEUtwng+Q6fhID8Q2KPLGf6u+onl4+BvghBQQAs6kE89Aa5188q+wrZxgjnFEJ&#10;DhVPvvxGrm9210OANAJeWyTLjnjD/QP0cvFSzHgHtxgqwyha4Sh4eEmAby4zwAJyOvJRpWTgHBP3&#10;l8+VTDVYgRNMJUas1VSDdSgsjEO0kbw1khNSjzdhvXGo4eOV/aG4YDGfthwJGNK3lGmr9OQ7XHAQ&#10;k/+bx0OyMXxU6ufLFtSLC8gfMjAOPGxF6zy8Ve/ppUoPsmWdHFg6OdC2XCdrA6PcL79TIITuTEAw&#10;H1uwEGhNEcxXgk7SXv5MJIBR4cBJjIIWlEQkQVIcSX7+e2UPx+yRC27B1ptxWl4kO6uVKo29o+Js&#10;4hvzrykk1FrR1ht1H/ehILbw4dy4ArhJubMFvvJ2Lz2YulKpftHKfFqF1rVNWdg5Fee9Ul7Bb0qD&#10;eBzgHaswgpqao2oxRoiXw+ELurLzvMJxWA6E+nITXzj7zRt0g9jSe9vX0KZvJFGQuMz9XFA49zyw&#10;WCTXnbi9wGt1Y2TjuXa+AjcuZQmyFFv2mbxmMQPejAzOzAd3AJbI487M4Pfr6a82HJ0N+DViilAP&#10;+JlTjSLjvwFgcin+luXKZgMc5RGmBO9QlUYmqioKWkoksr1A/g68rtM2MmpagxZ4PeOlo6vVcM+a&#10;4KZrGDvcVq3PbVV58+iH7Zcvecae6HSdbzMTv4R6yoZgJ2bjnkfU5AqtxWmb2l3XAYIAG4D3zIkq&#10;zwmAc8YuDjB8bsDvvgE+A3rm0G7j6tJmt6yj8vsv8DPVHuBHe9twi2ruH4TlWmZ6tbYc5nu/n5kd&#10;Ko46WzT5LDJqLy/HrHWVUpHSPtlHCiCqryurxungzO+16OvPNaZ3b339cV/16dRDvajwPgX4epC1&#10;3Z3HngDfZ+8BhO9304dduqh71w/U+/13tPZnrPlQfvhDRPfDufvx4X0KPn1CT05bA4DWCobr+5jz&#10;kDQ8f8KtfA8ZAGQJ+c8AuPG0H17/ftp4wk1bDjvo+Ckvnba6K5fz1xV32xHzwjtUffC0rt3Eaugi&#10;fl3YJ92+xLkAe/6C8ogULLp1VaVIhkxbWnb9NPbj5C+QopVOyZ6+E5st3JjLaJMr0DLW0AIVXd3K&#10;xmYVGss5OkNlcAaj1SvEcLrsPyrvw8cUiBQp2JpcUFrZKAi0iQRPRyFyNhKXEMDPe8dONnOUvlv2&#10;yAVvL1/algf8UO7bzCYIvy8LmPuz5sgPIu1DWig/5Hc+JJ8FYkAQbNpZLso4gC6uC6ADry8eMInF&#10;fTmKuV8UgGgeY1AaRKPJjeTtCE4Yi5AnAGMgoOjDLPABVaAL8zqjbvEiWClw+VIF79mO4Jog7dOW&#10;Sj5/XBkXAMDzZ7gxnFPB2bO0w8xQLx1TBXenmAlT5Ubc5mPUMGGGYwcAptPqPuViNzK0gH/pIb8/&#10;9VQA2+JgLLOiDSGb55mNVVYmjwksSGLgD4ZQDT01SXNwEA0Amja0mfa3jcBy4ybdiqu1cZOuQyYX&#10;152c5qUH9MrBS04/TFb6z4sIpDqvajdvVbr7kN6GRVTgIxUGPFYl5gDVHOOSUgVfrgplRBXuyeWe&#10;OCa7OanCxZGL7J7KcAAOY8kUaG4mtKjJVNT+/b5WOL//eLbsGR9hj4XsrgSj04dffKsYG9rLhxf0&#10;yPeCTs8crZNDh8qNKFN3d2s5hFjrQTxhPmnX8YGz0i22xQFwRs0iKr5jATJCrsgHz7zzKW4e1koJ&#10;ycDe/ZlyMfIszH0J4RcAzPmriqgEPe8EydHalVjUGJLU3HV+22ndZd7tfZufnYvCa/9OPYKiFXgc&#10;1QDV6sNjmxRouZFAe4bukJt9eL157cEAmAAtDzbAfpvRIa9bIA9It/bkgdjOHQ0w4gyzCU9A6DFO&#10;K6bpPKYJWfcxYk3GrBepWQsA2EwF2ITPn4luqMK9vAIT33KWHVWQn2shI5cm5iv1MQlvvg9V+oQg&#10;qWBiOZ84qNb/2u8LvgtbCIdagSiABEOWgrXwJBvdz6oWh6Rq5qwVnEpznC+Sa0wV6MSMz/mUmp0P&#10;AHzwY2l121yQiaKaagfo2qn4DPg9h9j8/D6UGnMc/3EcllLtce6Zs4x535IOxUeH3M0YGBiJ2w20&#10;u5Cc61hwVAKCtdeg3mDMUMdMr+YqbbrtPFVfQRxxCRUXqpVsRBLx6MH9t8zBwHSsDkz9Wst++lLT&#10;vu6vX/p/om8++UwDMEnp3aW3enbpQ0jSZ1R7n+ijzt3VlfNR548Bvu5kh3TXB+99RAX4EaD4oXq+&#10;8ZZmDx2OJRYaYOZ7fvu26NEhbqpEYj7k+grhPMEQNggceUxn9vDYYarFI/JF/+u3/wALEZZbe7DD&#10;WnPcU6uPuWnB1otatuaYLh13lM91gqjvuCr5ppuyrt5X9g17pd28A/hx179zjXOVc5m8UVtMNa/T&#10;ErPJu3UNP7Brqrx3Q5V2V1lUUO3Y7GdGuJrlyByqwWkqht9XThVYagst4twO3WXAfRqjx1Prd+rC&#10;kbNyOkXur81d+V2+pye2Dnp8EReQE1ZY2mzSI8woH7DZddu6XZfJL7Zi43p85mKdW7Jat5G22BF9&#10;52JhoYAjB+W+ZZNusjm7TPDPDUxbb77fQ7e4i9x75xO5scENoC17AgBGMIczFJQI2s8IFhIG/GJw&#10;VY5lyxhPNkesOcjdYvD+izRW6/yfICrHAC52bzbCngCoG4RmFwxe3cdOkO+KZQqntI61PKA4MmRT&#10;z1kp65y18s7QAnNXyjh/QJk2OOWeOabs9evkSsCzy5sf6iFLj0iALgZANVppXzMzGz9LYahZgokc&#10;jf5pmgqmLlfFz4upRlnIsDGOZ2ESDxhH8Vxi0e4+hauX1+snFdMS16EMacMQ4YVxk2ZTXYQ8r+B7&#10;SLT72Xz+uERPxqBEmcTAmVa2EWuoUg9f5VHp5REHacCvxAcAJG3PnArvx6ryDebxUYc8rNaP1tiX&#10;atDXXWW+xBAwf23Ddj1/5XaF0ZYm0aYmYzobh7N2RZ+xqiW6s44NdGsPMl+Y5QWPHKNgXqyZhNGH&#10;EKHq891oxWKaEYG5RXiCnWJjbqjw4Q15keLlhOluFAToOEA1mm19IEur+xjt2vYlY8XWDQJ1qTJJ&#10;MMsv+FVxERXEpRIsnkornIm1u0uifG+F6ol9tJKgevnYhcn+nKd8bnnIi5yMYCsuFqvNCrDcoMAj&#10;63ndrGdGBN9w/0q0v8uYE62WF+oPr12rWIJQ5TH78wT8fFmIOACAF2b8CPgBgEjjfGiBnUmHu8wY&#10;J/OevRogGDcib2vB6LSFvN2W/Fo15lTh9sxGNruUWWCFGlFoNKEBrsuA/kJ+bxb5JIW+97nxUN0F&#10;nFWDz2H+NrvU5IjUEx5ePcBUiyNKzW18JXFhKb9lgVsMLjQsi4owEy2EclYBCboeSliL0z7Otg6T&#10;kDYXtrnOHCo8A4C/V3tmybGM8/uS4zkAaI6p9H4/Zt73e8tr5Gt/SNYajLztGssPqj2z0a0y6gzc&#10;aOrZ5tbYzoT2hk7XdoUKL7LEOMb4AA7xhXm/aPe4b7Vo8Oca27uvRlDpfdmnr/r3+kKfI23sS2vb&#10;E9Dr1rmXPvqwFyD4GedTdetKxcf5iPlfZ6rCD7iG33//Y3UGED/6gDngm+9pFGHpFzbxd2PpEWgE&#10;FyYA6thRDC5OKpiApieAX9AJS6pAS7JnLBV49AQgaMWM9yh/6wP8rffptXl7b2nqhtOaOHe7tqwj&#10;Qu7CXcDPXfG33ZR83UVp151QYDhxR3ZQOvO2LDtzbisT6U8Weap5d/FNu3WDJLbrzOOuqQRwLAUA&#10;S+9dVvk93IavHaYC2qzMo0uZCUJoPLaIu8N6FV2FdOLQAAD/9ElEQVRj3kIexfF5K3SUVKnTx67q&#10;7tn7cr3gqgeEQvvfclfgdXv5n7aByb1NdvPn6iwZJceoGHeOmaBNo8ZpK1venZNm6TB5xmfgLN7d&#10;CuGR9Keb5JYcmzheVsNHyJpc3xMMTk++31Xn3u2uq+/15iKiimPGFoyFfwSPkVSBEZwoTrSpCE07&#10;jP1VAieOQX8028doKpB4WuRIKsgn/B9/jF29MXRw7/GFXPGb8/hlrB7BLYrfuUPJVvsw09ylp6g+&#10;0s9h7Hj2qDI5aRcOKp3YzUJAsZT84YgpkxVAVN8jXgyPcMYJHfaNUjDgLKaNLyHIupgWqPzCRXhR&#10;1/F6u02+8gbZAXr3ia4M4HkGGW4iW+FodMO+bJUfkspXMAzyNYFC7QDhM5YklWQIx34zCzI7CXm2&#10;7vL4Gs036phay/PKd4Rvh+NJHvO9POZ8+YR6l3oH4ESMZ5/n76ccX70q3ycdQFjr/1g1gGQVUaXV&#10;zAorfd1UT1tch518GxvjxjMXlTpxoR7D1UtimVROVVpKG14G/7CuQ5oHIZx2PfmLn5SIGiQJNUgi&#10;ofJ+RCB6zpmmR1tXywdbczM7dCJd8FGv7xXJ7C+IWWcgLbYXv+9L3MRcJy9WtjtKiVSCfXAtLgAA&#10;szPalZv+XPmZv9JmNyk0qJx4yefKSKY9TnumxMQ6ZceUKPiKc0fu9RP4mA8tN3FQmxzfwsWxgYsC&#10;0AMA3XcsocvABZoZoIcFjxifem2gHV6/AD0woeoYW1ycCYGf1tgNeZz3dvTByyfpyuxxSrt7V5Wh&#10;CarD0aUpm6xerKhaSTNszicoPb8am/wqPk6LzGmGD9icUarK6CTl++OQDW+y1OcSv2MrNXrvINiL&#10;rTIA1uC8hGUf1ReAVIumttwWlySoIsUX0UCfx5yEU8rbNZiNtqLeaLm/GZUUElFoLS1OABvVXpsj&#10;Le3/AQB/X3D8fsyG9/ctL9piHs2875/1unXGsQUtbisEZUPBaTJ8PeR4VSwyym3x6jN8veNY8W+c&#10;JUtobUu/6k9r21Mj+/TWoB6fqk/Xz/UJHdNHAF93vER7UTz0pjPryVb3oy6fqKtZdnT+hLkf738I&#10;0JnD210AwM4A4Ad0TB9QFXbu1FWfck0P7NRdu2Bf+BnQo70NgnIWCLAFYnwaaMUC5LgV1d+xjseH&#10;x6xYhhxjG3wUADzCYcOPi8xrW884afXui1q/ngQmywsKA+zi7VywCQcAOSm3qQTv8vY9N2VCj8iy&#10;oy0mUjDTzo5zV7n2dsq/d7cDCAvu3lThXSpCQDDv7hUV2V3C7fUcrq/WrLb34SSzEWrMajahG1R6&#10;/YB8LFbq2MKVOrDpiI4dtdW1046yt3GWMwDocQ0Z1hV73bc8rYtUeYd+Gqt1336vtT+M0ppRY7Tm&#10;l0la+fMkLfjmJ9bkfAxS9RHySmxWrtAJcov3Thqv3d9/p52EMO3s2VO7yT8+hJOIFQPVC8zv7iI5&#10;88LENQSRfcyHtLzM4UybaRQfcbSiCWTpJlIBxjFvi8F3LgYATGAhEoEKwQRAeX86RF5ffK3A735U&#10;CFb3CavRQCO9KaAEL7jA/O/SIaWReZB+nkPVl0IecfIF8zGWRudPqYhBbR7LgvwtpHgtX6LMZbyQ&#10;CeCpok0uIgMh+cQRHG236f4q/OdWr9f9BSt1bsRY3RvDJnIKs6hRsxSEG7LfpyMV8NlI3STj1H86&#10;sqHVVAfonjOpkjKgvUQNgoJw7JZqqXycBk2QH+qOLIwgKmyvQ026pxy7e8oiDS3XyQWljRuW8N4q&#10;cWcDDPiVPAAMeewAQKrCukAqQZyUq/z9oVqQqAbhtsbfi0dvVfh5qP6Bq369a6+yjbsV2gfFBxX1&#10;UxZLWVSgpSxpqqDLVGPkUI6TTQlzyUKcaUpxuinsR7Qmut6g7owaWFjFE0XwFPCOxWUnBpuxJxhN&#10;eOLL6EDi4DECtsL2MFp4mArw/U0Z2S8I+jEa4F9VmIcSJOdvigtH4B/Xpoysvysp/YViU1oVDQAW&#10;EKXgvJSc3FUbFY4ixwDgI4DPVH9+h9Z2HI+9zPwANC9UHgYA3VhymDlfwDbaYVphf8KGbi2cQLv7&#10;I50GzjBbFgCWi2iBJ+oqQ/w0s5iDb1idkgfIlVMB1qiNNMM2NsEtgGAL4V7NAGMDwNeYDkimFqiW&#10;bN/y4DCVBj5Q+cM7BDYZLS5STw/ybdwXA360m/dpNVFd1GCCWn4R0+LzmAfboJQ4Mx3j4BksFcxM&#10;DroK9JXW+1BlnLChp/IzANhOxdeOWXAL9JZWFB1tHa3u4n9sdn8HvX8GPwN8f4DffwdAQ1+ZrlbA&#10;r7WDhkMVyGKjCAeaVGzovJnlnpzzk5YzuhjXd5CGE3b+Rbde6s/NvQfJg5/yt/uECu8TwM5sdvt1&#10;7qHeH/Sk4gPwuvbUh8z8TNvbjSqvC1WeOV35nK6AYtfOn3ZUf51ogd/v9CFtcnf1fu9jTUdm6oS9&#10;1WNLSz2krfXbB+8Pt2o/S7KQEUMEWFkqAPAzxwCgNwDow797A36e8ARfu+cTo4vXPHT15B0qLldF&#10;A3pxdwFAO9w57NyVdPeBUuy8lH7PG+Bz50A8vecC+N1XBkz6HBxic2DA59y7rTy7W1hZ3+xoi/Nu&#10;MRtEklbErLDkFrSZ69ZsQK34Q+1VKe1v4VVmQQwvT7DlOgxR9fjB07qO+Pue9XU5nbsjd5t7coAI&#10;em7zbu0isW3N0G80b8gwLYJEvAyT1UXkF88k2m50/6EaRSzehM8HaeVPv+jAvHk6tXyFLq9eKxsW&#10;IWdppc7PmKrzk8fr9Pff6/jnQ3WS7e0ljAgcKL8DPmAJAa0lju1iIlvhZOZ8ycz+kiAeJ3LicGbu&#10;OIBgRFfmgIjxA/sPl/+3oxQM4CSuX0FYy2ayVA6oDOAqvXFWxTfPqODGSWVdYRlywVKp548p6Ry2&#10;3FSAyQBgqg3t8LnjegopOmk/nEo0jLkHd0L/2cv89AizFX5ntucJtlkli1E/6ACtovXsRch35uo8&#10;ROsbRJVeW4rzxY4DOkTC/To2Y6d++AG7po1K2r1NZQRBRzACsMcotPmaV0fl5zwOIu/oOUohHyH9&#10;4jkWNFCaqCqz8b1Lc+AG5oAN/L37ynF0UY7zA8AP5xQ3UtM8CDn3eUJMJDNAci9qyNuoCuBjGEhU&#10;BTI7fOzH2z5qMIdEtXrfB3rB223nryl5yiKoQkgLAcMqwK4cjmI1uuRa6DnVSPTK4DGWkWtSzilj&#10;iVOJpLCKU4KlWArUpDj8GwPZADv3GKbb/N5Pf/AZf79vlXLjgdJDspWUiKIiH+ODJJxNsG0vKPy7&#10;cmiB454g+Up6pYz0V0pIbVd4fJ1i+NxCzzj5j1+tWNQVoVhu+R3GIunQOgbp8Ddphf0OrekAQNMC&#10;e7IFNu2tC9pf0wIHYOJgwM9v61LdNAA4/QeyaBfKdasBwAVyYL51bT6ORk72KngUjKV9qppyStVa&#10;ACEbm6x25HDtgGBbHlUfaYaNaYWqS85V7dMsVcXh/RcRr9KQYEx/H2BldYu84uNq9Nqplge0v4Bf&#10;NUTkSlxWSmg3iwC/wjNTyXIBAE/+fqqxxWq6g1bXGBdQ6TWx4W2mcmxxQsMLKLZhGNwMraUFXW8r&#10;1d7vba6p9H6v9v53AGz6h1PL72RmlhvGkMBsdf9BYWmk4qu6jEHyuVXYS60gJGoqoeXDNaZfD33T&#10;q5eGkA75JZVen6691btbb/UA9Lp/wAaX1+onXVhyfGgWHd3ViyXHJ4Shd+v2iTp3/X3L243Kryv/&#10;9v8CQD72PqD4LhVg1w9YjrzbUwO69tKJdfgAnjqlgEMH4H3ulw/UF2+Ox8GD0J6OdLzf8bEjlvKk&#10;/fWiAnTbv0eu+3brNQ/nIDmYiuuKi8JueuMk6w0AenJcO06inYdSIZBm3PPFKRcrcQdE6zjqZtq7&#10;cpyV6+gEANrjsXYXwvJt5QCAuXduQFi+SlvMYWmSf+2scm3ZhGI2Worjcqktnv/Xj/Oi26FT2M8f&#10;Xb1V1nusZHvYRneOnGNIfUUux27q0jZLnGoWazVWWiuHf6f5X3+r+d//qHkjf9Z0qr5xyKq+7TNI&#10;X2GeOarfIK0eO0k2GzYibToof0tW4MiYQtgGhVEGhxw9LE+oKnZz5uk6xOUb5JbYU4Z7vd9XjzAA&#10;DWG2FM2APZ6ZWhJtbgJ2V/HM/WKZF8ZSfcRipx9Nzm80oJswdbaSVqyA90jSFYBVeo0Q9htwEAH6&#10;wlunlXv9lHL4OTMuQYVhGZJ8/oQSmQfG/z+c/XV0XXmW/QnG9FRlBpmZQbKY0bItyczMzMwcZmZm&#10;WyaBbckoyZLZlixbZmZmtiMis6p+Vd29etasPZ9zpRfhjMysrp4/vus9iyy4b999ztln70WTAMAZ&#10;gOJs3j7LWdnZPQgtGas8+/pgHEumwSkiFq9hEXWbdb7sBXO0efgwTWrXQUP5P4fUb6HesQ3Vm7W+&#10;Ic1aqVuNWIUWK6Z65cpoKf3HNPRPJ1HAn6MU2Irp6jHCqf/z0GVtq9dd2yOb0p/Eior+13l6JGcX&#10;LFDOipXKYcJ/niHWDUq36+th9QDhVdjgLUDwblKK7sEIHzLZfIiV/BNK4Mf70ng0AMRCPp2TQYkM&#10;I3xHb/ADSWsvMg6wWJ+mvx5I0//FcOUZIH0ce/wz9E6fINp+iR7xBc40b5HrvEfA/bIyWyOU6U8q&#10;xRBbgCckfUz7fZvEZhfRogkhMUS0NlZGZ9x9WW08PHo6qW0Zup+FfRPxmjcxE714haQzcixu3/53&#10;XchCDH34pe7l/qKr57/o0rVfdOEaE2Lef2neFp2KQjzdsL0y2QxIZ7h2YFwfeoD9dZB+4P6fCBLC&#10;3MDKWjNAjWftbTt9PhNC7wUEd/Vr5wDghk5cZ5j4GgAmDeHGMqwtBgl1CO5uCJNGg5d5RM/OnNeH&#10;a3f1y90X+gUA/JktkM8WmH7jBbGuj/Ua5vc89zIZN+cJOGdvGc/Ca/x+z+2CdCTyd9i+gHyScXqT&#10;1AcApPTdzGYVJqKPbS92fgvS3xoTZUGMxHSytOfgvEIi3Ps4TErJxXm/FbZn7i30+D6yyfER0PtE&#10;H9HY32d6fXnlLhsdLvBj0PHxq2HHG5ydX5tN1WqsqOzQ73P2c5G4vMR89eWyTlQQvbGi6qxtfZto&#10;XJ0ItfL1UQ03DwVUqiDv8hXkSQSGA34lKH1LVVIlAznr6TngRmkL4yvJ26zcNalLKd5XHFAsYUMO&#10;p/9H6UvJW5KtD2N/xgKLwQ6LwvwKMQ0uCvsrTYZN6YKl1I612gTY3V5KX2uB7cT9edfEKfg0TkbX&#10;OY0hyXSl8LhrIsA3bgJnPAA4DgAco2+2sW+YAtvKWLVDx9akKGvdPmUzKcui7LVzJg5PtM3JOg/4&#10;Xd6+G0Hpbl3dZkC4AyBMIkGL/tHWeKckvkgv8BIxdlfoD16nH3iTUvjGGoxMVzABRf92bfly3Vy5&#10;WHeYFBtIHJ0xWouxn5/cbbCmD56k+aPmIFCdo22Tl2jNmPn6qcMA9WO3tgdlZp8aNdUpKlptAcMW&#10;EdFqSjO9AQ30WLz7ahA/Gc3pzrL7sn6DobeowGfNJJN0sW6sX0fgygb6khso55fzf7KDSrj7PuzW&#10;U0JqaqdboJKRyuypTAlJAM8hDzYzfEhuw6QhNxAHnMiGulyXHlqTtrpJjN6dPgOw7B+nJ5SwT/mZ&#10;Hq5dSO9zEZrEJXoA273D8OcaTPASQHcB5nduHnmuiLfPMvg4zTbIBXSBVxbP0QX6gIfoW6zFtXZ+&#10;s7q8oBppcbMm+Mw1Z1WHsheV+uY+fbSG7ZLZnbpxI2ivvuSXtA/h5/errsbeoapd1U/RlaqpdVAo&#10;odNdYeuw8fVMOgcN1/wWKO4zTilnxgYtDmyqU30Ih8EKPJubQvbsOURTIm5fvoxMjMU6u3qZLq9Z&#10;hbRptS4DhJdpa1zbCiuM34InXoLuk5n7ECnMQ2yiHlECP6YP+JgEtWeplMUwwlfETL45eFivYT52&#10;PmYcZdUqQx9TU/Ufe/fhuoOKoEVnyll0lvT0bjOVfoq91wv2n5+RbncX9neDqILsKmx72F41e7vX&#10;R5DghlzlC1Povxw5of9is+H/vHhZ/8k+68vD2ZSMZ3EqZgqcfUs3mKjevQgDPEPgd+YzXT36mpUy&#10;An8O3NMFSuTL2EG9PvtcWch/bsV01ZkGbShnuyOUpXEOez84iVJ4EgORiQOYDPZiXYohCM7POwDC&#10;eFbgEgHBZMBwR+/WThm8AVH0Alxs7O1JA9tq58A2vK2B1nTCzTx+u14cPq43Zy7oy5Xb+uXmE9bj&#10;XsL8Xugd/b839P5eXSE+k4jXx3zM3WNZlPPYde1CCwipSGH/OHHBfKWiFji3epQebcTgFLb2cit9&#10;wHUdWBFrBeAxUHSyfBrq7uSGej7bnFVgfHFs2MT11ycChj5vIhoW375PGxl+bbLBRof8sjev3+eS&#10;tbwnl+M9Ts12PmzAc3B9Jwf8XqDfe41Z6TuyRmzo8Q5zgjfo+Z4vtx5kD260XdA9xqpzUDXVcqso&#10;3yrV5FHFW54VKsmnfEV5lHOjx1dB5QCxCqUqqlJZpruwPBcIunp8pU3nZ4fytzQAWKp4SZUpZQBY&#10;BbCsDCBWBAgrOKcExymFC5d3ANBO4QIlAVx3Tes1CDOL+dqJiD2Z/t4utrGSqHYSRk3SjjFT6e3O&#10;oOc3VTvHTVQi2z52EkYaAM5Yod0LyR6lOXwEFnhy1U6dWp3EYjh24JysdfEwQcphmN/FrXnn8lZc&#10;dclUuEmwzM2tiQDeJp1ZgXPFyhW8gNbp+ub1ukk5fHP9Kl2DyVxbPl9Xlsyl9FqEFGQR4mYAcQUq&#10;/gWmvh+nhWRSTEGQOq3vSC0YMJaM0fGa0q2fBrAC1AMz0Z41a6gXBgodo+uoaWSsGkY1VLN6HdSq&#10;eV+1b9lXnZr3VtcmPdW/SVdNbtcDt9/+Sho1WsfmzwGIWZGLX6dnSet0L2Gzbm1Yi8B6ni7SKzjd&#10;t5+OduhM2FMnHW3bQcfatFV2JzYkyDS50YOI0N599XggK3xMdp8gr3kxk2wSskpfrGDfeN0y9pSX&#10;IgPi5wMEr7Ced3UNll0w3Vx6gDnzWIdDkH1qJqCDOPM0gJnFFsjZhbBBe86Eai8McmbzxuobHKRe&#10;/iHqyxBkYHioxrEbPbFhQw2m39mZsr+Vb5Aac2Kr+Cq2sq+i7QB+sdUCVZfQqXrVvNXYP1Cz+vbX&#10;xjHjNRvG2NzDTZPxYZzdoZ96VgjQyuadlIEd+HEA8BQs8AyynPPcIE4umkuy10IiIBcpl7L44to1&#10;usCN7CotjRtbN+kW4ud7iUlY1SfABgHClD2IpQHAPZhmsi2SB36HnEc7bwHCj0cJCDp6RK+PH9Kb&#10;zAP6t4MH9H/u3q2PePGdwZrscPUmyqVPeQanmZzwZsrGfONqpz56OWOu/ooN1f/3+Bn9f3Kv6D/O&#10;Xdbncxf15vQ5vc+5QKB6DuesXhzLxvDzDMOGC/TbzuoBrioPM6/qdirxj/uv69phdoMv/qq7V/4d&#10;8PtZV3Oe6sqmQzoc21VPY9guYoXuMAYH+8ZjnslJB/jSOAfGwwAx7tgB+0um9I0fiCvS0I4wPUwQ&#10;YIE7+mBjBgBu6kpLhRI4ng2R+AE45gxsrY1dEPV3xq4JY9SXx07qGYD9PPeSXl26Teg5jO/GE71m&#10;L/c1cpjXiKJfIYd5cvay7p3M0e3DWbqyO03HaSttmz1PK7jBrkGXuGd0Z13AGf3ZMoKENvZg9ROL&#10;OErQBwtwiJ5VTzemEV8xkfAuGOBbQtHfAXwfCUj/uKEXjA4GCPh9IGgor8z921I3T9BsJqbm0vy3&#10;x8TLrxE2v8au/jVmpK9XIHZmbe0VYubHy7vq5JQOmoUbS0vvioqqWFb+5SqoKlVYBQaCFcpUkhtg&#10;5162KqUuQw0YW3nYXPnSFVW2VB4A2inD2+yULmkTXzuwQQCyVEl6gLzdwK8MIFiyeKXfARD371IG&#10;iAxEirkAsHApFS1QVHWpEFchcdmO+Dme3t8OytwE9LbxuEAnUPkY8KXAAHfxMUm8RuIBv61oQb9J&#10;nLGMbY/1yly6RUeWbNHJZfGcbTrGAOII1kHHVlE2IInJ3kwv0AHAFF3aBgASJ3idMukSrCNr6TLH&#10;N+0ccpibsIa7iVt1B4NRA5trq5DLLF+kqwiBLy2ZB/tZqGuLEFIv4UW3eB6rSvO0Y8JUzevZW2Na&#10;ttVIsjpGEwHYq3aMOkdFqlutGuiGaqpD9Sg1ql5Hdas3UKM6HdSu/Sh17zNbgwbM1JgB0zWx11RN&#10;6z5Oc7oO0co+Q7R7HCEoixBrb1wJ8DGdTlzJXisNenZbH1GuP6BEv72UUHCE1PdmztEdrNDvYKJw&#10;l3L5zhzcZyhDH82fjqvNbFwp5ukxwu9HawE9zm3A7zql/UXedp7yPhfQO4PoOWfJTJ2i1D0xZzKu&#10;xthuo0w/jCznCH+QY4zhj86eqpMMSY5OnYwMYwp3oGEaTmB6nbKVVINmcC16JbW4ezb28FDbgFCY&#10;XqBiuLNWr1hVERWqKrych8K4yEJ5DCJkPoiLLrysuyIruCsIPVUQd98Yhj7N+DzvIkVUssCPcvuh&#10;iPz/3z+ovaeftgHke2n+HqEhfBoQvDSP75utmtNL5yqbv8VpeoPnuYld4u94BVcdY/JXbcq/DWa5&#10;ZTM9QYYkyUx/Ab+ne/cyGd6jF0RMvsY/z8DPHt8fOqIPh4/q9cFM9k/ZQWUl60Nmhn7m/EKP60tq&#10;mr6gOfw/6DH+O/3l/9y6W/8Fy/u/sk7oP85m6UNOlj5TPn4mhOdN1jknAfAVjs7vTpIEeCpLz48d&#10;12MY5otD2XpzBOEwj08zya1go+Lm3tM6uztLF47e1B0mv1dhgZfPEUZ+njJ5KuYKAaxkRbFoX6+d&#10;rph9koEeovuD47BSn0RY9tg+CKC7A2gdYXUdCNdpo20wPAM60//tZANkN+/bhLu3yWB+A8DBTK6R&#10;wWxmU+Q1bYE3WfTzss9Qpp9B53dFz5G+vLz5WG9uPmAK/BQJzHOGIE/08sIdvbhwnT7gFdhsjm6Q&#10;upbJgHHphPEaTd96eXNCqroRTcFCwUsiXh8DRg+YuN5dwJbVbKIqptXSbZzavwbA92R1fA2AHzfm&#10;TXfz9nfNyCDv/ObOvA4g/AoA3/L8DU7Mb9H3vUHy8hpH5pewvpfLYJ+U2eeJzJ3dqpaaeLkpvHIl&#10;+VWoIrcyVVWRa7IsWS1lib2oyPCjSunKCJkBOdhdWYaPZUrbpNfKWRtqGNszQKwE2CGBKVWFU4mP&#10;qeiUwiX5HBfbK2nMz6bEAF8pmF/pwrBARNElCpR1TlEmwYXoCZajf9i7bUetnzlXW9B5JjD8SGQi&#10;vIMEwSSu+yTaQjspfw0I7RgobhuODnD7pLnoopYqdd5KHZy7Cta0TscW4IO2cJ0yOJnLNurIOgBx&#10;QzzlMCUxw5Fzm5N00Qwj47A4X76KUOR5TIzXEzPIcvsuYwrbdY9tgdtMxK6tXM46GKJpAPAipd8l&#10;ek+X5i7WeSQTp3l+esFiHQGANg8drJ9aNFXfWpSyNPQ7RgSpEx6CnWvWVLuImmpCslf1sNqqX7ed&#10;2rcbor59Z2ro8GUaO3wBBppzNZd/L+s7FU0gOkCW2Y/aGtHylUh41tK/XM0L2kpyJnRxm/SIF/Oj&#10;rXHYbOEuw2rXKzSOz9euI2uAFaI1aBvXLNWNtZgErF7K8GYZZe1SBOGLyD/l+146H+Cey/c9Syfn&#10;klcxB8AD2E7MmqJjsL3DaAAzUKSnsXe4fyyqc5TnB+g5pJFUnzZpAmaNE7HsHs8OI6HSQwZrQEys&#10;YrhoIktUUXXALJS7aWQlnmPZHloZkAMAgwDA4HJVFESyXiAXmj/g54V41IsLz4+7ZCDPfctVln/5&#10;KgrjY2tQfgRwMVUqW5oLtAIXq5/GtGqjVew/xsMuUlkSP0bD+DyTstw503Vs7hSd4m9zkul0DtKb&#10;3MXzHdH7BX72i/w+rhGgfpPf253t/F3JyXi4k13hlGSO6QGZClMOGws0AHyTcRjAO6JPmaT3ZQCA&#10;vP3ToeNYz5/S21N40BFw/x6G9MvR0/r1cI7+eihLfzl2Ql9yTupDbpZenbbtjVx9OZbLx53V+xPn&#10;9en4RX3MzKWkJ7uDPtlThjEv047ztU/CtrIBxdN6mXmGFbqzymGrIvfIFfz1Pupyzkddz3mvz8cf&#10;6mQn3HiCyIgOhclENdVDEgtPEtqUSlbzQfJ2MyewnTSmNyFH+QCIyNkY4HbYXwLemCkAn4HfDkBw&#10;U9c8ADQZzPYBBO8M4W09m7BC1wPAZ0gEA75ByNK19CO6cfi0Hpy+ricXbpP6dgMW+EBvSH57Bwi+&#10;hw1+vPVIn2890OertynTL+rm0WPaTwtiJq2hxbXr6QBroufpLd4Z2koPiIp9SH73ndl4b87CiHha&#10;bRhgXb0kKvLtWgYfTgD53wNgXrlrGR55093f2Z9p/L6yrjednwEgwPcOi31zbnkF+3uO5ObJ0q66&#10;trinVnWuqza+vgplsutVsYrcy7vJjWuyCvnfFY31YXpsAFiJ6698PuMzUCtLIFpZbvBlDPDQ+5Vh&#10;eOE8L+WGLIY1N55bT7CEASDAWboorJBTEtZXwrZAeF4G8LNTuhCAyACkNMf6hMUYjhRFFhNGFTV3&#10;zBRtm7+cLJj52mH9v9H0/EaOgg2OUiIh7gZ820fksT8HALcSJ5cwcRZuuPMZHCxUxvSliAmXIkDG&#10;Cw0LodSFa3QQz7QMxNDH1211PNOy15MNujZOR5etwkmXHWEmwQ/3IKjdm6zbO+PJ7dimuzTTb61H&#10;L7hiOeC3WJfYkb1A4//83HnKnblIZ2YtVvbcBcqC8p+kX5eKk8MKvAcH18b9ISQYaUsgABgJ84tW&#10;czKG6xAvWbNmM7Vp018D+kzUWEBv0sglmoJ78ZxB07Wk9xSt7ztJ2waPg/1NYiGaDQVA8CQh2VlL&#10;WekjKPvSCkrylatgcEh21hN7CDg+2MD61Xr6XesAytUrnBd+LjvPucuW6sLixUxsF6Lnm6/TGGOe&#10;pqQ+gTD76NRJOoKO7wggYo+HecygRE5jspQ2bpT2jxmp3egBUxhgJLO1ksK2yi7OToTaO8kcSRo2&#10;Qpt5nN21izqTkhbNBVMdEIuklxFWsZJCAMBAYka9uciqwfy8ADc/Li4/RN0+gKQngfRVuYiqchF5&#10;Iivw4Q7qzR3XHyANB/xqEDYVCDCG+fhpcMdOWjhgqFZC+deMH6skmOixubBV+qRncMU4g3vG4Rnj&#10;6ZlOZIgyAUCf4QB7Nr3KM8sXKJcd63OweGOFN2D1du7Q57qbEE+5R0ofLPAhO8PP96ch3ziYB4KZ&#10;hwmZAqB4Mb+CEb6jz/WBUu9j9ml9zjmjD6fO6ONJhgTHz+vno2f011M5+vnsGU4uYHdGXwjz/gwj&#10;esd5w7/fHc/VB9729sARrqsdusp1eB251h1aMXdNr4h11FOA7yHawHObM3Qx/aKuXWAwghTmVjZ5&#10;vPFZ2htJ1rU/09KgJvrIQOhp4+Y6xSpbKpse6QBhOoE6B8b0ZaeUEpjydyf9ve0wPyuBDQB39mcd&#10;DhaYPKCDNnZu5OgAEwHJbfkAuAEA3DYEmcmJI3qKpOUcw6OTWxJ1fMsujCBSlZOSqfPcHG6TQPeU&#10;8KF3uMJ8ZkPkl/sv9ZcHz/SX2w/1GQPT5+fP6zLGqqlYdSV1ZDrN0OtU/doEj5HU2KuhHrJrf2tS&#10;SxYMGuHGXhcLs3p6PR9zgrW9MKv4ewB0+nr5er6/y+4wkTPhRbbLa8fJ8DAAZLPDTAqcshe/wedL&#10;0RvizZkyvJm6BXlQcXjKnwzpatxsKwN4btyYqyBzqQRwVaR8rQDwVQAA7eT1+gBAyuLyZdxgfWx7&#10;5J/SlLmlcYgvWcqdAUglFTXRcz4AlnX2f2GIxvgwQihTBABl6GGnDMBXrnBFlSvE10cjaOVzMUrt&#10;UrDBjg1aa8v81UpYsFrJ4Nl+7M52jSFPGiISn8/6tgwdoS1snsWxPPHNRhByC83CJGsSTpxDL4Qw&#10;64kLtH/aEvbnlmr/7OVKX7gWR921yiQs+hCi3CNLV8AQ6R/xeIfgmJeUQU/30CCnPLqblOi8QO6Q&#10;qXodVnXFSqqlS3TemMXcORgW4JYymxcXjXg7WaysnKRXdnQ6k5kRAzUJ6t8duUon5C7tGX60DI1S&#10;Pb9w1Qtg+tuwo0b0GKUZCKcXDWFrBfPOxf0maFGvkVpOMvz6ngNZVB/AVI48ABbd0+gD2DJ0On2v&#10;Q/y/x/j/TsyaA5AtoPRbiDQFIF60jNJ1hbIWLdYpwO4EPb5jcwHPWXNZxWMLhR3jzGmYhOIwfdC+&#10;3vjxuL6M0YHRI3WAEjYN15ADHAO7ncOx+iKMeYd5jg0dBjMYjqMIv2gAaG2fgVpKX3FBt66a0amD&#10;RrVqrs61IlTPy1sR3EGDS8P0CEoKImfZmJwfd1RvwK4ad8ZqAJ3D+Ozf3EWrUj5UQVZgj/Z+TwDQ&#10;k0dfLqxgvlYIJ7Ccu6K8gzSpPy0BFvxXEQG5BsDbQClwilSs573xKWQamkvP8xSWT8dw2smYNhb1&#10;PGA4dxxVAA489CuzuHHlrKRdsY4+J/Kmqwy5TPJ0Z1uc7tPueJS0Qw8RUD9hk+Q5TPAp0+CnTImf&#10;p1MSAwQvAcCXR3g8cgwQO60vAOEHGN9nrNg/nzgH++McP6tPpLZ9oG/2xt6PMPhTNj0/yt+3gN9L&#10;+n1vAcvXJJ3do+echIv3jiHYjs1iqIWP4Rm2la4AhmeRbWUjkbm4h0ChC6916QTh4wDg0YnrtIUh&#10;y+OAJnqD5f+HoAZ61KAJIV7NlT68A0zd0t36kiSGFnAE2x8wvV0mcQEAd7KzHj8IlsdJ4W121ndq&#10;oAVNI53+XzxBXjuGt9VGwsU20Tv8cuq4Ppw+o8v8HtJWr9VGrpuVrHiux2orGSv+08kZukVe7yvW&#10;4T4RV/mXu6/1V0Dwyy3W5xjyPDt2VDeSd/M736iDg0kxa9lOJ9CZnsbB+FIzYmux4ro9spUuT2uF&#10;JR2T4J8Ihl/QWr+u6qFf1wKAlqO7vie9PyQvG5C8OH1AYijp9dmg490fGJ8L/OzRCSGi9LVen9P7&#10;M98+MkfeL+2uy3PprzcOUSRlr2dFL46nKtGOqVTaQ2620VHSnYkvK212iL6tCKurWLIqzA3GxinP&#10;tVmOG3gZbt5leG7H+nx5JXBlWCBgBnCWpJQ10LR1ODtlaA2VKIg0xsrfIgaIf3tKAIzFYYdF2RIp&#10;zFaVO22hySPBM7wdk+ev1f6ZS5C9QPJs8jsS9jdsFOBnm2ODtX7wAH2zfNgw7IFGadOoCYofOw0v&#10;tJlMTXDgHc+ZOF27Js8mKnC+UmbM0x7MB/ZALXdNmaH9M2YhmdgG+NmGgG0L7AcATTYBAJKtepPB&#10;yBWmihdhUucWkfUKsOQCLL8DIL0n+m5ZqLSz2NM7hpHhboS/c9q2UZ+a0eqA3KUNOcMN0f/FeIWo&#10;cXht9W3dTVPQDM4dOE6L+o3R4l4jNL8b8YYd+2lOu+5a0aUnmSZ9WFEahNp/JPX/SBbaSX+CjSWO&#10;HsVu5xjMFbHEQR+0n0lRGn2CtOkzdBBQzACUnd1BVOVpaIasV7YTfV4SafOJo4Y5a3bbALdtTGe3&#10;I6dJIHEqYQg7rIMtZaq/drGSs2vgQCQTvJ//fwu/6J00XbeOnahZTI8Hk7nS3abYSHka+wWotgEf&#10;EQEhrMMFc1EEcCHZMabnS7nrzd3Sw8CPO6M7q0EeXCRuAKEL/FwA6M7bPQBF+1hvLiorke2EVPFR&#10;TEC4xvcepMUjJmj5wFFaBRiuYF/65BBWphpQrvmQwxxASHuTllqCOe1uZAHZ9EFPwASPwwpPUSpn&#10;T2KKPZ8b1mLY+3IY8Qr6n2vRedLeuEMv9d5W2D4qgIc4ydwHDO/vABB3WWmMbIZhySOA4PlB9ooz&#10;YIaEh388dkrvjhzRx+MneH5af6XE/YVS960xvtO5lMhn9SE7F/A7x7kAGJLZS6n8+ijlcCaskqnz&#10;frI7pjHsmtR5qLrV6ahZPcgPxsrrFDfqLIDj3M403Tl5VxcZipxKOMXgabOyiEa46IXsxqeB3vnV&#10;04OoOjpDEuGBzmR7AGoHRiOCxlVkJ9NfA78UNIBJAOCOQZS5AwE5ckp2GSDSF7Qp8JwGIdram3W9&#10;fi20Gz/Azey6rscd5gvhQr9cZCBzKBPThTWay+rmIOtto3ddOJa+77INOpp4QFfpXz4mie3NtUdM&#10;h9kPpu95fleyE8qUyeviEL/7I9xQT/bqrpyuxAp0RsPZoqHOs2Fxkf/zGtG0N2eya0sUxeOF2NPj&#10;o/dlHYOQ9URScN6R1/tuHfkd6+1YTGVer+9rwHOBngGf6xgAvgYA3zD9fcX09z36wleLiQQd1UKd&#10;Astzc64g9wpUJtyoK1JpVEZT6wDgV6cqN/OKMLsKgGBZKpRSlLHlAMOyXOeu6W4pK3kZcJTiJl6K&#10;IUhJJsYlTQidv/1Rhp6fndLW+6MHmAektjJHv5DHUoChnWIAYFG+fmG2vIoClIV/KKY6UXW1Yf4a&#10;7V4epwOL1mj/nIVMh6dqx+ifeP2O0RbDO0jSBjwBv1k4oL+WDBqklbCVNUPHaAMvlrjh4/BHo0lI&#10;zbyFKe1WWE8cz7eioo6DMW6ihj6GU4ylZ70A/J4ijfidAaIhAwCvIT25wGQ4l/L3DGP90+zCns0H&#10;wBwa8HayAJ8stDtZExkWUDYmDuyvaS1aqltkTbUOj1KToHDFss8bxsSzbnAt9WBAMqZLH01gM2Ri&#10;awTULTpqSptumoVr7oIufbUKJ+aN/QcpjrNpwECt64ebcN++Wkks5yoe1/fph30262QA1SbW5rYA&#10;aomjzSbH2OJPuErwQuKi28n74/n4LThhb8bAc3PPLtrIZHgtWrv1PbpqQw8cQdhj3oZ7jcXu7ere&#10;RXtZg9vXpZv29GCSCNtKmbFAJ9FJJi9drT6NW6lmZW8YXhX58If2QNFejXLBgzueD0p5PythS1Da&#10;sgdsbM+D0sEAzYDPdYzpuZmm6g/HDQB0BwDt/V58HT9YYgBJakGVfdS4Rj1NwTBi/tBxmt9nuOb2&#10;GayF/I6zBgzRu+rt9Fds8v8tvJ1SgmortlBxxOQ+mtywhVK4SWTO5+YE8z0LiOcwNMlaMBMJDwAI&#10;m79CW+P66lVO2+AuVmS3N20msoBtEhPF0/u9w8T4IRPjx0yMH3BTfLxvn56npTs9vHcwwTeHM8ij&#10;4PnhE/oFhvflBMB34ozeA3zvT56l5D1N6ZvFIbMXh5SXRwBAjvURPx45rlc8pq7Zrllj56tnt9Fq&#10;R37J7OYD6OUx0SbS8uy2eJ3DZDQTVcNhVjk/EVr+H+vjleUbq7vktnzCGfxVaH3diK2tk6yvJTSr&#10;pd2suiXh6pI4vBM3tfZKodRNZOq7gyGITXmTYIC7AL89gOMqco7n1g/BBLUFVllN2Blup7hBbbQe&#10;sfRHSvyP56/q0oH9isPUYwi601Zczy04XRo111j+BsunzcesgcS53Zm6zM99jRbAkYRErec1t65n&#10;X6UMGahMHGlOYiSbhSQqa2A35aAXvdgdIGzTXNm9kGQtGqfHa6fjMjRE95f3QqzcwwG7txgXvHJy&#10;d7sCehZCbqwPAwMA8J8BnsP6DPjyGeBrdnrfEEb+gl7gm6UkLLLlsaxTLdWpWgrJCX0/etAeTGwr&#10;U5VUxqzC2J8DgACfOzfxqlQy5WF7Vuo6k1wDMpvq5rM+l7zFJC42/ChFCVucwUgJ2/gAFEvTDy+N&#10;OUIpwLMkZXAp9oTtsSTAVxLQK5F/ilMGF+PtxXi/7QsXKVSa6TAWWnytruiHty9Z76zTHkCUv5vX&#10;4w6q3PjRUyiHJytu5HhtNBnMXLYm5vfoQRnZR0v6DtKKgcO1FoYQR59qE2c9SLmWsxrauBpWs4Ly&#10;Iwk9zWXYnwHgUyyTHhMiY3d9u/sb+NmL4BIDhzPozHKY+p5GdpI9D/FtPgBmz5ghOyd5gZ1Am3YY&#10;ENqDgcFqHFWG1auvNqGRagr7q+sfqkg2PfwqeCmMtbN6uK60jW2g9jXqqCPPB9ZupJ8wU1jUayD6&#10;P/pc/QdrKdKPeYirZ7dtp1mcme047dtrBmlkc5GHLGjfUYvad9ZizrKOgJllhfbqq1183g70dttb&#10;tdU2+kPb0QluR4oS36i+tpFlsblOY21FlrONiziB9+9oQlpa06acZjrQqLGO1G2ow/WaK7NNHx0f&#10;N1+n1u3U9YxsbafsaVajgTxZA6qMer0yf+Q89gazA7Q8ADQP/tDuAKAbx/p6btwRjfnZcePj7RgQ&#10;2ue5mJ+xQYcRcgHZceN4GJDCHH1tUIKRQF10kqMQmU/HbGI6LYKJ3QdqIV6EF9r31FtfbOm90JDV&#10;7azRlDKRbn7yxNTBHzCt7uauHs3qw6DZZ0Y9f5ab1DEWyrNgJsYQz9BOuLJ0KfZey3UDln91zWoY&#10;P2uRDEquwgxv8HgT89Q7sMPb27bRK9zBtbJbj/eiHUxjtY41ujeHmRzTE3uXeZLBQTbDjCy9PQkI&#10;wgo/MNh4c+IkAHhKTzNYKzt0CgYIGBqAMmB5c/SkXmRdxOwgWdPHz9ewLiM0pE4XTcMia/2AkVyz&#10;AMnAiYofzh52/A4A8IgezVmhdI8auudNCWymsAGUjuySX2nZCNuuINy8W9DCsGwJdn4Ht9Muhh3x&#10;7PzG41uZAONK6NdcewDF3YihN7avx2ZRuLZiirC9dyMqjmZaz/s3jOir90hfnp2+oDR6zOO4abaq&#10;XkMN0Gk2YC+9cUQUYN1Q/Vp30k+4ay+eOFvblq3RHia/63k9TGyNJhQXnR19sCkb3kcnRyLTAvxS&#10;e7fTQaz4DQyzuQkfH9BHN9exM7ybG822FXqwaYqebxisNzC/N2j+3gCEBoBv1hjzywM/O18zva8Z&#10;nwsAXY+Wu/t6eVvH3OApji7nZvbV0DpBCqnITZvy140buWfJ0gBeZVU1wOPGXdUpgfMfAUJjewZ0&#10;TpnrOoChMUA7BooGgAZ+pZgSl+R1UBLQK1mMnmAxPrc4bJGvV5Jd4RKwvpKcEoBdCV5HeR9XhdKX&#10;viHgV4SvU5TXiE2ErRdY5MdiqsxraHS/YZhfbNX+5Ru1d85K7SbmIBn3o6RJGOD+NEtbJ87QN7Pb&#10;tKd87Kh5UPR5lGoLSUpbCqCs4k61uv9QrcJ2asXAoVpG+bQQgFw3DH0dXnC3kih5AL3HNMBNJHuf&#10;f99mKf7a5jg0ZBt1EQHyWSbAObCGrIXzyFf4GgBhF/TljlGGHmI0vc9qcpjVpKYN1SEiXI2CQ5yL&#10;pqZXoMNk/BEoB+GQEkSaWLCbvwKsv8Ufon14jEY0bsk+cVfN7NSdsqgz0Z6tNbxOAw2LjsVVto6G&#10;cobUwTihTh0Nw7BgNGt0E2rV02Ro8kyAaT7SmiUIq1cBFmsQRq8mgnGde5C2Y+mU4BmoeE9/TpDi&#10;q4Vpp1cNJXvX0G42G/YS+L3XO0IpnDTA+TjgccwHMW8TTB4nsF2x5aBuHDqvZTOXq6Z/tCoXqKQK&#10;JgqF/VXiDlUVMKvGH93dwJC7XhX+8FXYTKkMiFWlH/I1AJpHWhVORfNFQxlvLNAFgFX4Q5vK3h6t&#10;P2j9QC8uPl9swEL4nXVq3FaTYX/TcGuZ3ombV9t+eoUN1q+YJXwIbqoDhFK1oZEdxfcYgAg51Ku6&#10;qrlxJy9XSp0ruymeNcSjsO7s0RN1in7qMfqgx9mlPDNrts4x0LoEEF6gzXGRm90FmOH5VcsRVTNw&#10;Qh1wkaHTpdVrWLNDQoNZwj0TU+MyfR/H6efpVA1skzwxyy1MRJ9kHiOs6BTT5BMMUY4RVn9QTzIO&#10;AX7HOScBwhN6RLVh0+Z3nI9Hs5kQX9Qj+oM5Ow8qHgnXxqkrtYsktdV9JmjjgEl6iGTrf9Fr/EvG&#10;cb0kFe5KbEfdJGT+o1s9/RpAJEBYHZ2tW0v7MTdd27wWwnP2rAk52t2/jVIwPkjs2ZIgbRLt+jRT&#10;AmdXr1ba1buN1rWprYUNwrStB28HAJNwPdlAL3A9q4gfLxJoxIAnjnZKl7p11DAoWI0YdDVH09me&#10;MKwuAGC3euhbG7RSr0ZtNbR9d/3Ub4DGdO6sQQwAf0IWtZ6b9R5kOkdosxwh7yK5awttY/skuXcH&#10;ZVASZ9C2usQw6jks+jXthZe7CQqLn6w3m3GJ3tAdAOwOAHYBAJHlrHYBX16P74/nj+Bn/36J2PoV&#10;5xEg+GhpbxyvO6hDqBfXFIyvvA8DD3rS+PK5MfBwK0MJbOAHYFUGlOyxEj3A0rA9Y3MOyOWzPwf4&#10;eJurFM4DQIYYCJ9LcoMvyeeWxLLOOYBfab5uCSyyStJXtOdW7hoAlubrl+JtBoRF+XqF+dwivI6K&#10;8PooXKgkAukSSGVKyLOyh6ZQzaatjXdkfpm0QtLoGe+bi9sQs41ds5fqm5mNa2oOWZm2jbCIoKLl&#10;bVtpOWYCy7p01grSzJb17KfFDBcWdO9PD4kti2kzdZ6S5zYljl3QDyhz7u4klzUhSTcoPa5yN7vA&#10;fukZXgA5lEsGfqfmUe7Om0EPEBEwkpFT9JhO4Jt3mMlvKq6sW/r10LSWTRA9R6lpYLAaBkfSv4pU&#10;GOzPv5KvwvGRiwqopRD2Xr3pbVWmMeqBGLIWz9vwsd0QS3chd7YjQ5MOlM5tAsPU2jdUrf1C1JIQ&#10;nmaevmrOaYNrSydAtaeHnwa5+WgcC9vT+fqzynlpPn/IpQDQSu446wpXxTHGTdv4JW+Djsfzh91Z&#10;3B1fQZxbyAI5VDZAR3CSOYqzxVHMVg9jqnAUY9NjFbDRqt1J58dSKm7NQNd1RnNGz1Ak33/FAgZg&#10;ZVSBY49V0Dq5UQ4bEBorrMpFYqtDLkbnns/wHIDj4yoyIStvnw94VuJ5Zd5m76vifJ5NhAFUSudq&#10;AKA7JYgnZXAAWyL1uUmM7TFU8/oO17Lug9mD7U8yXlP9e1l8AsNbaYZnmOqyTlg9oKZCScwLCaon&#10;b98ohXoHqi/mA1uqhGsnP+N+n5o6zDZH7oARukorJJfp90n+ftl4rZ1C25iFLChr4WxaHvOdPeOL&#10;i5citF6iM7RAcpmuX+UFe51d49vxnIQtbJeQN8J1c4c1u7swwwcww8cZGXrIBskjs+Rive5xGqt3&#10;qewh7z3I2w45H/PiEGHnAOMLY4OUyJ+YKH85c1GfzmE+kHND/3bujn7Nvca0+bz+ygT556OU0th4&#10;/ZK4R/d7s3NdIQoArK3ngewjE5lwowahVk1jlNAyVssbRDjbHjbpTe7H9NcBQAO/Rgw/6PUZMNIH&#10;3NyxvubXDVICOSHxfZrCAFtpA+C5jp6wbX/cP3lOS1jHbMn2UpOwCLWJqa3O9THvYKe7V2Mmqawy&#10;dqKS6RBdH1Csr7aYe7SJqqH2ZGP3jQjV7KaNyUeB+WGUkYFZ607CmFa0rksQU0M0iGT00KY5s3mr&#10;njIwek3P9HXmfkxrcQ3aTG+XafDbNV2ZCsMC8e5zyl5zZSaD9wXnJcee23ntuDf//XmJtdVLnF6e&#10;YVV/G2ur5ege63t6KhhplnONWnVC+6aSXZtMcCtzKgJKFWz4Qe/Ppr0luIkX59oubswOMLRprwu4&#10;ypj0hddWCdhbCQM+rt/iXLclDNh4nZXltVQa4Ctl/T5ej3bKOmBoH8+xDRE+vzjvL2IDEL5Ocb5O&#10;UQCwCABYHHG0ucsULVBKAWx6TRuCF+DanUpbicPU0njCsOJ1YOEW7Vu0Wd/MauCv+U1CtahJda1u&#10;XU8b2jbW+nYEFXUg+ap9c8rEdlqC/97Sbr2pn1mnYn/0JvZJd2F/dm6xJnWD5vdVA7/N2yh9N+ss&#10;5qnZC1mzYtKahRdeNv2knPmUToQEZTPtPY4R5ZGpGFKS2bkbJ+VV3dpoaP0YtQoNVSO/UNUPiIKR&#10;RCqkWpACKgcCgJGKZi0tIrSWAn1DKPcoJ9kB9OQHDkRgGVGZsq2qu8KRj4QiBg5CcxRMfyKYO1UQ&#10;jdUglrAjeVsDQK854NcKi6zOZSpoMP23CdD1afQxZmNMuhAWtqyo+Qe6KQ635y28LR4Ln128fS/m&#10;CekFPHUYd+gTeAGexgX5XClvXSyFcUIpYjNxMzlKotyJqJY6O3Yedk1HdIVw66kDxwCAwQ6Dq8Sp&#10;wPf8NZOzkrYSpfHXrO7r8taofHnHFryMyhkAOiySrwUA2vvcuBDcuCDcKCPcS5dzyuqqpT1pUrsr&#10;EElNBKy5N0HwSyi5Nvbqryud++iTH6FJAMHj6m3Vs4yPYn0iFBVcU4GsFQYFNwQAYxUFw51C4t1p&#10;n8bOTnQWpqQHiaXMqBSuM7EtdIsq4QZSgnMMm04wYDqB/vEobt3HiSzI4kaXjXTojLF/ogtOsm53&#10;Ck1hDhKkXFbuzmOUcZlNoRu0UW6wTXSDAcptA0TyRx7QT76LP+EjZ4CSytsYru1NR/+XoQdmwpB5&#10;iHNYj9k4eQIIPoMBvWHS/BpN4JuMLAYrgAISnNcMWt4fRDANoN6lFH8AIB+q1YCdYwLrOQ8CY/Qq&#10;rK7uw/63e1fBfzBW6+pFaEOr2kqE/e3AATqpT2uGHpS/veojg2mEEJoyuW8rxRHGvbB+sBK6I33p&#10;CQj2a6VNAOfynvTg2O29w27vAiqbtrF11Bbw60aub8+mzdWrSd7pDhB2JtCnvb0f8GsaWkP1/ANU&#10;z7OaWnl7alRMtFa2awvw0ltGWpPMcGVTT5yOWjTQDPKll/TsrqOr1xH7SeuALZm3x2DFu9fpbRy7&#10;w2sAwJUMPlYheKb8fYfMxcwMzKb+BTm9L8zUgPOa/V7b8X3F8z+elyvY+8Vx5hlxmxfmdid7I1rV&#10;EdsHWO/Pbrx2zQKClQC2Cgw3DPjK5093y1rvD31qKXqEJbk+DQRL8VosBUgaAH59rIx1ylkAsRig&#10;Wdx6hI4foA1P6B/yfuexKGYKfK4DqM4xEPwdAItZOe0wSEDPGGBBQJDBiekHS/xAfkh5X00Y/JNS&#10;Vu9Q+ppkZH07dWBpog6Qgf3NhFgCZuqHambjGvyC65HT0QK3i5aM+ptpTcfmWo1V/RpkG3EMBdIo&#10;ey5x57nDnfs+zM9Y4HXWpK5sj8cwYYsubohjG2Q9q1WrWXMDAJGbZLF4n4XYNhvwy2LCenzKWCZc&#10;BBdPxpZoDMLcAb01r20z9YutqZbcLev7RyjGJ1IR3uEKrRaqoKohCnWPUK2A2orEiCAUZliNUbex&#10;QHdOJaxxqpAd4FOpMmjvjnbOWBEsi4XpivwiKkOFPYqXVhiC4nqBIarvF6wYtibqAyjt+SX14pc8&#10;gF/4MCj3OABvUklPzeYsK+mtlfjPbSL8aBcuMAewyD9UOFDHSIo7yXNb7r+Eg8xNUuVukCZ3oTRW&#10;WeTVHiV+8wwTydvkup5PPgQAjlZNymp3WJsBn+u4Stn/CQDaSpGBoLE+F0M09uf0/rgA8wAQEEVC&#10;4EyJYbKeDEMCK7Idwqpc49B6mt+lv1KwyrrbBkNMzxj94t1QR0ObqlV5P8UE1lT14BjAr7aCAusr&#10;KKiu6lHqL3GvrZvupPsVjtAjLKweFa9JFgmhR5aNAhM+4VtDuQTMX8Je6gL94tOIv49PHafjJghH&#10;QnQcM4fjbP8cQmSdgcj6GMzwKAzx+BJuimwHneFmeo783YvsCt9gV/sO/oQPsOS6l7AL4Nute8hB&#10;7Fq7YxZd+BTe34PmEGb4lIHKEzSHBoq3rL/IkOUBesB7TH/v7tynmwlMoxHq31q/XZfX0o/k/7mE&#10;aW4Wu8Zvcc3+UqGWXvgQHxpaV3ewU0urHkILxEs7CDqaH+PDlJeg9h4ttZ0SN4nSN75XAyX1bUxf&#10;sCUMkRzadrW1oF6QtrL+trVHIwZmzbWxZ3Mt4HXzgH7jZXZ7Z+M52AmQ69qwsXo3b6m+9Pb6tWit&#10;vvjX9TQW2KCxOsTWVbuasWpO1VI/gFXHatVUF5lJD1pA0+g/L6Eq2sBrMKk/k+mhffg/OmomGTrT&#10;6RUeWMxWEgD4BsD9cBzx+Z51ehc3Vm9XY4VlALiS3h+7u7bVkccAMS/NBzsH/PIDyu35HwHwhfn8&#10;LSYrGtODI5M6qFd1f0gFZS/XmzuVRmWApiLXWXlAsBzsqxxVkgGglbiOxIVWTJ6kBUBCnlKaa7TM&#10;PwBAA8OyvL0U7LAoIJkHgHwteuHlYXwGfnZs6vvfA2AekywOkTAALMbrvlhBnGU4JdAQFv5zCUp1&#10;Dw3AW2Anm27pa1O0d3mi9uB/8E33mJrqh3noEJr6I3BZHteyi6ZgUjq7fSf6ggwYENKuxvkkCQ3Z&#10;qeUrMENA6Azw2YVpTPBafKIuoPk7T9P7/LqNLNavZbVqJYOPZejtFiobALQS6RSl0nFWwg4jd8mY&#10;NBzjwmHIXoZpY+/umtSkgTqj/WscFKk6/lGq6U35i+1RaLVwhQB+oe6RquFfWxHGULC596D0rcJd&#10;phqi3yoILCuWpfQD4MLYpY0IjZAva1+VYIllrGfGHyHAzVuxoQxVKJGj2Jn1gTV6My6P+KGUarNO&#10;U4+9wsbojFpz9+nAH7EHd5eh/AHGlfPRdMKLlpcJUBzsbidhSXtxKskE9LKxoT/P402S3G7hWnyt&#10;YphyKhJuXhOnmAnzKetO6Axyh6mDRrHCFytfFPMGfhWw93Y9GvNzDTZcw42vp7wGck7pa+DHxVeN&#10;pnM1m/rmT4TzZDHWdzGzSSbLsFqTxbjDWr25q/qzVudX1Rt2HMx0t51O9R6q540761cY0JeQtlrl&#10;VwfWEaGaMKGIkDoKZhocEd5IIcF11aBapFZiUvCwfCO9/oH4y8KRel2sph4RhXkPQ4Mr5cIcG7F0&#10;XLEzyAHJoEVxqF5TnexOhgWaq6vTZimX4ckJXHiOsy1zbN5MAJHwcVoix9mJPmXbNPQOzy+FES6x&#10;PuIi5DWsJ64HCLfgMMQw7Y71DQlluovO8FHyPt3Hjv82u7Z3qToepLCOx1bINQZuF/icHDKMc1dv&#10;0ekVa5WDQP88kQ45c5Yj58GZZzoT7IatdBtH6pck2L0lFvUVFl0fw+rrkl8YhqwBWh3uqe3No7Sk&#10;rq/mNQwg/Lyhc+JheNsN5BA67+zT0jkGgPPr0h/u1gQfQIYgfZvRw26KF14jXef7Og6rnTRgkAN+&#10;PXhd9cHE1wWAfZq1dFhgD+zKOte1gV6MmodFonMNVDRrjLW4OTdz99YgdLA/1YnWvEb0ptu3RHLT&#10;DQUCDujtWzPUQ7aDW/pDNmbeMHB5z1T97Q5yjzeM1rvVPQG/LoAgU1/Hqt7Yn4Gc5fP+zvwskNzy&#10;eV9hY/+C/I7fzqq88vf1ouZ6uLQbGsdWau5X1XnNmLefO6VtVa7DirbGxg3ZZC5lDAS53srls0CT&#10;tpSgSnEACQAsxTValkrLQNAeXccFisYADQCLWakM4JXLB76vAbAUA4/iZo6azwCtR1iK12hxK6Uh&#10;ACUBY2OAxYuUBvjwErQ1uR9xjSlg8hgzTSiN3X4ltanTRkvJv965MkEpG5L1Tat2g9Wp62j16PGT&#10;+vScrgG952pArzka2mu6RvUYj1MLQxAMLg+gAzyHXdI1s0qi5L0J87sO+F2mvDiLU/QZmN8ZwC+b&#10;9bNTiIuzWXfLnjOfpX9WxgglOUFO52GGHhlk9qZPHM4O5nB+uUxt27fREMwOmvn5q6ZHoKrzgozg&#10;xRfsFqoQN0AQ8IvwgKH41KYHGC0/2GGVit7cOSiD2ZzwoKytxvHADisspLpq1ait0KDqcmcKWpY/&#10;jA0VAphwRodEqRbOwz7uXvySS7MnW0IVfiylqj+WlBuOEp6Mz/0plQPxIwtnraYuoNOMDY323M36&#10;QutHUVZOL+ulZRX8lUCvL7Mc/b4yIboM+7taIVRX+T5zMfY8HdNOlycv1v39x3UCA4kZTCR7oAML&#10;B5QNsKwEdoGgAWElWGwVmwxznAnxb89hjFxEVu5WQDJTme/FtIAmj3GOTZGtd0hT2N0GJzSTq1F2&#10;GABWK+4hH+6kvuXKyweHjhDMEPrT4zvbsa9e1Wipf8el+X1oe41wo/TlphIe3kDhIXX5/dJmIEM5&#10;hOf1+XnWVa6jx1jZv/yRXA+C0F9iZvqsGM9LVdfD0rhPlyS2kxvCRW4CZyiPM7ES21fOT/u4gR2v&#10;20aXMLjIQTVwahz5vuw/H8ei6BTay6w5GEUsQlu4chlDk1WESKETJTXvHAYZ5yiZzxPAZaXyJaRU&#10;N7nh3jJWmGhAmKDrsMTLpjGlD32OvJqTqAwyuMZSp8EyZ/KcXdCM6bO51oj6HEe+zOjxOoc5RnaV&#10;ID3DhPUpXoMv8Bl8VT6MSXi0rlJRnCFdLK1dfcU1CNLmtpGa3xjmj73Vlq68rUt9bQYIjQ1a+ZuE&#10;9GVdmxjNqxOg7d0aoyBopEQsobbBDOfRPsrFHm4burOBKA6cvt8fALBvPgBaGdyJGIV29K6bow2t&#10;QwlcA1OL6lzTsZz2bPEMjQjT1No1tIDvb1nLFprbvBFi5IaazFrjPjZFHp4yowh2pNOxIItfShD5&#10;SEANV+h/AoBfMz8LJH+/HFCk3+cCv2cr6PtxXi1tqreLW2DsS1ZPd3bVq1Vk7ZKKy8CPwYf1/srb&#10;7i7XmrG/MramBgiZ7MXAzoColMlaAMBiAGAZ3lYOmUw5Jsblscn6OwCEARZnm8QY4P8EAItxw88b&#10;jvwzAMQvEAA0BmiOMQXRCBbi+yjwA+XxtyUVSJxtv/b9tJqV329a95pFCtwidRu6Wj2Gb1LfMdvV&#10;b+x2DZ2YoFGj12v6iEXaPGWxTqwkE4Q/7nVkBbcSkh3TzMsIYC9gipq7DjcYyhi782ZDzU/No/cz&#10;ewGsj00PZBOnCAk/xn7sYdbFDhJGc2D8UES3w7WO9LAx9RuRChWuul7+inT3V6hbkPMN+lZE/lKJ&#10;KXDVcPpYNRXpQ/+PXpU3dlWV2JIw++zS0GyPyqzlVPOXH6WeTYnDuKP74ZJSBZFmOXoAFSlzDSC8&#10;Ua57Y5xakc8pwV2iJKeUE7aCbohy2bJGK5pZY9GSqorpojf7hT6lyioAYKkOi6zHL70Td6/BDAZm&#10;lPfXxvLB2lchXJnlQ53hx5nKGHjSM8tGmHtpyhLd2nuM9cHtmsrQoF+bzmqIbCecqXJAZS/5VKgm&#10;b44nDNYT0bMHq27OQWPlaY+YI1Shd1kB/7MKAHElK3Xp6f0Gfs52CGWvI40x3SBlMD+XXaAOA+Su&#10;6AlAevN1/Kp4KYKLrjsGlWebIZEIbqT/RTrcldA2asHPYIwvjBMO8EXyGBXehEFIXTWsFqGt1fDq&#10;q9hATwtX1+NieQHoLyiHXxWJgA2G62UxsolhVPeLEM9ZPEJ3S5KpXCqYFgEtA+z6U3DPTvaI1N6a&#10;lNttu+nS8PG6RNj4KWzAzJbsBLb/Z00oD+idW4mZxkq2TmzzhI2c0+ZOYzpS+obnubauYbrhaEuR&#10;3Zw0sfCseYjVp+PqOwGBOqLWvkPYuOER95716EA3IovagdbrFFm/Z+q1Ies5WC9KVNcTQPAVDtWv&#10;KwCCntG6Qa/zbC1Wzfp0UirBRokdGYY0CtbaVjW1qkWU4jrV0+ZO9ZUEw9uFJCYRRrgGHeCc2EB6&#10;gTasaIgesAGa0BaaQyZIxrz5mtdvCOyvibow7OgJ2+uNd2Nfyt9+PPZrCgO0Erge1z3uRm0Q/DdF&#10;8VAbwKuOn14Y4BfK3zKmbFm18/TQ4PBg/VQ7WrObNNLUevU0jr7hRPqJ+xet0NMsTCKy2SrZg0EF&#10;ruuvVlleMBb6q+hFOgyQuEqHBeZFVr42rZ+ZHLDfazkebziv7JDrYecFa292Xi2FAS5travk9E5u&#10;FokZB0NHBmxV7Niamzm38FiG6628bXLYOho3ctvvdYTN5vBsPn689oqbb58xRMpdK49tAlwWwHMx&#10;QiuDS8AAi1DRFTPpDP8uB7srY72//FPKhM8mgTGTBGOBfO3i5hFoTjFW+jqAaBrCvDLY/s/iDB0d&#10;1xhOIQTShWCFhSA9hb4rpkJ/KqziEJ8Q5gzf9Og/U30HL9aAURvUf+xWDZwUr8FTt2vktARNICVu&#10;0aR12ktOyFnuuFeY9N5KJK5v2368AFOUy1Tv7Lot3Im3MvGl9F3Azi3gdxrmZ+B3EiGobXqYSefR&#10;idikk+KeSZDxXkJxtpPkbmV2R3z96viHKQqn5mBKW38DCBieF+N2H0xLA90QQhO9GOFbXYGsdvlU&#10;81VVwlDKYKpYmmNlsH9VH/nyeV6ASjU2KarYH8aGBT/C8n7APpvHkj8WV2l+AWVge2UBvXKAnh17&#10;bscmrK5jU1bHyiffp6yCiZf5ZUfSG4wt7aU22OEPxqxzOixpkWd1bapKZgXDgTQAMLN+Z+zsV+ra&#10;nmNKJdhpas9hmtBjkMbRfxvJJH1Yt74a2KmnerXrqm5kmXQh56QzrtWdmjdTB/wA2zdprJb166tB&#10;jWjFhtdQJGuAPpVguPQwTBrjMD/bA3Z6fXnaQDfTC+ZPjfO0gbyNY6tzAeSN1OFtU8kvvoMN1Ee2&#10;ID4HNNZmv/pM0Zn2BgN4gQ3kH1hPfv51FOJTT6G0GxpWCdSuanXw7aujJ4De00I19LpkLb0rAXgU&#10;jNDLguF6Tjn8ir7gs8I8LxGpZ8RiPoQN3iZH5QpvO0+U5Qn6poeKBuK87UfYU7iONGqlUwBUNsLz&#10;Q7j3Hse0MmsyetDpk6kasBFjK+cMtlhnMdjIZYh2BrOMHLKpz/KCz1mwxLm5Zs6ch705O56TZrDC&#10;OR694ljADrsjXIUS2ODZTNrXVphfInZI10ZMUk61WN0AsJ/DYt8A5O8IkH+OJ+ELzzp65sNGiAfx&#10;AUQpbMV9ZUnNICW1aqwNTepqWf0owK+RtiNB2Y3by66esD3K4XWta2t2TCh6wBZa35nBYc9YbRvU&#10;UrOaxyiOsKsxiMk7sMPbpW5jdUc72gupVm8MbfugIe2NvrRXvcbqGssEOCpGrSOqq0lgkGp7+tCq&#10;YIOnopuCy1ZQSMkSmFqUVRN3d3UPCyVYqJ4mMjkeTTTEGBIF9/O7eJF9Vh9ZG3xCVOndxSNJZMMy&#10;a01nPV2N/IUe4B/PKwYjrvMSgLTzBoPVdww77Lxdgu8f59WSlmgAO7Cp1U2DawUp1FpMgFNlbtbm&#10;61eRfmA5s7PiJm1ssKwRCnpvZdjicOyuqFgcnR/bG8bAbCBhWsCyfF5ZKhkbkjhrcfl9wZLWA+QG&#10;X4zefimIi4FjafrypZj+2inJEMQRQdtrPn9VzhyjbWWuBI8uYMyT3VR29IFFMEyw7ZDiML8SEB37&#10;/ooVKKaChCkVLlhMP3xfUN99W4BUuEFz1H/YUg0as0mDxm/XkCmJGj49QeOnx2v2NDI65m7TcQKS&#10;LhL3dzVxFw1mmsyb91Ge7NTpdawYsXqUvXSDTixYwSI9zA9TwpOA33F6QMdxZT5mKz3k9B4eN1KZ&#10;+N8dBACTxw7WCnROQ2kS167mp+CK1UiAZ9Gfu5+BmEk4PCg3PWFbfpUD0LOFAYLh8vcMkGdVrzxz&#10;RVuw5lhvzNNKYYDQhJkmCLbpqDMpRRlemVMe9C9FY7QUAPg1+P0RAF2gaKVnefR65mVWjkf7d2Xu&#10;cs7WBSLQIOQldd191MEnVH1ZNxuDTnA+gLHGs4b2NEdojMHsNUrgg2whLBr2k1ZTjiWvxHR2e4qO&#10;0qw/nJyqNGQZe7bt1F62RfZs3KpdNOuTYDpb6e2snbNI8xBpjkPU25ONlyjfCMCPnqexPQcA84DP&#10;hiKWrfBHbaD9Dty4CZgwOpCVpeY87qpJjgMbE78iAv7CFsgCyvUYb+v5NYPx1QcA68rXjx4rbwsh&#10;3LwZpf4Bz3p6Vi5WzwsBHoWi9MrAr2h1vQEAX9MTNOB7BaDY+18U598lCEgvFqQHJSJ0k4+7yfuu&#10;UjJf4pwjXe8wYVQpJTwVXzUISU0nXR05QbmwwhMI7A9yQzxErOFhrKBOIL4+RcbDCXqIp+jfnaSP&#10;Z9fVacwzchYuxeRiAWE3c7WPa2z/FIZr85cguF+r44tWIm9YoM0MY9YOGkKl8ZOejqT/TLl+m+/p&#10;Gd/Ta1jsO6z5XwCAL6vV1mtuBMe52V7t2lXpBDItjILdN4zRjCBfLaodpRXNamtjW3qBnZqiw2Mi&#10;zOR3TWviPGNDtLZdE9QSMVrZkZtg78YwwFgt7txRPTDtbU0rpiOA5QLAng2bqyfg1w3BfCe0qO3o&#10;/bWkJ908JEwNaf/Eengrkj52KAqF0PJVFcDNN4BWTDgv8vpVPNWF5YDebJN0Z2DSJ7aedi5aqgfY&#10;bb08kUPLgAn79H56yEbIs7Xd9JQtjv8pAOYxQcKOOK+XNQcQmQAvZb1uRRdMPjqqWzArmqYw4Gb6&#10;jwDQiIJVUMULFAekeJ0ZCNpa238DgDYkMTboyGKslGVI4gxBmDKX+X8MgAaCeczQNkmc1Tg2RFwA&#10;WJQ4zRJ8f6UsU9gZkBTnfcVV4Mci+vGHwvqm54BZ6ksk5kAY4KAJ8RoyNUkjpsVr8jR8yaZv0m40&#10;M7mb8QCM36WrlL7Xt+2hFNmL1m+HTq3ahBvMehra63QcC5oTszAT4O59DK3gESyqjyCYPcxd/tD4&#10;UQieR+gwbimpSF82kwM7sW1zNeUPb6WmO8juzh2lqlFsXrC20GwrNXYMBP2RwgS5B8ubXp+xP3OZ&#10;sDtQOUeLZGwH/zHrS8DijL2ZULMqdxpHTAwttg0MK3UdBggQ/hEE/4YN8n5zsS3L92S9N0dzB+Wu&#10;xKlo438DFwDYH8CuRcleh6lyY29/RMPemkhoUXzPsbQDkAWlntCRTTuVMBebMYKlLuw7olv42j29&#10;eJds2Lt6iCX6vfO3dC/nqu5lXeZ953WNNLHzaSd0IiVDydxgFk9ZQK+ityK9w/hZWHezneA/AKCJ&#10;qq2X+EcZjQ1L7GOD+Bl6s+lxqUE3/XtAC/1apa6e1uqokTZZD64PADahd4r+L7yhwqwMRgYTjuC7&#10;C1keJ5DAPC8ZBeMD6AoCHkUBwQJhel+IQUIhAK9AaN5wxBhh0QgYYZieIpl5AhjeLxylh0Vr6D4f&#10;9wDwvFsgXDfIVblaMkzHyD5OKeGjQ4F1dKHLQOUOHakjGGHsGdlXyaMGKQNb86Ojx+gEhhan0Bye&#10;YPMoB8DLoby8yCDuDGuYGYBiMqYOifi97WKPfcfQnxSH5Ghxf8LOyURJxwrp0cJVulC7o3JJ+bsB&#10;K33E9/iM8wK2+hS2+gpR9Ae/BmS9eOoKCwFXCaXa1qqetraor+kBPpoVFaLFjWO0DI3s5k5oAglE&#10;t/zflS2iNS3aX6vb1ifbOlZru0azMtlY81rX0dI+3cmtYfUNeU27WnXR/DVF/9fceexSD6E/YvzW&#10;7ITb5LdxMKJ/pr/1fTC4dfdEzuWuYNogjiEGoODFYM6Lm7c/f+Ooiu5o8XxVnxTBDpTsu7hZ3jx1&#10;VncRiu+DPe8jy+TuykF6wkrcM4wM3nzFAG2tzQDRxfrs0cUEXzuxloCf4/wCANITfL6slR6u7IUo&#10;vK3a+jIAQWFQGdZW2dn/pY+db3Vldlfl+d7s9WIMqzjJiyVRYJg7i7E/Y35Wgv62CsfnlWGQYuYH&#10;eaJoW3nLA0Irf0s4EppqTJRhgFzvJolx1uFsFc4peY31weZ4dJ5zinGTKEbv3lbpilnJTT+yGMOO&#10;orjIFIF9FqH8LcrrvoQRIPSBJfh4A8CCmKgaCH7Tvd8M9R60SP1HrtdAY4DTdlD+btfMaZu0ae5m&#10;9EYMOuL36nICdvjxnM3kg6zfq3Nrdug4a15HF6/R0fmrMDblzjxjPlZRM2lA46LChZuJA3Em/nOZ&#10;Dvsbzq7maKWMHsLqWgd1i45QQBlK0B8KqlzBotBo2Bl3j3Lo9Srxy65Kg9NWaxwQpH/lzWZDNZTd&#10;9gew8res2e7wCzUGaHIQY2muUtbYn02qzDrKj+aqiYoNAI0B/ncAWI5fUDlnlzCvvLavWQXgcwDQ&#10;AUJjXXniYw8YWSCyGf/yXqydEfJMCT60fhttGU8LYNtBXT94ikX8/Yzct+vMDiQa2Dk9PnNLLy9Z&#10;KPZ9Pb18X08uW0j2XT1GvPvgzA3dybqiq4dzdfrAKSVv2afZP81XR5ycQ7yCGePbcON3ADTAMwZY&#10;kYuvPCzXJsr2fbqmyR5cYF4AYDA3hfFV/PW8YQ/979Ua6RePxsqKaKkOsLAo7P7DwxsjL2IIUr0R&#10;Mpg6igxtoBpIYHpXJBrUp4neIn/5WChCb36E9RUx4IvQJ8DtXcFIvQAY3/D45sdwvTYWWDiUYUkQ&#10;PUOAsAAlZuFaevwj/cMCUXpUABkNMaP3Sdq7USRY5ymVM5DT7C9PiHpME53GGuzowJ7aP7A38ZiE&#10;lffrrwxYXMYQbOsHD9PhUaR9oTlMx+RyDzuzW3nfBpx/1mI8sWEQGse+lL2DyXqdyobKyrX6hRiH&#10;K92G6xhh6jcLh+gm2S53+P4ecp7Tr3wKW31ePgpNZAOdZGh0KCxK+5o31GYY376ebbS4RoCmRXhr&#10;YZNaWtyiLpPYpvQDmzAYaYpxRA1NjfaF/SEb68D2UKcobWRgMhcA3MSNvifDj0YI9FvCBDtjgtGt&#10;Hro/HtvRv2uJ8LppRKQash1Sl2Dv+hhjNPBFilSNXi2bN0HlKimAzRxfAMGDa64qL9gqhdm6KFpC&#10;XvSnvTD/bB4Zo30byeNh4+Qc8qBFrM5txLvw7vrR7Af30nMAzwWAr4jQNPB79Rvo/Q5+BoIvMT54&#10;ycZHXtYHvUJ8AC3s6M7SPkydacVUoRdOpGVFKqyK3Phd4Oeyu6rIDdbaTQYuBoAWZGQAaICVZ1tv&#10;2b70Bm3H1/wBqUy+BkCnz5ffB7RS2GQx5a005totxfVuJy8VjrI6H/hK0Ku3Y/8uxv9XlBLc1uAs&#10;O9gA0FUGF8ckoZgFqvO6L16wBOYJfB6/v6KFS7AxUoxTHADsM129By5U3+Hr1HdUnAZN2q4Rk+M0&#10;Z9p6JaOZObvR3J/36iJ5IGaHf2kTBx3NGcbIR0kVOzR/JSHEy5Q5Y6Eyp8wB+Agjxo//IL2dg5h+&#10;HiR56SC9v/Qxw7iA2S+2pLOG0bAngK5QAZWkFi/5Y2E8v4pBobmDUOOXA7AqcXewU9mOY7HD3cds&#10;tfNFwfZoYGjOs1UsewCKa+BmpzR3I/uj2P6s2UTZtsX/DADz+oAGgCW5q9jE1gTMBiyOHMX+H47p&#10;n6ryh/MuxjCDbFNPMzNlFW5ou97aMi9Op3Ye03Vcis9gfXQkLpmgmwzdA9geZF3DHPOm7mVf1z3A&#10;8P6527p7FvfiMzd1g/ddPn5JuRk5Orz7mLZs2K0p2JK1QZYUQvRfFcoiN34OFwN0AJDvyZip8/3l&#10;r8lZD9CGPh58T578/GFcmLNZ63sb05npb6y+BLbSVoTOLb3CFB5RP28CjB4uokYjyuBoBfrVIrw6&#10;WEMrhelaQCt9KFZdn2F47wGwd8Vq6C3PPxSI1HsDPtjfO9jgO8DxLX3CN0WtLxjiMMMnfwYEvwdo&#10;+FjrHz6ECd4jX/kBAHiXyNGbPF4ELHNhhYcLeSqF8ifVtjIYFhztilszcQWZGFpkDByi/b0HaC9Z&#10;LFvZrU1Aj7qV9+3C5DKV1byDZuvPEO5yHNKsLXsxb8WQlxvzlZ6jyXiJ0pViaBiLhAOA1psMhY2G&#10;5ANgGAMRvm/3WKJQCcaiv5zVDcPTjs20NCZQiUx6lzeJ0GSAbkGLWmxIwQy7NSf8qAnZLQBgrJ9W&#10;tq/D1lQtrWhHCWwA2LKO9jDdHt6psxoFRRDcVcNhgZ3ZI7eNDwO/JkS72l5wHZhfNIOPGE9v+n/e&#10;5GowAGHVLJBr2h8S4MVE34PXQpUSJRnMFeXvXNQxua3FwK97w9baty4B38MsXqNr1LV6BNtaLXVn&#10;00TC0fsRXtQ5vwTOA7+X9PkcICTj4431BwHIV/nn5QryRtD72XnBeba4A1nUnXVlfm/NbBKuGmWx&#10;mKIELgtzM1t7e825WKCBYEUbiPDaK23yEzS3RQHrMhaAZOtpsC87JRiQ2GT4vwNAk8KYHrAMr/Wy&#10;ZoZARWfbHE5esBOM9DsAuiIznYAl2mBWAudJbvIBkH5hcUrhYoBvUXOJoe//GwAC0sU4RQ0IOd/0&#10;7zlT/fovVu9hG9V39CaNGL9OEycu1/K5G2Avibq4mdJ3W7IuYIN/YTMu0JYUh97KdFcnF6/U0blL&#10;CZlGfjBlLm7HeOZNJIWdZnT6eHz0YH8Z4/HLGz+cqe8I3HMHaRa5Gy2DguRWpKhKG/h9x0Tm+yKc&#10;otTooDTAY709h15zzFbbKXft0cApH+jsuTGgSjbw4OMM3fMOTC+/3LWS1xhdORhSaYCxhAkjTR3O&#10;ncksduyUNIrOKc3dwix3yji2OzRtnXxSeoD534sFu5TjF13OZCnOKlrePq6tnrlB02v4RWlU77GK&#10;o2VwIiVLVzPPKWvnYaWxsH8CRnhxL287clrXKIOvHLukKyev6AoyhksnL+NbR8Tj0SvKyrioYwdy&#10;dWDnSW0inGrSpFVq12GoImFnXu4Bjt7PZDJ5WkF7NB1hHkA7LJWLwDSC7jAIc+R1530R/PyLPQCw&#10;iPb6X2Vr62X19prtGaWGAGCkAWBwtIIDa8gfLaBPUIz8CFwKZmI+zQPm5tVaHwvW0tvvw/X+20h9&#10;LlpTHwA8Az97fAcYvisAiABuBoavjSnCEl/y/PEPwYBfmJ4VNDYIIBZkCFMoGBAMc85dBNU3CwYC&#10;SOFOf+4QILTL1g6ZWO/G/DaZHeVDrTrrGC4/R5HvHGrTQwc79tAhHH8Ospt+hP5eNiXxKaIVTmHK&#10;m7sYHeo0vAqRIGW16qYDyHGyiDm9Qa7zfYD5Fqz0NuB3D+B9WorvrwQTbNYBX7vHEH/qpiMYfF5G&#10;lH8CY9Q9+AQmo/WbFuqmqTV9NbdhqNPrM5Db2KWBluIGPbN2MPnA9AARTa/pWNsZlsxtXEfH2IGf&#10;z1CmQ0x9ytxotWHvvH1sE8CvPpZuNVWf7IraxB3U9AlCFcAKInGuNdhOiqDPFwLLCqI8DORv60up&#10;512iNCywJH/HEphclHN8MQe06qIZZOakrE3QAVpT43oOUljp0prXtTmxtJMAwEHIWgi+h8W9WA64&#10;0ct7vox/MyB5s7IvIDgAhthfz1YPpFweRKhXf91f00/3Vg3QvZVDuHkM1+1lo3SUlLz+URGU4nlZ&#10;vuWcZDduugBgJcDQyfQwYLT8Dl6zVpWVMGBh0GBbS0ZArOdW5IeiDuMqxfsNGMuYfIavaZIZp/xl&#10;EcH6gOYKXcYstEwEbStwX+WBOK4xNm22yozXZCm+vk2ey/F9GdDa9Nd8AYthkFq8iE2lYZWFKJ1/&#10;pBT/nu/je0AYzW9xNIHFAGQLWnf8A2GH3/RG99d7wFL1Gr5RA8bEadSY1Zo9aaWSlm1XdlwKdvI7&#10;0Fwl6ByUOxdLobPmCI0x6snFK3QEf8BDTOTSJ89QGiVvGj2bVCZvqTiwZoxlyodx6CHYnwFgEuah&#10;Szt3V0/cMQLLgdQFCiBOLKjiZFaUAPwMAIvh4mC/xD+CoAGi/eAOuwPUSjHRtXLX9mqNrdkvvyTA&#10;Z5/rHOhuSYTOduxjS+dPgIvbVMgouYWr5B+z3LbnJuZ02XB/DYAuMHaoPyBs4Of0GW0NLX/y6s4f&#10;qw4sasLgKdqyPAmboyxdzjinYwmZSsaSKZ2o0VM8z953VGcP5nIuKpe4yrOHL+jM4Ys6e+Sysnjb&#10;cZyMDx84r/3JWdq0HhE1ORZde05UvfodAKoYBkTejuzFKcMdAwSAL79H6QLBqgaSXKCVYBBefEw0&#10;gL0ZYfPniA76r8p1dZM94DFs1zQAZMKCGzDxrYkJQoT8QmrLn93Y0KBo1WF1b1VAXT1zawHbq0HP&#10;j1Lxxxr6tUSsA4IGgHY+Famhj5TDb+jvWR/QBiOvAUObEBvwuc4TBwwpfwGgx/QHH1gpCijZ43MY&#10;4nM+7/wPnsohlvRwYW+lFfRRcmFP7UWmk4LAPAWBeTxgtoYBymrWmtZiTLE1sr72IuvZ36aTDgAK&#10;aU166WiDXjoS0RzwC0Co7qtrxRnI8P/cBnxvcO7y/5tc5xk6xsfEnr40AGQQcgn9YhrM4yKbFjnj&#10;+5Aa2FrTvStrop+bJoT7aFrtQC1vU4MNkTpsSTEpNgZYy48hSCMGIPQAsYqK61BXs2qjBQUAkxnU&#10;DMWYoy3srxXORS0w3mhMFGv94OqAX1ge+KFmCHJjv7YKzM/Aj8FaEAqGAK4rfwDQB3bjRYnnCRC6&#10;o1sNoj/Ys3E7LRozQ5uIr4jDqX3mqCmqHYi2tWgxTevQWJdWjtWj1f3Z4OjG6U2GyECybEbq/qqx&#10;urf6Jz1YM4WM7mmkGJJ/s2k2psXzcG6ai6M7gWWb2eHeRHRF3HJd2LhUm8cNU1OA2hv9a2U0fEYA&#10;nOGiERFurHnRlbSd7FjuR/5r1OkD5ldgpak+DACt52asrZSTD5JvhW89PmfX93cALE3pW46pb3nb&#10;//1jIBI3fsOFvGM9egiJY5tlJTIDEIhLMdyizSqrdBGGLA4A0hP8ntf89zBA0wB+T7n8IyAI4SkC&#10;GbIe4Ted+y1Q98HLKIHXkrGxSpNGr9Q6ohSPrkyk3IX9bWCdCEuZXKQuZ7HFz0EPeIpJ5VFHjgDr&#10;owxJRYt1ALv1VPz0Uun3HQT4juAyfZTktUNYxO/F6289zemRNIOjGfWXKVhQBQr9qO8LF8S65ncA&#10;LAIY2pTGQMwAzwU+eWUvzDCf/RkIuuQr9su26ZN9jlFwO38HgE7vj2YpanADQAM6A72SNJnt0ckb&#10;+G8A0BioscyKFu9nd8F8IwKbtjqsDFCKZY1s/MBJ2goAniSc5zLgdiwxUzuWbNMecpcz4/br6K4j&#10;yobhZade0ZmM68rJvKLsQ5eUffiyjmdc0pGDl3Rwf6527zylTRvSNWP2ViRKs9SidR/ViWmmQEpZ&#10;c9ytTAleBfB1yWBc4Of0/2zoA/BV4sL0Avxi+SOnRDTVz0Ft9F+eDXUmBDcSwmtiAMDwAETP3lEO&#10;AIaE11cYK3PV2ZFtiZA5IRABdKUm+kIf7yMbIJ8L1dTPxdijzQc9Az7nGBP8ISyPEQJkL2F9z38M&#10;1QseDRCd55xnnIc/AoSUow9/DEJaE67HhcLoIzJMQZ5yvYCvrrBimPu9jy5SIp8tyKpdYWJKC/kp&#10;o4C/Mn8gkL4goAgw7izAjjYnAbDcVdxTaWX8MaeI0JlyNXSOie/lEoG6XtgfwAvSY/6/W/y/1zh3&#10;CLq3Evgh7PMBpfdLNlreeNTVlRL+SuX3dLV7K52b0Elr6vlpUViwJgX6amyoj36KDtAC9HBrCD5f&#10;3ba2A4CTory0CleYFR1qaE3nKG2CIU6KAMAJ1UpjEWBMt56wv1jWEDH1xdW8YQj7vmw6GQBGeZnk&#10;y8NxV/Fl6BHAYC+AFkeg9f4c8LPA73KAH4weEPSiJG5CBvSsYcQ8ElSWuHKzFk2eo9bIbMyUwAdr&#10;qqEMa47MGUae9HA9WE1e9drJurthjm5tXsaO/lqqOGRsW3HEIdflOps011gzvI5Z7SXym3Nx2cnd&#10;l6Hz+w/pwv6jysF8YvbY8QplMcFxKKIfaZsfNly0ist0gOW4wVqKWzlYoKtas9erAZS9/qxCMxWF&#10;MUKTnRgIloSslEdFUdZCkByvP9gaEhczRjAGWMpW5gCv8rzNBYBOLKYNN2BtRnLsmPV9GQDReR07&#10;pTGEihaQs/9rRqn2dXGOLoF1fjG2QYohgysGCSr2AyU5TNDKYgM/G5p802HgfABwoQYNW6TxQ4jk&#10;+2ml0hYjcF5D8Dms7/K6OJ7H0fOLc2y6s1hdOoHRwRGcoc0mPv2nyUx2xwN8hABhE582diTsD0PN&#10;scYCx1AWj9MeNF+L+vRn17cWcpJSuLYCgAUL6cdCBfmm/hYA7RdmIGY/qAsEHc2fAeI/AcCvwc8B&#10;QBvJ5zPA35ggIOgAIMj/NQM04Pv7AyM0yp5/7A9rIGjU39hVngtLHgM0Zww37kTGAH+CAW5bscMB&#10;wEtHzutIUoYSFm/RjqXb6NnsUlp8uo7uydbxfRd0Mu2STsH6TmbC/A5d0dHMy8rk3/v3n1PKrtPa&#10;uvmwFixJ0cgJK9Sp2yg1btxREYCWG3fkSrb+xkVkOQz2fbiGHy45jAFgFV5EPlw09fl5M6Ja6y8+&#10;rfQfnDS/umpBvy2UXOEw71gkRuEYTEQoMAgJjG8t9oKxbPKKYk+Y6WBpJDOwv/dIRwzsjP25Hu25&#10;geEn3v+BIYgBob3vNWzQyuE3Jpg2Jvh9sPNobzNQtPPshxCHJT7lfc/5vIcIqw2wrhUP0IXvAcIf&#10;A3XuR19lF/TFhAGDCcDwNOVzVgGMKH700PHvCbHn/acBsVx2s28wWb6Lzu8ujPK+ldiUvQ8orx8y&#10;/HjE175dkMELLPT+jyF6AiDaEORhoUC0i4B05VjdwujhEFtBV3F6vrmgm5J7RmlV7TCGIP6aXb+m&#10;FtLbW9CsJqVvDACIa1KTKE2P8dMKxNLL2RxZ26kmO7u1NTLEQ+vInDZz4b7s/zZm0FGf/fMGIey4&#10;W+mLv2WMbzAel74KhPF5I3r3AQANBP3sAIDeXGt247IBiLUw3DjhAObQHv21eeEGJaO+2ILR5/iB&#10;I3BICuJmVwYQLKOW4SHaOHaQclbNIM8Zw5Jd23R9V5KuYSZxdd8hVAnHdZHh2uX007py6JwuHD6v&#10;S7Rizh+/prO0YM4ev6FcHi+cuq2TR85pMNnS1dCQVgWUqgJalRjC2WDRAUBrTwHKNrA0AHQRBBcL&#10;tFaWtZycXjrEpBATVwNBA8AKsNxySF6cKa+LAeYDYElnqyQPAMvYBDg/FMmqNBNVf80AnSrNAJDf&#10;T0mwoZjJXMw+38kPNvNUK4stPtNC1EvA+IqpKOBXxEAwHwCtZ/hNm/4z1AOWMWb4bC0bv5C7Vxxu&#10;Lgm6sgZnF8DvHNZWp9fQ71u+AfBbDfgtZa9zEUE6syl9sZRn2JFKuZtK1uYBJAnp2M6nUwZbdkYq&#10;spfjxC5m4Aoyq99AHEbCUGAXp/SFFjvMrxBDkK8AkOf29iI/Ug7DBB20547iID+/SAPAsvllsLFA&#10;O3a3sY814HQdK6VdwJcnfbGy2SZBaIIQSLpKXaPQ//gg2ATwXMf+wFYCGwDa1PlrADQPPg/ukI1r&#10;NNaM0bOVSLj8yX05usgFlpGQTkDLBm2dv5GWAhkFZFbs256mDHp8h/ed0TGiHI9SKh+C/Rn4pVMC&#10;791/Xrv3nNW2bSe0fO1BTZ2zVf3IP2nP6k6j2FZsvIQ61kPmxFGJ/9sxSHAstfgeEXxaH9CZXnNh&#10;+HPRtOBumFWrg35xa6ZfvTtpm1uM6iBn8GE1L4ivFeYRKn+MJ3yZ/IayGhbrF6NeHlHKDSUYp1is&#10;fgHU3lK2figSpZ+LRztM7yPA5wLDn40Rsir32cUGrScIq3v1I6tmlMMGiE6P0Epk3mYTYyuZ3/Jx&#10;r74PZYBCz5C33fizByDlret/9uV5gC59i9sOIHeuSKByCgQo53t/Zf1YTae+d1P2d9V0AVC8xsDl&#10;KmB3qxDl7Q+BugezvMPzmzDIO7DGOzDAu2yp3CrAAAQGeu+HID0EDJ8Blk/53OdoEz9UiHUm1yfI&#10;k7hCOXufdLWzc1k161lP06I8NL1umBa1qa9l7RoAfo20vEVtzakboim1vLCoQifIWdsh1hmI9Av2&#10;1BD8J3vVrq9m+Fo2oNfdKBSdn018A0P53YYw+KD8ZTfdn7ArA0Cv8kQZcHwMDNnc8eSma47hbvwd&#10;q/F3DULk3wZh9XRzMUZfup3raC7Oxt0R0UcFBSLJYlBSivQ/rOqHsiO838LtiR69gWv2DcwSrhM6&#10;dY0MkqvHLuI+fU1Xs27qYtYtncu+rdzTdzn3dS6Hw/OzhMxfyL2n1NRjasvXqsL3Y3pSUyAYANrA&#10;8Y8AaK+RMvn9chdAOVWZtZ1s6vobAPJvmxij8LA1VnOKNgB0zA6cfV7ssBh4ugDQdoxdlZrTn/8n&#10;AFgCllmMCbntAJewviO/txIGfo4MBwZKq8zYpwGwAWCh70qqIOVwQW54hSBE3/TqOV6jBk3Vsp8W&#10;kw/MQvnaJFhfAqyPsncNGyBr1iubbIOTlgAH8ztG3+8Ia0iHptL3I+pxP/2+A5hlpqPFSsMuP53m&#10;9H6mv7thhYfInb1Eelgm6XCjcF725a5XFPFhkR8KUYsXgv0ZA+Q5LLBoPvAVgbkVpm9Q+Kty+LfS&#10;1vp7rhLXeoEcR3/E2wwEXUBoAOj0/r4SPpflTuBQZ4ChvGkGrZ8BoFUA0Gyv8etTId9k1DSGeSev&#10;/+GagNmAwd5m8ht3WxDnwmgW3URzMUHYtWGfTh04q4tHKGexZd80b73i5q5T/CJKl1VblbJptw5Q&#10;Gh/cfVKH9mfrUPo5B/wOctIOXtbeAxeUvOe8tidma/3mI1q4LFljGEr1GzhZ3ToNUmz1hqzFeQHC&#10;NiU3ITRgZ71JC5JxVvkQf1MOmFOOHzeMtlwQp2u21gckMH8J7axF5TCWKOsmr6r0nNiyCWEgEojM&#10;xpfogWCfaIYjdfFJjNa1QLYDitbVvxeJpQRG9oJ+7osNQViL+1gi2gHBj0x//6NItP6N8viXwjX0&#10;hlLYgM8BOxuIAHyvjBHy3HlES2jPX9MPtKnxa/p/b39kxe77MF3/36rqLoB358/+uvcdU+IfGGD8&#10;GKCrgN81gOzSj7DAH6opFxZ4kY8zacs9yujrsMVrgOP17/x0BwC0CfM9QO6BgeAPAbpXICgP+GwQ&#10;Awg+sn4kTPElg5enxQDBsrXoRwbrFFXD7e412anthLN1c10nB3drzzCmwO5aiDRmGV6ZK9sQiI55&#10;6pxGIZoU7Uk4enV2dKPoD9bUvDa11DXITa0D/NnsCM2TuJgLdLiVwBGqw9uiYYA1CbgPccNc1ACP&#10;4w0j8gYUvGBZzroZPb8q/B2rAiqB9AabIaYeyhR81sRpWjlrpeaMm63OTdsrlt32YCIMzASjCizQ&#10;Pqc1Dum71uDGfug0aXiXdf00sqrTV3U1+xq2+9d0Jfsm/76ly9l3dCn7Lueezufc07kzACDHAPHc&#10;mQfaxjS9LpsqlZG9VILtVYbpVeQY86tI2VsR040KPJbHIMFV9rrAz+nhG3Gx1yavwZJGUHg9FuU1&#10;XcYWDEzJYbI0My8wP0AqmOJmm2Xu0QBiGWzoynMqWClMOVsGlmYiZiNBeWUuIOcMMA0UDeTs31SI&#10;lLRlaGmV5Lov7jBByA6vBdMJ2hDGQLCIrcLxfRQEWwqCNyaF+Wb6wJ+0csICpS7bTNwlU9+NbH2s&#10;3cZ6G75+9PtysCvKIv3t+EKsjNhQOIwpQialbyYhIzb02I9gNQ3ml8nqUSZxlKkAYAr7nnunkAGy&#10;KV43DmRqF8yxZ7M2vFj5hr4v4ABfEQYgzgEIiyCDyWN+9ApYXcsDQUAxn9UZI3SO/RAcAzpHec4v&#10;2B6dPgMfbx9jz60ENqboEjjbsMS0gXan+m2oYX/Q/Oi+Pz5ar89heX84xgDzWKD1AbkzGgDaDi5v&#10;a1G7mRYygdyzOU3ZaecpMS4rPT5Dm2CAm+evV8KSOHo3BoDJ2hefprRdx5S5/6wy+diM9AsO+zMA&#10;3J92WSn7Lypx11ltjT+h1esOaNpshlPoC0ePmKGObXrBAoN4oVj5jQmqlUqOYSr9FV4ElbhY3Jlw&#10;eXAH9EGS0IU7dG4tnD+wv38f3kbTMHAIBzx9TXTLMCSwWk35e4VSAocpGLOJZp6xWuBZW/cDYYBF&#10;6uqvBQFAQO81U9TPgN4HA74S9AUROX/6IUL/XrCm/gqIfTGZjLE7Y32AnPUCXY8vGYi8BABf8TGm&#10;F3xZIFDv2Q55XZABCp//5PsQXfsXd3SClKnfB3FCdKcgYAbIXQcIr37vp+uUrBcK+LBiB/MDFG8D&#10;avcBtNuA3k2+3nU+5h5l8n0H8AL1lKHHQ76WnQffBaBHRKDN17VhzAsGIy+K832UZCCC480DtIIn&#10;GMLd6Byqn/d2Ife4kR4ntNVldmZXtPGjD+iOg3ikpsXU0sy61WGFARoX5a5FJo9pjU6wVYTm0wPs&#10;R6+wVYCvmprAGV1hY8TOjYh2qM+/Y/2DVRPRfBQGvYH0/2xP2zmUg56weXPytn5eZXp+boCafyU3&#10;NcAooV/nbvppxGjNYV1w9gSWFjr0Zisq2HH/tt1v+3gDzcq82OvTYtrMRsyVI7m6m3NNN84irTp7&#10;XVeQXl3NugEQ8gjLuwoAXs26q2tZ93ThNwB8AAA+gAU+0HLcs8Px5KxESW4kwQDPTnkE0XYqAHx2&#10;7Hk5G4bkM0B7NJ2dVWsOAH51ivH7LclQxCmTuV7zHGMM+AAwALy0DUhgbuWZ4lYozP9bGF9AJrvm&#10;6FSaHr/1+Q3YijslrpXELgA00KNio99nkZn29rx8kTytoA1fXABYCHz4EcJVAPwp+GNBWGEhfbMH&#10;y6BMkqrOENKSu4Hd3jUYG6xczyL6JswN1ikLqcux+Yt1mJ7foelziIacjpvLZHJwf1K6BX4jbj5I&#10;5uYhmqbpJK7vART34MxxkP3hq/jhXd53TOumLVKrmEbIUQCnfOb33wIgwOYCva9LW6OxDpUF5JyJ&#10;MUBpj19/rE2hjHo77slQYisHXQ7KttPrTHJhdQZydv4RCP4zAMzz38vbw3Xnj2eGAw4AcqdsWa+l&#10;FpE5kLIlTVlp53Tu8CWlbocBLtzk9G4SuMEkriYkaVOK9lAGH9h1QumUwQdTz+tgGuUvPcG09Cs6&#10;kH5Ne1OvateeC4BgjuK2HdWi5bs0bdZ6zZi6TEMHjGNQUTPfCRq9GCzQ28DYTBP4ud1gutUAwGpc&#10;JL7cLPpiw3U1up0+VWuglzhAT8TWK9TCkxDdhrPtEeJhNlgxCsOyK4zHFkxYtyCMfuTRFOZXWz8D&#10;UFbCvkPe8nOJGL2n1H0PIH5hIPJLYcCvCNZaMLtPHCuPrVR+xzHw+/q8+CEUxoeEhs99BWt7B3t7&#10;bwMWGOZTGN+Nf/WgZ4eIGoB8DJO8/R0lLB93ByZ3G1C7Y2BYOADmF+gwQwPAe/kAeBuwvOWwPXp/&#10;nDvf+uk+oHf3z3mP977110M+/jEA+IRy+Dll8RNK5xeIoV9UAIARZZ/8tpiutA3Wr3u66tW+JnqR&#10;3EzPd3TU+cXkycS6qU+VUhqGYHmor6eG+VXRUL9yml0vWMvpAy5qUV1LcI0Z2Ygkw6AAtWDw0SQS&#10;zR+rbtb/qxNA6esbqBqwv+reAZh9EGzPDdgTFuWZ7/BjVlOWBhhgwfZsFjWJilUvytxx+BjOGPcT&#10;ovipGoGdWf3IOgrA4aea9aIBv8qAXyWIRQWu+yifEK2ciRs5MQG3YX1XzxgA3tSVM7d1zQG+vwXA&#10;qw4AGvt7kMcAAcPskze5zpawdx8C2wOMHN3f7wBYlv+vHAD9OyDmscDf+n/G1Fx9eKvOjKjwaK0q&#10;E0v/EQBNzFy6OFI1p3rhZ+HarQSTK+/EYlp5bQBL395kNvk5Ivb4twAIq/wfAGARvpdCVKCFjXAV&#10;YCcYAvaNgd7FuHhd4lzYsIUSGGurFVhb0WjNxlPtFL5+R+csIDOWXh7rbQZ+6ZS46Wj80hl8pCJ0&#10;zpv+TtBetH/JRBbuXbhaGejfLh/IYqJ0FFv4qTg6R1KWmt4P6Yuxvv+OAf4PANDFAB16bYD41fTY&#10;xvQGen9jHZ9fxlop67KYN3Hz1yHOjt7QJr5mP5U/6XUZkNqjozu0TA4mrWZFZaJkMx3wZIG9Y/OO&#10;Wkz+R/LmVGWln1cuJfABK4HpqW5evIlwpC1KpL2wK26v9iKJOZCSrTQY4MHUi8qA9aWnXVX6wetK&#10;PXhD+4hz3L3/MiB4TvE7srRmY5rmLdquBZTSk8bOUt2ohnj/sfvMz+LN9+Rthgj8zFU51az8Rd9U&#10;zUpg/uBDK3nrbmxn/ZtHE72r0UFjcbAO5kXnie9cSOVgJn24P5OQFkE2SjDOLa3ZwU5jIvy6cn2k&#10;LoCdMTvYngHXBx6tBP4LvcBfijAEoddnrNA2Q2wIYtIY0wVaCfwWwHQB4DtW6J4bAMIYTTv4BkB7&#10;C0N7j0D6c5HaTImx1vqzlx7B8kxD+PQHBhqUwg8ALQO0uwDhbQDuNmWwnVuUvPcAMgcAYXsGlA5g&#10;cu59z/DDSl4DSIDvEczPQPA+zx8DtA+/C0STaNNoeoFIYZ4zPX5RMlQ535XW5eZB+rcU4iQPNMJG&#10;v65eJjMJ39WNvfbmml3HUxPC/DWDDaZZsZHoAwOcQcgCwpHmkxG8GMeYcZTK7UJCGfZh78a6mwGg&#10;sb86sD8DQGOAkbgeBcEArfw1EHRiDAAz6//V5H1NKZk74xTTq0V7jSRhcNqIsZpJj30i64LtG7Xm&#10;7xWESxJrorCvKiVKcS1zswdAysO8/HBGmj1umk6zTnkdYf1VxPaXiN68fPaOruXA+E7fdhjglSwe&#10;YYAOAML6zp15yKEU5uOOMQAZMnAsAxAvQC7P+OCPAOgCwbxHKqv8YaEzATahMTdepxKzNTUTR+dX&#10;cqbTzTNRyGOAlhViAmuT0pQHRCvCICsBkhXt42yzy8DPnGVMDJ3PGB0QNBZo5S79fKccNreZ/ND0&#10;PzJAFws08XMxqxatUoQFFrH2GyD4zXlMDi5sS9R5APD8evp+qzZjZc7gA53RybmA36wFML/ZOojW&#10;7yB+bgfp+x1kHekgspcM2N8+Bh3JyF1SAL+dk+dqJ2txybzYM7bu1zlS0TJ27NNoskQC2XUsBfKW&#10;cPp+/zcl8P8DADSFt/3SXVNj+wWbOv0fAaCrpHWALB8g7WNdLPD/DgCNORo4uqQwxgYrMwULQNDa&#10;vxupdos2KGV7uk4ePKfcY1eUSq9vA+C3CTa8bflmJZBLsCtun/YkHlHa3jNKQ/Nn4JcJ68tIv04f&#10;8BZl8G3tTwcE064phWnxzpQz2rj1ECwwSQvoJ86cskjtmnakn+rNi4CmuZXB9vNwEVXkVOEicgME&#10;/SitgriYRlT21ZO63fXXivUQQ7cjAgBzCXpObhUAzwoYUbhVJwiJSTCOO0Flg9QNq/+csEb6iHPy&#10;RxM6W/lrrI5+3QecX34piZs0wPWJ/p+VvAaK7wE4A0gXAL4zLWB+CWwT4DwwBBwpld8bAAJaH+kB&#10;vuffH37AnZlhyP1vfZDH+OslzPE5QPno2wA9snLYmJyd7wMARACNctdK3Hv08u4yTb4N4N3h3waA&#10;DwC7x0x6H/K2+xxjgA4A8rkOGH6L8Jqv+xgAfspWyBNK7uelGMRgkJr7bXmdreejv8D6Ph1oCABG&#10;A4C1OE30PIloypkYJTQK0KRID82MDmZA4qefwt01PryqxjMsmdkyWhPYIe5iedaswDWrXsspf439&#10;xfphdvpPANAddmVu3n7kQ9cPCiHnuL4G4B85tFMPTcBWa/rwsZo8dJT6d+xGuFY4a6H0CnFncS+d&#10;tyVSETf0sgBhuWIlMQSpqlH9huvI7sOUtzd0OceGGgaA9wDA+/8EAA38HioXALzASmYyRh1NAVpb&#10;R7V+nbPt8YcSOK8UZqJLGWy9QdfrxkpgR4+bv25WxLVyll+5WWlsDjKOIBp2aSampSj/zdC0NFIy&#10;27Sy0LDypvmFEdo6qqPxs8wPXF5MtuLs+1Lm/i0AItT+DQApq50SmO/DOXllsAFgCRuaWtvMiJhh&#10;UUHMEM5hbnp2+w6dZoUoe9U2ZVOqWcD08Tmst021DY95gN8shM5TdQC9X7oNNyh9M4z9AYDJsMFE&#10;AtR3zlisxHlrKfWQfaxJ0qGkg8phHzZp/Wb1xlnagxdcyQJMfPmP8wDQWGDeMKQob3MGIZS0RZnG&#10;FfmBqQ3Mzk5RvuGihtwGis6dhB/A6LRte9h+L3eL0vyQzn6wI1cBpAzUACpjeE52hrG5fEZnIOgC&#10;QHt/ReufWUmcD272eU6JbB/naJ+YfuUfM19wdpCtfDZrcOsHcueOIL945KAx2rQ6Qft2HNWpjAvI&#10;Cy4rDRnMJnp/W5ZsUjw3hYS1OwDA/QDgUQDwrDLQA2YAdpkZN5WRcUsZmbd1MPMOLPCmDsAE9xy4&#10;omRAcGv8ca1ctVvLFm/W8vnrNIiQI0t8s/Q4s76yx4qOUaVtgyCchZ1Wp0/YFunF+tpNyf4gA7h8&#10;XUxQW2k0ABdkgxuiAzxJ2wusBCM0SQaAGo4ebnxZBgskpr1FLvLRkbPQq7PBB0MO6/19pvS1kvcz&#10;k19HBwgoWnlsQPnWBh2Ur7YnbMBnxwHC/AnwR3aCPwOEbwGsz8hTPlFCv/muup59S+kKAD6ij/cS&#10;NvgKAHwCU3v0nfXvADM+/j69PuvlPeL5AwfgrAcIC7T3wfbuGgDy9scww/uAnDFA+7cBoD3a5z4E&#10;AO/DLB/CJp9SAj9jEvwYzeBrjBFy/6WCcsKr6dctbfQptaFe74mlDMb/MMUeW+vt7oE6t4AtjJjK&#10;+inMTZPZE54U4aHJkV6aUN1Lc9EETm3fRN2wMWuNEUITgLAePpcxfkFIX1h749RkChyJo1EgDM5K&#10;Xg+uIbOYd+M6DEQH2ALG2J/I1RFtO2tst/5OnML0YQwpew9UK5IOgzADsYqjKn2zKjC/ymyJVIT9&#10;VeB5Bcpgdxhbz7ZdqTz2Mei4rkusWF6A1V0EAC9T3l7JuU0/0IYggCJDkMs2BMlngOf5mPNnb2n5&#10;0nX45EVwPTFko1Vi+j/re1tbyNheXv/PSENeD9AqKFcJXMY2NfLFyiY9KWbDB3NfMR0gr11LarOP&#10;Me1eGb52eUw6ynITLs2uv4mgbQWuHNduGVN+8LOZ8UFxwLCoefxRdRVz9n3N1cXcXWCH2N3bAMS+&#10;Xnn+bf6fJfl3MceM1RYczJPQ9H62K2yDGb4mfcASPxRwTinw6JscQqyz4xJ0EtOD42x/HIOxHJ63&#10;wtntTZu0QGnso6aTX5pG6bv3JyQuML7DaPzSODsBwyTyNROmLVf8/C2KQz+4lR3hXet3sw52QjlQ&#10;8XXIZlo3aOI06YtjelCM4wBe/ilOTV7iezuAI2aFJb5jyAEIFkK2YqcoI2tTcZcwJTcAaShuvQQ7&#10;pR1BpK3O5VFxA79y3FXKAl62puPIV1ylcH6cZNV8AMzb7c0HyfyPcZXM5vhSjulcBe6CFWFSJjkx&#10;Z2kXA3T1D82l2Q0Ra4PYRpr+0xxtZ383NTlbWWj6LiA7SE9EBrME9reEHiAMMIkSOBkrsb1JR5VO&#10;eZtx4Bql7w0H+OxkHrrjHGOCqem3tBdWmHLgshISTmn96v1ajah6PSA4kYCX2NAY7tIG0ubSa/0g&#10;G4gwuKGH4sk0rTYbHrMI2b7Ii+htZFv9pQIlXWATDUJl788d3bJTPGGHgXgwhlWhJ0gUZjTpb0sq&#10;YhPl39zp4+Xp+fIkLNbbM6ZnJe7PMMAvlL7veZsNQ4z5GRi+tSEIE12TuxjwGfMz2ct7PucdZe1H&#10;gO0jfbi3lLAfkKvY573Cbv8Zb7v/Z28GFAF6/R0T4u8jAcCgPAZo0pb8/t49K2UN/Hh0QNBADaD7&#10;rcy1YQcA6ABefils/3aVxA/4esYEnzAlfsrA5Imt4hXDKKJMpC78i5tyvdz0K5bwH9Ma683+euTu&#10;4oDNebEXRpzRk+S1wYQgRWhuXX8ta0KUKq4w65HIbOjUGP1fc81gHa5nNOFeMMAGEej+yPaI9gf8&#10;TP7CqYlZbwSmuP4VzduR0pe/mydyD0+mnaFYwLWLqqPhzdtqfAeCiHoM0QyyjacMmqAerZC84Bgd&#10;iBWcL3ZxVex6NQNfXtj2aJInO7Ya2ZpYgt1bd+oCU+BLGGxcAtTOUwrnAoYX7cAKLwKEFxiEXAAE&#10;re+XNwXm2ks9pX64eHvipu5GUJgr69dMSWwv38X0/ubRhhoAlgN8vCZt0Ghrq661uN8GmLCuUoBg&#10;OcDM0fShL3QnkdAb7ak/TuSBRCr4UYX4VcP1CXf3yixMVKZVUAkDlDK8Di05zoKWbJ/Y7K1KIGEp&#10;Q9+vJD9/SZie9fzNzKQkTLiEMUgYYQXeXwFj1NKsv5kBcmlS4kqDN2UKfqdS3/9JZb//Tt8cw87+&#10;yOo4HYa5HUJnlAmLS5u5SAcmzaa85YzDc42+QiqT3TTH0RkWyLQ3hZ3f7fj9Jc5YpsRZcdq2CIHm&#10;sj2KX7Nfe+NgfwdydGIPpRtymQYYP5a1PV/uBCXQABrouU4e+P0RAGlWwv7sGPMz7WAJWGEJ/l0a&#10;9lfGmqk26OCHL0sTtSx3wK8BsBwg5/ojGQA6TNCcNWyH9n8IgBWc/gcyAKh6ZTNcMAt+M2kwJun8&#10;m2EIj15clB3x7FuGvXYKvb2Mved0+vB1nUdkmpaYwW5wnLYu3QgDZAiCiHUXALgHAEzj4w4CgGn/&#10;CABhg+mcffQE9zAY2bEzm93gA1q/dLvilm7Vwonz1bZeK1Vl+FLZYYB5AGjmD270/nzISqjjX0Pz&#10;evTVZULR34a11s9lY/Q0oIkGknBnbMO3EvKLKgFY5pubNmFStChqEQC1ns2I9xgmfIbtvcf84Asl&#10;7yfkLzb0sOc/0/v7K9KXL4Cg6f0+AHwfXLvBAJ0BoVMCA4LGCo0NGgB+5HwC7AwA31HKfmQIYmD6&#10;4rtwPfoTgAYDfMy2x6tvkahgpPAQFnfvX30dcLO+nnOMAfJv2yhxAaABmuu569EFkF+/zxmGoC/M&#10;6wtijw8AvqAMflg8UK/ICrn6bTWd86isn3FE/pSGPx4A+GpfLb3aH6O3qdwQ0rrrYWJvjBgwwq1d&#10;TbOJxZxHNvCKVrW0oQtZvr0bEjzVSIPr16UErvVPADAEAOT3jZWayVxs6uvFjqsP5V9tImB712mi&#10;sW07aQKSsal9h2pq/9Ea1qmf6oayrkjqYRD6wQAcvt2sxfMHAKwK6NjbGzLM2s7G1jns1S4zCTYW&#10;eNFAMOcfA+B5wO987n1ln7iCAcpihfiGc13TXwYADfhc558CIESjtHkA2pDCNrJsgYHn1g+0vryp&#10;M/IOr3HYl/X2ShvLY+/Xi3gLXz8MOABAZy+dXJoQohuCA2vJxzdSAf64qGPTFoJtm59/rDwByQCy&#10;nL2Iba1M5VKxrK+zU2yEx2GO3PxN+1eMErwMXgMVwJwqqEEqovkrj0zGTtkfC+Cw82f5FvsX1fHA&#10;DCGT4OpM5C4HF21U+tz1Sp25gs2N2do9fop2j52O9dA0Vtl+wm9snA4gdt5PQ3b3hOmKp9+3CaDc&#10;xudsnw/zW7ZPm1ce5JefoQPbjuscfbBDO1I1CbPLKJrApW1J2miw1d/foQH8jmEIjwZ+JZ1tEBcD&#10;hDp/DwAClDa2LsopbsJmQLAMv9By/HDl+UXbMc2bST/KQ//NwLS8UWGapOX5ZZhPmYGfU9LmHyeA&#10;KL//52KArhL5t5xdk76YvVb+0rcJP21w4kphs/e5jgFPMNOywX1HaMv6nUpnB/ho6mWdOYbQ1HqA&#10;SZkA1hZtXrpZ25HAJPIxu+iN7gYADwCA6WnXGXxQ/uazv0OH7zoMMCPjttIoi/dlXAMAL2nnLnaD&#10;1+3XhiXbEcJuZ1VxpXo17wKLY02Jn80Z1Dgh63nDGR/KiWhPkv54MV3hjv4htCUMMFaPQ5qrL5mr&#10;AXjLBbKH6sNF5A4IeuEx581SfgwW9kleDADcG+S5vsDuDPgcdkdpa9o/G358AcisD2hvN29AlzmC&#10;MUB7m4GiiZ0N/D4aONIvzGN/EfrM2z/QxzMGaB//4lumvn+mVKX8fcJ09y0f+4avb+zP+nW2R2xg&#10;+MhK4XwANKBzTXbt0Rly5LNBF/uzt1sP0FUKO4+wyjxQ9HcY4FP0hdYDfIst1vXv3HW6Sjl9mNdc&#10;P6e109sD9fXmQKzepNZ2psIPElvSH2+u+KF4BLZFA9gKttwmSKu7hGvbgGgGgASoj2qnSYil20eR&#10;8haG9IWM61r0/2qx/VGLOFebAofze/ZF+FyV69adysWDKiWQG20rcmwslGxip06a1KObprE4MK7H&#10;AKI1m8EY+VuZUwwBV778zU3+YozPBYKVufYNAO3UxKB3+axFyjmcTbl7mQkwLJBzgczkrxngeRjg&#10;+aw7yqUczjl13WnfNK3bCmG1GQtbxgxZv4jo7VSioqhID85IhWsrykUwygKAJQHAUkyGHXsq6/99&#10;NfhwAWDBbwuqKK/3sigzDADN988DxufvHy1fnxry80WOhQwrIIB0QrKpzaE8JKyJwiNb4lPZQtUZ&#10;4IXVhgnjuF49tq1CIhoDnjHyRLXgzYqoL9nbHli8VWBTqiTle3Gz3rIURgaCFWB+FcAP3+JFWMUt&#10;pn71PbSwXy3tmdVR36QTGZiOnf2BuWsxVlypPWjZkifMUAqj95QxU5TCwvXuUeO1d/Ro7Tab8dE/&#10;aSthM3GTFgOAa7V5QZxT+sat2q9NawDADYd0MClb59LZaUVTOLBLD16o+P3zCzCgKwuIlecuUc60&#10;QoCevT2PAVKbOyWwASDsrwCj6oKAJSVzSeQzpZksmYymAr6BFbHNsmP5HRUMDA0EHQcKmrPU/uWh&#10;2I4EJh8AXX8sZ2fWNfzIL4FN6OwajvwWOWk7v5SJlTlV+AOb0Ni5w5rjdL7rtDFJH0qZ5vVb4py9&#10;CFDL1NG0C8o6BPidRE91/Kr2GQCi3DfWtn3VdiVgcrpre6r2IoE5wMZHug0+8nt/Bny/AWAmw5CM&#10;G9qfeVV72Q/elXxKcbjD2O85CXOFLbPXaUTH/izUB/wGgI4NlgGgyWK4K9ao6qcpjcnv7T5EH4Oa&#10;6a8V0LuFtlBveoCBTPj8KC28yDZxQwrjQWB8MKtx7avU1FE/LLDKxdDry2N9xu6+AHo/0wP8pXgt&#10;ZDFRaAOZ3gJm7yl3bajxmzuMlbocRw5jwGisj+FJHviFO7rBL/bxTG0/UIY6lloMQkwGY0OQRzDA&#10;t3zMG/qLNsx4DAg+pm/3+E/+9Akph/N7ey6G98D6f/T+vgY5Ezo7LNH6gvlDEHvuACSrd3mAyUQY&#10;EH7I//cMDeAHpDB32DI5Wa6UXk9vpr+kd9P7tIawPhyjAcGnyfUJdW+oY4vqKHV6DVpEDTAEaU0K&#10;Yhdd29JLN7f2xFigDyl3vbVsQDN1iiZsng2QaBIIazL8yAPAYAAwAAD0dvz13Ojd2amGBi4CzV+f&#10;aDZPiIiY0bObpvTtpok9u6o3+SFRTH0tDMsXp2g/erU2BLFr0QDQSmA7LgC0twVTPk7nNXoq7RjT&#10;3ot5UhjOxdPXKX1/L4ENAM+d4rAZcjg1W0P7jqYa8GXrw4Ys7qgMPB32V5mWSWUA0Gzp/hEAWqvJ&#10;bOkNBIvzOswbfPy+mWUlcGFOQQhP4T/Td7O+PVWK9f882TkPxIItwAw5yP32B/h8cCYPrd5ctQgX&#10;i63bWTVjOioyqp2ianVWWGwnTnsFV28mX1ijrx8uRmwwhRDlEBzC51JOe7pF4pyEQQSA6IuxcmiZ&#10;MoqtWlo9Yn21sEdNpUxpofMbuupeUnc93tVT3+wjYGYfWR67KWV3/bRIO8bN1a7x05jsTlDyaErd&#10;kQDhyLEA4UglwAC3jp2quInztGnaasVR+saRsL4RVrJpLS/QDQeVxPbC0T25DgBuZZrcmSCYKvbL&#10;wfaqND08D+524TSCI1kJ8qIUK28TXCuJzRbrOwNB+n6AYSEmNMWKsNEB4JXhrlLOQJNf7NcAmAeC&#10;efohJzDcCR6n9gcAnfzdfAB01nX4Q5mExUphZ/jxDwDQKWsdhgfro99QheNmtlJO2JDJFRCrcoHY&#10;owFODeyJRtJj2464+UjqWWUfsX3Kh7p8+ikASPkan6lN/G4MBLexXpiAt2IyfcH9e7IofU34bAww&#10;b/jxtwDIMOTQDaUevqb9rMklY6+1ZcN+bVuawIQ9SQnzNmpqvzGKJdHM+kHWA3QBoPUBveivRJCr&#10;Mja6rm6076OfA5vqV9LQHkS0Unc8DC16wJhEIFkmdrFUw2orgFK4C+4o10K6oPeLduQtxuY+AWTG&#10;+gwArfz9mUHGXzm/II/5aJNhyl2n7AXsXttqWz4IvrHn9P0+8zGfAMtPlLqf6O0ZADoMEAA0BvjK&#10;PAMdeQrTanp9LgB0ens2CAH8nvwrAEiZ/PVww2GB+Rq/r0tgVz/QxQCtZ/jb+/NZ5H22Rh5Rhj9H&#10;CnOffePXpcLpM7qT61xMzyc21r8d7AUANgAA6+jlPm4cibV1YW0s66ANdGZdE7Kw2+heSkc93NdF&#10;9/Zwkjvr0Y6uuri+uzaMbKKudcj4YAukFmanNQG93wHQHwCEzbG25sYE141GvwdrbNGYoQ7DLn9O&#10;l66a2cvAr6OGtLNdYiJe6UH7kJfhj8TFmymvgZ8BnrG/CrSC7Ni/rfw1ADSAHNF7kI7uzXAA8NoZ&#10;NkFwHb+U4wLA204PMA8A7fEWgvyT6tVpAFNk+os2mOEad8MBphKsz8UC/xEDNDb4NQCaOamBn0ur&#10;a/KXvwXAH/N6+JbnTZ/RBws5Az/zo4yOaa1atdsrvGYbVY9pr+rRrRVZi7fV6cTbu/DYVRHRsEC2&#10;moIoi4OwcQvk+g+mhA4JaAAY1pYn4Wle1QDEarjukDHUysddU5sFYcXXEBPn7nqZOECvmOi/SGqt&#10;pwkN9Ti+nr7ZS37HbrIVduHlt5OSd8fo6UoaPVk7xiBtIVVrz4jx2oUWaTvbHuvHTdY6XIrXTV2j&#10;dTM3a4OVvkuSsIBK1tY16dq24Yh2bz+F4wkWTwdOa/WsJWrBna2i+XeRwlQaZ4Yg1nta1KipTg0b&#10;qHlsLHY+JKVVMFNF2/yw3iC/NHaEixUuwDSInkGR4oAZjM/cmgFLO+URVlbgVHQeYX3YX9spQ8PT&#10;xuHGAM2PzGWVZcaJdpxJcf6x564l7t/E0JZ45ez82qSYprKFC/HcOabZQjvnhn7LLhB/hgddW3TU&#10;6oXrdHh/lnIRkF44dY/1osdccE8pgW9o7/YMhkKJlL+Jimc4lLgBETTSmP0AmklgDh68SrlLCQwI&#10;Zlr5e/SeDh65C/gxCDl0WwcAwX0MVFIwV9i6aR9SmnjtXJGg+AUbNWf4JDVi2mg9PzfK/qrmS2hG&#10;qE5PqSpSFw+NREx7r1VP/eJVR5/Kh+teKNbshWES3Bm9EUgHVg6VJ9Pfqt5eCsD5YxRxkc8CkIGY&#10;5ZUz1c3r3f0C4/sCUFnp+zO7u19gaD9jgmD7v8YQTQ7j+AJSJhvr+wBL/ISN1sfvGZIw5f3yA//m&#10;8bM90hv8gAzlAyXoa4DvJUD5wjY0YHrWN3zJc5saOyWwTWz/FbDi2PtN3uJids6E11geb7/H59w1&#10;cKO3dx92eZcS1ybDd2CMD5xJMV8LZvgYBviQr/mYz32GePoVrjCPfvTSG7SAd37wUTbX1rOhsfpr&#10;ene9S29G+dtQz/c30IOdDbGKqqdzrMhdTYRV72qi22gEb/H2q0nNdTGhhS4mttWxNVwPwy3wKES1&#10;WIUz9hflFagYsmNi2IOvhQg6gtaDbz4DrFKsBDKmUqrPxw1vzpYO1dIUMrhHdOyodnUbKRiW7k6l&#10;UY0hgCfg5M115+64lNvN3kK9uP55dA1BDBQNCPu076pU4isunSJmAfZ3BfC7bJpAtIAXGXzY8MN5&#10;pAQ+Swl87MgFjR0xVV6VfJ31SlMVVHYGiOa5R9nLTdXcV2zI6Jr4OuBnryUrgWGALpNSG0CYD2Ap&#10;G1hCZIpS5f3GANkCK8XerqUyViHoy5eUxxAYXwxsL6ZeJ8UQ2xBbr4dq1u6skJotFVqjFUDYUTVi&#10;AEDnUP4CiiH0C0MiYhVMaFhISIyCCfHyB/SCSJQM5ffbItiP6NCa2jmxGfEdhD8lddR7zpfEdvqw&#10;Hfv/7Y1Zeayv54l19M0uVtqSGHDEj5mohBETFU+Iz3aCarazfpMwbIySAMB4wmvi2PVdTWm8bsoy&#10;bYD5rZ8br41LduB+kqKtq3hxrj+shLjj2p+QhRDzIlPgo5rNAnc0O5ClocClWHErQQkc4eFBNGAj&#10;TerWWdNwzpiIy2+fpk1xUwkl4Y1fsHn9MSwpXbQIjc1iABl/ZKY+dsoChGW/AkEDwHK4nTgqcE5p&#10;ANDWYcoBgC47Hmfs/hUAfu3y8kcANFsfFwBWMgA0BgjwWVaJ80jvxnYjLYmuYVQ9zZmAODzlCMvl&#10;17nQ7ulm7lPdyn2hW+ee69zRq9qzJVVbV8QzAIH9wQB3xu3RvsRDOoDfX7ppAB0AZAqM5CXzMCXw&#10;UcDvCOB32BhgHgDuBwB3/wEAExdu1IJR05ybi1d+6WsDGTse/DsPAKtpFNPIB8166C+ku30kB/ce&#10;PcDuRQBAGIWPA4AhjvzF3YvsYPJNZlSN1nOfdvTvKE3p1b03dkdPzkDvV1t3AwCdAwA6pW3+gMNh&#10;ewaCzhSY6a6xPgcAKYP/HM7HA5Y8//gdj3w9pwQGAN8ATi8AwecA0zMe7TjP0fcZAJpsxRiggd8T&#10;+oT3/tDTe2ybH3zsfdMDWs/PpsUwu7v0E53psZXHME2TypiO0Nbi7v4rwxbeZwzwCVPnJzDAl6X4&#10;3WDHdZqG+YPelPp7u+ptWlO9BPwe762nu7sawPoa6QLgdz6pkc4l1dW5HXWVs72OTm3CUn9TEx2O&#10;a4X1GVsjAxqrLSVwTaa/NXwCHOurfwSA7pS/VQE/H4xOmyCWHtGyvaZ266UJnTvxemjG1DiU9zFk&#10;g/VZ4JcXNy1P86Dkxm4AaCTABosGgMYArRQ2Nmgg2JYkuqT1W/CZxJbNpsGUv5cof23ya30/OwaC&#10;9piDMcKpE1e1jG2lKDwnK9BCsmqqEq8Zk1WZ4qE815S5tP9dHohJYDiOzo7Xpj06KW3/BAALffcj&#10;WyJ5tljVcFD3J+nRPCljoturFuVudIPuiq7TXTF1uykitp0iHSbYDpF+ayIbWimiFr3A2JY8EuQV&#10;Xg9HcxIMsXAL9K2hMEr/up6VNKShvxIntGGfexhT/EF6vbsjjK+5XsW30PtE5EzcrF4mNtWzpMZ6&#10;wsrjN4msrm2D7W0ePkpbhozW5kGjtWnQKG1CfLlh6BhtBBTXj5yiNaOmaiXsb+2MNVo/L17rmfpu&#10;XGnMb5+2rk3XdsAvcctxpbG5kMMmRFr8fo3pO1hB1aoxwCjkTG9LFizAH9ZTEzu20tphA5RA+M22&#10;yZO1jFW64V26qEFYJDusZUlyM6BjeZpflvULnRE3x1bcyhgQWo6vpb1xygKApQ388o+Nv8uiEnfZ&#10;dDsOsvlxfV+Dn4sBukDQ5WnmDD/s2MaINZvRQJkdUFVKC5O92AQ4KqC6hvUkd3b9Dl0+dUX3Lj7U&#10;/UtP9PDySz26/Fb3L75ULkanKZv2agv9v/gV27QDmVEKIugDiYeVylAjnR5gZvpVHQL8DsECDwN6&#10;h49QCh+BDQJ+mTYIyQQAMy5rDwC4feM+xdP/28VJggEuHs1ecP3m8keuY0JoA2vLbfXg+/aFBYZQ&#10;pvdn4nidPeD/8KivLxVq6E5wM3XFedkXALS4TH9yP7yI+PTCnql6eW+tIgXupScXCQBmE1zH+QVG&#10;Z/2+n/PB77M9WvlLr84ZbjiW+Hng9/o72BvHPu+Taf5s9e3bsHzghAF+b/vDfCxg9I4y+C17uc9h&#10;b2aZZdZY9mjegfbcNjYMAB8zuX3G8OIpAOgwQme314Ym9AfN4orn93jubIEY+MHk7uApeJ+Byh1K&#10;XXu8y9uNGVoJndc/tEGIL6l2/J/YadkmyJOiOM4gu7rdkbIeQ4THyXV1b0eMbiRF68L2GOVuMQbY&#10;QGc319fpLfV1anMTHdnQXHsJEt++uKlWzW+m6ROJvmQS3KBGBAAI+4PxRdHu+SMA+hB7aQDoTv8v&#10;sFJltakZo7EdusD+iIto2wYTVXpiyKu8uQ79aFX48rfyruDppAK6cXOvAus3l3MzCDYANNBzqqL8&#10;crgRiXQbWGE9cyTbAcCLWVcBvBs4wDD0YAvk7KlbOsPJoWrJOnFDpwHBFPrVbZt0pp2C9x+99EqA&#10;lGO465igmhmwGYYYC8yTlzk79fac685eX78xQAaS/wgAC9Hntz5gEYabpt2r5kbQGVPdiJBGql7d&#10;QK2NapBaWDMWplcbAKwF8NVqq0hYYEhoYwYiMGIMZiNiyLCp3lg1yK6pGVRbQdwoQrw81LWWr9YN&#10;iNFlbP/fJvfWpz099G4XGcg7m3AaU/o24ZB5vKO1nu9sTf+vpR4mt9Q3WxlubB4xQhsGD9X6AUOc&#10;QOm1nNUEzSwHAJeMnKSlY2Zqxfj5Wjl1lVbP3qy1C3Zq7fLdWr92N32/VG3ZeETxW08qcSsL/qx4&#10;ncXiKWldvPp27IoAGhHjjyA/5W1JXKDrBflpatd22jRyCJmu4xQ/ZYpWkRw3vk8vtURD5WPpcOYo&#10;y92trLm5mAeg6f1M8Mgf2nF0cazxAUUmPOYA8bW/n+MSgSjyawA051rrVfwRAH8XT//+R3UA0OQl&#10;3HkrAXyOFMbAz4AGAWt1pnX9u/RX3HLusIfO6z6hRo8uP9STK0/17Oprvbj+QY8vv3Lel7Jxt7Zg&#10;1W57wDuJyNyDCDot6YjSAcCDTIEz067oCMaoxw7d1LHDBoI3deiIPd4CFPMAMBUA3LvntBLjDmgH&#10;xqqW07IDAFw5YY56N6chbFNBs8ZHlFqVF5YnIOgDIFq4dl+a5nfpqfxH5Xr6RCD4/bCW6lIICQyT&#10;vmBslgKr4PhbMUT+uMLUJe84waehXlRlB9hEzwxBrEf3nrLWGKABoAGh9fK+8O9PJoQGKB2DhPwy&#10;+BWCZjvvjT2y+vbJpsIMSj7zNT4DmO//DJgaaLKK9p4S1GGAlL026TXR83NzkUY/+NS2OQC2B4Cf&#10;AeATjrHARzzaNsfXx+n1AWjG+h5ggXXvR2+A0BvAM9DLO3cBu3sMPKwfeA/wvQswPvjRD0ME/m8A&#10;8Hkpvo+ShEAhtbrcCHbIgONaXCyGwLV0ZlNNHd8YqyPr6hEB20QnVjVV5uqWSlnenvyXTlo4s4NG&#10;TYBZD2+iVr2bqj6ZwjVq1lQ0Xn01MD5wMcBY37wSOBx9m3dp8/ljCAIABru5q0uDRlRCvTS1Ry/1&#10;IQC9tp8ffyPYH39Lb9ifN9o/D/5m1dAMVsMwoAosrRzatlJoY830w8CvDEoJA0BjgjUDw7Vs5nxl&#10;Z5zUJfqAFwwAMUTIZRXu7Ok7OmOTX0Av++QNzi0A8I6yiGSY9dNC1iHDYJR5u+Wu/nIlAz9zYLZe&#10;ev7CwW/iZ15bXwNgMSo2x8+TQab19J0SOF8KU/DbQipk7u+8ZqtxzYUGEcLFpDeME0Q8axigZwAY&#10;U7u7oih9owwAo1ooGEfzYAyHQ6KIca1eX9WZFNvvs66Xp5qEVNRP3arr6AKyTxJ66EsyLZyUlvrA&#10;Lvf75MaAYCO9AwDf7qSlAfC93tlOLzhPd7XnJtdB36wZ2F+rB/TTKoJmVvXqp3VY76xGeb5swHAy&#10;bcdp/pjpWjRhoVZMXqlVszYBfolat3Sv1lL2roOVbNp0UJvjjmn79iztSszScfZbzxxkfWvJWrVt&#10;3BRFuTVCv0POUtBhdPWDghF6ttHywQO0fNBgzef/Hte9k3q0aKLoYPzNaAxX5hdo5a39ccswNSrp&#10;ZHvamo3Z2QNmDsDlKb9L/yMA5GP+JwDo3MHyBdOmI7Q/qq325O1Aciek91KF3os7ZaI/DhwmeB7e&#10;bwRyH8APv7+HsL7n157o5dXHnOd6de21Xl19R9Lbc34HZ7Vr3c58I4SN2rkSZ2jiRFMTDikNx+cM&#10;hNCH2AQ5jM7vaMZVHT10TUfQDx7mHAEQDwOA6ZTHqUyB93JTSdy43wHAXYu3KWHOWq2eOJdGeXdF&#10;uHvzO2MpntUkOx78PL70akJ5PhTd2Av6Kf9ZqQEAGE0PsKVTAvvwc9kgJJghSGDVGs5jCzRVBwIo&#10;+yo2dKa/n5n4OkMQQO4XytlfAD0DQAMym+Y6ww02QowBurwArfw1BvjG0fqFwBLpCTK9/QIQfrHP&#10;gwF+cUrnYKQyfBwfYyJo6+2ZW8tTANAsq54AgM40FxB0AeAzk8oYGFo5bCJpA0M7xuyM5Rnro4y9&#10;R08vDwCN/dnBYus79qEBQfMMtJU5Y4QPCgKupNPZ5zwraXvB/jrLizanhpeuT2/COmg0k96aOrYq&#10;WgdXkhS3ogE3nxbasrAZeTktNW1aBw0b20Wdh3ZS3b6tVaNPW1Xv0UGRZN5ERtfOB8DfS+C/AcAy&#10;1rdlCEIJHObpqR5Nm2sCDtJjO3ZWmxqRinQ3h2g3WhV5fycvjkW/VmMSWw2z0Kq4n5RnD7YMGRdl&#10;2W4ox3ZUaWyeyvJYnteL6QVn0a8/kXYUALzkMMCLAODZfwCAWScMCPEGZCCSSoZNizptkOhYpCxM&#10;05HXsO0E86wIKP4RAB2vzvx0Nlcf0KbANvwwP06LufgaAAsx6CzwbRHHBsuHvfNw4ljDgxsxCW5A&#10;JAOPka0UHtVeUTU7w/z4XWLkG8nEN4y42fDwOgoltyY8oLZqIH1pgevOyCZB2jqhtm7Gd9PPe3rq&#10;r7va6eedLfUeAHy1h7I3pRlskNIXtveB83EnDkdJACC9wGf0BJ8mddE3C/p2x625h5b27KXl3fpo&#10;ZY+BWtF7sJYNGkmfaZJm80KbO2Uli/5xWjZ/q9ZY6bt8v+LQ+21C8rJ503Ft2Zyl7Qk52pOSwx4s&#10;09D042iR5qpBTCw9gSJMdAtAfQs7+4oxaKP6N2uuSfyxJ+F2Mbh5M7WpXUvV/X3ordHcZT2uAn/I&#10;cgZylLcGcuX4Y5flOKpvY4FOKEoeC7RHhxl+dZwNET7XgLKclQvWwDWhZH52ge0jljVtoOV80Nsw&#10;7WAl9hEtec6rAhIRJqLhiDRjwrA0J7LRjA6G4sQxhz3cncSCnj16kbL3sZ5df6U3Nw30nuv11Rd6&#10;dZlz6YUe0g88teeIkgDKzQtWK55NkB0838UQZB+Dkf07TzircAcZFmWyC3yIXuDhzOvIYJgIczKR&#10;wVhZfBB2mIpLzN4drBQihN7BFDiFqfvOmau1gWn9yLb0TOjdBdC49jVr9Aqs5RGu3RAJTAumwOOr&#10;YQtFf+W/qjbQh7I1dBMZTFcbglAee7PK5EvGiBeZGwFV2AGmKZ3jR7lQkn5hUcTPrLg59veA3K+s&#10;rNnqm8MEKWvtuZW/ZoXvDD5ggPZoAGis0Z5/oNT9YnIYY4AGlg5w8gi4vYeVGQN8bWUvjPHptwAQ&#10;jPEFTjBPTKRM3+4x4JhXBucBnclhHpqImRLWAPApn/eMz3tkU17r/Zm+z1mLAwjJF3kA8Bn43TMA&#10;NAZIv++e2eLbyhz/9wP+/bCQOch44wdIP7Con85/W5LIAA/dmthc2Qvr6+CyWO1ZirB4QQOtnNNc&#10;02e207Ap7dRlQgc1H9FNDfr2UmyPPqplp29/1ca8oA4pfjXJAKkFA3QmwLQh6pI4Vx+9aAzhR5EM&#10;Nnz53VfltVAVK/uaJMP1bdFKo7C96g1hqEtWdngVN4UisA9mYGjGB56wwKpOuiF9aK7jSlzTFbm2&#10;K3KjN7WDgV4Z650bAGKB5s2wbgxpehkpqQzlKIFZizvPbnCulcCcs5zTlL/ZOEBnH7+p0ydu6wyl&#10;sA3zOjbtCuiZ1MaMP6wUdpmK5OeB2Loprx17DRn4lXIiZCEmPDo7wLbp5bg1sQJnvp4wwEL5pwCS&#10;tx//TDuM15q/T5RCka6E+jdWEJVHgH9dBdIPDAprzvCjjYKjeIxsqojQRopkUBJFRk0t/CrrEubV&#10;NSxQK7ozmSf75NWu7vpyoJN+3t1aX1Ka6vOeJnq/G7aX0grwaw0LbAv4tdN7WN+7HR30GuB7kdBe&#10;T7fbgQHO4q41t3tHLenaTcu79tGKHoO0HGHv0mETtWDsTM2evESzZ25gET9eixYlatXSFMWtSNOW&#10;tYe1ecNxbduUrfjNOUqKP8t0M0enM3LZAEnTXITTNUJCEEXivmC/FKQupZj0BnlUUytK3V6sx3Un&#10;M6EpbrlhHhh8YutdFp1fOX5pJlwsTbq7M9CwqW5BOxaNl+fxZXce6wfmlcd/f0rb2031zQXi6AIN&#10;AC3tLT9mz9wlStPXMGfa8qjeq5b3YQrKpI7Ganv6IAM6D9EETGLnYRK7Bj+/7dhY7d2+j9CiM0hc&#10;iLO8/ETPbrzS02uv9OrmG7249hL295LM32d6fu6x7py8psOJ9OyQARkAbsdZJ4kch502BcYsYd+O&#10;Y9q/+7QO7Mt1rLAyDrITjOg5Ew1husP8bDJ8HS0gYmrev4++6o51qUrCESZ5fpx2AYBbJszTtK4D&#10;1JkXW2uC05sybWyI9qxjrRiNxJx1cnQzrYqqr4cISf+DMKR3SFxu8bwLPmt+9DYDHeslP1oUoUzm&#10;AzQAwLwbQNlQOAbbKoxPEUF/LkoGCCzwV3sExKz3Z+ezMT/T8BkA5k+A7bkdk8I4k+D81Tf7PHv+&#10;3g6A9QHA+gBjMwB8a3kh35EhQlntDEAc01Kb0P4OgCaGtuOUxNhcPTQNnzMUATj/hMszQ427Zn8F&#10;03wIa3wAAD4wAPzBCyCECZozNOWvGaPeNwMF6//Zc6c85u0wRgPA5yWDdfHbMsphHe7WsBY6ActL&#10;WtiQlk99SsMmGjK6pboNa6+WQzqo3qDOqgNpaNitrxp17a9GkIamWNa36NRHTRt2QAMY65gf1MLd&#10;JRrQq03pW4dhSLS7D5o/enqwdANA6wHWDw5T/9Zt1K9VG4KTIhRakVQ4jBEMAMP4+ADypk16Vdlx&#10;/c5z/jbQc7l/mwO40wsHcMqhsS2Ddtb2hPt16kK/OQUAvEQJfB3JCwBo/b/8cxrAy0aqdRoGmAMA&#10;nuXfmftOqmOLbiggjAxACr5aEbXn5qmZNxk2Tz8A0Kys+H5K8z0YASkB+yvG/1/MLOtsB9g0gJS/&#10;1v+z4wAgx8xQg7F0s+2PsBBAL6AOLJANEAhHCFnVITWaKyDKBh20EwDJmuTW1EE03RE8mdK6LnGo&#10;XfR420B9TumrT7s76NPeNvq4txWnuT4iWv+4rzk9wPb6yPveJ7en/G2vNzuIBd3RmT4g8Z8JHfRs&#10;OyyQ883M9s00p0NLLezYQYs69dSy3kO0bMhELRw7RwsAgDno/eZgyz5/4U4tXrpbq1ekKm51pjav&#10;P6pNcScZfpxG+3eGNbBcZSSf1QU2QI4TpD594HAn9q+EswPIBNg0ftjQVEMDVSMQq3DU8rVDgvkj&#10;W9IZfTybHPGHLFcA1leAX6rTy4O1AXwmbzE2aFm9fwRA6wP+8TjMkD+ITYDtbmVsrwz/hwUwlyVo&#10;vWI5b3m4hTCBimUE30wtW3VXv36jNYXd59UrtrKtka4jKbn4+l3R+aM3cdZ9oJtnH+r2pcd6eP2F&#10;nsL6Xt55pxe33ur17bd6CRi+vgETBASfnn+MDflFHYjbSbm05m8BkE2QPdtSmQQf1r5dJx0QTCcD&#10;JAMBdSZmqJkwvnSGIo5AmtI4lS2QVAxT91Ey7yAlLsnY3zzYJJsg29BiLh8wWjPa99RPBLKPiG6k&#10;gQ1ZpaIEW9yxlzaxQpXSpJ1eR7Vx8oA/EBh0LQyAR4rkz2AnkLIqqDI6wEqRCmIAMrYyLMu7iZMC&#10;9xqm5wQhWQYILM70fwZkNtRwwC9f6GzmByaVcQHfK8pfOw4bdHZ6TQuYxwzfwQTf/RlwBMhsFe4t&#10;QPcG1mc6QFuHe/wn2KqTHgezwyrLBhx5oPf3APgEsHMYIF/vgXn+0df7IwDe/9YDVmhM0EpeA7qv&#10;AdDcZHjbD5TFP3qSFMcgpHS4Lv2pgk7Dns62jtHBkS20dlwT/TSkngb2bap2PVupVdc2atG5tZp3&#10;bKM2rduqa7P26oltVe8W7dSvcRtW2VqoW2QDtWCNqw7ML5rhUjQgWJNpcHVvP0VxrYchaPahX+tO&#10;r8wcYFpCAvq1aqeO9RqqOnpAf8rjANQGQQCl5YbYFNgJ38rf9/5nAGgM0PrmxgCrMIjoRr7ynq07&#10;dJHo1Yu4QZ+z6FX6fWfzTw4ZIKePwQCtBAYAcwDAE4dy1a/bYIZ+rOrZCuhX1nEO+HHK8ZoyKZn1&#10;1UuyyVLKwA9AzktlzAPA4hAZm/YWtSwQiE8hZG2FTAj9XQHZRoh9TmhQLUUBgEHIWPzZaw/E5zAM&#10;m7fqlLyR3KhD6AlG4E8ZzSZNy2B//dSmHhtorXR7y2CMKgbr/b6uer+nhT7vb6tP+5C37G0L8Nlp&#10;rU/78b/c24lSuIPe0ut7vaMdwMdj0j8AwOnYfM9s20Jz2nXU3M79tBDDzXmjZmHBvYJ4zNWaNT1O&#10;s+clac6SvVq8PF2rVh7WhjWAH+xvw5aT2rr1tBK2nFFywjlseM7rCk4oRzYna3TXvkwZbQJMP8CS&#10;2b81ACwCAFZmkEA/LSZaMZHhNOBxhACwikHjLa/XATxje/lxlaWt1+G8LY9y/x0DZP/PSt28w3O+&#10;hmWGWhCzHUugKkc/r6rpjrxrqnp4EzVu0EXdugzXyOEzNXXaCi1BrLwNZraf7N4Tx67qytknenCB&#10;YcaVz7C8T7C9z5wPegrYPbsD4N19p1d33+v1HQ7P7bwDEF9REj+9+FTX2QPexxZMHNZgTgkME9yx&#10;CvBan6S92/Zrv2kBjQUih0ndk+MkwWUaCNILzAAEMw5eAwAv0/+7AADmUgKfgAHCKGGjiXPXKBHf&#10;waRJ87V1xGSt7TlYSxp30GxWpqY1b00+bDdt7jNIu3oNUmaLDvqCiv5/L19HP1eto8vsWnYAAIPp&#10;L/nTBwyuEg4AhiuYtaf57oCZR2OGHZiZUuKaCaqz1gbTMxG0AZ/5/713MT7L9GBg8cbcWwC9lzYA&#10;sSmw9QE59vxrYDSThHfs+H7g7TYFfg0TfGl7v4Df0z+h0QMAnziTXaa+AKA5N7sA0Bxc8qa+9AQ5&#10;VgI7H/+vtiaXV/o+MDF1PgN8CAN8BPjd/7MnGx95NlomgzEGaCWwscA73/n8BoB3i+BCYzeIP2OI&#10;QDrZcQZ1uxtid9+6hiY2Je+5WX0NbtlCw3BqGYo+bwjTyFGRsZoQGq1pQVGa5ROuWe5hms7vcCw5&#10;K92YcNZDiBtbzU/RmJvW4EUcTqlrWyDBbH14szbmCUhVh+W1r9NQXRo1h71X56ZUBXAsryD8JQ0A&#10;fRiEOFsfTgxq3rqjk/mSzwAdsb9VOUYCbCKMRMyWA6oBsB0bNcWUhFwfcqgvUZGcO3YNkT6DkPxj&#10;IUh2rAQ+ZSzw1E3OFY2C/FSj5+3GkoKpHhxnpfwgJFsbNQA0wwOLxcxjgGaGYAYHZjhgtnQWaGYW&#10;debcZOAH6HEK/Pl7Ffn2B3qChRzThABcyCOQ3QSz5xtMlGlYTXqn1dsqOqQlAv8GpCxWV7vo6hpN&#10;5EDCuFZs4gB6u/vo877u+rDHgK65vqQ10edUAO9AR33YB9vb255jjx31DvnLWwDw9U6GI5S+LxI7&#10;OOzPzvP49g77e7K1jb6Z3LqFprVppxkdemlmz1GaNXSWpo5doimT8Z6bCvjNStDshbs1e2WaFq86&#10;ptVrTmnDOmIbN/G49ZQ2x5/BruksC/sX2IO9oksZ5Nqu2a5+2PK4MT0t7FhYsR7Dmpvt9FZlyBCD&#10;T1o7+h2t69VXJH0S2/YojODZlOTm/1/KIusYbti0yImutCAjeoHF+QWb3sistV0lsA1GzCbbscu2&#10;55YRQBO3RAmU7JUC5eNTU1E1mqhps+7q1WOcxo5eqHlz4rRm9W4lxmNKcOAcoHeDyRgi5twnun3l&#10;jR4DeC9u/qqXt36F5X3R85ufOACgsb577/XKTj4AvnLA8J3eGBDeohy++lJ3TtNPsRIYp+24Basc&#10;ANxFxkoykQN7yVvYiyP0XvSAe3ccVyoDjoN4A2bwfRyi5D1kpTA9wXRs8g+QF7L/wBnHPCFpbYoS&#10;sMJKmEdJPXOJEnCfSRw+WRs799cKtFGLoxqRV9FWK3v2VEL/QdrfZ4CONeFCYbDxf5Spo8+V6uhq&#10;SGN1JCw6xDSAlMAhsGCPisFY5LtrKaLoD1hm/dXEysXwAoQBOtNgG3IAfpYOZxNfY3MmlH6LTMas&#10;7s3txcKNrBR2gd9LQM70fa/MBNXebvpAA84/sQdMyfsO8LP+30skMi++YxPkzyaEzpPCPIYZPmdP&#10;2AYhNgU2BugCQCt/XSXw7wCY7/4MIObZZNHT+96DMpnSFgC0DZN7BC1Zj9AE0TYIyZPI5AMgYHm7&#10;sK9elY/WLRxprpb00zEm/vuqVdZ6+oHLiMVcFRqkVeHh2gTYreOFu6aqv1YiS1lKC2UZALGS625V&#10;gQpayNrYT+U91J3StQ7yl+h8ALR94EgYYJgna4g4cXtR+nrCmGqy29uudkM1RbYSAhia7MWTwZxJ&#10;YALZ1/Y2CZZtfnAjr0ipWeUPJbCVwRXMQdkBRQvEIksE8PMuV0ntYZQJqzbp4tFzgOA1XaDcPQfY&#10;uU4u17ydLADxBKww+yRs8ORlTZs0j91ajAacYSD9cfrkjg0cJa8xwPJ/VwL/PQCW4LVcFLt5Mz0u&#10;jAKkMAYEBb8DAP/8LSD4vVPtedOnjmSbI7amrb2x/RHdRrWqN1XjkLrqEBKpkY2jtH1cR13dNIhh&#10;BsC3vyslLlZlMLwvB9rolzQcjtLbAYLt9SEV0NsP6O3trDe7u+g1k+BXBn72uIue3w5Az3p/iR0d&#10;8LNj4Pd4S2t98xML81M79da0XiM1edAMTRy9TGMnrNOEqds1ffpOzZ69R3MWp2rOqsNatPaUVm04&#10;rXWUveu3ZGtDfLY2Jp1VXMIZ7UzO1VFKtpy0M9qyaJ06Nmnj2E0VpA9QiOZsQSZCRZgCleePFBNS&#10;Xd0RfvZq1R4wjASwWJ9B92fpTnnh5vj4Uw5bpF0J7m42BbZjAGgnL3iFPp8NPiwSj7tSMTNOZIhR&#10;FluharZjGNFE9Zv0UGciJYePnKMZWMqvWLVX8YmUnmRuHEVvd+7sM1299Eq3r7/Tvevv9YDzkPMY&#10;tvfi1me9uv0z5wuH53c+6jkA+BLgM/DLA8A89mfnDc/fGgukFH58nnyF1JPaC+PbjklqwtJNbHAw&#10;BFmbgBRmt/ZiiLCHiEwDwVT2gg8ic8mABR4mF+SQlcL8HtMofQ+k5rIznKPdlMyJa5KVQGiVAWAC&#10;3otJ5EPEDxqn9a27all4XS0j2Hxl07baQEN+R7/BOsg517qzvgQ31X+UpIcHC8z1a6RW36E9o6zy&#10;4wIPhBV70v+LYvczzqeW3pQlBc5EziUAP4Ygn60PCAh+stLXTFDNAsvMDXh8a8alBmK2zQF4fd0D&#10;NEDMAz8LSDIAtFKX0thKYANL2JxNil8BgC8xQ3gOE3zOx5oM5in9uefkBVsJ7JS/tuGR3wM0tucM&#10;QhxZDD1Dyuw801RMUVmXczSBTHwffAcDtEcDQRuAsGds2j/zDMwTSeMszfttQHK/gB+xmfQACUe6&#10;CVheK+KvHIAsg+tsJ3ukSWXLKblseaWwvZGKycRepCjJAFISwLMF27aN3Nw32GHTaQlAOI69946e&#10;PqrH4CPGymBK4BgzQwUAjQEGwgC9YIAeXMPhAF19Xuw12RM2O3xPgMaDYwDmg+mpMUBPWJg7AxCT&#10;pjhDiXy3cwPFSgCi5VJ7mVAa0PYwm33213353HaEGm1buoZsmhxdQeh8CbZ3AQA8n39sU8lONgB4&#10;EgZoQJh1/IoWL1ijADZXzEDE5QNor+OyvM7MYMT6f04JbMsFxgDR7Tq5HUZcIDKlKMFLFKL0RfKW&#10;B4D5j/jvFfkTIMgpCSZ4s9pXnazk6Bro+Wo2VI0aMWoM4xvcJEZxw9vp3Ip++DCO0ZfUweS0tNOv&#10;B1o4Ze6n/R30cyrrmqld9WuqDUC66ANDkPesJb7b3VVvkrvC+AA+mN8bVhRf7+zEJoidznm9v21t&#10;89gf4Pd4cyt9M6HzIP3UczS9jlkaO2aFRk2M08gpiRo7Y7cmz9xPOHcaDPCQZq84pnnrjmnRRia8&#10;W7Bp335aGxLPaEPSGcUBhHuTc3QK1nKCqMels5apKZIREzDbGNzMEK0JWvRb1ttojkbijdaZvkn3&#10;Nuz5hddytEWuPGBXAtw/enQFI7viMh0HWsDTjBPLYqro6Ruj8Gh2KNszHBg8XcMnrdCsRfFasykN&#10;Z+XTaOpu6OiJBzqT80zXLr7RvWsf9QCge3zvZz21c+eTHt96ryc3ALpbHwG4z384H2F6nzgf8oHv&#10;jd4Cfm8phd/cAgRv83kA4PMrz3WLsuMQIJeEh18SITNJlg+MFCZlA9GYW9gIoRd4gNjMNAxUD+Ii&#10;c2jfWZbSz+sQpXCG5YMAgOmEqB/cy3Q9gS2bdXsIVsJVmhI4CduinWNnaDs9wNXsWi8hcHtZUE2t&#10;oee3GSPNZKQ6h9Fx3sRV+AuN5L+UJr+jUmOd9m+qJjjtmBuJH32ewIpeSHzcFcEFviOsoZ5UqE0P&#10;ENAiAOldUYCOHp/t8f5SONqxx3esr0z4bGtvXzG+r8tee+4Cw7cWjYkf3xv6by8Bn7c8mhv0SwDM&#10;ADCvV4gjDKzwsYWnY8L6Avb37Cu7q9/cXfh8RxZD+Xv/T6zH2XPbFoFtPuT/vOcYnZpLTB7g3Yfh&#10;3cVm3x7v/IlymEfXsd6fiaUfkC9ijPAuzPBZ6RqEs/vpJoLoS4W9dOhfSyrjTyWVxmR4H/vpe4hT&#10;PPBtOe2lhZBMr20Hwv4d35dS0vdlFc/btmO5tJFe9VTAqBuRo028QphYsgbHACQGPaABYSTMMBhm&#10;52WB5xABf0AvApPTcNhfCNNhf8rOPJt8dnpxfLbQJC9aFR64m1RFOmLWZ268zcnnZZBQ0YKxTPTO&#10;FoTZbIXinxeUP0RpVasOq6qLlJt5XFexuroI2F04xjZI/jl/9Ab9bSofA8HjMMBjd5XF8w1rElSD&#10;cCUz+zDjD3NJMgMRy9b5TfvnyszOz+ouR/uqvFVlvM5L0ee33B9X5IUBoYFgYWRwRf4VRximwGZ+&#10;YpKtMHala4XX5uCgHR2uqb3q6dD8nnq2YySl7WBYXx992dNZf9nTRv9Gf+/n/T3184E++iWV/fYD&#10;vSmHe8EIu8EMAUF2st8TZ/B2FwwQsHvDebuji/P4OrGTc17GA4BbAUDO081t9BTz229G9ZmgsQOn&#10;a9zwJQDgBthfosZMSdbYmXs0ZfYBzZiTppmLMh0AnEvvb+H6Y1oed0prtmZpPSC4MTFHWxIAF3Rt&#10;2Yh2j+3L0lxodCy/RNPwGeszcMsDwLwcYD/G+01jG6pdoxYoums4v9j/fwDQySDgcytXC1JQ9Raq&#10;02Kw2vSbrv4/rdbEBbu0cF2m8/0lk69x6Nh95WS/wPjxpW5chO1d/aQn1wC/Wz/r2QNK3fu/6vnd&#10;L3p5j37fzff/EADf3f+it7z/jbE/h/n9DoCvGYg4E2EA8CXDkAdnuKB2H1cye8AJC/ECXIQhKp6A&#10;u9bGa48lw8EC95MOl4ow+iBuL5mUwZlMhY0Jpu87pzSbEPM8zQDQSuBNDEHYBU6Yt06JhNYksrMd&#10;x7R+ScPmmoUafmFILQw622pLz/7a3X+Ejg8ZpTsde+pzUH39WgoPv2rNlYUrTAOGUf4VqyiIEi4I&#10;BmhrVrEwib1osV6WqqW/UO5aXscbCy0CwAwAfy4EO+Txg4Wg5wPg14zvvwPAN4DZe0DtjQ09KFHf&#10;AjavAS8XAL6GAT6jBH4Em3zCxz1HI2gAaP08c3Nx2V055a1JYhxbq7ypsP37rmOSwMeyMpcXgASr&#10;sw0Q0/4BgLbx4QLAezBCe24AeOs79IIwP9ME5gEgllikzt2gH3ipiKcy/19FlfG/FVXavxTVgX8t&#10;qv1/KsZjae39toRSUCrs4veYAkDuN1D8oax2/1BGiT9U0BKGbINY82qOY3c92wKB/dmphQ3W1wDo&#10;AXgEWBuCXp+dUF4TwQCYH3nB7vQBPeixmWu0FwzQ9rurwgCr8dyvqid/M7OqApQQRZs0JtSNTR6m&#10;zAakYVXcOUihIgl0nzJNJ9MOMQS5DPP7JwBIMHq29QKPMQhBD5iw9YDqM1Bz4/+24YsDgPmOSa5t&#10;KXs00mJEpCwkx4hOecdw9B8AIMyv0Pc/Oqfwn2CBf2bfHwwoT5kcxPfaENPYQS0Aa6RFV7cOZHgx&#10;UL/u6+kMMX7ZB/jt66R/29NB/4vnv6b21pf9dnrpi/MxPfKAb3cnvUvp/DsAMu01wHuV0PE38Psa&#10;AJ9vYwKcD4TfDBkyV8MAvxGjsVgat1UjJ+zUyMm7NXbWHk2eAwDOS9espUc0Z/UJLVh7TEsZfqyK&#10;y9JaWOD6rRh1wgLjYYHpu8/pTCabDThBz0A8HYn7rXn4FfnudwZY7M9MiBiGuONwERNSUw1r1FNE&#10;YISzYvM/AcDfgpctKJ1jzdjKVX0VFIUCv80ItR+0VH2mxmv0klTN25CttTsuKTEVgeexhzqW/Qzw&#10;e62r597qzqVPenT1s57fgPXd+kXP7v2ilwDgK1jgK1jfC9jfq9uf/o4Bvn/w898BYF7pCwOE/blA&#10;8OX1l3pCGXwB2cw+wqESFxGIBAAmLttEL9AE0cYCU/BN3OcIo9PpBWbgJH0Qlpq+O0fpKWd5JDPE&#10;ckMAwBQAMME2QVYlKZEtkIRpyxTPKtyG3iM0t34zTSQNbCZMenm79tqGHm0/E/hTg0frfrse+uzL&#10;AKQEQUY+rZTpX1+1uSH5AIAB5Ywt4C8HE2yMI3GaZx1coGvqP8n4/VwUJ2cs6w0Ana0P1toswNwV&#10;hm6TX9eg4x8NPpx8YBuC2IDk/0faX0fXeSdb/2Dm7e6kO0knceKYmZmZmZmZmZmZmdmWLLYsi5kZ&#10;LCZLsmzLjIFOd997Z81as2bVfOp7zmMr1N3v/f1R6xHZcWxpn11Vu/bWeR8sS1ngS4DNBoBIYGiR&#10;dVP85GPmf5Tq/pQBliGBeaxbYLuTs+X1pwCogPhL89N7eiJHG64AaEuBU9BUFkiLay8LCPX9fNLn&#10;VBidx5KkEMZXxJKkkJngI3JBcr5gBvhFY0n5a12J+MM3Ek6F/pH60zcS8qeKEgQA+gGE3ryQ+33y&#10;tQT9sbKEflxdAmGB/pTXpzXkEoaz6/FZHMOlwwDcn3twE2z0gGyEOyNQthigssCWtLhqTqtA2Iqn&#10;bn1bsgBpxOxNrc0asXxowtv6VNv8hjybqy6QqxCjBSQ2UtlhJ7Sg3bTlbtpa+sA2e7F17s+cfRcn&#10;rmHeAZgioAWkxf1NBkjbG8uMMAZmmBBdiFtRqAzpN8oAoDojlQ8Wq6U52qqdtQOg/jyqBZ2ezikA&#10;VmcLXBXJWxU2wd+i5zXhZ3/5TL5i+aELkG+ww/pGSRCb4TqffyZ9GlSXHYTKR55YIE+8VsHsZspP&#10;XiOp4fKD92j5idneP2h3/wHL+yeg9wOg973XLFghnQ31znMGur9pSGGmyBva3dewv1eA3wsEzsr8&#10;lPGVB0GLASoAWvXRguVHZMma07Ji81VZsvmGLN7qKkt3EMbN7G8LALjzIAB4IlT2nouSIxdofy9F&#10;yrnrMD9HjWyE/TknirMrot5bJKHpEN81FBPUzdwAt+IUBoeXci3wN3zTVCR+sD5+dV1bIBVA99Ox&#10;ZQczbDVZv7QW/6rKA6C+XYt/jBbkF/QZPFVGz9wu09dekYX7vWXd6XA5dC1JzrtnirOGDEUWSUj8&#10;A0lMfibpd19JTsYbKaRKs2GAud+x3YX5Ff4A+Om87+1vgp+2wzb2py3wBwZoAaCCoAWAug0uu3tf&#10;skiG8+f+V1tgZ9y2XXCG9jh7XTw5E/S8xEb4qjtA6CfeDtwHO4VLACdyfu6xnMrF84RVA4rqHOPK&#10;rNDhGpcgZ93RAgKk+DbeWLVLzpINsp3Mj7WcBW3r0kuOTZ4ojlz2+C5ZIbFklJSMQSFPzu93FdHw&#10;NRslnk16SnekCE2QemgL3B73jzbMTEd9U1/CWwzB8LSH/FONTisCeOT2vgSk9Pb3HW4wLwFBNT/V&#10;m1+j/UMIbcle3i8/YGLPdLanS5BPADzNAoHJvUDaYgoQfMH7z2F7CoBqf/8ULZ/OAPUCRAPLH6kM&#10;RsONAEArz8MCQd3gqsmBbnRtwUja8iojxA2mHAAWssxQ0CtfVvurDDAfJqgzwPzPmxGqRKEdvP8t&#10;0ZxfNJEMADDti7qS8OfKEv9JJYn7+FuJ+5NWJYn8uJqEflJRQmjjwj/+WmL+T2WJ+QMfY64a+GlV&#10;8f1LDXGs0FB21mwtk+q3l0EAYHcWIF2Z//Wg/bUAUIHPKgXAFnz/N2H5oTO/Zsz/GhlTC64+NHaV&#10;8URD2GAT5DHNdXuPssIwQhZ/9TArbckLWR9+BobQcY3C/Uft+IeTSTyI2eK2xcsk5k6gZNECp5dr&#10;fxUI37fAkXcBwHQYIFvgqEKuucJkWP9x0pAFZkPmipp//T5HBwZqAaB1F1xTdYl2AKyG9KUKORta&#10;mrdRSWMv7OBXgS1w5T9+JlU/+UJqfvaZ9KpdQU7M7iuF1/GrvLNIfvCB4fmMAgRHyg/+4+SngEny&#10;U+A0Fh0zTbv7g888TCpmEVuKu5EnAHhrhnyvBQB+BwC+UwB0gwUCgC/LAeBjBM/lS5nfzxjgfNjf&#10;wjVnZNGmyzJ/63WZt9NJFu52k9UA4CYAcPsBP9l5PFh2n42QYxcj5fRl8imQvVwB/K4ZAEwQZxYh&#10;gQBgIgN8P7Jw16Kpa8VsQ09hvqFd0ANobYFtAFgRAKwPQ+xCm9xHOrTqZG5tNT5P6/8GAPUfozVJ&#10;WYOGTpXxM7fJjDWXZeHeOwBgmOznz3jKLU0cNV2NWUdAHNcZiY8lKfUFIPhSstNfSUHWaxYftMJU&#10;GdveJ8wDFeieA4S/nv/pUoTZH8uQ8jPA3wPAx4ilCxCfhhGNqfM/J5ib2/GL4n76stw6ewMQZCGi&#10;TBBm5+2AQwwbaX+XKG6Fo8XXlchMlxjxQf93GwnMTf5Or2Gl73TGVW7STjuQD3xp2TY5NgXX4O4D&#10;ZCW+hFt69JGjUwHAJfPFf+kKiV+0WkpGMixu2Fu+r4h2r+kI8WRG2h0ZQlPs8Fvwb9CGH57WnPqN&#10;/baBxLfB9p053/cqb4GJvYABaircO2V+aAPNDBAAtNidLjXMosNo+T48rdb4KeD2khmiAuBL9f5T&#10;AIT9/QoAkcY8RiLzUG+AWX4YAKTKZ3lYNvhGyqIxmWZuB/jRVt/T4CQAVWM0C3TbCwP8JQBq5KYC&#10;oLbDhgUCgHnaDisA0grnf8qypGIbyQb8sr5sJBncSycz+0sGAJMBvxQqGQCM+biKRHxckaogMbDC&#10;xP9XZYn9YzUJBgD9P6ssAWzY3b9tLAdqtmETzPclM8CusL+uTVqYjW875n/a7nZR8wkzD7Rt45tp&#10;tCpA1xKr/JZkBmvuRxMs4xsiSG7ILE7Bz4wtaHFbI4zWEHUFwIZcbLTiBax/664YKLA97TVQpvQZ&#10;KBO795XRAOL2eYslhpS3vPB0tKm/zQDjFQCj0kwbHB95j7jWOJk2bq4BQA1Zqk8ZJqjhYeW2wrod&#10;VicYdWGvaQdAne8r6CkAVoMJagpkRSQwVViKaBZHzT98LrVpgwc2qydX1oyTUufV8qMfLa/PRPmb&#10;D07c/pyrBU+Td6Fz5W/BtLmA3xs/vBmZ+732WQAAzn4PgAb8qO9YfHxH+6sA+AYAfA3z+3cAqCD4&#10;4NoYswj5aPqKizJ95UWZsfaqzN18Uxaw+Z2/20MW7fOSNQewtKd2Hg2U/WdC5cQlQs4vx3H6liLX&#10;AZhrjrHi4BInrq5sMb2SJD4IB5TrnrJ01iLmfA1wdiYCEyG0AuBXCoToADWbsxZbxzatukmXDgMQ&#10;RPaReoTzaGrTF3xdBeaGugH+d0sQ3QRXYxPVhBCVPn3Gy7hJa2TOipOyfLubbDwRIHtuRMhxpDlX&#10;7uSIG4ajfrDASGaASQkvJCPplWSh88thDliQ9R2bX1rhHNrg/B8AN1ph2ODjwu9hhYAejO+pLj2U&#10;4f1Gaetrlc4AdQnyGAb4KOOR3MN4MsY9WDzYAjujCXQ/dpZ70gvicfKqeOp1CSlx3pe8xJssYW8H&#10;TuRuhoiPC5ZizmorxhbZOY6WhDNDB4Tn19hgA4COgOmFLUfk6IJ1soWzqyV4Ai7lRWAL5qfHpk4S&#10;p4XzJGDRYkngFOr+CF5VG/aTv32LhKXpMLmNbVBXXpEbM2dqjSNvOzVFRZg+FaaRwjmSZnm81ra1&#10;AuyPACS99dXbX6MBtBukmsAjyji3AFqP2fKqeYE+Nfz8qUl1+9ACKwA+g7U9BbxeMLd7xeLimSm0&#10;g/avtxxhHusWmPZXt8DmxldNC9jeaoqbPvMBMiNehrXpEkPFzIV6zaGbXN7PM62tDdwMsFHq85dL&#10;u6tPbX218tkS55EBUvyF/h7M/WiLS79uLXmfN5Dsz+tI3l/rSfYn1SUd9pcK40sCCBMBvzhAMeaT&#10;byWa2Z+CYeyfqkn4JzXF5y/VxOfTShLE9dKdao3lRL3WMpdUvkHN2AIz/+vNlVEX7NpbsnBqgxlC&#10;N5YkPTkS6MrPSHsFPVrapmhVW9bh8kNtopDZNENOo8a7DdD/NYQRtgT4WuFB2ZT5n3oEaih6XZZ/&#10;rQDLfhiDDmGjOqJDd5nUawDRmoNkcvf+LDfnSYSrJ7pUfAExPkhD7KyVgig6gbZXy2yBozIkKjqT&#10;9+9JHIcMx7fskj6t9C7/azbNXxtD47p8j2gIVy224dUBv8rqBK3bYfUL1LNUDUVCAP0t8pcqAF91&#10;XmirsgWuiaen+h82ZWZYlzngoEZVxHULwmSfteQvz2eryxkbEQTfB4yV74PY8AbD+EIXEEK1QF77&#10;AXwsPF7DAF8z+3vD0kPrNUxQ65U6vnhOR++nyw/KjdLlh33p8Uv295jW1wZ8Y+U+4FdyAwCctPS8&#10;TFx2QaauIb5yM+xvp7sBwIUKgPt9Zau2wMdDmP9FyKnLkXLpKrq/a0Q1Xkt8D4DuAGAo/nZJIdi3&#10;X3HHLWUubRa+/BqCrqBmP4lRZfg3bM+qMwNsiVq+I15endk+qi9YddUMGjttAJCV+r8DQHMOhzC6&#10;Dq+AnXCIHTFmkcxYhEHApuuy8ai37L4WJseck+WyZ5a4kLB2hy1XWPQj9H60wYBgZjIgSBucDwAW&#10;A4ClAGBZwY8sNtD/AYBl1BNAUGeCTwt1I/zbIPhbAFjGEuRB+kMpSb4niV4RclsjMQ+eEtcjJ8Xt&#10;2BkbE+Ti5BYegZ7n3cXz4m3xxCnGCxD0csJUFiD0dAgTD4cocXOMwmmHcKWLWI/hK3gdL8DTG/bL&#10;rmmLZHnf4TIPSdFy5qjbeveHEU4Uh7mzxA9ji9g586Vk8AS8APvJ918DYs2Gy61mXaQb34RN9RoB&#10;yVAbWqo21arJHBhFWmOC0FX8rNGW38D29BKEpYfe/ioQWpvfp7SqzzX0SAGPekQZIwNmeA9hY495&#10;qsmpSXfj93oC6OkGWAHw5b8DQABVZS0P+P00vFzzexUIjYSFzW4euj4LxBQItZS9KZMzAGcHuxyu&#10;QPLRA2rpx3IAwHzO4gx46q0wy45C9H9Ff4UZGrOEZvLgGwDws/qSQRub81kdfk1tyfiksqTSsSRp&#10;O0z7G8upXPQnVSTq46qmHY74uIYEfVJDbvN1txntBHGy6YuV/DkAcAGLuaGwvz5IXPoAgB35WDP+&#10;3pvzc9GuTgPpBzAOaU1mMHO79giPmwGATfH8awYItkQjp283QGfYiC1wyzrIZ/hYC75O31fT0zoA&#10;YD3kNLoAUQbYp3l76d+yvUzuPVBmsxibhgpj7bSZ4k/ud2ZEsmQhdP5NAGQDHBWVaUAwLoybYJyc&#10;/C9fl9MrVsncvr2kV73amGsgrubnrSHu1fUqQmAwcq2BZK0qP681qRoAnt7wV/v0M5LYPkfkXUna&#10;8fPcmw340HYdZARjgF7cPQ+r/7U4rBkhj2+vljf+83HcnoyOjxdpfxYeQZPlx5Bp8oMyv6B55vOv&#10;FPioN4Df2zu8reBHvVLwo14CgC+YAz6/NV2e2wHQbH//EwAE/AwAjl9yVibCAqetvS6zYIDzYIBz&#10;93wAwO2HA2XfSba/FyLl5JVIuXgl3gaA19H/OcBOYIAebiTA+aZJSjABPnjkzZkwg00VYcasxA0D&#10;tAPgNwCg3ghWZYbRvGlHY4XdrfNQ6UTSUwMGxJopoAD4zX8AgEYCg3BaX4Fa4P8/YOAUmTJ7myxe&#10;f142HHSXPReD5bhDolzyyJSbvjniqT57kaUSE/2YgBhAMPmlZGS+kVw2wUUKgLoMAQCf3CsHgAU6&#10;F7SBoLa+v2SAT8uxPwVCiwE+whjhIQywNLVY0vyY42GFpQDofOgYM7yTGGeeE9eTV9gQI47GJ9CD&#10;RYnHZUAQA1VP2l0PgNDDMYQnW2SHcBYgfnKZr7t+0kEuI4M5jBv0xrHTZWmfIbKEmc9qXvm3o/s6&#10;OnmCXCVTwhtji9hps6W4P/KBhv3lR1rgd82Hy+0WPaQPf//NSRZrUQX2B5vogMZtVS2ApMVwc9/7&#10;Tud2LEFMBrBegGieB2dwqv/TMsJmvuYpOkCNvlTt3gOuNh7pXS9lc3XmqdpABUtdfNACKwA+Z2ur&#10;DPApQPiUxYU6QSsLVD1hGcCpDFAF0A/M/E8jL20h5vpUNqjMz4AeDE/f1mfOJ5gXwPR+WRYA6sez&#10;P25oY4HK/rT1VdD8lCXIZ434fZQVEsr+FQzzrw0l67Nakg0AZn5SS1Jpe5NoeRMAuFgALxpWGMEz&#10;5E9VJYDy/1N1tsPVxI2vuaVLEV2GEDlwqVYrWQoAjgAA++oGGGGxbtwbq5s4QuWWyJBGEZw+byhA&#10;1W8Im1CMAbS1hRiorKUhYNgA9teaBV+P1l1kQGekIjzb1FcQ5OuYzdVnLqgB6R3IcxlIuzuAF8IB&#10;2GBN5lJlztBR2PIPkYVjxovbuUuSGpogmYxjfgsA4wDAGCRb0cwJ4/GjTIABBp27IpH7Dkn43j3i&#10;snaFHJg+WVZhWjJ3QB+Z2LmDjEYYPrxNaxlKjeQ+d0z7tjKxa0eZ0qOzzB3YS5YOG0TA02hZzoXL&#10;/O49ZErj+jKnMZrKJehHPZbQ9iJj8Z8o74IRNDPn+4nI0Z9CZgCAsL9ARM8BC0jmm2fA7y3g9w7w&#10;0/otADTg9zsAqEsPrfdMsDwDtABwrB0Ap667JtM2Ocjsna4GALUFXsv8b8fRINmPBEYB8Dgt8Hm2&#10;q9evpojDjSQDgDdp0267Jki0711JoQV2prWbMXoy/4jkd2roOSBYPhtU7bEVAFtgh92J29QebHC7&#10;cwPYollbovJq4hyjqVL/KQNUcSZtMN8UPboNkYlTV8niNcdlw76bsvdMAHpFbLlYhDj6Zos7Xnv+&#10;4cWo3nFrjn8qaSm0wgBgDgBYCACW5P8oD2iBy9gIKxN8VPA3ecz7TwwAfm+fCX5ggQp+5haY+mUL&#10;bAAw85E8wCg1M4iNrgqi958QxwOHkMQgYsas0vnERcTR15gH4vACu7uFW7TndW/xQIbgdsNX3Gh7&#10;PWCBtyini15ymXS5i4cRc287LDuRv6zn73jVwBGyru9g2dyjv2GA+8eOlIvTJsud6TMlYcpsKcHa&#10;6Me6zABZaLxrOVLcGnVhBviVNIdRtKneDAbYSNryIrKlDkyr1WgTeP4j4mdtgQ0AwgDVxUUB0CS+&#10;8b4mvT1TZgfzK9PFBYClZ2tPcHJRQDSAxmLiMQCoOkADgMztzBZY74AxMtA5oM4Qy1helAGEanaq&#10;LbWCqAqgH5oNMNcaH+sm15K12ABQDQwUyCy7K21zFeQUCC3QU7ArD4AWSJrZn7JIA36AqB0AFVSL&#10;v6KNBgBzWYBkf1aX9rc2YemVYH4VmfexAPljVQkH8IJZevj+oap48bYnt8Pun1QTp0++QR7zjYTR&#10;CofgtnOjRitZ07idjMMUdYA6Q6PTM7M7Tt3qw9oUAKf0GyTrsMDfMH2OLOQoYEz3ftwMt6P1bfg+&#10;d6Zby84yrOcgGcmiq79awKvzD22w5rk0Rg/YiNayDb6OvfGo7E0aXC/Y5rhe/WQ24DOZC5Ppg4eK&#10;46kzkhQaL1mYePwWAMaTYGi2wAqAOBElkOUTdPaSxOzeLRmH9knO8f2SeQY94dljEnPqoEQc2yfh&#10;x/ZLyNEDEnh4nwQc3iu3d20St21rxXnzcrm2Zj5mKpNl37jRsmHQAFnUqaUsbVdDPJfTYbjNlH8i&#10;Xv4JTd8/Alh0hE6SvwfPlX8EzQcAWXAEzZZ3ML93ARgd+PFk9qfA952XrUz7+wsG+AzhswLgMzbA&#10;z1X3B/vTKi+DKQ+Aqv3TC5D75QFwAjPAKQqAm20AOGfvLVl8gG3qoQDmf8Gy73cA8AYWWE4uqlOz&#10;AWAqAHiTfOFJHIbXwZFCzQ80AP1fAWAvTmH69h4hHWExtVHRmxb4/wIAa6mzLrOJDgiBR4+dLwtW&#10;7JcNu6/L3pN+chKXmisAoAMA6AYA+oYVSXgkbXDcE7JQn8vdjNeSyRxQ2+Ai9IAlbIMf0vY+BPge&#10;5f8EAMIGDQv8AdMDXYz85wD4gCWIAmBBxF0JZS7qsPcYaW6EpxsQPM51iLLAy+JOWpwHecEelwFB&#10;Fh3u19kaU843/DBlCGamGsLsz0MuHLwoJ3YdlwPktmydhXh9/DScMSbJbrR/B7m62cXcZ9eIoXJ+&#10;ygS5Q65s0sSZcr8PAFi7l/yEDvC71qPEidvfnvi0aYvVsgoZs9UaSXvkCzvr4L3XnMNytb/XE7ev&#10;kMCQCawM0Lg/24XPuvnVuExlgBYAGgNTNTJV9qczQQVAPYPD+UUXJM9YfDxR9sfS4rVuhGGBrwHP&#10;p8r47AxQHZ+VAf4SAEtggcoAbQ7Oer9rAz5rDmhYoM79AEAL9PSp7/+nAKgzQGOWijV+AQCY83lt&#10;ALAexgh1AMAqACAzP+QvkX+sLmF/rCEBf6gud/7AZcjHtcSNNtnlL9XFEfDTFjj8z7TFXzQQp2qt&#10;ZAM6wAmEmQ/UZDgWHq25fGjGFUgjrLBa0B1N5AVrAx6AO4m/3DJ7gayYNENmjRgvw3kx68pWvxXs&#10;rxMWWv069pLByMX6d+ojHRFXt8PirBOSl26t2mN8SmvN2+1hge00M5jLksHIX6bhtDSG87pJAwbK&#10;jZMAYBgAqIHovzEDVACMM1rADEnAjSjJD3OOsxckYvc2ubtvm+Tt3yL5x3ZK9qm9knvukORfOib5&#10;l0+wvT0r2ZdOSsrZQxJxeKsE7V0ntzcvkhvLp8i5mSPk0Ki+sm1Qd9k4oJXc2jhcntxeLn8LQOaC&#10;ecF/+YyT/wmcKv8dOkf+K2QxALhI/hY0hzkgjM93AeC3iNYYAFQhNAD4PeCn9b8BQJXBlN2wyV50&#10;BvgrABy94pSMW00bvP6STN58XWbsdJHZMMAlCoBHA2TriSDZczZMDrEBPsYG+MzVeG6AYX96A+yK&#10;DZZbotx2T+IKJBMGmCEOJKCNwZ1E8z+/0TU4s4GvaIO/xG78M+pzzfsAsFpwQN6JJUhPfP779sNQ&#10;stsgaUgwz1ecE32F223F36hKnB9Zpcao6ipRRfMROAtq2bC9jBg8TRZhY7Vpx0XZf9xPjtOuX/TI&#10;kWs+ueKsQeMwwGDmgFHxTyQ+6Zkksw2+yzY4GyZYmPtOirn5Lc3D/IBt8BMA8QmncM/eb4TZ/qre&#10;z17PVPf3ey0wM8D76TBA3QTHZrEJ9pYbB07KpV375Orew3Lj4Em5efQ8VyIKgNdhgKS9XSEykwsR&#10;F8wSnB18mPv5icsNNshXcd9BTH2a2NKjmw7J7qUbZdvsJbJz5hzZRZ7K3slT5OAk4hTHEqozeqSc&#10;IVrAfdZcSR0/RR526SNv6nYjxa27/Nh8rFyu114682/SkpOsdrS9bRnYd2OEsA9brBJa5Vdkd7xG&#10;9PwEEbTe+uodsDo/m+0voKeM7hlA9VRBDUB7iq39M5YWTwC2Mp31weL08wqACm4Kck904WG0f3gA&#10;qiiaeq6ncLocMZ+zhSLZGCDtL/UIQFWxs7bCpRppyYZX73l1CWK1vrZWlgXHJw0BvEYAoNUK69LD&#10;BopW2cDR1vravs5W+TBBsxCBPRYwE1QAzPq0tmTBAhM/q8Gc71uJYP4XrBchf/hWfND9ef2pstxi&#10;K+zG59y4EHHiQsQZbaAvYulQGGDgV3XletWWsrJuOxmCiW5XOhttU1shYG7OJlfNEPqj1Zs9YAgA&#10;OFN2LFok21hYbZy3VNbPXSIrZ82RWeg5R8DgeiNl0UztbrDInqTMdWOeNm7ocKJmCU6aMVvWzJgj&#10;KybMBvDG4LPZniVLPTSH/Bx06ScDWIxMgGXeOHUe/8pESSf+UgHQdhOcJfHEtmoZ8DPLENxhMOVN&#10;AACDzt+QEMAvcd8GyT2wTQqO7pNcBcBT+yUfwMs/d1gKLhyVnDMH5e6xPRK3d7NE7FgrPhsWiePS&#10;aXJu+nA5MrKLHBjaWm4t7898DvDzX4yub4r8w58KmCr/DJ0l/4yYK38PAfwCkcEEzAf0sLdC7vLO&#10;VwsRvw+XHuj/3mkbDBi+4hJE6+UdZn/Uc68ZtNRTzfXHc+59X7AFVr+/Z84TMD0Yi0P0WHl8Ewt8&#10;h7G2sra/LEL0DO6+nsKNWnlCxqIDnLCB+93N12T6LheZtccdALwja4/7y5ZTwbLzbIjs5wzu2OVY&#10;OQWruuCYKJdhf9cAQFfAz9uDKxD86xIJ8NEIyBH9xkpl7Ku+JAj5K9rgLzFB+IJToc+4l/xcZ4C0&#10;xy34h+rSaaD06T1GBg6cyCZ3NJ5gPaQSGsGvvuDul1//y1JjBKssG3w1QKiEE0yDqk2lHx5ic2au&#10;kXUbTsiew15y7EqcnL+VK1e888QpoIA5YLH4RT+U0LjHEs1FSELyc0lVWUzGS8nNfsM98BspUdeX&#10;nDdsc9n+AobPOI+zzf9eG8GzVeWXH79qgfEJLOEcrhSb/MIEtmzugXKZhLwTm7bLqc275PyOg3J9&#10;/ylx4mbagzb4NpIYj0tumK16iasDwId05iatsMMVT7mBhdYFWPWxPafl8Np9snfxRtm7cJUcRON1&#10;EM3f0QVz5QjGnPuZ/e0cN4Y54FRxhlVkTZwmZTiMvK7XRf7ff+2DEHqMXMSxpOOXX0njeohvYX8d&#10;sQXrhIxhHy3xg0b9OH0jDvPLPgii8frT/F57rq9uh3Xm9xLmpi7OOs97iqTkGa2jvv0YVme2vaa1&#10;pf2F0T1RCYzeAavuDxB7yg2vXoI8A9j07VeA2xOEy2WcxSlgKgPURYouQZRR6tMEI+l9r2r8/mQD&#10;QGuOZ2n5cv/cADCDuQFiObS3+dzz5jHTsxigPj+wwsa8DWACfDYA1C2xbouxzsIYteCLRpL5l9qI&#10;oetIAudt4QpqbIADATsfRNF3AL47vH0bDeCtj79k7veFuDD780AsHYhQOvhz2CFZumertpDplTE/&#10;qE7bi9i8CcHmDZn/NWLe2oeZ4CzmdKvHTpQtzGp3LlsiO5AtbSWHZyuZPNtXrZJtK1fItiWrZC3M&#10;cP7YCTJzxEiZPWqUzB0/WnatXCant22Vc5s3y8VNW+QKphjnNu2V7UuWyiJC1acOGomr9CAWIp25&#10;Bx5IJs1ZlpOJiKFtAJiirjDUewBk+RFLMHosjtDxYVnEWaRKCPKs0IM7JenQBsk5tFtyjhyW7JOA&#10;4OkDknfmkBScO2Iq59QByTyyWxJogcO3rBHvNeT8LJ4uFwHAk2M6ieeyfszgFsp/ByyR//YH8Pyn&#10;yT+DZsjfqX+EM/eLmIXcZYH8aABwoWF9b7Xt5eLjnR9CZz+uPXxmsQRh+wsIvvKeaeoljjBaL7zY&#10;AAOAL905feP+9wV3vwqAT3F8fuoyktvfkVLmOJoCBB3HmuuPUsKrdBOsT62PRiEdGQsDnAADnIQQ&#10;evouVwBQGeAHANxxhlvgc6FyjPnfKbz/DAByYqYA6O7K2RYV78caPSCFjODLMrzfSAwaq6P7YwnC&#10;OlxzfitwN/nVX2wusWo/34p5R8/Og6U/bdqQQZNlEOLLLp0H0AY3pQX+NfgpGP4WAH4L09SckBqI&#10;QjuQETqJO+Dlqw7I9r1Ocog/8ynnNLl4K1tu+uWJe3CR3Il4IEExZRIBCMYkkN2hIAgTzIIF5hsQ&#10;fC33eZZRjwFC20XI/w4A72c8kKIkMhi8wuX0ln2yZe4C2T5ngeyZv1SOrdwoZ7bsgREqECKT4czN&#10;5cItTt4wPkUc7XjlFqazWGqddpSzh87L4e2H5QjZLEcJqDpOVvOpVevlFEFWZ5ctkzOwiGNz58oO&#10;jDV3jBgl55ktpYzG+6xDT3lbp5v89+c95fumo+QS2rQOWBTV10sQ2F87NpZtYdCHmrJxJRDp1aec&#10;zH3ZD9eXrvIU8DIAqG7PgJkCoDq6GPkKoPSYpcRTjAWeqgRGTRFMS6tMkHZW53vKAI3hqTq/2M7g&#10;LABUEFRNYBlmpuUB8IE9DMk4wejZm9kI294uBjQN67MvMiwmqABYgKmpgpmRwrAtVgZotr+AogV+&#10;tjbZxhaV+eV8osAJ8+PtAp6FbIQL/moDwOy/sgHmvC0BrV8MgBf5cWWEz5UljCWIVsifq0ggchh/&#10;wM+bp88fK4o/AHkbtnijQl3ZV6WZjEIP2IT73eqcq2lOtSYa1uL8qz9MbQkRmJv4N9rBtn4veTx7&#10;iZ3dvXKz7FYH9vWb5MCGjXJs7TY5ST73YdIYj6zZIBd28MK5aT0ehWsxw9ghbrt2iefuPeJz+JT4&#10;nrnAXPmQXNm7Uy5u3S7HCTLbNneZbCLewv3cZRxhEiXDLoP5JQDGRqRLNEwwWnWAYXgGBikAukjI&#10;/h2SdHCDZB3YIdmHDkrWCRigHQDzzx6GCSoo7pe7h3dK7K4NErp5lXitnCvOCyfIpWl9xGNJXym+&#10;Ok9+DID5BU2jzZ3IvG+G/FfYHPlH6GwAcK78FAYAMv/7JQC+hfm98eHG1xvrK4DuFSdvZvML6zMF&#10;89N6cftfAeAoAHDUvwfA0SvPyJhV5wDAqwCgAwDoZgBw6UFvWX8iULacRgTNDbAC4NFLMdwBw6oc&#10;MEGAAV5VDaBLElkCqRLnmy4Jvszcjp7D4n6oNMa+qh4LjzowwFro/2rCAKsjFq3Fhrc+y462eroD&#10;4A2AAQ7qPwGPvgnSu+cwaYR+qhIiz2/x/1PQ+5bfxyqLEer7FhjqxljdaGvwjda8QTsZOXyaLF66&#10;XTbvIDv3pI+cuJEoF1xpze/QBgdw6hNaIr6RsMDYJxKT+ELiAMCktJewwDeSzUwwL0PvhF8bAFRh&#10;9NN8BcHXlO3czaryTFAXIVqq/zMaQDsDvE8LXJxMBKEf5hHbD8iCkSNlLhZgi/sPlRXDx8rayTP4&#10;IVguh5ZvBSAPy2XcXhzI/bh5HjPVMw44b1+TK1yPnN57XA4Dlic2cP2xcTev/Lvk8sbtcmntFrlM&#10;aP3l5StJxFoqhyZPl3WDhsiqbr0lEKPXx62xtarRRX76mFYWIfQ5DFA7IzZvhBatNeyvHXPAdhy5&#10;H+WWuIToTAXAv33B0z7n02DzV+rjZ9/6PlcbfI3MNLM9ZXuwObP5RRJDab7HI90A65JEt8GmXUYI&#10;DduzncDBFCnrJlgB8DFLkYcsTTTro9RugGr5AFrJbyYj2A6AZumhTA8wzDUAR/ATAFiAzEXZXh4M&#10;MFclM/a5oD4VDG2fs329aX0V+GB/ph3mYwUYo6oOUAEwT7WASF7SWYKkAXypvJ3CzW8SM7+kP8MO&#10;/4JxKuLnGAAvnM+FsSXWNlmNEU4CgGu1G+HFpR7XHFU4VzNelsas9Gs2tR0MAG6cMkO2z50ne1as&#10;lH3Ezu4jdXHf2h0A4BY5tGGLnFy3ndwX/r037ZRLO/aK54kz4nngAEa4m8SZIDGPXbvFm/dDWViE&#10;X3eQwKsX5M65kziGHxGP/cfxjTwhDvsPS5CDs2SFJyGFIRgJA1TjC4jnpWoAlQVGh92VqHB0gHwu&#10;LlQZYIqEYuarDDD50EbJAghzDh+C7e2H/R00DFAr9/RBGwAe3c7CZL2EbFwpPivniPPcYeK2sK/k&#10;nkXSErBUvgtA5hI8Xv4exsKDlvefkQtYfswx9bdgFh+B8/m6RWyFETrDAt+YbS/Ah/3Va07gzNuc&#10;wJkNMKBn1avbsEBE0C8RQL+yM0BlgVrPyP14RvrbE+fRtMC/zQDvXyEV7vJI+Wj0ynMA4AUA8BoA&#10;6CjTd3rIrN2Imf9DALzploITzF2JwQswiUyBGwdPyIIho2Q4XmgD69eTnqTCdalSFc+5mtKGQ/H2&#10;OJB0bNQM40NsrrsMJGhojAwZMEmGD5okg/qOkdZciFTlG8eAHe7Q5VnfbwFgRbseULOA6/FD3af3&#10;SJkzf51sxAlm11EPOYJv4bmbaXLNI1sc/ArEJahYvMIeSCBymIiE51yHPJNY5oEpqa8kndIzuSIW&#10;I2U4xfwrALRAT6UvVv0mAKYUSlZIEmdwF2Q1lxqLCYRfzsJiSf8hMhfTyiWYmK5lobFlzmLZqwl8&#10;O48w7yOA6sBpokfPySX8BE/vOoQ4dY+cIbz+8vb94sj7N7cflJuwypsbd4jjmo1ynZbpNJkU64YM&#10;l3Fc4bhhNPkCO/Efa/WU//mcjS5b4FM12konQnSa4UzcmhCktpWwaMcI4RSnVPcb9JGnn2jQUW95&#10;pbfAtL2vNMFNQc+u+3vOVchztsJ65WGYIMzMLD0AP1t1Yo7HE+DUllbBUeeFugAxwMfbCob6vsUA&#10;LQDU8KP7dvsrG+DZDA+sVtgA4Mc/b4HNTa8d1PKY5RXQkiv45X5i0wQWovH7eQtsY4EKftYcUMFP&#10;W+AiRNGFtMC6Ac7/tBbehNX5M1QHaKvxa6pLNqCX/WcE0n+uz5ywLgyxltzla5K5/01g9hf5WXVx&#10;+aK2HK7SWBayYe9crSFGovWwi6proh3Uw7IGJqH9WraThcNGyXoSE7fOmSO7l8EAV8H61u4iRoLa&#10;sE0ObYLlw/5O8G97nPcv7NorfpevScSV6+Jz/JQBOfdDh8Xr2AkJvuooUW4eEuZ6U4KuXxX/0xfF&#10;5+gFuX3kjHidPCux7l6SCwDmcA2SCvj9GgDJ8A5Lp5gDhmQwxkqViOv8ftoCH1z/2wB4GkA8eUCy&#10;2BCnHt0qUbvWSPCGFeK1eJq4zh4gaYemcLq2DHCbjbB5vPwQMln+FsYtbwRgpxUyh43vHPl7IE+d&#10;/QF+2v5qaav7hjnfG7bFb3wwO6DltQDwDaBn1WvEzy/t7e8rnhb4PWX+98RpHOD3rxlgOQA8Swt8&#10;jiXIFZYgDixB3GTOHk9ZdsjnAwM8Hyb7LoTJ0csxcupqLCYInMKxBLnG9vemW7IBwFiWIAmekbzy&#10;HJMt4wg76tpd5rVvJ5OaNZFRZAMPIuilL9vHftxH9mvFoTj6tcE9hsgQAHB4/4kynDngEHRr3dr3&#10;kbrMpyrAGLW+Jh/ka35otcoDoMUK1SZfBdEalanfcF0795cZM5fL2o3HZAdO1gdhr6euJ8sl10y5&#10;zizQ2b9QbgWXiHdYqQQhiQnnOiSKeWAcd8LJqU9ZiLyUIk7kHlFPmAF+YIC2pYcpdX6hntjdX9QB&#10;Ruuhkb88JiLzsdzXGSBiaNUC5nNrGcjd7wHmPdsnTpCdo0bLttFjZN2E8bJ15gzZv4BZ3srVcnLj&#10;VjmzDaDbeUDO7D4iF/i7vLj/qFzYc4gw+kPiQNShKx+7feikeB04IV57j8IE9ok7PzBOK9aR7LdI&#10;No4aI1OxRnJt2VtetsMxt3p3+Z8verAFHi1HALyuMOZ6XB80q4QEBgbYmcXSBfIWHuEY/RygfP5F&#10;L3kBAL5gE6xb37dIX9QY9ZlmgJj7X12EqMefjeEZKQwg+EjjLWF/ZbTNj/laneepY7QywPcACAi+&#10;tDPB9y0wQGeCzxVMmf2V0ipr0JGxt9I5oHF5ZhEC27SuO5T56fZXw44U+HJYhOhyw3YNYrsIKSAe&#10;08b6mtp0gPbFh+3rVDbTwM4Ebe1zATPAPG6B0xFDqwj60V/q4Dxdiz9HNUCwJr9/bYC1geR+XJ+3&#10;61Eqlq4l6TDGZL42+vN64lqxieyvyfyvFmduAKBma9TEnFddW/T7UwGwT/M2shB93IYJU80M0AAg&#10;Les+gu4PrNsjBwG9w5s5c4ThH2NmfHj9ZjkLAAY6Okmi+22JcfLAcd2J7ydH8b/iKOGOnhJzy48c&#10;Hi8JdXGTkCs3JeDMNbnD7M+LDXCcu6fkRSRJHp6AaboAsTPARPsiJCosVcK5WY8IzZSYoExJDkiT&#10;aEw6QpDAxB/YKJn7t0vukQMsQJT5HZG8s0ckFyaYeWqP3D2+QxJpk8O3rpTA1UvEbe5YCdswhkjK&#10;5fJfoYvkH7S4PwJ+PwF+P4UtlB/CAb/QefK3EAr5yw/MBb/3Z9Prx+bXLD4QQOvCgxb4O5Yg3zH/&#10;ewsAvqH9fUu94epDS8FPQU9nf1oWANrAj23vTV1+KPPTFtg2/7PNAJHAsPh4oAuQKyOlhPpo9KqT&#10;Mm7tGZm04aJMZQs8a4eTLEAGs/Kwr6w7HiCbaYF3AoB78QE8RvqbOsFcQV93nTngdZdkjBCSxccj&#10;lTtgHGY53Hfbc0T2TpggW/v2lvVdu8kytldzOKuZ0KyZjOAHczhD4OHt2sswhKBDMUIcjn/fcJ0D&#10;DhgnQweOk760xU1rtyBIqSpGqpUwVsQslc2xVkU+9qt22LTAtja4GtvgTm26yfTJC2X12iOyAzfr&#10;gydDWIYkylnnu3LdM1ucfPLEw/+e3GEeGMA8MFRBkHlgZPJjicPOPjPrsdzD1flhFgCXZ2t9VfP3&#10;VK3wFfTK1WMAsEz9/+z1UC9AAMBSswApYwv8SB6l3pdiBtAxzgEMrHll51X/xPRJJO9Nk6ML58r5&#10;DWtxeN5F2tsR8T5xSu4cOyWex0+Ly4nTyGQ4nzt9zpTHqXPiffyM+J84K4G8sgefPC3Bx0/yan9E&#10;fJHX3N6yXS6vW8MyZBZ/7z0kuNMgedWWSEAA8J+A2CuE0Pu/qUsLXBEPQELR8U9sxT1wN8wsHRt3&#10;lRe1+jDr6wnzIz9E2R+6Pr3+MNGYFWx+gHrna5yeVe5ir0doAG3aPdtTZ3Z616vmBo/5mM4I1Q1G&#10;GaDRAaoVls4F1doe04IHHzc3G+SnMMMHgF4py46HmganN77G4JS7X83ypd6zNt3cGqCzLTwspmfb&#10;+rL0YCmSj8bPnMbx+Wwz76PMFviDbtDMCVVDyMfziMcs5BwunW1wtpkpNoTt1eAapIrc5Zn6F65l&#10;AL6UP9WWu5/olUgtI5a+CzCm/KWeROMk41y9nWxHjTAVRt29eUeMSRuYEHO1rq+umb1fV5TenMHN&#10;R6S8cdwUTtVmyQ6WF7t58dq7ehuzv50EcSkD3CJHaIW1Dq3dJOd3H5CQm+6S5uXHz5gPoObDiaUf&#10;zM9X4l2DJcEjXKJuBUsEHwu/eUvCrrlIwPmrOLNfABxv402ZJNl2AEwKyzRLEAXAOFrhDwCIFpBI&#10;hiS8KGNwLA9CtB+7f6ekI4PJPrxLsk8cBgSPA4LHJOfcQUk/s1MSj62XuH3rJHwD7e/SWeK9jLby&#10;ynw2u8z9wqbbFh3M+/4ZvkD+DvD9FMLcz16q+fvOn1vecgCoCxCzBEEA/T2LD63vmP+9hfm9oxT4&#10;fgl+FgA+c8H55T0AjgMAMT2wA5++/chhjKnSayM5hRtlnlofjV3NBnjdOZmy8QoAeENmbXeRBXtu&#10;yapDvrJeAfBUkOw4ixuMboEBv18CoCNO0Ldvp0g8ZqOJuBu7bt0vB0m339uvh+zo3lU2duwgy9u1&#10;kdmtWsjENijVO3eTid3Q7HXpKSMAu1E9hsvI3qNl2ADCZoaMl0GkmbWFkVTC/6zCFyxOOJ37lwCo&#10;ucEmiwAWCABq1sD40TOx+Non23beQA4TIEcvxsppxxS56s4s0CtbXLHI8mQe6Bt6H5/AhxISXSZh&#10;CY8kOvkBspgynGJwc8l5hS2++gLaAZA8EAW88qWxmAp65csCQJXB3E9DC5hcIqWEUad4wY73HDQL&#10;i/Nsba8sXyzXNm8UjyMHJeDcWaQHFyTk4hUJvXhVgi5e40b4qvhykuR/9YatriBN4ONhfD6cr4u8&#10;cFki+TXBZ09L2HFaoQOHxX3vbnHYuEkcZ86T7EEchuPw8rpaV/knIPaqFdEHhEx1xrG3MaLcttWb&#10;S/saTaQrmkuHhiw4apIGhx3+66+RzgB+amSqs0CVwCgDfGHYny41WHTorE91e9QDLZPm9kHCYgND&#10;GCCLk8ewuCe0r2bxAZi9MHb4OjtE/Mwi5Qnvl7HlfQjwPYEJ6tuP/tQCcTQWVYBgCeanxZTKYH4P&#10;AK0Zn+3iA5ADAPM+bWC2wraNsJ7C6QJEt8A/B0BzN6yXJZomh0FqLqwxExC8+2V9iecFN5oX4VhG&#10;MXFch8TQGkfBCGNpebXtTWAOqKYJCZ9zE1yjtdxo0Vu2IshfMGw8L+jDkGa1YDaNTIsXaTUNrU0S&#10;XFc8/6YT8L2a+IL1Uxl9LF4k21eukZ0sQHZv2E4WzxbZt2WzHNi4BUa4UQ6u3iCXd+6XqJsekubp&#10;L0mefpJ4K0DiPYMk1iNIEj0iJA4/yRjPKEAwTKJcgiTmpi9trJsEX7spidhh5UbpLbDa4kNSAEDD&#10;/pj7xWjrG2pjgOEhWRKJn2cCOdRxuA+FHjol0Xt2SOrejbS0WyX1+F5AkBngaba/Z2GAZ3ZL0vFN&#10;Esvng9cuEa8l4yVh7ySs6lcCdvMN+BmZS9g88/7fue9VENTW93suP9ToQOudH4zPzvzeA6B6/jH3&#10;M55/2vaWY36/BMDn5H28wP35mQk9Qv6iG2BTuMAAfBYQKvgp8N2/OgL5y0jbk/po/JrzMmn9ZZm+&#10;6YbM3Oosc5kBLsILcNVBX9l4PFC2IYPZDQAaGQwM8CxWWFdZLFgMUAHQ00vNUNEVuYSIC3Oqw8gx&#10;DnESs6dXN9nenWCTLh1kcef2Mq9nX1k4YJDM7defY+0+MgYr97FcgYwh0GdE/1EyasgErHjGSndO&#10;5Gpz46uC6Ar/BgArcjliLPI1K5hX28Z1W8gwFipLl+yQrWSaHDjqJ8cuRMlpzuIuu921A2Ce3PIv&#10;EG9YYFDYQwmOeiwh+AVGEYaUllYm9zK0pVXw+zkDtMBPGZ+Cn4Kdgp++bYGhxf4UAEsBwNKkYimN&#10;L5AswuLvwN4ur15DmNEKcd+2WW4fPSyBF85J+FUA7doNibruKNE3nCTKwUXCqYibrhJ5042nm3nG&#10;OrlLvJObxN90loSbtESOjhJ345rEX7os0efOoeA/LSGAYdqOA/JoOPqpxgPl+xrd5J8qa8EMdQsy&#10;oi5cfjTGDLVtZdpftIA90VI6EOTznFCg5592gfkRiang96WGl5Ph8ZX9BI5liLG/ot19ArvT1lcB&#10;UC9BLOZnMcHH/BoFQCOWtgOetrw6A9R2+LECILe+ZYDgM3SBNuADDLUd/iOMEBAsgw0qM3wEcN4H&#10;/IqZ66ncRcHMpuVTYMPBWd1dTKtruwbJ/ti+6ADwbMBoa5PzYHQ2ANSW2bYdVuZYqMapzBYL1TFa&#10;74L5Ndl8XcY3TSWeNjaa+90EbMNSq7eShMrNJPrrBhL1ZW2Jxfgg9staEgmwBWIMcLtVVznB/Hnd&#10;qFmycPpiGTF8jDRBnGyMAtQxmaqDaL8TYuXxOHgvBiBXTpgoGxfOBwBXyc41mwDAbYDfFnK4N8tB&#10;trkHWYbsW74W84vdfF/AAG8HSgrAl+QZDAAGGwCMcw+HDUZJNK7iUZ4AoVuUxOEfGe10B/3pLUkm&#10;HD2XsKNMcoBTMT6wwE+Fz1HMBaMAwEgAMCwkU8LR8cYEEmtxK0IiybEJ38kmeM96STm4UVIQQ2cd&#10;2yv5XIPkA4BZtMDJR7ZI3J4NErJhnkRumyhlToAc7O9vaPz+ETZX/jtyoR349OMLYX8L2PrOo+1V&#10;9gfD0yfav3e+lvzFrgGEASr4vYP9WeBX/lkeBDXu8jmpb2bxYWqceZYHQAsElfGVXBluqvjyMFMf&#10;TVkH+G24LrO3OGEm6iYLd92WpXu8Ze0hP9lyPEi2nwpBCB0qBy9GyBFiMM8AgleZAVoA6EQUps8d&#10;ZYDoiVwCxWU7c4zJhCyRpLWN28FNfXrJaoLPl/H2Sm4fV48YYRYBMwDACcz7JnbqJ+N7ce7Tj3hK&#10;GOAIclX7wwKboqT/htCXLzFV/VcM0AaAmkRFKhXzrHoA5wDiCRcv3CJbCXbaf9hbjtHCnwK4L7qk&#10;0QZniot3rnj45cudoHviH8xCJLwMacwjiYx/iC7wMQxQ21obAD7B6t60vfk29meB3y+Zn9X+GuZH&#10;ldzFDCG1FAAskgfxhZIbTOjRZQc2eDvFky1eIOAXdOECG7yrEgWIRd9wkFjmPHGAXhxAF+Pswd+n&#10;J3XrfSW4eUqi2y1JdHWXJBdXSXFxlhRXZ0m96SiJN67ze1yTVAblZccuyIshM+WH+v3ku6qd5b8w&#10;RH3WbrisY1HUidSw5iyi2n7TSNqRcdGTH1AXbqlfAJQvP0X0jPffO3z53lRoRxGUhD3+C53lwfqM&#10;7x9LDnPxYQdAbYGtba0CoM7vSu2g+EgF0ryvRqhaujV+xmXHE4DvCQD4EDfmh5r0BkN8ANAVsxXW&#10;tx/xdfdpj+9zBnefNld9/TTrwwJABTJL8pLD56xZn4KaAqCRuAB4+jW6FMn+GDZI+2oBoDJF61pE&#10;jVGNa4yGqH/FnJFWOJO3M2p2k9RO/SWOF+yUgaMlt98EyUKrmtp9qCTywp1IlGNi2x4S0baTeLTv&#10;JGcxH9g2ejpC5rUyb8YKEwnRpFYjJDAa24pxKCxQ83o74v83hrO1+ZwwLifCdMPc2egAl7MI2cAW&#10;eLPs27Bedq8l7nTVWtm+eIWsZ7G1nxY5mLnf3dvBkno7VJKphNthEucZxpIjRKJvhUqEZzgVSVsM&#10;GDrz9k0fnGB8JCUwBj/ALEnn5jcZHWCCtr5sfzX/IxIAjAYAI0LSJDQYM2MqkmuuWJaZYYR4Be/e&#10;IQl71kra/nWSfnib5BzbDQDuk4KzB8xW+O7RXZK4f4PE7JotRVd1sbEIkGO5gZ3VP2B+/4xYxNuA&#10;IOCnguefghcCgAvM3O9D6fLDNgO06QARQ8MAv/8PAfAFgefP3caare/7AgQtADSzP9jfwxvo/n4L&#10;AGew/Z3FDfA8jFAXYIW/eNcdWbnPVzYd4QoEANxxEg2gAiBmqNoCn7v2cwboyiVIsDczQOhzpDP6&#10;tR07ZS8zru3jR8rmkeTUDhssK4cPkWWcaa0ZOVrWDB+ODKS/zMa8cSqxeJM69pbxxAyO6jtURg0e&#10;T02GBY6XjuSG1uQ4vIKZA6Ij/J0ZYEUSpmzOMbTB6Adr4JHWt/sQWTR/o2zedE72HfCUIwQ6nTDb&#10;4GTa4HRxwiLLnTb4diD+ZwEl4hfyUIIQSIfHPZTklDIco2F4zAC1BX6ca7W+tlnfI3V71kUHZbE+&#10;630L+IphfsWpD6Qk5b7cTyySh4n3JJ9hc4yzp/gcoV09clRiLl4wwBfjBIvTgtHFO7lKIsCXAOjF&#10;Y2OUyAYvyePO+0q+dUeSb3lJioenpLh7SKq7m6R5uEmGG/mvri6Ao5Pk3nSRV6euyKuB0+VvAOC7&#10;Sh3kJwDtWYfhshq21xEXj9a4inSCAbYhDa4vNkVeLVlyVOHSgwWHtrvvvuJk7UtmdoYFdiAsXVPd&#10;kLKoGaq6QSNzsQBQ211Lr6cAaANBWykD1CsR1QE+VUcY7nufaOiRPglGv6+5HABckQae222v1PSg&#10;BGC8z8mb8e8zm10bc9PW1rbFtc36lAXq5ledXizDAwOCxFvm/qW+nQ2qEBrGpzNAuzSmvIFCFguU&#10;HH593pctJA9DhCyWIQmwwMyOY6UYU9lk5qppaPNyV22VHLSbmYiVs8hbyVy0TNJJ3ktCrHyb7JXD&#10;nB5unrta1izbLbMnLZVBzKJbYGpQR5PbdEGH3rI+ORjtEUSPwQR4LuYVS1iEbWAJtl31oWhDt85b&#10;YgBx9bSpspS8nHmwyOkDh8tagq78aGeV/SXfCmEOGMLCEQD0gOm5BUiUR4CE8bkwWuAI4lYjMTWN&#10;cAqQSDd/zlPjMENFAhNGJrDdBitOzQ8UANEARoYAgGx+gzliUAAMD07DRj9Ogq+4iD8tcDwb3rt7&#10;+X8+uEnyj++S/BN7pAA9bmgw/AAA//RJREFUYD6b4OwT+yX92AbJPrOQTe0S5n3a7s5D57cAANSy&#10;AZ+yQjMXDNaTt4WAn7JAq2zbXwXAt8b5RXM+YIe/AYDlZ4DWEuTXAAgYGgC0LUMs4Cu9NuK3AXDe&#10;xqtkaNyQRTBAdYNeuQsTBFyVt2Erv+tkIFkgQXIQL8Aj2GGdvBgn564mYoaajBVWsjg4pyKEJs3M&#10;AGCqRDl7yYX1G2T7hLGymbOsdaOHy4rRw2T5CLRpAOBawppXDYWd9eovc8gCmcWweJLe8HbqK6N6&#10;DZHRA0aZM7qxLEMG80rbBl2faqgqcm5U6TMYHrkLlZm3VCF8Rp/W2/o1ttLwljrSmwXAghn45a09&#10;Ift23ZQjJwPkuM4vHVPlklu23LhdIM53isTDt1Ru+7ERDr4vvlGltMH3JSm5jAB01fLRBue+BPRe&#10;fKhcbXV15qetL6Uh6byvba8FfkWwvhIWH6UpJYCfAiCVdE/yCKhO9uKbku1dzMXLEn/lkiQ4XAL4&#10;rhsAjHdylkS2eMkwvGS2fbrxSzKApwCoQOglabe85S5lPe/yuTQ+ngkzTHPl17o7S56Lizw/dUGe&#10;4o7zplFf+bF6J/kvAPBhh6GyhHFCV7RoLQjOaYuPXFvS4QYwlwrAjeRFZba+SFzeVsLwgFyMF18D&#10;XF9xwfFlG+6Csb8CAHUJYnSBZHionb2RwNjdYCzw01mgSXfTGaACoDI/bXVhegp8j3X2x+3tY+Zt&#10;JejwSkyMpVrZA4Z83JbWBvj9VWMsbd5/qvvTWZ0FhNqmvj9zA9hs8z3bOZzta5QF2q5DrNbYWpBk&#10;4whtO5VTYGxKFnATyVRXGQ1EAvSzeCYCsJldx8hTXqyyz52m5TsnxWfOSdGpU1J4/LgUHD0h+Xwu&#10;5+BRSd91QDxWbJQ9JPStXbFLlizaJeNwKO9OMpymv9Vm5FAT56KavNA0IA6zNeamw5HCzOzVF7kY&#10;PxdjJiCDmiwrEbEvGT0CrehAXGIwEUDOtHDwcHM1snnmAra+TnwPBEgSV0VJbrTBML8kt1AYYDCL&#10;jhBAMFTCAcRQWuIwgrbCnQIBwAAAMFYy0PqlofGLB/C0bOwPsAvLoPUlIRHQC9UCCENhgGHEsYZy&#10;khm4hyuPnSuYAy6R1MMrJPfEZsk9ulvyEF0XMA/MP7lD8s+sQnC8ErHzGja7OutD5AwA/jNsmam/&#10;hyw19begxUbnp6JnS/JiFh5WxgeSl+8QP78l3e2tFzb35WZ/v2x/re2vPjX4/Lkb7I/TN1vrO95+&#10;AmfbAj+8MYLZ33DAbxgzv6GmSq4Mof0dbOqjRZuuydJtjrISE4RVu27JOlygN3AHvF099TAUOHgm&#10;yLSQJ9QNWiMx8QG8agGgU4rcQgYT7kPoCgAY7uAup5Ytl9UDB8rKvv2xw4H5wfhWwfzWjx5PyPE4&#10;PjZS5sH4pjIHGYckZgj3vwNbdeEIfKCM6j9Cxg4YLRPxsRvNZUgPkuHrV25I0hRgB/hV/FQNFrDB&#10;Avz0qVUZMNTw9Coans6Qv1ZF7iGZIc6ctFw2ruB2dvt1OXDMmzCnSDnlkEobnC3Xb+WL4+1CcfUu&#10;EU/fYphgEdrAIgmMKuIy5BHZwL8DgPbZ3y/bXwsAy7e+D+wAWJJQSkBSATfB6TjDRPJNC7O74ShJ&#10;N65K4s1LAN8ViXe+DuvjY24uMDs3Sb0Fw4PpGbZXrtJhg1oZVCZAmEFlut2RXJfbkg54JnnAAGGB&#10;T5k1Pu0/Wd406UsL3EH+8SWW8a1h3QTSdOUaoUVtrNcxtWyHrdJQTDVDCPh+/i1uL+j83nyD9x/O&#10;KC9ogZ/DBJ+qkzOSGL3X1Rb4BSYHLwgyfwEQ2uywOr5fglizQDVIeKDLEr0S0TM4TYPTZDjATwHw&#10;MeD2GLApZp5XAisr1oxewOi+5nOozx8gZJLbdD5nt73Sp3XVYXn/mVkeAJjLwsO2IPn5jE9ZYdaf&#10;dBmit756GdKE9xUcdV5oq0wAMYM/QyafV/DLAZhTaYPTOo+QdyyeSj1dpZh/l/u8wBTwzHF2kizY&#10;eqajs6TrvPbQCTm/dL1sWrRBli3ClXzSahnYkRdvjD0aY31VVz0r8e6rTftbr0plaUHM5rBWbWCA&#10;fRkFDZLlwwhcJ9lvKT8nKwDAVeNGybpJyKPw8ts6fbasRyx/kDlgEC1wors/LJ9yDaRYgLiGSJwb&#10;s0AAMNojRCIBwVD3MAAQMER1YGOAFgBy90u7G0Op+DkilAAz/DsV/KyyASD53lx0RfL7Buw/IJFb&#10;l3PqtohWd7FkHF4jmQe3IYtBFE07nHt8o9y/vAzL+tXyj5DlMEBaX5Yf/0Du8o/QZab+MwBUyYsF&#10;gFN+FwAtULRO32znb9oC/xIAdflRHgCV/ensb8j7Kr6sIDhEPlqO9GU10pcNXH9s1BwQNUFFA7j7&#10;pC8u0IFy9FwIzI8gJIwQznNbe8k4QSfLdYckuelEcLc7f6m+UGwiMcOgzScXLZFVffrKUra8C3Ep&#10;ns8r2HLyateMmiKryAFejAZqBgA4glfBHtgDdcBmu5MGSXfqIcOQB4wbOEomswyZMGSyDGeo3K5R&#10;B2YoXIYAfl9zTvcNTPCbz8kCNk9YIVchGpyuT61qnB91aNldpoxdIGuX7iPo+RJ3wbfkwHnaYPSA&#10;F5wyaYNz5YZHvjh7Fckt73ssRKiQAvGPKJSEpIeSn/57APgcBvgc9ofm7309fS97eQ+EaaVm+6vs&#10;ryThvhThDF0Yl4EgNVbuevlKshNA53SDdhfwc7ksCa5XeUW/Tmt7E3bnwqznFgNvL4DwtqR6Uvqk&#10;0j1slQEoZnoCglS2623JRxuW5exCS+wo+W435TGeg8/6TpK3MMAfqsEAv+koua15Ufj0G+kM42tO&#10;OHcjNuatMUIdTjhPONEEL/iad59rGDqLkC9ayCvmfy9pf58DZtr2PlEA1BZYGaBmeQCG6t6id7vK&#10;+sozwIf6ceMYrSzRZpxggpEA06e0wE+/UM2fxlw2Mvm992GACoIl5PUayysA0nJ9sfz/FAwtxxeL&#10;/Zl7X+QuygDNZYeRudiWHPo5CwCtX5fD75EFm8wBbHNpr7N5ZvB+hm5+Ffy+bkMqXGtJ+rK5JHQZ&#10;Lm/5dyoLDZSSwEAp8g+UPL9Ayfb2l0zkKOlo7+JZMjju2M9FDwYG2MhPG7tQRvSaIF2xHWtRg/hL&#10;nJsbAH71+TuviwSmTuVv8QWsLWM7dpIlgwfLujGjZfPEybJ1ynTZPmOm7Jk3Tw4sWSxHuQ45sXqd&#10;HKMOrlgj59CGhjgwHnEP4HuF/64LT+btCS6AH2Coy5Bo9yBuzoMlHGYYjjQm3NlfIpHFpAZFS0Z4&#10;mtwNxe0lNA0QTAMEET/j3antbpgyPqsgMWGBMEG/JIlkphhw7LQEbVktMdsWS+KexZJ2YIWkow3M&#10;5vwt7/g2KTy7DvBZAbuD5Wnbq+AXYZe92JlfeQBU9vfbDFABUDN+lQH+PgBayw+9+bVdfLD9dR1n&#10;mwHaGaDqAFUIre2vagAf3lDJiw0Aiy8PNVUE8BVdstVHa7bckA0A4BYAcAf3v3sOBxCD6Sf7T/vJ&#10;kXOYil4IJQw9Qi4wQ7usWSBsgG+wUXV0TBAnp0RzBpfgmyV3ybSNwtHkNCdZG9nyrurSVeZ3QZPX&#10;rafM7z9clg2bKEtHTuD6YYRM6tkfn7R20pJXyHrIMrQ16IB55ADdDDMLnDx4nEwaNhUQnCT9Ow/E&#10;SLIp9trVEUazFf7rh/padYEM9q2qiClCZeQzrTBbncA2btXinbJt8znZfdCNVDvA/EqCnHW8S5Zx&#10;llwHBJ1vF4n7Hc7jfAsQRxeIHwAYzyZYAfBhps78XhjA+1D6/od6kPnczALNwoPS2Z+2wMWwP8MA&#10;k9AAxpcYBngvPgM9FiHV/BClurlLKsr9ZEAvyf2GJHs4wPScAD03APKWpN8G5AA+rXTY4F1Kn5mI&#10;Wq3KAgi1srkCyHN2l1xXVz7nKKWuTvIEx5mnPcbLd411CQIDrNhR8toPlOnMU9vj1tsUR+JmaAA7&#10;cq41nNlUaGuuP2B+bzmFU+3fS9iXboDfVLA5Qasg+olef+hJnOb5avA5pfM/Y1wAyFkXG+oO/UB1&#10;gXydAqBucRX4jCegfSP8GPApY9HwQAPM7eHlNgC0ef4pC7T8/vRtS6qSqydwdqdna/Ory46Cz5UJ&#10;2sTQ75cbdiNUm0mCrTXO4r+VzpLEgB6VTqX8sYGk0C6n8+fJZAaYwSww7stmEorL+AtnV3kUFS4l&#10;IZFSFBAhhX6hUugbKgXeoZKD7i7qvLMcXb7eGBAM7c5de8cBxF+2l3bIi9TiviEvMg1ogRsCfk2/&#10;rUSuRw3pjxxsVr++zMSHyZoJY2TLzGmym03wwRUr5Ni6DXJqyzbMMvT8TWs39+I75PK+wxLsqAxf&#10;Qc8PmYr/ewCMc/GXWJheDO1uNO1xJO1xBKAYzjw+Er1gWnAUAJhMC3xXEhUAmfnF6JwP0IsMggkC&#10;eOEBdG+Uvq2lABjlG4s067r4bt0o0dtXGBaYum8pALhOsg7TCp9YJ8UXV9LCroD9MeNTnR/t70+I&#10;nP8Ryjww2Fba+pYvbYM/LDwQQevGl8uPt97TDQC+86YFvvOhBbbmfvpU4CtfRvunwKcLkPcAaNP/&#10;PcL9Red/Wpbkxdr86rPoIkBIfbRxu6NswQFm5z5P2Yf4+RCLjwNo5w6dZW52IUROXQyTc4igL5IF&#10;fEW3vwCgAyLomwCgM/fAfq6pkuSTJRlY4kdh/Hlm/hLZ1LePrOncVuZ2aM3At4VMIKVqbr+hMm/I&#10;aJlFCzyZM7BhAGObeg2YkWiM3hdSn2yKTlyIDEEjNQFJzOThU2XaqBksR0ZLB3SBNbip/IrLkK8A&#10;QKtULF0RAHxfekPMaVcT7onHDpsmy+dvkc0bTsmO/U6y+5QvbTBmDtdTYIEZctUtR5w874nr7Xxx&#10;98kXD3JDfMMKJJaWNe+uzvh+CwBfAoC2UvArZVt8n6uPIgU+O/gVsvgoSkb6gvylJAHwi/sAgPkx&#10;CZIdGGIALv0Wi4vbNwE8N96H8XnekgwvWtzbtLa3YXe3ATsqywugs1cegGhVLoxQK5Nfl+PhIfnu&#10;rlLg7kQgjIu84O64rMtoecd525vK7eTvAGA28QNTkWK0RYrRCGlHqxpNpSNnWyNwgwnlauQ1Nvjf&#10;/aUHp3AInwGrVwCb2mG91jAkEuGe/QXwM+4uXILY53/GCZr8DsvFWZ96uVFq5YVYAMjGVxPhntn1&#10;gGVIWh4p8wN4StXjT+d/dgZohZZbAGgZoNrO3uxBRnaHF9tixLbxzdHFh1552L9OQS8LcDNfA9Bl&#10;8346b6fSFqfZKwMATuXXpGOpn/llS0mn9c8kGD2+Yivx7wwAut+SJ1HR8ohFwkMWA4WB4ZIfGCb5&#10;AeH8GwUhTL8k29BcjuvWSwZiStqVsKOO1WvArDnLrEiqmmb5knXTAjv47g0ayDAOAKb07MF8j8Xg&#10;+FGyeuZE2bx4Nlcgy+To1k1yChPSs+g5rx0h9/nIEUwy8JA8dBTz3LO0tZ6/A4AAoquvDQQBwCg3&#10;QBB2GO7iS0t8BwYYLumYIaQAfAnBqcjVVLJGGwwARgGAkQBeJOCnFcXbWqHMACP94yTS8Zb47twp&#10;YZuXStzW+ZK4ewEb4VWSeXi95JxYgbeezv5WA34KgNz44uzyUxCtbwgftwOgZXRgzf9+FwC5+33H&#10;/e8bcoDfEnT+Drt76+rDAkHD+Oxlc375HQBU8MP41OR/UHr2plV8acSv6qNNOxxwTnGVPYe8AEAf&#10;OXgsgKVBkBw/GySnOH87RxD6pctRcpUTuBv4ADoAgAp+N4nFdCYRLsAjBQbIDNAnQcLPOcr5mYtk&#10;MzbYi9o2k4ktm0i/Rg1QvzeTMV16y3ReKWdg3jl92BgZN2AoXmftmYvobO8z2tivcXZuiO9Zd2aB&#10;o2US4Ddt3ByZOGK69OKVtQ5s5QPwKRCqPOZbTBMqY71FKj1Sgyps3KpSjdhyDmOOuHjuBtm0/oRs&#10;2+0gu054yxFa+RO42Zy5mQ4LxCqf+2BXzzxx9SkQD+IzfUOwBIorlfw0bYFtW2AFO70KeZilra8+&#10;XxjwswDQnL3B/rRKzPYXBkj7W8T29158EbO/e1SB5MfkSG5MqmSHREmmj7+kA2p3vT0k3dsL4PPh&#10;B4p53h1fW/F+9h2vX1UOH8v18pJ8fm0B4FgI+OUDngWesMDbLoDjTXnt7Civ0Y09oYV71aC3PK/c&#10;HkPULpIJAE6BIbep8C15E3WkfdVG0qFiYxn3dUMJa9aPECTugPEDfINm8C0b2rcqgDYAiDQGAwQF&#10;PT1/e27aYZYfKoRWOQzzQasFft8Kq7ef+vzpjFDBEEGz2mjpNlhb4SdsfcuQuJT+sREsEPBD8lLK&#10;AqREjUlhh1r3dC6oVx7G9BQZjC4p2AB/8P3TTbC6v2i7C8PTMzWeObTVmbydDbhmIX/JpS3WTa++&#10;nQkI3v1TfZhfI0CwEWCoDFDnfy3wAIQBwv4yaL9jeXq368s9qbs8jo6T0uBYKQmIlkL+7XJhg7k8&#10;U32D8XM8I2smTpex7buTdNYOXWV9afVtZWlGNYD9NWa80AQG2Bn3nREEgM/s20OWjqD1nThOts2a&#10;JvuWLZRjXAKd3bFdLu7dK1cwy712+Jg4nTgp7idOcP1zmtyYs4jir0gcL4opLEESXHwk1lkvQAIB&#10;PsTQML14ZYUwwXjXACRT/iwj/STM2ZvLEF88OqNhf/GSjCVWfHCKxAWlSCzgF63gF5xuY33K/uwg&#10;qM9QPAHD/CE0HpHiQ5SD7/rlErNpriTunCNpu5dKNiBYcHKxPHPTRQcMUM/e2PYq8/tHiDLCFb/J&#10;ABX81PTA2voqE/yes7fvcX35jsXHdwqCt2mBPWGBZH2UP3vTrW959me1wE+d2fjC/p46q//fGDP7&#10;M1cfWF89xPXZdvVhzQBhfpdU/8c8ECOEootcgqht1O4D7rLviJfsZ/FxmES149hfnTkfKudofS8D&#10;fteuYHKA/MUZAHSm/XVW9ueAEwwMMMiTv1DYX+KdGJwpbsjZqfNkFbqoSeQADKzPtrFaVWlapbr0&#10;4BtkIkuOGbTB04aPkzH9h2H02EHqVsE4lfT4ijjG1NK5FC3EEPRW4wDAqRMXmBoyYLw0bdiB2Mzq&#10;6AJVFvPhOqQSb1ehVGyq50aqt6pP1kVf3FDmzVwtG9cexxnmKsYIt9lkh9AGx8oJh7uwwHRxcEsX&#10;51s54nKnQNz9AUBYYHwsAJiqm12VvNjYXnnQs8CvPACWAn5aevmh2j8FwHsJRVIYj/wF8MuLyUeM&#10;mifZ0XcBwDjJ9guRjDs+ctcHBufjI1nefj+rbG9fyfH2NpV9hzmfvbJ45gCAeRYA3vaQIsDvnict&#10;8B1XPucoL5ktvuGG9Ekncn4bMtvjEuRHADCFNncyY4T2/B21wE69I8YUXb5tLhO/bizRLQfKswow&#10;O4DtJYzujQIg1yMm/xfA0yyQ5yboiA0veb/G7souhtYliKX7s+aApVx/lKq4Wc/hjHOMLUv4qYqg&#10;kbk8RhKjSXGPEDg/5P1StHoKgKXMAFX6YsVXFmk7TJklBizNXHi8DzyyncLlqPBZAe9PalTQgNYW&#10;N+c/1TWgl8Hdbg4sT9/OBAD1mQ4A6tY3nUrjv5vGBUran8gD5vwtt0JLyf2qnSSy/fZv2xcHYVcp&#10;i4mX4rBYKQqNliKe+SExkkcl+wTJjUPHZdmYKTKqXQ8S4NpJF5h1aza/zZG7NMX5uVllUtsY7/Ss&#10;11CmQAqWjRyEC8w42T1vlpxYtVyubN0iN/ZgbnHgCLnRx8SV7bKWB2eO7idPyq3Tp8Xr7FlCii5L&#10;IjPhFA9aX4BNAVCBLgbA03Y4vnw5+Uk0GsBQJ+/3S5DU0DgYYJwkhEBWWILE2lvgKKQvygAtANRn&#10;OMAXSoURcRt1J4m7Yifx3rJRQjfOk9htcyRl+yLJoB2+d0oT3ZZz5rbEsL9/huHsHLr0/eLjt1rg&#10;8uBnXX18z73v97S/7+wA+Pb2VIAPJviLu99/CYCAnwLg+/tfB0BQzU/N5cfw99tf3QDbZn/D5N75&#10;4XgaIoTed9hNDhzxkMPHAIjj3nL8dICcBijOG+YXQfxljDggIna8HotZZyKVIG4YIbgDfh7kAYfe&#10;Rjh5Owl1ehQ3qlfkIK+Is7ABH1wLm/rKDH+JxquONX5LEsiGwAIn0waPoR3u27E71uxNpDoD4opf&#10;fIWIuZI0IKOiSxuCnbnkmDB2rsyYskRmTlsmE8fOIz2uPzmk6AJhexUQP1viaAsAq/KxGqq3omoT&#10;Jdi1Y1+ZPQWX3dWHZSOC6B2H3Wnrg+TwpWguWlKYBeIQg4zHyT2bZUi+uPnmiQ+u0XHR9yUvRe95&#10;ddGh877yAPgM5vehStkWKwP8TwEwi/zV7JB4yfEPk0xAL90XcPPzlxzfAFPZMEOtHB8/yfXxNZXj&#10;rWxQgdBbcm/7UN6wPRsI5hsW6AkA3gIA3STvjjMA6CBv1m+T5x0Gy3cA4KvqXeT7yp0lkcXQNF5A&#10;2vNC0YrcibaYIagWcOK3jSSiOT/syF203X2pSxA1LADwVPZiO4WzgaHJ/FUNoHr/we5slyAfboDf&#10;L0Jog9XhWRchanaqyxO9IrFddiB+phVWgbTeAT/k/QdoAO8DhPfR/xUbSYwtv1eXIiqJMdtfXXAo&#10;ABo/P73+sAGgmQuqIaoBO4COljj9YwVDWts/1rOxPwVA+1MZYCaMMg32l8oWOI0LFAXCVH5tBo4w&#10;2V/bADCwdR+5f+EaM8BYuR8RT8VJSUSCFITGIGqPkqQ7AeKsDHDqHMLIe0s/nJ+7129CyFQtXvRx&#10;KK/OWSaSl441asnw1m1l8dChtMtT5QgnkBc2bcA0BIurY8fE69RZ8aRuc+99Byt62/O83IH53UF6&#10;48XTn0ufJE9divnCAO8AgN5cevjA9HxtzM8OgHGAXyxncFEAYBgAGOXqL2mBLN4Av1QqKZTkRmaB&#10;CToHZNurbfBvAiAzwFBf5oA+SRJBPo031lvq9hy2eaHEbVksKTvmyv3z2Ff5r+DUTcXP8+S/IgBA&#10;A4IAYsiHGWD5FviD3m+u3fXFbnyA4cFbzE3fYX31hqBzU/8xAKr0RXV/uvhQ4wO2v3YGaLv4UNmL&#10;Tfqiz18B4KHDLnLkqLucOHmbuiNnzvjL+fPBculSmFwlBe7GtWiYX6w4AYRuMD/3m4lk1SbKLcDP&#10;Cyfo8NupnOUk8eoUhUvJWdmAG8mIxo1pr2BimG9Www+wMqHIdbjUaM9tZB9ssDoT3tKMm8hqtAff&#10;aIo8UoH6HOh3aN0NS6xRMm7kTJkycbHMmLZCZs9cJdOmLJOB/cZLo/qtAT+dAX4AwIq4TVci50JL&#10;maDeXNZQwS9RgTMwR13HTfCmLedlx0EXFjv+WPtHyVEA8PQNboOR8TjiEuPomct1SI7c8ccWPKZU&#10;CtKY7bEIURD8OeNTEbStShX4TPtru/m12N89Zn9FlLK/grjC9+zPxgDZBIdiTeQfIVk+gZLhS7sL&#10;2FkM8AMA+ksu28ZfVgF3oPmevrTAPpIPIOZ735F7zA2LtS32oRX2cSMY2lVer9kiz1v1le8b9JQX&#10;VdqjBewsCUiNZjEe6MgLSHNCt1tWJBWuYn0ZV7GORLXECosfep31vfqKRYi2q6bdVdamlve2sgBQ&#10;vf7Kn8LpEsQmgLYtQ2xLEG2DbcaoOjd8ogCogKg6QQVInRVy7nYfAHqgtlcsS1QQfU9F0QYIYYIm&#10;xlJP2dStxcYAbWamNvdn4/tncoBhgABgNp/PsgOgMr8MwM4qBUEFRQXCDAA15Y8NJcWAYAvADyYI&#10;A7z7JVvibwDAL1tLYJMeUkiGc1l0vJRGJch9FlglAOG98HjJBwRTYfG+XPYcXr9V5pHNMgIVQz+c&#10;Xnpifa95vx1xP+rRsAmpaR2MxGUPhrXn1PhiL0amx46KH9rCYL39vuqAgwtXF9x9awVy6x3IHXgg&#10;WtEgWl//C5f4PBc+tMBpnhghIKaPdb4tUU5eXHt4SbSjN+YFmCPYKxr9njLACGIYomGIaf4xkkkq&#10;XFpwvCQFJ1LJZhao7XAM7XAk88DyDNDWAidImB9JjwBgNLpCX82v2bhagjA9jdqyVOK3TZeyq5y2&#10;BSJzMXe+3Pxa977m6kNFzx+WINb21wJDi/3Z4i5xecHk9L3Xn93yytr4lnd9sfR/1hzwl+dulunB&#10;g+s21+f7V5j5mc2vTfNnk77wvjLACyOkEBb40dHDjnLiGMuLk7fk7Kk7cvGcv1wmUvLy5TAC0CNh&#10;ftGwvjhcimPEnbmfB+zvllOCeOIIfcc90QBgIgCYBgDeOniaf+xh0qdBfWmijIy2tjIAV4lLjso4&#10;Qdek/apLmLIKQyuz/a2o6fEAZYP6ZPviXjwYQ4QxzPwmjl8gUyYvk5m0sPPmrpdZPMeOnkOIeg++&#10;Xk0StA22O8SUA8DKnM1V43PVANs2BMhMGTUTKcxu2bjptGzffxODVHSN5yM56UuWM3YAdHDBIAHH&#10;aKc7WYii1RqcICNssX4LAHXje1/zfu1bX31a4PcfASAK/NzQZAAwCgAMYnHk9zsAGCB5fP5n5R0E&#10;0wuE8QVIITKMAn5tnp+P3KNdLgEQC328pMjvlrzhTO4FwtyXLDb+DgC+qQYA1ugkcYwbZvL304N7&#10;6ZZViMXkFK4FvoujyQSJaY0FVkVtcdX9pbexwHrBBliXHnrxYeZ9gJcCoALjU4BRwU3bXL0FNouP&#10;cmWS4njfmgGqjOa5hqnb7bMMc9RrEQwPSj4m+IhUuGLeLlYbLICwhFb5VwBIC6yLDpuJqc3VJR/W&#10;qKdsZv7HfDCHGaACYOof6xj2p+Bn2l7evvsH2mLa4HSAUgFQZ4CG+QG4STDBFDbJqV/SCgOACV+0&#10;Fr96nSX/6Fl5FpMoD6KT5D7P+7iqlEQlSmFkvKSzEIly9SJ17bzsxrJqxdRZMpc0tulceEzm5n0K&#10;xrdLEDdvnzNbznJN4oxRxZ2Tx7n9Pi/h17gAQkcYz9VPkhuidyqBJUe8nj3i+hLHvXcM995RDjeN&#10;2WkkutE0XujSPL0BQD2RvAX7uw3IeUqkgxcXRXd+XthZhd/wQiLDrBkAzApOkPTgOEkOSqASJdGA&#10;oM4DWXZggPprAIyXCOJcwxUAvWIlzMFDXHcC3KtXYny6WJJ2YUbqvJhAI21/OX3D5fnnIKhnb/8Z&#10;AOrlh/r92VyfbaWh52/sllf/FgAdufgoV2p59WH58dsAqC2wgp9pgU/A/k4dvyXnTnPFcdZbrlzw&#10;l6uXg+XatXDADweT61EAXywxjbFENMaTW5sgtwFAL+dY8QUAoz25cIAJpnKQ7bbvpKwYi7NLh/ZY&#10;rteTGiwqKhOIVJUztuoAVhUAsRJs8FuiGSuTDVKnMjO/JoQms/kd2p8sgxFTZdKYOTJ10iKZOtUG&#10;gHMAwJmz18qkyUtxjB4uNTlQtwDQnMcBgN/C/rQq8QNeBQCsAgtsToTguKFoDwlJ2sgiZPsekuKO&#10;35EDOFsfQQ5zinnmZXSM113S5YZ7FpKYLPFCzhMTVSy5nMPdZxN8P12ZXvkqs8tdmPPdtVUJmj+d&#10;+5nZHxvgQtjfPRYgyv50/qfML4dD9BwsybPxBcxRAGSgnukTDACiKdPSGSCAZlphH9w7qDxfALBc&#10;5fN24R2tQMAvQPJpnXP9/eSer4+UMEfM9/eRokAfAPCWPF28Tt626scpHAJnliA/Vu8KA+wqM2HI&#10;nWGBLao1QYKEHRbZwAqAEc3Z9FbsIN992YttcF/jAK2hSJoLoqXZHraQI8DPDoAKiqZohUvUzVnn&#10;fvaydIDGIdreAmtM5kNYoPoGlhkwpHXGCbqUmeIDniUAoG6PiwHDEoDwlwCYb2aAlpefJXdRBsh2&#10;WJkdIKdmpdmcwGWQ6JapQMdcUHV/mX/SsrG/tD8AjADgXdjfXZYvqSxjEvhcCgwwlS1wRsV2klKh&#10;rYTU6yrFB87Ii9gkKY1NkFJmgWWxyVIanSjFsMGc0Egynzk/A7zcLlyVK7gvn1YfP254j61ag539&#10;Jrm6i1zdg4fEhwuSMNrYKIcbyJ504+/LEiyAf3cdfQTxbx5IF6Dv+6MB9UUZ4IP+k+sfvjYOKY5W&#10;Oh/TXxfnDEg6edICA37oECMdAEIAMALAM3XdS8KokGt4B8IA0wNiJQsGmE4LnKwMEABMCEoyABjP&#10;RjgaALS2wPqMwA8w3A9iAwsM9aHDYw4YzYmdF/fljssIPlqzSFL2I125tUL+O0SFzrMBwFm/AEDd&#10;CP8aAH8IZAmimb++tMBcgbyGAZrSqEsDgrZ6oyYIt6bi86def1x7uKngeRLef7ZneecXG/hNsKW+&#10;8fz59lcBUJceNtGzMj+Vvty7aAO//LPIYM6w9Dh7KhDwo875yuVLfoBfEDq/SPJpo8TjGszOMUZu&#10;kf/rBfu7g/bPh+2vD3GYgZ6s1G+TB8wmONklUlz2nZY1JJRNHthfupB8VUeDywG86oCgPqvq2zDC&#10;WtztNmcO1bVZBxnctT/i5zHo/ibJlJHTZcqY2ajpF8qMqUtl1vSVMnPWGgAQrdX01TII5+gG9UiO&#10;M1rAirTPBK2b+saU3gSrM4xW4zrNmCWOlyULNrEIOSK7d1xiy828k7zgw4i6jzHXPM//z2UXfALd&#10;MEi4lSl3kPNERxZLdopudJXpqalB+VIAtIOgAUC2vWnIXgA/rUKWH/mAXx7mB/mxuviwAV8WB+iZ&#10;nB5lhSUzA0yU7CDaEraI+gOQCehlwOKyfP2N0DbfF8EtH8tVgPtl+QcDegAjotz8QEAw0F/uBdwB&#10;+JgPhgTKvbBgANBL7s9YJi+a9JHv6vWRx5U6yd+q95Gk5n1kNgFS7fk7asqLU4tvG8ICG8hIrmdi&#10;YItvvmbe9xdAr4KaotL+srjQ+Z+WLkK0jVU2+JCNrrLBD8wQGyxA7gEfV0aooKYA9774nLa/pgU2&#10;pqkwP75OWaA+DfCZX8dM0Nhf6TxQg9ARRFs5wHrFYb8H1vmfpesz2j7AS0/atAXOAQDVzDQbvz6z&#10;EOEKJJMFx93/A9j9H566+f2DbQly90+0wrTSqfx6nQXeZfubjAA89Zs2klyhlYTX7CIl24/J6zhY&#10;X3wcLDBansQnSllcgjyMpR2OYhkSGipZyGJSvBEju+KifP2GBFzAr/H8edrba7j8OErkdSdYnZ4p&#10;svVnbpvLv2EBoFSItOYe2+TikHApCg6TgqAQyQsM5sUxCOegQMn053uDF0UFwlR+rQqw05HexN+8&#10;IzEOmKBS0Tc8JIJnGCww9IanhFy/ZSr42i0JBAAjmQ/e5b+TQSxmGosQZX7xsL74QACQp1aMSmJY&#10;hJhiM6wymAhdgvilSLBfmjlzDb8VJ0Fk1Xjw93Fz+QJJOIS7s89a+Wcg1lfM/37C/UVNEHQW+FMI&#10;Gb/IYSztn7a9+rZZgAB+mvtrhZ6/gv29tJe+bZjfbZsF1utbkwG/SabU7UXrhZtaXqnbC+Jn3jeb&#10;35saeTnBLD0UBMsHHummt7z0Rbe+CnwW+zMM8DyC54to/q6cD5KrlwLF4Wqw3CSM2+UmMz3HaPG6&#10;ES13bsbKHQKQfJ2TxJ8MkAA3wpOxwQq5zV8gLXDSLZYgrhFyY/dxWTR6LPZWvQG31lKP2Z4BQAU/&#10;wpFqAlKNYX1t62Jdz7H4CAxRx3P6NnnoRJk2cqpMHzNLpikAsvmdaQdAbX9nz96Ay/M6GTV8hrRs&#10;3kUqfFkVTeC/BsCalevALAfKXGaI61YflJ1bzyP1sc0BD17SOWCsnKOlv8gc8AogeNMtDVsvNl8R&#10;RQAgoIctVgks8Of1GwDI3e89mJ/WvwPATNhfJu1IViAM8F8CYCDgpyBYvgBGf35IqPwAfogCg/ih&#10;4UIh0E+KAcL80BApDQ+T7wDAYgxhXyFt+anhAHlWlS0wAJiAV91swK4r5pytYdEdqzaTjpWRwaCv&#10;VAB89XV77nw7I4chSAlN4GtzEaL5H7btsJnj2QFQmZ8CoOZ4mJmeegEaAKMl1hkgTy2zKdaEOAVB&#10;sxQhMU7NE9T/z2yKP4BfeQAsYUnySwaYZ5YeNueXXwMgbbHaZOkyRC3r2QRn6hIEvZ8KnjNpde8q&#10;EAJ6WiqG1qcCoc4Ck2GDacwaUwBABb8kJDFhjA5y1+ySdwnJ8igpQR7Hxcjz+AR5lpAoTxMSpExB&#10;kY+VAIb3ouKkICzKAFgmSysFrnS9FrGXznvzAhBQh4SyTY6UEgCpNJK2msXK/QgkNuExbJijpDA8&#10;CtMMZDah4aZyAMUsXhAz7/DiyL+7AUBsrmzgB/u75k6L7E7utDvW+K6AlCsmBrZn0FXAkSVJql+0&#10;AcEUliEJgcr+kgFCtsF2AIxnGRIH8JWvKHSAYWYRQkDSHVyMGG8FY64QetFVnDatlJjjuDmHbMDZ&#10;Wc/fADwjgFazUwU/LRvoWfe/VuLb7wGgAT9YoAE/TwVA2uBbyv4UBPXqQy2vJth9/2yWV7r0MLGX&#10;MMD/RwB48Qxt73k/uQ743bwWKq6OUeJ6M1I8nNAAOUVLoBOKcLcE8acCAb5ANT+g5Q0F/MLwAYzi&#10;LyjxTiI3iWFydssBGdODAOdGKOGRWtTCfVgBsAYsrQ6mpc2r1ZFuTbn97dADkBxCcDPgN3CsTMEF&#10;ZuqwyTIDI9MZo2fLrAkA4OQlMosliMZczpm1XmZT45gDdmjXG7PUmlyF6AwR5kfw0je001rK/Coh&#10;PK1MVeP4vG2LzkZGs2r5btm66RQXIc4Epvti7RUJAMbJWWabF3CIueyUJjdcUsSDdj4y/B4AWIae&#10;T8HvCdcdmvFLzCVv29gfn7urwmeYXxrtbiozQ9peLWV/uQn3JBcDVIsBZuPAkYkbRybmk5ksQDKD&#10;4nl1j2QBwgyQb2zTAsP+sgE7iwHm01pZYFf+mc/2WMW494K5SgjiKoEfkOKgYCnh7fzgcHkUHi5/&#10;4y74Pv/P37cYKH/D5v6FOkLXGyiRTdkCcy/dBbF4S5YgHSo1lG5oKyeRphfTHDNUzA9esgR5jh/g&#10;K9paC/gsGYzJ7zUuz7TB9tmggt5jXXgAWOXrAZvd+8zWSnnqJYjmgmh0Zpm+rWapuv21fg0AqVcj&#10;Og+0qtQ+AzQ6QLvxgS41LADUEzfrzE0XG1lUtl5+6OJDtX58Ph1WlwoDvMv7GSp7sa4/7CCoTDAL&#10;0fRdnf/xubtsm5Nos5O4Bklk4RKKGDpzySb5ISFJngKALwC8N8nJ8iopSZ4nJsiThHh5nIBAOj5e&#10;HsYlyqPYRHkYncDWGGAE1ApD+Dfi3+keukEFOAW60kgtdIWmdLOcKCWRCVLE+4URMUQnwCqVWUZG&#10;Sw6/LjsILz+EzLkByhAjfsYAo8jtiNDwIs5PQ65SV5xZqLiwSMEu/yL5ILwf5Uwr7RsldxE1pyDk&#10;jg9AC0jbq+CnLFArjhY4tnzpHbB/IjrARAmhBQ6lBQ7CZssfkbU7IV07po+VgANT5buw9fJDGJce&#10;CoDvwU9bXwU/28mbliV9MRtgO/t7oy2wVcYBhmWIFy4wgN87UyqCttneawuspqc241Mr9EjNTm2n&#10;bmUONuanZaQvLD+U+ZVnf0W0vFrW4kOf2v7mneEU7sp5L8DPV25eDWLeF86sj2XHzWjxdkHW4hIj&#10;EQBfFK1umAIeAKHgF8bSIxzwi8AHMMoH8PNFBI37xI5F66QtW7CaZB8o6GnrWxOQakgMZjskAv3b&#10;dpaRJNaP6TlQJvYdLpPw7ZvM4mMqouXpw6egEZwhM0bNltlsb2dNWiJzpq6QuTMAQNjfvNkbZSqg&#10;qMlxapb6DW30twCstsAKftr+KvhZAFiV5UqTBi1k5LApsnTRVi5CjslOFiG7kfrsPx8uh9E2nmax&#10;c46b5ks3U+WaUxIZx8w8QjEvBQBLEEOXsA3WKk1/AfA9AwwBv7RHAF+pAb57qYidOXlT4DPgR+ub&#10;DfjlxOSZ9lfBzwLAdOQH6cxg7gbEcDYYJmmAXzrznkzmedm0OwqAyuwKaZEKebUv4Nrgl1UYGCVF&#10;CFuLkGEoCN6jdSrmWRIEc+AH5HFYhPyduVAxZ4DvGveRnwDAZ+gAf6o/UAK5T1Wwa4FlWNPqyGCY&#10;/3VjDDEJBhgLO3yGbdYLvACffIbwmVbVan0VCBUE9fTNuLvYvQDfzwCNnKUZDs6ctn2sFvdNATck&#10;LartQ6airs+Pkbk8AQzLFBD5nNZDfk0prKz4j+oByBZYFyJ2ENRcEJXBaAusMhjj/mI/gTOGpcrs&#10;mOWp0UEmrW46rE/nepn8GmV6qYib73JtkoLQOg1wvMuCJJ3liAFHO/NLNy0wW2Cd/8EAkwHJRAAw&#10;rWJbSQIAQyo0lfT5q+UnWN/L5ER5C+C9S04CBBMBwQR5nhQvTxNj5XFinDwxgJgkT+KS5VlsqjyN&#10;SZFHLE0UEB8wL/zwNu8jrH4QHWM+/iAyVUqiU+Qec8UCNs15bJxzmTXqMw92mBcGKBrtISLs4Bju&#10;xAMN+1PwU/YXRnxl6CUnCb18k7I9gy864jOJezjZIDEu3kit+H5jnpeKrEUBMM7e/r4HwIAk8nw+&#10;VAzzv0h/fp4D2QR7q8wtXvxvhzMmwzF+wATpW7uq3No+Rr4PXWdyPnT7a7W9Cn7W+du/A0Btg7VM&#10;FghJcK88ZsjbWxgiUO+o17emk/amuR+20HMTeG6V80TYH3M/RwW/XwPgLy8+Cs8Ppe3VGv6+/c09&#10;PRhPw0Hy0bXzhG9fuiNOVwPEFQD0YN7neTOGOV+kBDnHSCStbzQAGH2HI2ofbHS8YElevEpQ0d48&#10;vVmXe0WJNzm280ZNI/YSd+bPbayvPofgrRCH9iDdfjAygbG9BsgkNIAT+w2zAWC/UTJt0DiZPnSS&#10;zCTOciYAOBMGOJst8AzKgOC0lbSxa2X+nI0ye8ZKGQpYNqzX0swAKzBPtBjgLwGwCsaftZl19QMw&#10;F83DrWM9GSF7b8hOBN/G4JU2+MSVKEKe4jB5pRVG6nOTzXZYcJ5kJj2Se8lPpCjlqXkqCOrbRamA&#10;X+pDgI92NwWpS8o92t5iyVPWB/jlAH7ZzP6yAD+d+2XA/DKwHLqL60Yy32jJvtGw5XBJopVJ9PBG&#10;14W+j5lPXjBtLWxOAa2IV/0iXvULAyPtBZMI1OIelYsEWwGCep+qBRgWMVPMx2nmCe3T32+4yb0h&#10;U4wG8O/1+snTql3kx7r9xR/b+7EAYFNO3xqgyWzOiKBD1boytSKhPm0HShkM8AV6v5df9aAVttnh&#10;awtsMUAzx9MITGWA6vaiczsTao51PWDzBKArA9S0HrJYKGHB8BBNXxngV6YZwnoBAgA+VgDUr/kT&#10;n9cnv94CQOuppqo6AywE0GyXIJrzYXN6sZifAb8/ctWB5i9DpS8Kbsr6AL+UPzQF+JpLMsuPVN34&#10;8vk0cjts7NB2C6xtsJkF6vyP/0YKwJqEC0wqAJgGCwz/uplkzFsl/2Du9xrQ+w62933KBwB8AQg+&#10;S4oDBLXiDQA+i0+R57F3AcE0ZoW0zoCg1mMWKQ8BuIdskx/GwBpjogFBmCMWaSV87T0+X8DX5cEi&#10;c2GT+TzzYIh5sMYCDDTy+DfO498/TW3wkb5EMvsLo+UNAfyCLznyREpDBV1ASnPxOs9rSGiuowf0&#10;pNOAAfrESZov7M8AoK0N/gCAfEw/bq9YwC/SP15CA+IknJ9tf3d8QA+fl/4Dhkv9r+pIvzok4B3T&#10;uR8AGIT8Red+egKH2elPwSp/UeurJf+WAb6G+Wm9Bfy09X3tgREC9c4dIKReuZP560rym9s0ee4y&#10;RZ45T2beB/CVK4v5/ZIB/nzupwuPIfYaZmaAZgEC+1MQ/OgGAOh4EQC84iNu1wPEwyFIvBxDxd+J&#10;vh8GGO4Wj8tEAssOZgXeuD57p/OkfAhPof2Nus3XsCW6CT0ejadf1b/osuMLaVStmnRr1lwGd+ws&#10;Y3v0lok4w0wiqX4aFyAKgpNwgJ6E/98UjA+m0f5OZwGi7e8MRM8zcdaYMX6mzJw4FwBcJHNmLAcA&#10;V8kshvsjYYrqFm0AkPa6Aizza962lh+mDYYdqjC6JpIPtdRayEZ566r9souLkN0Hb2GMgMU/esDD&#10;lyMxeY2Vkzfi5Qxb7hsseiKD2NrGA4BJTwz43SMsqTiNe99UrPJTHgB46AQBvfcAmFLE1+fD/ND5&#10;UVmxuZIZnSPpxoU3ExeONEnyj+UwnZwFwmai2MzFeHC6hKA5xY/lR3AoC4wIvslhfPa2qTA4khlf&#10;DG2PvvIzG+J9bacM2P2i7vG5e3xdAR9/wkD977Q+9wZPkh+b9JfvaH9f1+wpP9XpL3512sskvoHb&#10;YH7QVO2wkCO1+raWzEJcfrfNENxZAD18A9X6SgHwKQD3lDndc1pWXYo84u2nmgvCcuQJrFAzOx6i&#10;4zPuzYb1wfa0eFufpXrvC/jpU689tBT49ArkIR97oG7PBiSZBTIjLGH7W0o7fN/aArOUyAWkTP6v&#10;ujzD2CxjA6sFVgDMVKmLgqFpe9ny8nYaspi7gGayzv3476SxPU75pA6zPkKN9HOIqlMAxnSuT1IA&#10;vyTYZQrglwDzSyEYKRU3mNAK/NrZy+W/mQG+hO29hu29SU2WF4DgcwDxRSpPLd5/Rlv8JDFZnibf&#10;lScp6VKWlCoPmBM+YHtcBrg9iU2RJzHJ8thskuNol2F/AN2DhBR5kAgLZNFSCCO8x624ViGVT2tc&#10;gO6wMCyOxUkE2+Jwlo3YXqH3C4MBBsPw/C9do91FQ3jBEeCzAWAgYUj+ZAUHEIge7YhBBgYO6X7h&#10;tMGRBJfFkPmhchi2wTDBJFrfeKIaYgC8mAAqELITGMcmOFZC/Jn/Y7Cwa/MB6Ul8bW3mxnXJkB7c&#10;lBfM86tgfhtN62uTv9hcnz8wwA8AaM3/DNOjBdYy4GdyfjXpjdaXpcdbTuDeeE62hR4BgC/dbKUg&#10;+Mx5qqmnTpMMAOq216ryra9ugEuvjjaLD6sF1tbXYoBFsMB7CoZnBgOAg0x95HTmlrie85Jbl33F&#10;61qAeN8IEj8AMMg5SkLdbAAYy5IjQYOP7hB/CQOMhf3FeqEU94yjoiQCS+7ze09KP4w1q7PsqIf7&#10;RaeGjWRY564yvmdvmdSrn0zBBHVqnwEyFXusKQDgFM7ipmB9NWWIAuBE2t+psL9ZMpMLkJnjbCA4&#10;a+JC2uBlAOAqmT97Ha3wSvSAM6RV8060vZWkwqcV2AR/874FtjlD631wRdxjvqU4/sdUdfrIWbJp&#10;2U4WIZdk934P2cOt8z70gAYA9TSOjfBpWv/rBL1HwACzAcDCRKzxk7TK7OD30AZ+OLyYlheT0/wk&#10;Zn1J2vbagM+AH5WO3u8uduNpnB3F04IEsbnzPH9T7pwn54PBdIIX2Q7M+e4yv8sGtBQAcwG4Ahhd&#10;oRYtbQFD63tIF4pC7WdYob8GP1srbAEgDDAwVH44e00KEY1/DwP8EfDTVLh/1B8kvnXayYQvaklL&#10;XiAaVq0uzQDCFkQILKAVTm8xyKS3vcSq6tXXuL8ASM9ZWpjwc9XzqbW98fXrAvjZAZCZ3gNExKXq&#10;4KzpbgbkNOENYTMAV/zHxrYzN95WI1QFwzJlf3rxAUhqe3xfN720zkX8XkXMBE0EJm+rGLoAYFID&#10;BAVAY4hqhM82N5jyAKjgZ8osPBQEAUBa4lQYYwqAm85/T9vgFGIskz6uS9WTNBYmqcwMU2CY2vrG&#10;wwyTYIDJLD9SFQCxxg8BBNN4wf0fQOxVCjPA1Hh5lZYir1OS5U1SsnxnFczvO63EFHkLmH0HAL4G&#10;AJ/G0RoDcmVa8YAfn3tCO/2YLfIT3n8CW3xMlcUBlrTMJWgMi6kiWGJxVDJzQ95GvpJnFAPhVATb&#10;YAxQb3ABQrcVfoGW96yDBJ8D+M5r20s4+vlrBvj8z14WvzNXkN14AIDMDn0j0QNGG3v8RJ5JgGAS&#10;TC+JOV8cs8FovxiJRi8YBUBGUhF8nSut9vKFqzko6CZ1qzeSGpXqST1eNEe3ZZF0ZQ3Sl/UYoNoC&#10;zjXrw7b5Vcv7xYb9KfD98vZX536vtQC/d/aZ39vyAHjbBoA24FMG+PMqD4Dl2Z81+7MkMBYDvHdB&#10;Bc/K+GwMsPDsYMAP4Ds9QPJO2eoj12Pu4nn6tvhe9CN5LFCCr4dIiGO4hDADDAcAo93jAb8kbhGh&#10;zWx+4z2h0LcTJO5WLHbckWiEIji6DpIjG3dLx3pNpRZnb81xv+iNCn5MJ+ZO3XvJZBjgtN79ZBoA&#10;OK0vLLDfEOYJw2TawJEybbCaI0yk/Z0CAM6QWWNnGW+1mfj5zZpACzxlpcyZTgs8cwOymFUyafw8&#10;6UaaXDXO3b5GA/iNymHsS5D3yxBAsRrzwSp8rmHVhjKi9yhZhTHCto1YY+1zl13H/GXvmTDcYSLk&#10;+KUYWmFYIHrHq2gbQ0NyJQNr/IIErPETSYgDAO+xFb6HNMYGfiWm5c1L5MojMZ9iZqjAh9lBRnQ2&#10;4JdN/irmEMz7oml3/Xi1dj11lWjLKxJANrCG2aQwA7zLYDuddjcbwNOBd66yPsP2YH3K/DCyLA5L&#10;4AcByQVtkNkU/gYDNICpv4bPPWXT+O7YRSnsOUZ+xAnmn3X6GgD8G0sQv4YdZdI39aQVc9KG3Kq2&#10;gf21J692JSHemY0JUWez+xyweFUBDSBSlpe0uy9hfgqAerb2WM1NYYBGywdDfMjHSsjw0BO2Eq42&#10;zMxP2Z7O/wC4EtiXgp7F/vR9BUb92H2epbTH5td9rgJolb3oCZxmAfM+gFke/BQEjRsMTwU/ZX7W&#10;U2eBmhNsbn8NA6wPA6wPy4PV0WanAoKpzAAVAFNphZMByBQA8T0A0gInA4bJfH0yllh3VQYD+wzF&#10;szBn4hL5/zGO+HtctPxI/Y3Z3TtGFa84SXzl5iVvXbzkHcLkt5gmqP7yFRkub9y9YTJ8Hob/ivnu&#10;C9x/noVHylOWG2W0vrpNfsri5FVymrwAFJ8lwhoT7sqj+DS5DzDeo+4DjA8iE5E1xUoO3xdpvLDd&#10;ZcabxAww1vEOruJsfs87ScgZQA8QDAQEA8+THHj2CsB3kbosvnzPhfN1mbTA6Yxe0hE2p/KimoQI&#10;PxmwS9bFCCAYB/hFAZCmAviZBzAdmCfO5qa/VZO2ZOw0JEeajGMiPltwrTW1e0vJubkOAFxNBshs&#10;NsFzAULS3gLnUwuoD8CnC5Cf3f/q3E9doGl7FQB14fF7APjcxcb8njppTTFltb8W67OkLxYAWhIY&#10;BcDyzC8f4NMqNOxvkAG+3JP9TX1068Qtbg+9JeByIKvzYAm7QaAK7C9Cw1U8YkmIAgBvJVA83Tmo&#10;9uBVROtWFELLUAAyWAIRY27j1aIVm996X1bgzKqS9K6O8WMbMlIJSJ8OC5zRuw8q+X4yve8Amd5v&#10;EK3wEJnOXGH64DE4xIyXWSMny+zR02T2GAXBOYYFzpq4iHve5TJ72iqMDZQBruM+eJkM6jeWf5Sm&#10;GKJ+a2aAlg7wPQByYVLliwoA4DdcntSWAVD4pchpNq89JTt3u8gubL/2nkIQTc7JyQvRchIQPMXV&#10;yxUn2FpwjqTF4QkICyxIhAm+B0DetwOg0foBgLkJ2i7nG/AzrI/s1SQsxuN5hY3AucPrsrM4HT9P&#10;vu8FE2IdwR1nkncI50lYFDHTyYDpZQFeOVqAXj6v9oXM+O6h2i/iZrgEANQ7VAsAixmGl697zP0K&#10;0JIVcpxfxOdeoEl7s/+0FHUfLT816Cs/VbcxwB/q9xfPeliEVagtrbnCacadals26Z0wmt1YvaXk&#10;NRqIGSr+f7A8BcDX6vkHICoAPgP4NNfjCUlxD2l976vmT69A1ANQt72crem8roRSVqeAp+2tgqE+&#10;tSwgNB8zzI+i/dQqwQW6iGexGiFQ+raWATxYX3kgfO/rZ5//lXd8VrODDwyQaxDYYrIdALUF1lxf&#10;CwANO1RrLGWALECSVB+oDJC6C/tL4r8fyzlcavtBUrZ0rTzdsUdeYXzw5uBxebp9rzxct00ertos&#10;j1dtkSer1suDZSukZMkKKV6ySooRC5eu3CBlnMg9xsj0EZm+jw+fkCfkOpdcuMiB/nV5ibfj98x+&#10;37L0esNW/yUz3he8kD2LACABSgXL53QGD1mMFXqh8eTr83lmEJeQdMNFYq44SBhsL4gXVf/TtMEA&#10;oD/M3+fURfE9fZGM6ZPisOug+AKE6T6hkkH7m06lIb9KBgBTlQ0Cgqmwvzg/gI8WOYbvx2A6k7Nc&#10;v4wZNlaaN2ohDes0IkO6oTSq25j3W0qP1p1l/6KJ8uDOVoBvmQFA1f5p0tsPAUhjAgg+L8f8fsv8&#10;wAK/72+TCGc2vrYW+I2yP0/V/bH4gAFaAKgg+Nhxkr1+3foa1xd766vtr9peWe2v1foq+zMAaGeA&#10;PwNAr3Pe4gP7C2ALHHwjFPFkND+oCoARAGA0mQMxSFyiJZ5KABQTYH0JfC6BPII4HGmj8R/z4tVo&#10;4egpML9q0rjit9Ly62+k5zeVZWSjpjKpPSdYPXsBgDYQnIFV/ox+mHP2HwwADpMZg0fJzKHjZPbI&#10;SQDgVJkDAM4ey/xvPExw0jxeiRbL7OlLZd6sVTIXKcwcFiKj8Ppr2Rh3GJxhKnBiZwGgzv80HOnb&#10;L2GAX1WQOti9t+YiZBTLluWzV8mmVSdkyxYH2bbPCxYIaz0XLifPEZl5MVrOcPJ31TVO/ENyJJls&#10;kDxYYB4pcXnxgGEiDjGmVPJy30hechPyAT9te3MMAN5l5pesTrvesWzPA8STmczNY+fEmTtKb+47&#10;o1xgf2x99YbUBoAYVcLyckJiYX8MunkWaMsL8BWFII3AwqiYKgnnCN/OAEu4QS1fCnoFtMYFdgB8&#10;DUt4vv2IFHUZIf9gA/xD5a5ShtX9D/UHiFejjgYAWxEi34QWuD1ymC7EOu6s3U7uNRwk77C6f4eZ&#10;6XONxATkFAC1BX6isz8+9liDy3GDLgEcNfKymJa1RBkbDE7lKsbTD0B5ALPT5cfvAaAyP/06ZX9F&#10;9lvfAtiXyQHBJdqW0mYDPwsAC3QOqHo+mJ+1/Hjf+tot7xUA1eggjesPwwBhdakAbhottg0A6/0C&#10;AG0tsIqgzRZYzVH5c9zFFzCNP4duglNqsLTpPVSekVb4mrPKt+O4VCD57Tnjmid0LU+GY9A5cqw8&#10;HzFSXqB/fT4GkS6u589HT+Tr+Ny4afJ0wgx5MmmWPJw0W0omzpGiyfOleN5yKVmxQe4RhXlvzU65&#10;t36/PNhzgiiDS1J29qo8AMQenTwr98kdKdx7SHKwNysgeySTXOm7OMek4vidiBFD3DHypE/R7uLC&#10;5HfmqgFAz6On5TynecdWLBevk6fwnwySTFhoBiwynRfcNFheGgCYCvNLgxUmAIhxfDwAo4UDW/fK&#10;4N6DiJZtbEBPAbApbu3NCXPv3qmXyS6OcTolL4J3yg9sfN8DIAxQAdAWdPRzuytb5i+yF2V9lCV1&#10;+QEA/P4WAHgL/R8b35ceEwA/1fqh+4P9aftrtcI29jf5/dzPmgOWBz4Fv/8VAPrR9gYBfKbtpSIA&#10;wDAn2lqnMBheFAp3rUjuDwE+nommwnGlIJkK6+0YTYI7cFrG8hfUEq1fG9hfewOAFWUg4TujmreU&#10;qd16yPReAGCvnjKrb1980frJjP4DZeaAITJr0HCZjUPMnBHj2SJPlrmjpsrcsdNk1vippGvNpgVe&#10;wCJkicyl/Z1LGzxnxnqZMGa+dGrbm1lfDfnqM0CQVtdcgiC5qYSvYG2AuFXtJtKnRQcZR+TmfH6f&#10;tcu4CFl5RDYRAr9tpxPmCNh/kXl89Gy4nGEhcv4Gll8usRIcCJOLRtOnvoBqjmrqvuRib68AqJWb&#10;YM390PjF0PbS+qaQsxDLN5QfjhyuvBrfOHxEXE6ckjuAXxgtUgLgl4L4OZ1Xe2V/mbC+TKQNuSj0&#10;8+11z4AerI/5j1UKgMXIIYrDou1ASDtMa3QfMNQqxqZJWWEJz9e0a08ZWpd2HC7f1+0lP9TuJa+q&#10;dJNX5APfrt1axpEL3EI385VrSVN0kh05iztah3azAbfAnKS9orTlfcb8T1tg9fB7ymLihb6t8hfk&#10;MGZRoeAHs9OsXn2WGCcXWlfTDts+p4sOiw3eB+xKaJHV9NTm+GKzvFLfP2N4oEFIKnnRja+yPhNa&#10;pLe+tsByKxDJxFuqqYH9qedv2gKbZUg5AEzl7TSd8anvn569YZia/hnt75/rAnQsfQBEmykqukH+&#10;XOlUim6E8Ry8SyaIVrxqC6u2kDdd8Ers3FfekTT4hu+l5937yfNu/eQFH3vTaYC86zVQ3tLR/H3o&#10;aPk74Pd2HOAHEL4i0OgFo57XfYbJ9/1G8nUj5SX1tCchPd05z+rOcL7bMMmhMroMkUzs23LQxWYy&#10;F7/LfPzugJGSwXloRt9hkgkI5/CxZLw0U8ZOktRZ8ySOyMz4jaS2cX0VfuK6+LGE9AcMPQ4ek/2E&#10;re+eN1tunzjODDEILSEXJgBgLt97mThbZ8IE73KOeZdZXzJPP6fbshGm24OgsgaAXr1aDVBaoOXF&#10;4LVF41YyEFA8vOeYhHrhYhRwU54FbwUAWXoEIYExcz8NO1Kvv/m/CYDa9qrW780dnl5zYXyAoaee&#10;02kbrACoCw89eeNFw5Uni4/yAKgsUAHwt+Z+JZeV8SnzG81TTU/V5+9DC/xhA6wzQG1/tfWlBT4x&#10;0NRHwVx9KPDpU4FQn6GOYdwZcuyNFCYaNqgVQ8U7w/xMhVGhvB+E+PIWFj8bpV/95tIagwO1XO/8&#10;zTfSg+qHO+4QliET2QTP6NVHZvbuKbP78QQEZ3AsPnPAYJk1cKhxiZ6DSepctcwfMUnm4rGmADhH&#10;AXAyAMhVyFza4Dkkvc2esVomj5/PK1J/qVIBQfSntMGfsfxgHliN/37TmrWkJ/ZD4/lGXQS7XAuY&#10;bp6/SnZtPCjb1x2TdYDgxo3nZetuZzSBfnL4NK7XhL6f5e7ZEdlPWABna9F6ywvbiwf4FPyoHAAw&#10;LwHmh8lpTpxt65sZA1hGZUqyAT/YIw4cN09ek2uHTsL8jonvlav4srlKPDkgKb4hvOriJMyrrYJf&#10;FqxNSwGwgMsArSJaXgXA0ghuTu31sxZYrwa0AMQSQO++qSjzLAEg37BMebx+jzxgq/td/V7yplYP&#10;efFtZ3nBksOrZiuZCAA2x624DYYSOgfswAvWOUK/c+uSGwzoveJeV7e+z2B7ygANC1QA1Pmg3d2l&#10;BPeWEvXx0+hKAM1mZ8UmmKe6uRQDgMX6eTsA6mxQgc84Plump/q+HQTLf0xZpOr/NKTclvfR1GgA&#10;rZwPc+4Gu8tS7z91f6Gy7FtgNTrQFjgDcLur7S1AmsznVQKTSiawymCSOZFL/ri2YYg2kbTa4iOZ&#10;0ZtgnQHq3BAGmMr8L4V5YG61VvKC1MKn3FG/JDjqBc7mT1jsPe7JiSGxDs+69ZcyAPApkQ9vAK83&#10;nHS+4wX8h3HIkEaOkNeDBstL1A/verCR7zZAXnbnMqdLf3lKrnAZhquP8Bx80LafFLftQ2hVD8nD&#10;sSeHzOCcVp0kp01XyW/XTQrQzt5rx1lex26S37anZLJoTOncXSIxXYjg5yRlzW6JP3rVAKDficvi&#10;TlLd3sULZdecWeKtKXZcnxQglC9gPJKHtjSLoPQMQDCVF+Ektssu5x1k0ZS50pn/ZgMcmuo3aEI1&#10;lYZ0To0btMKXc7Jcv4ApA5vhWLSBmf43mTXTAiN5+Qeg96MxObXq5zM/s/m1lw0AYYPUW0DwDQCo&#10;IKgM8DUaQBvoYXpqL2WB5dtgZYHl5S7WwsMCQAXB4kujjMnpvQsqev6w/PiwBAH0TvazA+AgAJAt&#10;cCBLD2WBAdeCDQBqhQJ+4U4Uz0hAMMoOgnF8LJ6Kuwn4OYWgSQrE4eKarOQvqWOlGtKWxLFOZB90&#10;r/StDMUPcBTgN6R+fRnVsqVM6sRVRjcO8vv2lpn9lAHaAFBZ4EyyT2fxCqoscM7wibTBvw2AqgNU&#10;KczUSXOld/f+UoeM1aqcdtWphL4NbVvnRs1lWCeySIYOk80Txstewmb28I+7a94GObrtnBzcfl7W&#10;rzwoq1cdkw3bruIReFsOEv15HFnM6SvhxHzaADCDdLi8WPR9gGAOmR5a2djbK/hlx8L+0PrpwiOV&#10;sJlkNZhU5oct0Y3jl+XKwbOm9fVi3hNCRm80tuTJGB+k8o2nrW958Pv3AMghPsNwvRrQ64FiOwAa&#10;RsjSo4S6r0+dDbIkMQC4aoc8bTtMfoABvqnZXZ5hh/8YSYxX3baInmtKI0YTrVkgtahRW7phHuvY&#10;oL0U1Mb5hdO1lyw/VPJi2l5kMAp6WsoGn+jVh/38TcPLS5X5fdzkPQAWq5WVbn9V+kLpwsNIXQBA&#10;nfUpACrA3dc5XzkAVCAsZQ5oGKGCpGmNiccEjBT8ym99LeDL/CPOLoCgBqBbAGhsr2BtPwdAZYIN&#10;JelPdWCCdSX9U4APMNRZYBKAqXPAJEBQyyxB+O9p+6tLkBSeuZWaYyqBPVhLbMJwInqBY1EZc+zi&#10;kbCO6TPkEbnAD8nyLZ4yRx6MoN3tP1G+6ztZfuAG/XsA8Pthw+QVL/YvGQE9Zxb+pEM3eUga4v2W&#10;HaWIO/h7TTpIYeNOUtS0mxQ2wX2mCf8Wzfl4az4G8BW2ai/30NCWtOZaph3/jgSx3weoclu1k6S2&#10;HSSmU09Jmb9WEo5eYhZ4hcXHJeZ/x+Xw8mWym3zhO5iqKgAWMk8s0IsSKgsQ1O/BBJ8Qubj/hIwb&#10;MkYa0u7WZdZXB81uPcZWdWl7mxFDMXvGUqzwuCnmfDMSA4VEADA/yE1eBu2B9S2D/dmWHuVFz7/V&#10;Atva4N8GwLe0wS/dbVq/D+D3YfFhW4AghgYQ/28A0Jr7/ZwB/gYA+lzyNwCoQKgVpIzwJrmipMuH&#10;KQhSkbS/kXYGaANA4vhukkTlgHUW52+TOvfCar2SdPgGtxHAr0/VyjKxSSOZ1qa1jG3eTEaTCzK6&#10;VStW6K1lSg9AEACcNWDQewBUBqgAOIvh65wRACDzk5njWIpMmGmbA3IBMhczBJXBzJ65HACcJ8PY&#10;IHds01HaNGol3Vp0lKF8M0zhVXERoUvbMWQ4OmuqnJg2XQ5Mni27kdAc33pWju+5KBvwB1yyeI+s&#10;WHtSNu1xlL1HfeTo6WA5cSlEbqB9DAtAuxehLi6ImwHBrNgiU5lxCn73JCumAIZok7okYzAZxzbN&#10;D+bncOKKXNp3ShyPXkDycl0CrnMITwSmSl6U+aXpINre+lrsT5956Ly0BVYGWByO0wj5DR8Y4H8A&#10;gCxCFAz1jvQls56yJZvlZYsh8s/6/OBhhPCKOeCjpv3FgxZ4Eul5jbmQaVWljjRiPtobmZBng06S&#10;h2fgC5jfGy49VA6jra/F/pQB6mncS02HQxitnn5G/2eMTRXkbCdvFgPUba5Zjti3wLoYUbdnW8tr&#10;A0BjfW8HxPc2+HZwNG7Q6gQNA7PYn5UHrKBnAZ8FgqoDNPkf1hKEja/FAFNMK8wG+BMWIFS6MkEk&#10;MmkkySVyQZIAW4xHE5igxWIkCcaZTlynSmLiVHSNW/arZsQBtOwCq+4mJZxvls6YIw+3b5eXFy/J&#10;30nk+4FEvrIjZ+Teyq1SOGGRPBg4U8r6cp3QH2kR9Yz83yedO8ujdmzPW3WQ0ubMUAG5kqaAW8N2&#10;UlS/vZQgUi9qCPg1aC0FDVkK8TVFLYgybdJS8lFT5NdvICXNWC617yEPANFCskVSAcV45uuJvMAn&#10;YkPnz9zQGwD0PHKaRLk1dgZ4kq4Cs4VQJFbIrFRupZEMSXQjJ3fsk4GMrepBHGoR4Vm3Ljq/Og2l&#10;vlrTte8q6xgZ+WrIEvPCKO6JY9EJprI1LsRy7aX/fpjfCmaALD3Y/P7e4sMKP9IzOG2DX8P8tCwG&#10;+MYDHaAHFliInhUAP5St5dXlhz6teuw40YCgxf5smj81PNDW19YKWwyw8Lxt8VFwbqh55tP+FpzR&#10;7W8/yT7eT3KODzT1ke/lADaUQRIE+FntsDLAMAVAe0Uw94tkFqgMMA6NYIwDsz+HQDZPbrINoXJ/&#10;5gUd+cHqUbWa9KtdU0ZghT+1WWOZ1rqFTG7TSsa3biUjmjeVoc2byPhOHZDE9JKZMMBZA2mBB9la&#10;YAXAmbwazR4+QWaNmiRTmafMYIg8YwIb4UmLaYExRUAOM5NZoLpET5s0X0YPnSDDmbGM7TMURkny&#10;HL/HplET5cDUGXJi9jQ5NnWy7Js4DSfepXJoyxE5ufecrEcPOGPaGpm7cLes235Jdh30JDeYVhgj&#10;2MvcQgch8E4NY8ERdU9yAMHMGFtlvAe/fMDPtvWNR1AawAz02tGLchnrJMcj5+XWWcSo19H74dkW&#10;f9vPSF7SmbVkIEGw2F822j4LBMsDYBEAqLO/UlK8bCD47wGw1A6ABWwQnwOAj+dvlLfNh8r/NOgv&#10;bzBCeF21u5Q27SeutVvKeOJEG3Ah06xSTZLKKsnAv1YTv/pdpbASkhe9/zUxlswANcPDzv6MHpD3&#10;tUV+yhLk0ccYHtAG61WHXoCYm16uPB5QuhSxMUCuO1QcrWDI11gM0GZwAFO0M0ALDN+zP12E2AHQ&#10;Sn2zsoDNFQhgp9b3FvgpGOocsDwAZlgAaCzvaYeJzEzDIiuNLXA6IJiCFjAFBpjAXDD2s8YS+9em&#10;FFrAz5saAMwEABOZScYzQ8z4soGUsWy7DyMrIPiobMU6+RFvvlfM1Yr5u05F3xnOFjaGxUUelxj3&#10;D56RoqVbJY+FSQ7tbkHXflLC3fsDmFxpY14UGnHzTMzr/UadqC5yvwGtLeBXCtu6DxssatxW8jAN&#10;zuNFPa9RG95uJbn1ccJhLpfLKWketmWlsMBSWvGs1th28ftGDxsv0URz+ql79KkL4sUW98zaDbJr&#10;9kzDAEsi9BZZ58cI6+kgEnEgOrhui/Tm/6k+3wfVK1bntLQuqgqiUus0lsFE0+7bQgwneSIxpN/F&#10;3glB/8u83xsxtS9diO9ttHyH5Uf/VcwBWX4gf7EA0GKCVvCR1f5aM8D/DQAqCJY5KPDZwO/XkpcP&#10;AGgDPzU6VccXC/gGc/EB86PyTmn7ywzwRP8PAOh3nQBkh1AJZO6nFcwCJIQKY9ZnK1igC0sRF1bl&#10;ML8YRwoAjLzuK467TsmM7gOlI6LaHlVrysC69WQMjG9aGxYfLZrIhCbcmgJ809u2kVkdO8iUzp1k&#10;SrduMo2FyExeHWcM0vYXACQsaRaLkBkA4Ez+QWexEZ6By+6scdPZBgOA3AbPmbJCZk1dS62ReZzH&#10;zZu2FJY4ByE1MhoGzouHjpH1IybI7rGT5ciUqXJ02mQ5NGWi7IANbiKoaf/mQ3Ji91lZv3SbTBg9&#10;TyZOXilL1x2HBZKId5j7YEwSzsECA7xSJSWU7W4UZ20GAAspWB/efvrMwNvvLtZW6qsWzFWHy+nr&#10;cpUlkDI/D34Y/DhIj0AfFstWLclbW98I5n5qShlnQC+bxYVWFm1rFk8FwPczQDR/941LCHNA0/pq&#10;6du/0QIDfCVUKayyRE/j+CZ/zjf3Q+Q+b5sMRgLTQ96wAX5dqTM/ZL3Ek0yVsQTMq0ypMQuQ+shh&#10;RuodcKNe8rCK2txrYJEGmGvbSwtMS/wCNqhBRvr+EwTKj2mRH+Hk8shY2tsZoC4+7IuQIp6F2vIq&#10;COpTy2KAvF2EJq9E9X8AzAPAzrYcsTHG4nKtsgJkeQA0wmdja6/nbCwxMDzNZI6nmR/pygq19VWz&#10;U3PzC+DxfhqsMBnATIXppVDJfL35nGl9cYCBBSb8lTwUQDAaBpjE7C9RdYCYoSby39ezuIyvGsnj&#10;Zp0km5a1ZMpM+Yl/1wwHJxLbjslRpDBrcN2Zw/ffolFj5ehitq7IXmJ2HZa4uasksdcISe+K9IJL&#10;pFLE+A9qAP51MI6FcT+o31keNugmpQ27yf2GtMSNO0oxWTiFDdtIPnO3vMatJRvTkBwWELkAYm59&#10;xN+1Ybm12khhc9hk5x7MDTtLNku+WALEYrbsYgZ4xgaAqA7ObNiIEessuQ0AFtMZlGLQ8CgmSbLp&#10;FI6xOOmBI3vdr6tKLY2QQNxcl2zuVmh4p7JkubjvhARzTx6LDVc8WsZkHG3uYsab5hWK0w2zZx9P&#10;eeV7lLnfavmBFtjGAFX4zFbY/vzeD9srH+Z/1FtKt8Cv0f299uICRIsN8CskMK9gfy9ZgLzgBO4Z&#10;y4+n1DMXvftl6+tkY4CmHGCC1MPrNsmLzfDUuvr4OQBaVleq+TPXHrA/A4BG+9dXcmCAOT8DQLa9&#10;fvbyZbbnB+AFAXzh2g4y/wtj4RHGwiPMmeR5DA+iHAlg5lwu7LKnnF69VYY3by+dFACr1JRB2ICP&#10;a95cJreiYHtTWjSVeR3ayaqe3WU1rG8xecFzkcHMRAuowDdtMEU63Az0gDNZWMxCDjNrGAwQAJwz&#10;hiXIWCQxgNxslh6zJyyWWZOXy1x0gfPJClkAA5w/jrvhYSOI2xxC+PpY2QQA7ho9Xg6MGycHJgKG&#10;UybJZtrgLXNXy5FNJ+T47vOyecVOmYxZwKhRc2Xeiv2ymsS4zQdvy25Y4FmCoAI5+UsOYbMbib4v&#10;GvCL1qdd6IzJgQqdU/BViyCk+va5m+JADMDNI+d4+wYW6Thy3LwN+Plz8xv0fu53VzdvZvGB7q9c&#10;ZbO4yAf0CsNpLXje4wBezTbvaxLZe9eQD28X4RZSjGuI2QgjkFX294CN3gPsjkoB11cevlLKuOBd&#10;k6Hy37UYvpNv8TfyQIpqdxX3uh1k1F9rk1X7NZm1NZEI1eQ2uKZkNWSu9Q3+fADSCxYbb/4K4LHR&#10;1fS2MpYZjwE1ffsprE5BT+d6KnNR8DJbXc3tUOMCO6szc7xftLil+jludEthj2XKFgGch9R9APGB&#10;OkJTao2vVyWFbGYLdBNMG1p+Bqgtbipi5mRO2nSOp5tdA25G9IzMhbetSgEU7zIfTOKpm+BEvfQw&#10;ri8sOdQggbhMXZAkMhOM5r8Vzf9nwudsfvn/TiCsKQ5AjlavwC/qydOmJOqRL/NizxF5TTt4AvY0&#10;me/ZkSwp+sHSutZvJF3r1ZPB5FpP7NhDFrK53U6s68WOfcSTX5dEGl8eoFeIpCa3PvM8Zn0PG3eG&#10;EdL2KvPj9y9txKKDVriwfjvJQ6+ZCxPMaUlIOy1wLkuJXBhgDkHr6VURgrftKPeJnS3u2FUy+NmL&#10;7jVMEjbukkCiM++cviSuR07x/T5f1kyZYvJFShT8MHIt4+b49rlruDUNMHnFdYiNqEnVQTHRhRn9&#10;DrSMd7ggCb2EiYKjCzGbN9H6uhHdSm6NWrfdwZkGidd9APCF3xG8/daiZbQB3w/+i01977dIvvMl&#10;99cH01NvDU2ylS4+XrH5faUgyBXIc2QvVj0l++MJ1x+P3QE9APAJhgdP9O7XeQqOLwp8RF/esFXp&#10;FbW5t1Xp1bHmqYyvfNkAEOMDWt58gE/L0v3lnOgjWcd6S9bRPpJ5pJ+pj/wBPKv+HQCG3wyQcFrf&#10;yBtIZy64y5Gl62QIjs7dKteWXoig+xIAM6QuNutEYU5t2Yxg9I6yom8vWTOwnyznOa+PboL7wgD7&#10;2C5CaIFVDzgDUfQMswgZAwAqA9RFSHkAXGAAcDo5IbO0HeZEbv7EechlEE0PHcGr8HBZii5rHULq&#10;zcwPtzM/3EUbvI8h9X7W+0fW75Pj20/LkZ2nsS/fj7xmkQwZMk2mzd8qK7ZflfV73WX7odty+hyj&#10;ABhgYmAGbTDavog8Sp9se7nrTaWM1s8zTG5fQOR85AJ1XjzPcIJ0zY1tOj5t7n7M/YJYfIQgNbBJ&#10;XrRsLe/PATAHICu0b3+LdAao/nAAoL5i/xYAKvhpK2PslahSliEPaacfMEN8gAzmGXkR+SNw1Gg8&#10;WP4JAH73bQf5ezVmRrW6iDOncEM/I6j7269NKlx9TBGmVeSKAgb4iCzcx2w+XwF+mgj3AjB4rqlt&#10;AJSWgp+muVlnbGa5YQdABTsrxU2BUAHRet9sePk61QbeB2TeAyDzNg1FN0JpvQG2A6AySQXAQj1/&#10;owW1ygieVeZCG6vbXFtL+x8AIO2xAUAY4QcAhAXiAagncQkAYCzLDxvw2QDQFP+/sSqWrlBfHuA/&#10;Wcr31P+XEPrniNJP4vLcu31HaYWTdivE5M0Z/TRn8deGmWrbr6uxBKwjfavVlbFoLZcSQH8IdYRT&#10;w7ZkjMDWWnaSDLbJeVi65RD+lUE7m8uzoDUfY9mS16qHpDfpKBm03XmwwuwGbSWjFu43uB/lVEOW&#10;U5dlEVdVjwYOkPtd+VpmilFoXJPJgQ48DfsDAC/QvuqhwRJ0iUEIph9xVfI0IR33mRRcqrdLL35e&#10;W1avL42r1JXGXHkMZjlzds8uujxXiXB0kgTs+FP5f72LBX+OH85EvNDq0i2f7+GCYOzcyJ4udNkl&#10;b/3Xc9e7kIhLCtCz6pfg9+8A8BlgqAD4FAA0LNB5EkuPXwPgEwDwPjM+nfPZZC9jzNyvvLnp+7fP&#10;2s7eyoNf9gnYXzkAzDjcV7R+FwDDYIDheg5H+xvuAgtE9xeOKWLIdX8JveYnfufIEp6/HABsI31q&#10;kv3LRrYX/+gKgOObNZXZ2OLP79ZF5nXvKnO6d5bJHdvKKJYgYzp0lAldusmkHn1lKkuL6QDhDNph&#10;sw22liFsg2cjrJ49hoS5sbM5i+MqZPwiAHARBgm0HYDfvImwP75mxpCRMnvwaFmEk8yKsfNl3eRF&#10;snX2MtnPEPfYur1yZvtxOb/nnJzYcUoObj0mB2iFVy1cJ8PIHhmDtGbRxrOyZreTbDngISeZAwbo&#10;qV8gLtehnLSF5wKEWVQGb2cYrV+Md7T4XPEQx8Pn5Oah0wb8/PBkU+YX5UZeK04vScxOdOv7/trD&#10;tL469/sAgNkAllYh4GXT/lHl2l31j/tlqQTGGGhq4S2n9RDQfEQbXQYgPiHGMX/QZJxgBshPNfvI&#10;WwDwR9xgCut0Fed67aX/p9WkQZWKhCKxDSZQft43yEjqMNwnDa0MBvgchvcG4FMAfEE4uoKgzvqM&#10;i4vx9rOduSkDfKBAZ3R9H/J8LSZYfsFhAaCaJigAqmymlBZUGaARSwOAWsWc1RXxe+vvqS2wBX46&#10;+zPWV2ahwTJDtXxY3ivz+y0GaJYegJsywBRYnl59JAGAiSp2ZmudikOMOsHoeVwi2kALABX4Yvn/&#10;s1hgjLbFAGAJLWfphGny/1FAwMJs04oV0oUFRFPax2boKJspABI23wLz32ZkUzfHbqwJ54ZNKlZA&#10;D1tBBmANN6tKbdkEEB5v3FyukoXt0qqzuBPa5dq2m3ix2PDv2FtCkclE9xwsoZ36SggJflGNu0kE&#10;TDGSRUksUqXk6jji8Gd5MADnHgXA7j0lvUMXicZMOGXvceIrLwGAV+Ts+l2cnA6SBcNHY5TqzB0y&#10;p3bxGTjSZBC5eUrG49fZo2kr6UJ73Ymf3WlDh8v2RYtky5x5smv+QjmOpf/lLdvlBsJrt0OI+M/c&#10;wG3alQ7QjXxiZzm8aJ64b+Zqw2+jvFGPP5W5wPgUAMszQAsIlf1Zsz/L8v4Fmb/KAJ95AHzUEze2&#10;vsbyikUI4PdM21+qjKXHY4Cv7Bp+f1fH/woAraWHzv4U/JQJ2txebKYHFgBaTwXAzKO9qP+AASoA&#10;mosQFiDhzP8MADoDgA7UDX/xPucsG6bOlYENW0p/hqd9GKT2q1lbRjZuJFNat5QZBEFPZgs8kmXI&#10;gIb1pGfdmtKzQT0Z2hpBLlqqKd24D0YjNbO3XobQEsMEZw0cxjxwhGGCM2iDZ6KpUpPUaXgETgfc&#10;pk6YL9PHq1nCLFpjPZubJPNHTZBl4xE6syVeP2ezbFu2W/ZuOCjHdp6Rk7svy7l916mLMEDkATuO&#10;yzEU9zs27JaJkxbIKIwW5q45Jqt23pBN+1yIBPVm8xXDKZu2wQp8OQAhwBfKbS+GpvH4qvlcIwjn&#10;yEW5sf+keHDm5qvmk9gTKfjF3gqg9Q0xi480zEstAFTw+yUAWmB4DwAsQWZwX12CaYNLET6X/gb4&#10;GUNN+8eLAb57xDUWUiW0xQ8V/PjYM77hiwdNkX80HYIDDAywamf5G1KY/NqdxbFuO+n1aRWpV+1b&#10;A4BNyAhe8S0sq24PKeHwXxmgAuBrwO+p2lcBWAqA+rRsrNT3T5cb5p4XZqdszVpglJe2WC2wYYfa&#10;EmvwufoFIrTWZzFgpgywjN/7IXPFBwBjCfm899gc21pgm/OzNQdUBqh2WOUB0GqB1eFFgdB6arxl&#10;sl6DAH7q/KJylziE0nGm7dUwJJYbtL16HZL0OYsQmGYcfw6tGOaRMbBQfTuWS5C4L+pIceP2ksZC&#10;o3D7LvHdf4xY12HSgll3E4K3migIIixXEGzKTLUxkqxGxA40gAnWJe61AbKwZtyktwMQOxMI1ov3&#10;hyJDmgB7nFmlnswhBnYhC8RlDZvJ2qZtZBuzxh3M9XY0aCN7a7WQg2jxziDtusH8L6Rha8lt112K&#10;GSM96NdXSgDAVH6OwhgZJew9wTXIJX4mHcTj8AWE0Ktl8ajx4s488CH2XGVxWThZ56A2wAKOK5F+&#10;LdpIB3w7W7P1bVq1ljTBr7MJIe7NqNaw1w416km3Ok2lF615P+JBh3XvKyMH9JEBKC161qstx2b3&#10;Z94MAPoqAHIB4mtrg38LAC3w06cC4Evcni0AVPB7it+fAt9T2t7ntL0vAD4FwTLa30d2AHx0dZw8&#10;ujLuNwHQ0v6V9/orwOxUGaDV+lrGBwqAGUdg3od7G/b3KwboxwxQ22GdAf4SAEMBwBAAMNSJ+R9z&#10;wDsA4Lops6U/W6oBAGD/OvVlcL36BgDHUMOJBhyI7VLPGtWla81q0pPN8MAWzWV0x04GACd27cVh&#10;dV8uRNAE9qE4j7NpAodxH4xPIK3wNE6NpqKvmoIV/tRRc2QidlmTAMSpnMxNR3s4b9xUWcmfYRND&#10;521Ldsn2VUcQPJ+QfdvPyOHdl+Tw9styfOcVwO+sHNl6hPePyUmkKvu3HsRmf4WMQ1c4e9VhWY4m&#10;cMOem3KUaFAvrP1jsANPCs40LDA5hIUHQdLReKqp1s8BzdUVnG+cDp8Rn3NXuZ925YXhjmF+CV5q&#10;dBBuFh9pKjhV2QvCZwW/HAVBGKBVWbQWmerkwseL9faXq5AS3janbnYH4V8ywPIAqOBXEM2vZftb&#10;yqD7KW8/u+Yoxf0nyN+57f2uZi/5njCkv9XuKdk1O8rVWq2k618IoqpEC1wFV5i/1pDNlVtKQd2e&#10;cv9L2lsY4FMY2SvA7ZkWjMgCPwsA1fLK3PmapYdNs2e1vL8EQs32tYmcbe2yMUAAAEsA0Pswskcs&#10;GR7y31B7fNMG4yxja4EJQdczOLsDtGGCegpnB0AjaDYMEOCzs7w0NTvgbRsjtM0FDQDqwsPMAGF7&#10;hgEikKbUHfrnANgS0OP+lz9zPP/vsbwdRfpc3Oe1pIgFRnKH3uKMg9EGDHwHIE9poqHngFxjdJSN&#10;le1RjTkxbAAo1gME68MM68MG6xPOVQ/ga8jX1uFEszonmnXwyWyCm3mLTytKK045WyEfa/nV19KG&#10;z3XilLMrX9+dy6be3Lj35+NjKnwpKyp8Lc7NmAl26SP5nJOW9OnNvTcawG7dJRjZWMLBU2SRXOf7&#10;8aYEnL0pHsfOy/a5i8Vh71FGKjjOxGQQ75mBZVcaP7cXZXCbDtKuVn2yuutJAzbB9cxMsAau7YA3&#10;GtH62F41xiyjSdVm0rBac6nN7XiNGhpihta3WmXZOamHlHmtpw1mxueLmNkXATStsJY1A7QY4O8C&#10;oC4+AMBnsD8FQPX7ewEAvkT28r8FQCvoKA+7q4LTCJ3Z+Oac0KWHVTYATD/cS9IP9TH1kSV+DrrB&#10;FhgjhGAs8UNM6duUboWRwAQCDAHY8QS50g7r0uSsOxKYJTKYc5mBtL1DG1GNa8ug+rWkdy2CyWmJ&#10;e9SsK71q14MBNpJR6ADHdugs45ldaI3jH1BrIvPAKSxF1CZrGt9k0zBLnc5WeAqtrW6lpiCMnjyU&#10;oKURM2TMyDkybsQsApSQx2CgupgMkdVT58uGBatl4/Idsmn1Htm2epfsXrtP9q85KHuRvOxGlrBt&#10;MY7QS3fIblTzx7eglF9zQOZNXS1TcZueu+awLEUOsw4WuJ/wdGf+30LUPTcIY4PQLLu5QYIEEETt&#10;RgTi1f2HxIlW4pY6bmBGGUY+a4yHPzO/MFMKgOkAYDai5xxmgLmAYJ46NrMEUVtzq9TBWUuDce4Z&#10;x1/A0LxtqyJerW3nbx/mfjqL0btgE9LNU4XRljj6MUzwMSaYxT05yQLUvq/THTv8zvIKS6yUah3k&#10;cl3uOfFPbMYPWFPmP11gg0cqtZF7OMY8rqAaP+5/Aak3aPBeAVrPWYgYk1OA7pE6O/PxB3r9obe8&#10;9ssO67rDAj+98TWuMGptpWFHbJLNvbB9TlioEhd+73tsW+/pkkNP4Pg1pnU2FyO2QHQ9h8sGyDTY&#10;KIunyl4yYHrJf66BaQHXHCxDEtgEJ+IRmASjS+HPnURrq2CnG16txD/VNWUYodkEa/ZHfb6+Pu/z&#10;VDE0Epl4mGAsvy4BCUwilcSfLR5n6JhPYY6f1ZJ0dIAuLTvLPOyg+pOk174y5gCAQ2NAojkZ1U3V&#10;8Zzzy4aAVX027PW4Qa/L+3UBsbpYs9UB1OoxH6wF86uJa5FWLU1E/OJbqW2eWt9IbU4568AWa1O1&#10;AMO6mP3W5eN1ydbuw+9xhPY3qTcuxnRMBYBgFgYjcd17SxAmxHGI74O51gg85yJBZ50wRLgmR5du&#10;EKc9h82s+DEu1Y+j0+kU8PZEojUHL84unIq2h4E2qVQL4+IaUp9tcCNm+c2YDzbESLh+nSbcALeR&#10;Ns3aSeumLbkJbohgujaZPlVk0aA2knWT1hdD1HcB2Nf74eLsh7kBYPg9er/vvbkJ9pkv3+kNMGan&#10;5es1dvev0f295OLjlQKeXf/33vDUnvBW/uzNirksb3Wvb9ts7m2tr1XG6h6j0/xTMMCTKnzuy+Kj&#10;F9XTPLUFzvg9AAy6Adj9CwD0xwAhkK2w6gSDLnnLsWVbZDynOQP4yxnUuK4MbFSLk7ha0gcm2EeB&#10;sVkrGY6SfUzb9jIB5jepSw+ZiJ5qXJfuMpb74NHUOP4hJ6Kun6R5qtwcTkZsqlZZk2CCkwHCSRyi&#10;T8AFeuKwqTKaAf9Y2ODEITBATD/n4SS9ZNQUWcmR+UrO5VbB6NZinLARicwWahNzws0com8AJJdN&#10;mCfLkS1sX7xFNi7cJtMmIqhWh5nVh2TJ1guydts12bvfRZzQOYb4am6qOrtkGOfccE+yUmgvbhw6&#10;xuzvGFq/i+J/1RnBuGr9rJkf50UA312OzTMCsLgCAHMBQHXyzVd/v18AoAWEFuD9bwBQQbDIPhN8&#10;yoLkIXOge91H2gGwmzyvTs4vrtAJVdvJNTaLPfihasXmrznWRr0+ryInK8HA6uMa/U1H2t3WuMC0&#10;lLeA1UuA6hlA9wRAesxTwa8UFvb+pE3lK/Z6v/DQiw5+rS481CdQ290HJihdc37tixJAr5griyLY&#10;pjo9GwCkCml5C+zttAWAORpwZK8MgCwL0FIATDIgWA9Gp6dtyuo02pI8DwAwiVY5GbanllflAVAX&#10;HkkKhgBhEswxkUpgkZJMFnAcwKgiaBVDJ6EFTEUOE49fYLyC45f1JAoGuOGzKjLoD19LO1hz4y+r&#10;Sy2VkMD46gFwjfCdbASjawTgNeAcU6s+7K0OVRdwU5CrDcurxZmmedtetQA8LQN89qcCY00AsAZz&#10;w9oAqgFJ3NX7MF88xjVKIj8fWVjK5XFdkg4IxpE/rAAYzT2wegIGnnWWYADQn7ndsSUb5ObugwYA&#10;H0UnMytOkQJO37KQZl3fdQTlxHgZyZa6F213F9hl12Ztia1oJu2Qw7Sq10xaYzrcvmk7aY8kpyvC&#10;7Ha06Q3q1JS6tPvjOzaUuIvT5U0AEhd/3Jt9cXP2AQR9AEEuPr7n5vd75C+/BEAFv1fIXlT4/Pp3&#10;ANCKuCx/9VHe5MByevnXAMj872cAqODX418DYOB1PYOzA6DDrxlgAMuQAOQwgYBfqAOLEaQwN3af&#10;kgUDyQFu3tqInIe3aiojmfGNatdJRqJYH02NaY8jNO+Pg/2N5e0xrO9Hc642mkXIaDZQY5UJstka&#10;z1JkPDeTEzk4n9R3sExgMzxp4AiZOGisjBtADZooI2GCo4dMkokA4jTClGYiN5gHWC5iCbJk0CRZ&#10;wWZ3NcxwA7PDLWzuto0aJ3smTOIcbgYymXEwzkFsmKdzX7xUxoxbJONn4TG46pAs3cKJ3LbrcvAQ&#10;3n2IvUNhgAkkZSUQGRh5O1K8WHpcRe5ynTtLV1w6vHF6CXYgnNqVG19v5n2IRNN8uPPVwHNEzzlI&#10;UyzwswDQgGA5Bqhv52OFZAGf9SxiMWIxQIsFfmCC6gv4gQEaANRlCM8XuhFmJllkASCxjs+qogPE&#10;FSa2Wju50Ki1dPrzFzAWwqmww+/D/fQNpDElMMVHJKE9Y6nxnEXEGxjbSwU/GFkZs7tHMLKHgFQJ&#10;YGO1vQp+71mgsjplfgp+/B5mQcKlyH3d7KIdNCYJ9jM3yzVGn+bm1y6f0fmhAqACoSlNfkPakksp&#10;CGYCYKoBVABM/rQWQmaMTWlzNcxIGaCCYCLylmSVu9D22gqgA/RU/2c9VQ9oPk7FI4qOR04Tr6dy&#10;ML442vJ4XZjwtoJhIhX7V9rsVj3lZK2WMvHPVaQvC47OtLnNK3wL+AFQsLM6uBHVIZO6DgCoYGZA&#10;DRCs+6mCoA3gNA1Rs3EU/PTzNQFHrRrkZNfiWVvL/nGNkqjG710TS7e6/N6NPv9SRlerKVfIzk7k&#10;5yKdGWDWgL4YJvSTWIhDIAAYteckoMf10Rks8gHAQMx3jy5eLw479zM35vsCPWkxcaz5vDjnY7uW&#10;7hMhfpfdyDI+LQfW7ZQdKzfLTmrz4rWydu5yWcUScRUXV4v0CIFjg1mYFquxSL0a1aQ2krc+jWuK&#10;z6EJAOASWmAYHQD4BgB86427izE7tYUcGat7DTiyPxX8XgB+r7C5f2UHwBc6+ytnef9LAFTdn2Vx&#10;9XsMsPz8T3M+sjE5yDuJ8QFlY4AfANA2A+wldw/2/tACB6oY+pqewiGEBvxsQGhrgYNogYPRAwYA&#10;DMGcyIWQFxzqwGKEeeHt0zfZHK2WCV17y8j27WRsZ8S2nbsw4+sFwPVh3tdDRrTtJMNQrA9j8DoE&#10;oByCvmkoKvZhSAlGYJg6knngyM7dZGSn7jKGf+Rx3PiOJztkXN9BMhF94HgOzEf3Gy2j+o+VEaTH&#10;jeEfYxIeglO5/JjeZ7DMxllmMTfFK/ma9QMmyqYhE2QL1yQ7RoyTvaPHyOFJE+TgZALScZ0ZyMlc&#10;Txxu+/YZJf1HzpUR0zfKjBWHZNmmc7Jp+w05cviWScOLAAATAb9YHzIRsCB3OkHwNWJntba6w6zF&#10;yF3c/DGFZeGBQ0Y6AJjBN1WmHzM+HHVzTUaHLcfhPfszpqVqXmorCwD1aX3MBnyImg0IaktsKwVC&#10;2zxQYxR/XkVkS5TysdfMD8uOnpOibiOxwurF7M/WAr8EACOqtZHTLKvaf0JUwWcM5pn79OMH1JnF&#10;SFFNzrO+aMq8D+YHk3qrVx966WEHwIcA0iMjZQHkLNanAMbHjQeg/bZXAVAZoAqgNedDw84fclWi&#10;DNAyOTAbXn6d+bUKnPa3LRapIJiHREXtryz2pyCYZUTPsDgFwL/UlISPa5lWVh1ckjX8iMWKavzS&#10;YJXKAG13vtruKku0AaCCn84G9f0UNISJMEADgGYb3NSAnoKgAmA8gJ/Any/+87qS07STxKHpu4wk&#10;ZV/9FrIOc9A5zFDHsjgYxOyvCy8orfg7bUQURO1PvyAI7AuA7Uup+xcFRhsIWgzPACFgV/1TMnMA&#10;P33WpJQt1gYg9fMaJFYZpq4Z2vX/XIFZ4Rcyk6WL58AhkgwpSOnfXzKHDpCUQQMkHkelsAmzJQYG&#10;GAgDDLlAStwFFzS6rrJ/7kq5unU3WSSaUseSjURCdZi+F5ZEnnEitlixRNpy98+5W4Azlnh4evoT&#10;uanlS86w7/Xb5Py4I/e6KV50PzMGjZKqX39J1ARyH4DQcctogG8FzA+QUwD0xtbeAKDN7NRqey0A&#10;VPB7ydzvBXe/pv0F9F6aja/KXgg8AgitNri83b0C4C9T3izLe5vpqT3jg9ZX299sADDruF572EBQ&#10;ATD7uLbAPWh/df6HfAgATN3f04DgR3oH7I8XoAJggJ6CAX6BhCNZAKjXIboUCeIeONQxAvDDKt8B&#10;yyzAMICN6JlN+5GyDJVh7TrICKQvwzjSHtKmiwxg1T+AV43+KNr7sf7vi8NEv4ZU42bSr0lz6cNt&#10;Y/+WRGTi3DIQ49SBrdvLkLZdAMbuMpxt03C2xCMRbQ7vOUSG9hgqQ7ESGogt0HBmhOPJFZnMqn9q&#10;D1yme3WX+WzFVhKytLH/GNk0aLRsQRS9EynNgbHj5TiC0MNTpskaJDYDofktmH20w0mm75gFMnLO&#10;NpmyeJ8swih1w5ZrcuSgB6l4gPztOOQucVx6hIjrGUfcXdTg4DwyALIXHNzR+vmz8AiTpDu0vD5o&#10;/HDTzVLws4q7X53/aSkIWqWMr3zl4Qqt75dnhh/mgP8aAG3XITjIKACyOX6L1KaMm9CirngB4gTz&#10;XTXudnE3fk44ekTNdnKCU6x2n3wJABKMzsZyMD9sXmjN9OD//heNscFqTjB6a3n3aUdjjaUzwMfq&#10;7wcoGQBUFqj3u3xMZ32WBEaNDJTRKQA+5G1zAULsZcmfbAzQZnmvIec21lgE6GkpmOrTzAD5uDI/&#10;wwp1A4z05VcACANMAfxSmAEmEX6ucz1tgROw3k9mO50AA0yyM0BtgRXoTOurzNEOfLopNmyQ+Z8B&#10;QBYq0byfALgrACoDTMEWP44/WywvBvGfVJd8ZmK5DbDKb9pW4nFrCWreUdybdZRLPA83bidbETAv&#10;rt5CxuOu3Y+/107EQTT94isAEMb3lwpSGxBUdveeCSrIAXpaVWHkNf7yJS7qMEGYXw3AT2Nkv6Xt&#10;rUzcQ8NPKkhHgHENagpfDD6SAMDUwYMlczRAOGyQJHFIEIkxSMqxyxJOFnDYJQ8JOe8sflwn7Zm1&#10;DGusE7S/eEry4lganoLMKpWZcRrfMxmSTUuchmt5IhkgMXwPRwCGYbfIrfHA4ckqxP6RnoHid81V&#10;RrOwrPTV51KFbOmmOAkdX4KL+G0FwDny0mcqAmfa4H8DgAp+qvV7AfhZAPi8XM6H5fNntb96+fFb&#10;MZe/B4C5BB0pA8zR2R93vtnHdPnR518DoBdmqL5X9X8y2FQAbjABLESCdc5HGQBUFqjLEJ2PGbss&#10;gBAADEYU7XDooixAstIbXVEPTnZ6sF7vzla4G0DTnUFqD2y0e7DG1+pWu750ZSnSjY1xD46ve3N4&#10;3Qf3iT6AYm+qD8NWXdH3a9VG+gKM/dlW9ePkpz+2QAM69pKeHG/3x4tteLe+MoZ54gRsgab36M6F&#10;SV9Zg/faJjzTNtIOb8Vaa9+IMXJk7Fg5xUnckenTZfXQUTKAmUbz2k2lC95uwyYukwmzt8vEebtk&#10;7vIjsnrdednPJvjmFT8JZNkT5hEqd64SGHXsEmdu3PieI22LxDU9c4vn0iP5DjblsL4sshqyqVyc&#10;dXOobD6WzSJEs1xNIYfJIZjGVEDIhyL6MpNs4GwNO8eqqBCXjnv2/Fe1uf8tBqh5sw9od432D8F0&#10;GXGKD6MI10Gg+/9v7S/j7K6ztH20G5fggbi7u7tCIASSECHu7krc3VPu7u7u7l4VVwLtMz3POa/X&#10;udZ37x0Kmp5n5v8/L9bnt2uXJEC4ci+71591FIau391RCsAp8o92Y+UJ9y3+0nOqpHccKhdx9B2E&#10;AuzVgq4kqmUW6VgkQ74VH/ZhBrCv2QL5CeX2J3WCZiXuR4aiH2tdD8jcBX6NdGPNzJ+CzBpa27tL&#10;N7eRjukdmge6AmeOmqMgG1/ja+nwNgJDdYfRuGPGXagJ6kocqWsTwNLtj3pqhtVAshYIq0mqKkBV&#10;fRoKQpsCVFt7bYAU0qDQ+b5cLK2ymRHU5kcea29m7k+fugmCstMucT7D0PmMwOj4SxEdZn2dzzNP&#10;lSI/Iwu1qOluDv982eoOgxpUN5gsfj+Zr3XgL4ju0sif3SrGvKo7YNjadYiUAD6FYdqYaZLELnoo&#10;M3zOzPOdY792J7XvJUDzc5oL42leDAR0Pd9+HyC2kM7vvCcdOBjWiqcqPIVg63ffIz6Q9u9wSpYu&#10;fRuA2RIF2JJndz4/nfMS50ePkViF3+QvpPirr6Rs3mwg+LUkMz0RTGkn7ewV8Tp1QW7sOiqnOR62&#10;Z/5SObJ0jeQHhPHnIw8AqsFGMSNTJdKQViKNmRVSS1Sk64C/jnjp+mehOZyutm6pzLqmhCFygjFC&#10;CdfSV6R8NX4m97Y/kvY0QXpgeLJ/3ji547sR5cc6WxgADP2eC29L5C+A8M8hS8xd35/Z8njBvJ+e&#10;uNTrbur28kxDGx9m7MWiAJsfOjJmB+6su7nNkbuuGr94/d1l8NkWd3h9h/m/htuowFuowJs0P65z&#10;6e0aq2/YXFVeIRW+PB3lN5XQNJjG0SVNeydK0bmJUnCW5wU2QUIcIiUCAEa6cgyJVDjaHSXIbrDC&#10;7yUAra/jqPtZIp70WJ1jEmgI+MiupetZB+ovI3CWGMkflFHtOYDeAdAR42i3j9fTmMRYVuVGd+oi&#10;Yzp2kQmAcCJAnNy1h0xknWiCBt3iCb0AZ8+eMgobrRF0l0cAy5HAchTzUsNRkmP6DpLJpNKfk0p/&#10;Q3NlBQDcRlqwlznCA2yT7GeG8NBXpL8A8MK8uXIFQ4Qz3y+mBvi1TCEFHsg81URNqVmp+27FQVm4&#10;5igAvCDbdt3gaJK9uN0OlEgMDjQl8KGu4o3FVZgDtRXPIKytdNYvSvKCY6QQa3u1Gy+nBlhB/a8S&#10;CJoAgFWMwKi606iKVvgBPqKCm7+2KOcoUllELGkzhpW8X4tDRz1fUwMM9ci55e6vJRpJgXUE5r7C&#10;j3gAAB+i/h4DwEf8AVcQ/oml9/vsojYN+0L+iRHCf2CF//SjAfK37pMktf1gOdOlrwx84z3p8tbH&#10;jG60ka+AYHTfMVL7UX/8/9gC0SYI8NI5QFV/z3F6fmjcXrjlAZSagKTNu8+Wslpm/5gFJHVUQJqO&#10;L6YJTaS/d3XAmXS6CQBqZ7hJx2DeGEZ9UA+ja5e4F9EDxQgA+biKhksVEFUTVNMFRuFp2ABYQdpq&#10;DE2NnZWt2UEDQ7c9tEGCutNd4DLdA9YdYPUC1OFphd6rwBClqOanCsICVKZ2kPUWSI52gAFfDr+m&#10;HkfK5b08UukcPZbEzy3/rJc08Bd5DVMN1RyTr+aofDnnRAuAYg4gzMMmvohSTzE78fmTvpKk0TNZ&#10;gZsm9sMmytn+I2UHTYXFbTvKV59iFkIjpO/b70rbt96UT995h/OxwLBFC2mrKvANGiVvtOKqYkv5&#10;jJS6NQpyAGWK1czq+TC8nEutu4RMq3A2w76L5ksRZiIhNBjtRk+QSwu+ly1fs0UFjFeQMa1kosLz&#10;5FmOLelfkFydw7btXmqp3MG/spFo4pZNA8e8qnN0x12djfSODeNenHPIjaf0g+tLpt4HZvVNYZjE&#10;XeC1ODC1ZbaxQ2saPZ+1lDVTWNfzYOUtkr3e0CUGgD+HLqb2twifv4VATw8cofQ4bP6CcZdfe/1Z&#10;xl40bIeOFHya+j5wVwB+AwAxjjUQtAEQx2cHWwA/+69NNNzG/OAmALxBCgwAqw0A6ZZf+QIAkg5f&#10;omZ6yQLBCgagS4CfAjCfEZjCi9wE+b8BUGFoi2guxlmCtJlnDDAMcwiSszuOyKyh42UiPmJ6DGlS&#10;954yGaBpTOnei9QXpcdzImCb2APlR9d4CjGN96fxtVOJKfo9AHASMZbdyhEd2svQtm1kGNslQ9vw&#10;mv3V4cwjKUDHd+7C9/aUbwYPxm5/vGxmMn4XNZK9pLn7SH/34wijTZAT330v57AvOrFshWzFpXc6&#10;CnI4f3NPmzEPAG6Sbxie/m71AVm3/YJs33UVt+jLcvOCi/hg8e/PsRk/xglCGXROxDE3zT/cKL9c&#10;hV8Yzs5se5Qy9FxGlAPCCoafK3jq+cIqOsC/C0BVfNYoB36lbBaURcYCzVipDuH+A76BNRw2UgjW&#10;kxprNFAjbKI2aJTf7wDwIQrwCX/Q/4zv2509h3AfmSn/1XOa/A0nmB9bDpY/d50gCa36yQlqV/1f&#10;f4fZNWbWqF3NA4IJ3dgrZQ3uKQYAehBJAfhnxmFsALxPZ1UV4H26tgpA29bHSxAaSyut5/1ieqqu&#10;0A0owDs0QtQmS52gmwBOI6m0mfkDjuaYkhWAmi4rACup4VWrCSnAqgZE/9IFNgeNUH9sb2g9LxeV&#10;pypQ010FotkJ5nWJ7gzzOe362naB86gr6o1gNT7VWcBcusU6HK3gU9WXqcPS2gSxfmx5rU0RfubH&#10;3VklxCUGz8nKz+hGMzJSyvBzCXXUIkZiCltRn+RqWhVrajXd8PfrPood3rGS23+c5AxHfY/7XBJw&#10;K/KlLn6K3d3ViIIpnI3o8X4LVN6b8tk7AJFUue1braTVm62kJQD8mPph29c/lAnMER5mayNiPEPP&#10;AK+YJYGK+fOl9tuvJYPGYiCi4ObQUXKM9HjbN/NkB+uju9iOurBlJ/eAY7k/bEl776Dy7uFfeZcT&#10;Dk3Z1XInv4Fzr/hd5uJ4BAT1qJfes9FNJ1311LvBuXFcNIzJB4ZckGMF7uzBM9INkLcDft1Y/Zs/&#10;nMaTPWMuGB/8FLqMQOmFAMFgIAj8XgTqfQ99/vcAVPXX/MiRxexAATjHpL+WnV+tA37LTZWvTTTa&#10;4fiM8tOov4UC/F8CsPj8JClkELrgPKtwoY5RFDtj/kUB/gK9BKMKTXiSJgO9KACoT/042i1KHI7f&#10;wNZ+Pk0GDqAPRJ0x8Pw5LjAaM1mL0+eMvr1lKjEdt5iZ/fvLLL7mi7595cs+fWV2H1736iPTAeSU&#10;7t1lHJZaY9q3llEMXY5ozRQ9Nluj27aTccQkhqundO1Ox3mwLMaZdzVmCFvmLpDdDEUfwD/wwKLV&#10;sh9F+gMWWCdWbZdz63bJ6Q1bZe9KnGNwnJ5OJ/gLaoXfcHhpDjvBczm5uWYL/oDbz8vuracwTb0k&#10;9udvig/+fqEUgOM5LZiG71umfxgHoaIkPySWPUldDkf9sSBeBgzLAZct1bXAzwLA5urPqMAIAIhj&#10;S3mYRrSU4rShEKwIjZZazBMaGFGoYfFcIajpcAMAbASA6vpsg99vFaCqv6ecbvw718qatu2VO8Nm&#10;YIY6Qf6CCYIC8CeMEOI+7WMAOOCNd9lU+Iyh3U9lGTZI2V1GyH2OAD1E4T1lCPkFqahNAT7RA0eo&#10;pbvaBCElbGKE5WWjQ1Nhq8uLscPXNTfTDNF5PlWEOg/I+8YRhteA6g7vm4NIZitEA3ACu7uAshGz&#10;1RqaMApAvQNiqwHa0uASZv6KX9O6n1pZ2Wp62tHVhoc2QywNDgVfEYpQ1Z+Z9TNPFKAeSDINE8vt&#10;jzw+1tQ3A6WYgQrVyOTrMlCQ6gKjM4FZOh/Ir1XwEeM4DAMXfYKdFge2CnHSKUAJFTLcXPIBKTku&#10;27mMFhWzA1z2SWc8BGmcEGUfY9PVDqBjOHsHRXgPy/sMUmYP6uKHsbb6tlUb6ff2W6i+N6UN/10+&#10;Q5kb+FEP/IgUueNb78jcdh3l+rCREjlurGRNZYn/q7lSv2CRVMyYIYmMpfiQcbmiDv127hTHw0fE&#10;5chpcTt8WtK9/KWJPxd6XrMhRet+pXIXI4+7wO5uXoM0Fdzh1OtdqSu6J9V8rO7mavCrEFQlqFtP&#10;CsAc7gbnJuQb49+rxy9LTwanVQV2phM8pXsniTgD8KI3AT/GW1hvs6S9pMJA0KYAfwqi4UHtz6S/&#10;v/L8s/j/6d6vKj8Fn+3Ake26210XBSAbIGyBNDnNZffX4vfXfP+3BuVXd8OiADVUAWr6W3nlc5Tf&#10;DKMAdePDGCCwAWJRgBYAFmoKHO7EWhsANGkwzRCtAxrYaTpsTYltAFToRXA8PcI9xgJCTYfZCvG9&#10;4il7lm6UWThVfDmE2b8h/eXLQf3kK+LLgQBucH+6wQP4/EAaJAPM13zNXvBsVua+BYZzuRvyVe/e&#10;MgP4TercifS4nUzs2FomdGjDJklbmYQanIzD9GRcjKeSDs8CtHpkfe23i2TTig2yY90O2b9mFzuN&#10;B+QodleHt3MDmIHosztPy8WdQG3XD3J8105OY26hs4z6mzBHvmVl7NtvV8p3y7bJqo1HZMvmU7Jr&#10;8zE5dfC02J+9avX1C2DQOZjbKCGSTT2lAPiVGNWH4iP1rSL11XRXQWdpaFDLs4662OCnThq2qAR8&#10;CrtyfAI1yoIipAwIVvJevRWAtXx9LQBsoHbYCEibuONwFxujB9wB+T0IPkD9Pefe7N+ioqV67WZs&#10;kqbK32mC/B0TBE2B/8rrRBTgGVab+r/xNkX599lY+ETWYIFUgRfgfcBm2QPmJCbQag7AB0BKFeA9&#10;nd8DCmbGT0O3PBRiCjTsshoYetb0tx6w1AMTjQYUVxNqqwmw3CVNbgBOdwDWXb7GEgDQKEy9CYwF&#10;FD+3VI1NqdFVqf2VLf3laQGgpf6Xhwo0wANQWgPUjq/p9PL5AgamC18BkvxaZtYP778cPpfN1+Wa&#10;up/uBKsVlnZ6ewE8oMczHfClEakoSD2OnsU8YCYpd8Y7KMkPSatb9ZfcD7tK1sedJJ2B4bRW7SQT&#10;GOZ+DFwBXcEn2OwTBe+3lSI8F4utz6IWbTmy1EFqWlEjpeNe0m2QxHKm1QeDgzPEak4TzEKRj6bh&#10;0e8NS9OjO42q7m++KcPefl12YlQaRP07nYZgCb6Zd3FKv8tNkAJOTETw388NReY2eYqknj8rEbdu&#10;SiTrcFleAWx/MCnAveH61ALGpEqo/VVwpB34cc71Dge9moBfY8kDaSh9JDUF6nReY1Sg7bKh7r0X&#10;sgKan4g3JvDLA4J71u5iBKa9tGMGsh3jQCM5d+Gyd448j9iMpZUCkG4wtb4XAO9no/wW0vXVYMOD&#10;ex+/hZ/p+FL/ezn2Quprs7jS+x4W+Kn6A36O86TRYZ40YIJQjwFqLcPPNXR/NWqp/9WjADX91dD6&#10;X8VlNTv9BYBm6+MC4y/n6fyeZTGADnAeNcC8s3SBw1xiKPZzwpEId40FbvESaSLBRJQGtT6NSMAX&#10;jhlChBuwJAXWr4vh/VC7YLYuDsq8MROYARyM6UF/mQP05gwGgjobyHPO0AEye+hA+ZL3vyK+Gcq8&#10;oJojDBwgc1UJ9uwh07t2kcmov8md2suUjmqu2l6mdrTEtE4dZTq1wxk0TmYPHSNLGIfZuHSDbGPg&#10;c9f2w7J/yxE5tFXX4c7I4d1n5QjbICd3npHTO3juOiLH9xyUfZggLGegesHkb5kxXCBLuEO8dPkW&#10;WQM4t/P9R3eflOv8TefFPF2UsxdNnwCOQ+GN5hvCSdAwi/LTmp82Pej0mrkqAKXg00ZGFeDSp8Kw&#10;Qmt+wKwc1WcLA79gwBccyTNSSgPDDQCNAsRzTVPgagUgQP1dAGod0NoI0ZT4AXXAR/i8vcjJZx8z&#10;UqqWrZEmHEX+3mWs/BM/wMcfAjXMDuI+7SsnmPrv99pbbCawDcLBqm2kdBWdcTpBtemg81NqdE85&#10;I/mcZoVJgWmCPAJw94ynn6UJ8kAvvqnyM3b4qvJ0+HmwAaDeAWkAMA3U4upRVvV0ZTX1bQA8jQCv&#10;DjVWD2CajBrUG8EAFIsstcGqJ/Wu5WdX8uuYa2969xfI2eYAy/mZ6gOoRgiqALXmVwBk9fSl5cQl&#10;gNPNkFeBJBDM0wCM2ajBHH3yM3O0FkjKnq21Pr4vXdNgVXrALgOYpvEzUvh11CQ1gyHodFLtdACY&#10;jSlqMRsgWR92kXTuKqeyLZGMm05qK762JfXCj/l9AMGij/i9sV9d0qIdNlrtJAO37WyGzfMBor5X&#10;/j6QRBmmcpw+pEUHcae2aNdpoFxmQP1Y9/6ygzR7bbse7Ah3kSVsjqznsNht/tJKw0+wfDzuJl/g&#10;f0eKW0NtO45pCk/A6YAi86P2V2Bnh0GJs6RjY6Uzo/dzqPulFwHAIlRgGY2PSrmLo3lTLvADgI0A&#10;sKH4vjSUcPu6kFs3eXhfkhqX0hQp5etLqBeW4ICkIFQoBjMSM4maZjtW5dp90Eba8885kN/j+ZVT&#10;5VHQRvkR5feC05YvuO3xE64uPwdwGMqfOiCvX7Dq9qMv6k/3fAl9aqjhwWOP76w29zhoe1oaH3ec&#10;qe0BQE17TTgp/LC9svvWCkAcYNT0APODGrW+AoCaAiv4LM0P7f5ONyqw/BJNEBSgArDonAV+RcDP&#10;APDMRMk9PVH+EOzKCUdrhAC2cJobYTQ5InlqRAA6W0S5Rks0X6tjM9HcEI52SSR1TkBBhsvtw0yX&#10;U6P4bsQI+X7EMFkMCBeg9Oaj+OYBvnnDsMcfPpDB6AE0L3jy+W+xCZ+DXf6XvXrIjK6d2SfuaEJd&#10;pTVsH1ueHeQLDdLkOQxTL2VFbh33QTaT4m7ftEd2b+Tq26ZDcmjTEdm34ZDsXg/w1uyXfav38rfX&#10;XtkF/DZz42A5Jw1X4zKzZdEa2Y1R6q4Nu2Q/voan9h2XW8e45IbRQbi6Ort4sfPsj/9hIE7YwVzC&#10;C5OSYBoXmvqi/MrZ+ijTyXq6u+XYBmloR9eEwg+YlYfT5ED12cLALxDVR1RYXxs1CACrAKXCT5+1&#10;fP/vAVDtr+7S7b1HaCf4YXqOPE8vkD/lFePLFiuNdP4esTHwH51Hyt8/GUYXuL886jBKYlAwpzow&#10;3f9KC+n08ccy8IMP5Xgr3JL53F02Hx7R1X0GwHQO8AV2WI8B4mNGQx7wsc703VUreyDxAEDpULTu&#10;A5urcLryxqxfEymsNjNMWqtKD+CoQmwkalF5lqFni8GBjsPo5+4Bv/t/VJXI1xDVRA2AqtBLbQpB&#10;axdYt0BM6EgLXVm975FL6J5vPo2MXCBnxl3MyItl9CWHzrCeu8x+BWXIz9MGh3Z5c/m1c7S7S2qf&#10;ye8pi9Q/g/fV+iqN71XVlwX40gBtBlsi6S1Ikd+j7kitL+9TBqdb4R5DhzedOl4aZgaZn5Amt+R7&#10;WJPL+5TfDxAs+gD4cm40nTQxB8VUwI5tMdsjRbhv55EyZ37cTWJQhaGoyZDW3SS8Sx8Jp7kXgk1V&#10;UN9h4o9llh/NOn+8BqOxyU/FHisd78E0RsNSR02QSP6f8UL52b3fSq4DyOCl66SClDcnMBDvvkhq&#10;fXR98f67o+MuycUowAqpS63mPcDHRcPGfMKaAjcCwfpijn7lUwfMruTcQzlGwGVSSs2wmHpgQQJP&#10;DICvnbqBaWoXacuecHuuMHZmI6YbGyt75uBnSCf4OTd9nwYtAHgMQwO8PwXM41A8IOTQ0c+ct/zJ&#10;hxlAL+b/uO3x3AsAetIBJtTj75G7Oj7j9uL5Dc0PanwA0NT7moWmvgq9eoc5JursNb6WGmqAmgLX&#10;XudqntXivvlT4aeef5oC68xf0VlAaIL098wkKVAAhgC05hGmjQ031B3pr0YE3WFL0Pj4HQBGY6Uf&#10;TVrsQ/PghyVrMTzlGhuHj9ZPGCtruf+xavwoOrWjZOXE0bJiIvdAJoxmdGUMB9NHy/xhw+RrrQl2&#10;o6lhhZ8NgNMA4HTem05KbItpOFFoTXEOSnMpTY4NTKxvJf3dyVH23Rv2yt4NB2X/hh9kz7oDshNr&#10;+J0rgOOSrbIJ2369M7xkNmc3gd+eVVvk8IadcnLrXjm796hcPXxeHE9eEc8z1yWUsRe9sRrr4sm2&#10;ix9/qwYAwCAAGCpFeP0pBE3zgyZICZ3gUpRbKaDTKLOGgq8iLBawxUgpoNMoMykvx60DcRUOCDWv&#10;y4MjSH8jUYCRUh0RQ/2PZgjPOjrDjYzMNHHKsBFVeYdjNve1E8x4zL2kNDrAmXSAtQucLT/SBf5z&#10;XqH8IzpG6rl/8mygDkGPkr98wklLAPi8yziJazNQznUdKINef98AsB+F97NtuIHLqtwdal4KwB9J&#10;YZ8DQXWEeQAwHqCS7gM13erQLZA7NBrumpod6k1TYCsAG+n0NqiZgdYBgeMdVXkATBWgzvnVvM7T&#10;Ouenq29mhEbrgji/3HkVlagGCKjPKj7WUZhSvq8MdWYDX4kVgLoKl/Mqg9AYIeSR2mqDI490uTkA&#10;bZseWvsr0mFmlGg2v59MnqaxwT9HJr8fnfvLBurpqgR5P5MUPY2vS9WUWR1iUIAZgDD1bZTeOwCs&#10;Nb8nPPlKu3IsidpbOtMMKbimpH6CamzZTVJpjmR+xu/vU4CLxVi2psoAMJt94QLS3PwP2zFb+Jmk&#10;tvhUUqkXpgGSRLZxojAhiMOYNrUNMG0PsDtie9VlsOTiDJ1K5zkV1Z6IKgxp283U+7z4NR0ZQ7Fn&#10;U+QmP8uO4fb4rQc4nB7FVAJ/iZKZ3E8oYD60mOaHDYDlAJDmRzMANgDAOoVg0V2pLeLgV652gwEg&#10;aXBFeqUU0QgpiKf+xzJAUUqF3DhzS3rz+2nHDnR7ft0u1D27UkZZNbmvlLusk6eovycB3wFA9n51&#10;zS1gPnN+pMEov58A4AtfNkC8qQPqcSMA+BT4aajH3yN3rr1pWG99NKH4mhznU+vTC29660PrfpbX&#10;Cj2NWpogCr9q1J8BIPE/AWDxOQWhJRR+eSfH0wSxpr+WZ7SEAbow6oERKDxVd78Eig8ARvE1Ojwd&#10;xR0RVYBRfG0sEI2yC2U3+JDswh58F0OaO7HP2TF9kmyZOlE2T5sgm6fz5L0NfLweN4tVOFnMp5Hx&#10;JYpO1d+vFB/p7gxqfjOB3+eEPmcQU7rhvDsANckK0JrvlqL6dslBTnIe3fGDHN15xNT9Tuw5LceI&#10;IxgfHCWtPbxxv+zmLObqRaz1fL1INi5cxT4wjZHt++XyvkNy64fT4oLy88ZSKAh/v+ir9iyUO2Mm&#10;6S4p7j4AkLOWPoGS7xsshbi+FGF7VcwfuOLgaCmmc1sSQjPjN1HGxwq1cv5GtgSqL1jhF0IEmygL&#10;CgWAeMyFRkgVURMRxSgMEIyIljqejUDwDhC8CwTvEfcZjbmflCIPcX95gmP0s8xseZaRLT8xD/iX&#10;7Fz5R3i41HC0+0V/DqKzBvfTJ5gbtOTSG3ZXCYzBnObgTt/XW0j7Dz6QodQBL1PYL27NFgi3cHXd&#10;7Secmn8mzAA08HhoBaC6tGgj4x6QuI+Ku6/bH9rZVSt8M/aCTTsKUO8B39FaIUqqURWgNlBIa20e&#10;gWbVzTrorMPOOlTdyNfUaQDAOqBqAMjISoXe/yAlNStwmv4CwTIAmGsUoJ62pBFi5v0se79aA1Rz&#10;hJcDzzokrTu+Wv/j+7LoIKeTQmeRNmvnV+f+slB9mcwvag0wi48zAHwa63GZ6hKNAkxX+L3ZnjS4&#10;nVR2QLny76+p30ipGcAtjl4AU1UgijAV6CkA01CBqTRB0j/l12mlarGj5JIuZ6ECM3CHSWa0JZYB&#10;53iMDuJpRMXRiY9kKDqCLZBoZjLjGUtKJm1OIzJQd+l8nIqjTAzuMn507F1ZwXNkN/gGQ9bX335P&#10;rrN+d4vbITEAsJradD5/2VZH4AwUnc9cKMYHOMA08mwi/W3A1VwB2KQKMK+JDnCT1GmQ/tYUNEol&#10;IzHlNELKM/QUhAIQ9QcAs/lZhcnlYn/RUfqgVNuiZrsw22js9NlV/mYY/9xXV8rj4LXyLGAhyo86&#10;oJ64RA0+x9/PMvoC+HxxfgF+T7nwpvFYjx0Zq3tSYPfvLYHz8z18/+44LwCACwz4fhsKvubwq7LO&#10;/tnGX2zpr6bAGjbXZ02BLatvU00oAPNPkQYrALUBYoswbYhoTdCRrrATTQ5nPZlpi18AqIeU9PMK&#10;wGgAGMP3xdpFi/N+bmzMWyi7v5gu+2dOlb0zp8jOaRNl29TxgJBxlckTZS0GqSswRljEFsjsrsCP&#10;ru5L1WdVgdMB4Ezu+37eqRNpb2f5krGYLzFYMPU/TgIuYU1u68LlcnDDDjm2Zb+c3HFITuw4TKPj&#10;uJzcd1qOa+w9JacA4sntQHDbftmyapOsn79cdtIhPrZpl5zbuV+uHzgiTnTNPLjj4Hf6sgRfuCZR&#10;125LvJ2TJLm4S5q7t7EHV5fcAtyWixiCNsFITBFpbDGqroTbH6XWKAd8lqCuxz0FWyjoFHilgUEv&#10;oywomK8LkUpuL1QAxmqsx+uBYENkNIdnYqQpKkbuxcTLg/gkeUg84rThIwD4BAA+x/rqx4wsE3/i&#10;9d+zsuWvAYFS8fkC+bH3ZPlb+zHADwB+PEBedBwr8QDwEHOA3V99mzsQH8poNg6cOg+nc8mFMjqv&#10;CrYXKDhNgdUEQQF4n3rePUZUVAHqHOA9YGFJgS0A1DseTaTHjdwNqWWDRK/BNaGs6hWAKDgFoN4D&#10;MetugE8BqK/1qVGjT37dWtJhBWCtDkJrHZCPq/g5FUDLBj9tgpSizvSmr9pgWaywcHbm5xnzA1WH&#10;fI0tsnmdCSgzUItZjLKk0jhRqGVqmqt7wAAyjZ+Xzuey1PaKSOfXy2TAOsMAsDMKke95Q5VbWw6k&#10;9zCjMI9IR1+QijYOGSJ5zLVmt8YwgfRYU+MsFGA6aXI6zyzS49w2pOootjRgkYhpQiyNjnDW2sIZ&#10;cg5jzzcI8AXQ8fVhBMaLjRC/t96TYD4fwpxgOB9HvsGmzlufSCCg88JswY3/Zg5vAT86xDcYqr4O&#10;UC+zeODC3ZxKJhRKosg6GMOq5YJbPWtv9xh4bgCA2v29xz3rezl3qf/9GoC1NEBqqQfWFNyVKuqD&#10;Fdy8KVcXdBoghQl0gWMKAGCF2F1wlC7UJtt8yE0ZlF9nrj92aNlSxnX/TPwPkb4GbjKNjp8UdP44&#10;PAcukGccOX9GOvyMAeinvP8YAKrNvYZ6/dn8/u67cevDFfhZB58tIy/a9bWkwc0VoA2A+lT1V3mD&#10;WT9r3c+mAM3ws5n9+yX9LdLanw4+k/7aUl8FYO6Jcf8KwAgrACMcUIAcCXoZTqS6RgGyOWIAiApE&#10;JcaSHsfycZxdrPifdJLji1fIbuB3cOZkIDhZdk4dJ1smjZYN40fIKi7CLaTmN4cZwC864g/Yjq5u&#10;ezq8HdrR9Ghn6nwKw5cAxFbrCyD4JQPRX9EhnsU63dc4UyxmZ3gtx2i2fbdMdnAWcNcymiGAbeuy&#10;TbJ91TbZvmYntb09spfO1b41O2THqs0cWV8u6/nDcmDNFjnNuMglbjvcPnxcXFkY9z51UQLOX5Hg&#10;S9ckkutacZw8THZ1R/15cwXPR/K8/KTQN1BKfVGANESK6AoX08EtpZFRwrMEGGr8KwDDUHma7tqU&#10;Hz+DWk0ZUR4UxNcHA0ACRVgTEioNEZGAL1ruUs+7Gx0rD+Li5XFikjzhtOHTZOBHPEtLB3zc/8jI&#10;NPHntAz5RxY3gT29pGzqXPmxx2T5R8cJ8lM7Tlwy5PwjAIziwPdubkp0Y9yiE95yY/kfz6PbaClm&#10;Vc4AEJA8ZTtDmyBPAJGmwPe1Y8vHCsAHjLhoDfCedoSBlo6y3DHnLxWAQwDXIAwMVO2pyutG6gsA&#10;NcW1AtBmnGDs7rUxokeP1ONPu8bGAgv1BzBrdBiaX7+SulyF1QTBdIBf6cTxIxQeO8DqB6gq0OLu&#10;YrG/UuWX/Spq65WOlieRYQVgJo2MFMCpEMzi95ZmPgeYAGAKgDQKEABqDTCVjxWUaRxQz3qnE7VB&#10;AIgTTPEnHaUcVXe/AzvSvYdII2ucxR2ZPWyDs3QrRmuo/2UzJpOjaTBAzEIRZrMvnIUTdDLjMvGo&#10;pkgAFsK+sD9w8+XpxaaHB3vC3tTUPOkA+9D9DeJrAt/7ADB+LN7MBXqRNnswGuMOPD0Il3dQgGyV&#10;XH3jHbnExyfbdZHLWGQV85d1aRSZRjRjVjTgKhPUNZwU2ArAu9yzvmsFYEMzBfhbAFZmcQQMABbG&#10;Mw/ILGBWJKtyvHZnHXQw1lhtsP/qogBsyUB0y09kYJv3xG7L53LXHwBS83uhoAN4D+n8/k8AeB/D&#10;0weowPvudHxdv5Q7LrOA3lfWA+eWtLde016Ap9EcgJoCV+D4UvGb2p9N+anqsylAVX+WoPZH6muD&#10;X87xsXSBWYULZxZQ7wOH8zpKZwKBW6QTAGwWEbwOB37hLpES6RyJmwRfS8Q5ogAdqA/yM0KvueNC&#10;sUX2fDkd9TdBdk8fL9snA7+xQ2X5kL4yr09vgNZZptNCn96eK3KovGmE6fZ2ai1TO7cGhm3p9naW&#10;mdrxBX4zu/C6O4Hf4Aw6xZ/TMf6afeP5TMAvnjhDFk6YbkZi5vOcN2GGfMe+8Pwps2X+5/Nkwaz5&#10;8j33RRYwHL3wy29k88IlcmT9FrmA+rux/4g4HjklXlgDBZy+xj3VmxLGYZmo2478M7kYAKa5e0mW&#10;h4/kAsACVGCxF4Vm0uFC7v2WUMurpDNcjhosVfihAm0NDlWEJabby/ukvuUAsCwgCGii0oBftV+g&#10;1AC96mCUH4CsQSHWkSbXkzY3UQO8yx/k+/Hx8jCBM5eJiai+BHmWmigvMD59DgCfZWbIc+D3M+rv&#10;J+JvWenyN2dnqWNfWgH4Z+YAH7flyltrjA0wRYhuN1h2tOkGAD8wnnMTGLQN6sPfip/oUSOL48sT&#10;gPX0tT5mIPqRHi0yNT9VghYr/CaGidUO34BNtzq0Bsh2hdnzVYgBrXog2UgXtU5HYWh+3NHaHzW3&#10;Wr63jo91w0NtsNQTUJ+VpLDVqvj4eZXaBDEKkNf8fir00htpbvErqD8aHXoBLo/d3Ly329PRbWPC&#10;mCMAOh1/USAq/LKZF8wGbhmq+ohcanrpADDtdeAIDFUVZqACM2iipJOqpwH6NH6/WgNMQ1lmAFiF&#10;ZfKbHSTt7dZA8GOpQtE1tO0tT6jPPe7DsDNW8hUAoZrj5jXM+ZVz8a2oPUPW1PGyuN2RRuqbwrhM&#10;KsowqWVPiQOOMaTCwQw2+yrcCC/SXw9UoCsrca5vtBBvABiAo4wvKbLXh5+KGwaqLqS8LnyPM6mw&#10;M+rLkebDjbdaylk2eo4Ay4Ok2WdHTSENvcXJSmrJbBSZlcs4fCLp5DbSwW1k/KUeADbk3SP1vWPS&#10;3+ZRh/qrJaoBY0V2vWl65NP8yI3JA4D4B0ZmSgIX4Tat2CQdqP11/Lgzllj8WeKsar+P35bTSzm6&#10;5buaFHgR3V51eAaAQRgcoAQ1HgHFR9QAH9AEeYTZ6UvlB/ju6eiLBxfePL42mx93nWex3jZT7jgq&#10;BC0psAKwRmt9hKo+DU19NVQBVlq7v7/qAqsCZMavjEHnEkZdbE99XXSaP/dE/omxknd8DDVAuwgc&#10;TiIN/P47ACoMI6j1KQQjnICgoyVi7OkM2+ttYdQhThQO+w9xm/dLADhJ9syYJNsmjZG1IwbJgj7d&#10;ZBYwm9YOpUfM6KAARPFR6zMABH5TOrUyIy+f437xhYKPmEGDZCZW+p/37i7T+vaUab174SzDzxsx&#10;TpaMmipzMV6YhSqcxh/KCWr51LWfDGQPua8aOrKHPKL3QJmMDdfSr+bIfu4enN68jcte+8X+0FF8&#10;0c6IH/uzIWevS/jlWxLJWcFYey5jObtKKgDM4AZsFiowz8tXCoBgMfXAIp8AABgoxf5BUuFHGuv/&#10;S0NDmxsmAsNQh5a6Xzmpb4XW/AICeC9QKlF+tXx/HWmvqr760FBp5N5EU3gEF7ci5T4K8EEsAET9&#10;PUyIJ+2NB4DxADBBXrDu9jw9TZ4CvOeZvwDwH3z8Vwd7aZjwlfzce6q8IAV+1o4D521wZGkzTKLb&#10;D5EdbCt0ee197Jc+kim4EYf0Hi+lHwE4lv/V8OAJANImyFPS4Ieoovt0RC1Hi9SxmRGXVy2dXW1u&#10;mAYHQDNhTW/rUHM1QKUOcCoIjdJTowNNexWChA45V5Fa1wI/VYDmY57a+a3ia6tJscuAZRlgNGcu&#10;AaAONhe9qjd9tdanRgikusAsVx1h+DhflaEVgGp0kPFKB9Jc1B6pbCo1w0yt5wHATL4vne/J4HsU&#10;gGn8XG2MpAO/VB2K5vetKbCmv+lAMO0dlODbbYDix1ID1BqwqH/EYaOnw0mBh42VmuHjpH7UJFYP&#10;J0sdB40q6b4XY5CQxS3fJJoWCajGOBoicQAwCmjEMHYUALC8aI64kxa74ibtSJ3PHgA6oszdAaA3&#10;6a4H5geu/CXlyNMeQNqTPt8CglffwxT1rc/kLBsixwDmAcwT9tBAOYxNfvTZi1IeQ/1YR7AYxK/A&#10;kq1R5/9oaDRm170EYAMAbACAzaM+n4Foopr6YAUKsJiGSQE+mPk0QHJj2QSJyZGsuBzOSVyUHoz+&#10;tP+wI420LgaAvT9+R3bMYnTJhSYIKa+OuzwFgI8UgDyf+C8DfnysAKQJ8rsAZO3trhujL64KQFSg&#10;/RdAcPb/KwCaFNjW/QV6L7vAjL4UnBqHCtT6H9s6CsCg2+ESDARDgKBlK4Q5P1LaCEc6v82Dmp92&#10;g029kK+LtEaUPa8dtDECBB2DxIda2vFFi2Qf9T+N7ZPHyWrGX+b2UFXXDuWHwsMmfwbDzTNIfacD&#10;welAbzoAnA4AZ5AGz6Lm90UXLswBv8+7dzND0nM4rj59EMYJfbDbZw/4e2oxK0dO5Q7xCJmKgeOY&#10;jj1lEJ2y7vwha6/DmhSaO+PCO5Rd42/GTaRmuEhObdwkl3fuklvcTXU5cpTU94wEcech/II2P+yw&#10;E3eQeEdnnDVcJN3NXbI9PSWX1LLQy0eKvH2lxBsI+nIqEJgVU3MrB2QVqMEKVYNBNDSsUYGiKwdu&#10;Wt+rotZXBfQqA/1pjPij9gKkITBAmoBhfWiQNIYHy92IELkfGSoPosPlYUyEPIqLofYXh/ojkmIB&#10;YCzKLx4AJgLAJACYjApMQf2lyIu0VPl7Zqr8dOOaVI+eLn/qNUV+bj9WfmqLq0tr/PnaDJLwtgNk&#10;a7te0vWND6UrBffppF2h3KSt+kBdnpnHA0Ka+j4DeHoP5L5ebAOAOsd3hybIfTU50Bk/49xscYMx&#10;cNO6nq2+Z9JZwEd9rYGGic3p2WZ2aqyu1Oq+WagKbGDLxHb8XO3vzRwgUFLgaZRqmst8X6F1tk/n&#10;+3IBo9b+dA8464/WtJf0V4efFX6pr1rAp6pPlaDtmf5GB2qCKEB9T+uE/Px0Ul9Nf9NJj1MBpDY/&#10;0oCgOkKnvdVWkkhPK/h3V8th+aou/aSccZUSTA+yOW6Uw7hK6ZBxUjYci3XAWAIQi8ayt8vwcmrn&#10;ARLN3nA43d5A/jwGYGrqq8EGjg+dYS8aJi6My9hRy7v1ZgtxeusDcUMZOgE2e+Bnh0K8QVwmzvL+&#10;CVLeI8D4ECr+APXCXXzdVrrMuwbiTnPsJDvl0WaLqIprhOpLWc8A8x2aGndQdQ3UAFUBNuQBQJSe&#10;LbQh0qAAzEMFAsCqzHrm/zgElsD1Qw6DZUfnSRqnINIwSLiC52BfOtI6BN2Bc6odaIJ0+eBdWTqa&#10;tP/mcgM8dXjRVPgJc4BPAeJTmiCm7kf97yHd398D4F03rry56PiLAnA28AOCANDW+W2uAGt04Fkb&#10;Hyg/jSpS4N9TgGb7AwCWMP6iWx+2p87/5QK+/NPjzTP3JAAMuB0mgXbhEuQABFF0GuoQE4aqC7lt&#10;eYaT4oZp0P0NJ0z9j9RXI5rUOQJDBa0LRjMPGHTJSS6u2YAvn6bB02TTuNGyjI2QeT2wzOcw0ued&#10;28tMNj00ZrDpMaOjvgfsuupFubZEJ/kK8M3qxsfdqP9xX2Qu3eL5GKrOYIZwbO9uMpXbw3PwGfxm&#10;0GiZyLL5AG4VdMehtyN/wFoBvk9JIzpgSzSQneFZXKHbOOcbObpqtVzevpWrWXvE+YeD4n38uASf&#10;PSuRND7irthLIlP0SQ5OkuLijPpzlhxPd8n39kLxeVP785UyPz8UHyouwJ+6H/CjflcBCCtRgpXa&#10;xAB+NaSxJlB0VWGktqEhUgvk6kJRfMCvOtyPp5/cDfGTe3zcGOaP6vNH9QUAv0DgFySPNOIjUH+x&#10;Bn6Pk2PkSSoATI+XHwHhs/Q4eZIZL08zAKJCkdT4LyjEB6dPSDWK+OfuHERvO1qeaxeYDZA7rftK&#10;ELcdNrW1ALAL/+N8Tm0pmq9rfF9vgVgGndUPUDvAT4gHmhbjEqMprLq7PHgPd2e6xXfYGGluhGDz&#10;+bNYWlHDI02tBSYKQk13awBoHT+7ViGpSlCffKzqT5/mNel2FTCropand0DKgZsCsFgHnfXwuVrc&#10;Az/d7rC4PdN0QBEqBHUfOIfP5WrKi/JTfz+Fm0aWqjgAaFOBlo/Z4HhLodjRfC4TYJpmCN+nyi9N&#10;P0ftT2uACsbUN9tKIs2IcrY2akl1yzozpoInYCFZRz4qMJerbnkAsAAAFoycLDl4YOaMmyp5GPtm&#10;42+ZPmK4pI8aJAnD+khIr44SSnknsHVr8aAD7EZK6/J+e7nFWMnVN9+TWwDQgZrgbSv4bpAOX+H1&#10;Keq1P7zzgexHKe5kU2QnX7uDJsgmmilrUZFrsTlz3LMXVyKmCNgmqmY0q5hxmBq2N5oyGIDOaaDz&#10;q+C7J405NEGAoS1MVziXz1mjhmHpCmYGi/UgWHy55EQV4gqDIQKpsMNlVxlII6g96Xjbj1shMtS9&#10;+n2uQnaU2NN0d5kB/NGb7q8PN3z95skT3+8IOr2662s9cN48/b1vTYHvsO/b6KzjLl/j9KJmBxaT&#10;AwVfLXW+X8WvDA9+GXy2NUA0DbbBrxgDhMILk9n35S+li7r3O0lyz4yX7FNjJef0OPPU+IO/XZgE&#10;2IdLoGOEBFkjGKCF0tUNvhX5GwCqAmRGUDvEjnSFNbRzDDTNPrFThIRf9xL7Hfvk4KwZspVZwOWD&#10;B8pCVNuC3j1kTi+6uewQftFF01wUYKc21i5vF5ndvaPM7kHQ7PiGwejZ/IGZ07cbg9SDGKweK4tG&#10;jZcvRg2RUVjvD0A5DqJBMohVoS6fsUROZ7MVxf2WFGg/xnGj3WfsWerozMiRsvqrL+XwiuVyZcsW&#10;sd+/R1wPHyTtPS6hrA/FXr0sidz5SL3lIplOpLyubqg+DxMFvt5SEuAnZf6Az99fqlB81XRxK4KD&#10;2N4AfkQl9bwq3qumxldLF7cuNNwSYWFsdgQTQay4ofgAXT1RG+HLa1+5DwQfvISfrzyK9pXHMX7y&#10;JNZfnvB8HB9KDZBUODFaHiZFyeOUKJofMQAwGgACxMxY9n9j5UV6rPxEavzXZIagj/4gldyc/VOP&#10;cfInTmH++PEw+ZEd4EYcTILYSV3fphcpMKadOI98zVBuQo+J1O6Y9wOA2gh5ivuLAlCNER5wJe4e&#10;HoHG/IBGh+79NvK1v70B/FsAKvg0akknaxRu1tCjRrV0dg30rKmvvjZ7v+b4EaMvpKWV6gDDs5yn&#10;OW+px430/q/10FEeYyq6D5xNaquRS2qbQwqsK28Zr9F0MCBjPg+4adqrIMzkPd3pNakvNcR0Igs/&#10;wUwT2gwBdvrk4+Q32hropbyuabSuxrWXBABYpHd5tdbXeaAUMaNXxGBy2VhMN8dzd2LiLCnDKqqY&#10;yKcGnY1VWwpzqgk0/Qq/mSR31s2WpvWzpXjRFMmaMVyCBnYSu3afyKWPP5SzOEqfp/N78fV35TpW&#10;ZbdRejf4C+oqCvAyiu80/60OEbveele20v3dRD1yE02QjcxxrmaU6XvcYhbhtnRkyRLJ8fGTBu5R&#10;V7OtVMiOemVsjgWAub8AsAkANikAtSZIumteA0EbAOuyMUjIYCQmtYZOcLXkRBfjBpNtAOh2w1tG&#10;8s/eTo870QRp+8kn0vr9D7j700H89s2j+aEAnG/iqc9cdnw15jPu8h2xwIy9/D4A2fFl80Ovu92h&#10;6dFEs0PNDhR8WvdrDsA6Bp5rr7HyhttLNZseGur717wDrI2PYsBng1++7v7+dwD0sw8TDX+H8JcR&#10;qOkwXd3Q28wGEmG81oigKxzhmEhohxgQmtAGCpZaqgpRjhHX/cVj/1kAOFuWk7YuBn6LmPVb3Lsv&#10;IOwl83p2lq+7tpWviFmd28lsFN831Pq+odHxLSpxbq/uNEt6yPz+PWUJt4SXMzazbNx4LsiNly/H&#10;jOKWKbWsT1tKK/7lf4YMV+h9wrnBNqx3dWFItA9NlXEMV89l4HrT3DlybNUKubljm7ge2Cc+J36Q&#10;oNNHJfriGYm/ekESb1+RVHt7yXR0lRxqfrnugM+LlFdVH4qvHPBpqNKr1uYFsNMaXhXKroYRlgZq&#10;e/WovwbS3UYA2EDq20jox3XhvB9GigvomsJ85A5hnqE+ck8hiBq8R9yP9JOH0UAvJkCexgQSlufj&#10;2GB5HBcKDMPoBEfQBQaCAPA5IHwOBPX5IpVIjpf/QAHeO/SD1A6ZJH8DbH9vP05esAny7FPA1bqf&#10;BLQfIKsY5ejwyjvSjnRr4Yd0ObtPBkY0OkhX7wKn+6izRyi+Z4DwAUBsRJlZTE911k9NTfnYam1v&#10;QKjefdYBZ4uZqc7zaQNEr7pR7yNVrQWG1bbg17GdudRVNwWipr5VpLgVuvWhs3469EwjQ2cASxSC&#10;Zv1Nmx+62qbbH9T7aHrkWAGYDaiytM6n8FM1aIaetcuLusM23wI9VODrzOLp67d5/QavSXPTAV4G&#10;6XAqn08hNc5g7CWFz6XxNaoE0/n+VBouSTi0FNHtrSAFLms3UEp4lrClUUQDpKDPKMkfgBIcMJoY&#10;JdlYY+VwBiJ9LJsbs0ZL9YYpcufAdKk/PF1qDzO2sXeWpK8YK0HT+8q1/u3lhzYfyoH33ya1ZTCd&#10;+t7V9zrIBZTfBWb9zpDmHub9PYzFbMY6a/2778pGaoQbiNWowmXEQiD5NdnPZnWGvu2EAsSZKCSe&#10;lU1WMWOyOZtaYVF7jLjcIRR8tqjPrDMQbMimKUKH2ET2HanNapSy5Bp2gStwgymSFACYHJ4hnnZ+&#10;Mh439Tb8/lT9tfsQD8OP3sOohHR9zUy567Ga4eb58oR4RDy2BQpQIagzfw94774HK290fTUs6S/w&#10;c7IOPduz8naLuM3mx22aHzd11Q0YWqPuBh9jfFBzjSYIu74v46rN+ooRmIvTSX9xzqEJUkgTpEhD&#10;X5+bLPmkw7nUAXNIgbNOjjOBAgwV/9uWCFQlSATZa2ME8NkDQZSgLcLtEyXcjtU33g930NRY019U&#10;H4pRU+QI6oFRN4Ml4PhNOUz3dSEuLwrAJdTwlrLus5Tnsv7dZVGfjvJt97aAsIPMZQh6Hicz53E7&#10;eD7wmw/8Fg7gsPrIobJpykTZOGOKrJk2WVawXTJn7FgZj3lCL5ooHbAUasssUofW7aQHHoSDumGv&#10;hT3WIoast3w7W44s/14ubd0ozgf2Mp5zXMLOnZGIS6cl7vJZSb1+SdJuXpY0x+uS7mwvWaS9Oe5u&#10;kufhDgA9pRgAlvn5AD9fExUowSpqeNWkv1rLqw4hrUUJ3gGGjUCxCRhqNDLSotFAelwfxsekvk1h&#10;fsDPS+6GeZL2epm4H+YtD8J9LGEAGIDyC5QnpMFPozRQgtE+8hRF+DQuWJ4mhMuzpEjGYCLlKWpQ&#10;leALgPgT6vBFYqz8J7XC+/v3S/0ArsF1myB/RgG+aDmMFJjh3XZDxL8TtmGscHViELrtm+/I8o/o&#10;jnaeYBoWZr4PoD3QWT9AphC8by60WYM6ne0Akp7AbH7/1zbTZ2b8NA22RgPfU6cegaTStYCvll+j&#10;Wu978J6p86GualGe+rqSlLYceOnlN31WkPYaEAK+EvX+I7TxoSYIRSi9Qt0CAYSqALMUgHRrs1Fw&#10;WfzMDGqC6byfrsADcFrzM2EAaAFbsoGc1vk03SXtBXgKvlR+joapAep7wC8ZNZjw2qdSxCZINXZX&#10;Ze0Zf6GZVMgMYE5H6ocd2CTphnkqGxlZzOSlYwacwV/0maMHS9kSTkfumyb1B3DdPjRSqo5PkuqT&#10;KJdDuDlvnC7hc8fI7fGYVPRsS0PjfSDYSs626CTHmAs8AvQO0hjZw7jLNiC4EfW3gSHqzSi+9fgE&#10;rsA8dRHp8rcYpn7OkaJ1mCUkXndgh5zTDKH4VCoAUYDVrMHVa9oL/O5SC2w0YVF/dcz8adRnAcBs&#10;OsTZ7AfzbMi5xyxgLQCslCwFIDXApIhMCfAIl9lTZ+NViKU/myjtP2jB8y3Oer4pJ78dKY2u6wGg&#10;DjfrXi8bHgo9VX8A0GZ48ED3fU3TA58/3ft1tay+WW77svFhPw/YzQN+GnMAoMKPVNgaNdfV9IBO&#10;MABUs4PmUabgu6DzfzjA4ANYzMdFDD0X6tYHq2/5rL6p+UEOdcDsU+Mlky6wxh/8b4XgfWcJrQVq&#10;aFMkjO6uRqgd4y0m9LVFCVrgqPVBTZFDsY2KkGBgqB3lWFLqCNbizjObtwyr+8Wkvss5jr4Su6tV&#10;rLGtHNATCHaShRxWmdu1vcyn3regZzf5DvgtAJaLcY9ZN3YEWyQTGaeZITtnfy7bvvpc1n8+nQFo&#10;7oywQjeNtHgix5cmcXx9OjdIvsEZd/mXX8quRQvk9Po1cn3HZnE+uFO8ju2nzndMIi6elpir5yXu&#10;xnlJun5eMm5ckoxbVyTD6Trws0f9OUueu6vkA8FC0t8SH09SX28pDwCCREWgL8pPIUg6zLMyjDEW&#10;4NZALbCRaCId1mgEjBoNRL1RfzQ7UHt3gN/dMHdSX0+5H0IAwYdAUON+ODCM8JFHkb7yJMpPngHE&#10;p7x+HOkNBHlPFSEQfEJa/DghTJ6gBp8nRgK+SO6ARMqfgN8/4xie3rFD6jFC+Csp8I+tSH8VgHSB&#10;69oMEP/OQ2QZc4Cd3nhf2mKIsIEd1HxMEhSAd3TkhdqeOsKYUPt7ur3Gx88MPGujBMVnBpYtq202&#10;+3p9bYOgzc7efI70VmcCGxVyqMwaIGh2e2lwqOrTp6XhgdVUMwCa85fU9/RriwFdMQqwmAHlHNJU&#10;7frmovTUE1BhqPDLINKAm6q9dB1r0aaGjrwoyACcqj19naoQ1I95nfRaWwM/GwBt4NOP9XXmu79s&#10;gSSRLse93lLyUYA1vYdJBaArZg2ugKwlF+OOrM7M/2FMUMBcYDkbSoWMeeXwZ7102jB5sHmSPNk7&#10;UWq2DZDSbf2lZOdQqfiBjw/OkLLtMyRz/QyJWTFVvGcNlUu92stRSjeHmfk7yLDzXtLibdT6tlEX&#10;3EbauwXobWYoejMd4LXEEt7/FhfpL3CTnok9/TbMgJPZXqrRW9Q2ADLGUk1Htz7njqnz6SygTf0p&#10;AFUBamjaW8fX1KIEa1B/dTwr0utZgasFgCWShAKMDU2XUN9YWYkp6mdcwetAB7jjJ9wt+eAdjja9&#10;Llsm8t/UbqU8ZczlMQrPZm76WwDa1t1sZy4t1940/cXowH4u8S2wU/X37UsAVqP6bPFb6NkcXxR+&#10;L7c8bMPOPPN03c0aOWx95AC+bFV+zP9lHhtj4g/+N4LFFoG3QrF+DzMADLXTNLh5RJmmiILQAka+&#10;htQ5xD4E+GkThc8BxGiAGHPdR+y2HZL1dF8Xo+jW9O8t65jfW8vluDX9u8mKfh1kaZ8OsqAbwYjL&#10;ItJarREuHdRf1o0bJXu+mCYHZ8+QH+Z8LgfnfiX75n0tu+bOlm2zZ8mGWTNlNTBc89UsWT/3G9my&#10;4DvZu2yJHF+zUm7t2MKxlj3if2SfBJ88KMGnfpDIi8eBH8rvxjlJvHlOUq6fk6ybFyXb7jJ1v6vA&#10;z14K3FykwN1FCj1cpdTbEwB6kAJ7AEFP4OcN/HykKlghCBCDASJpbTXREEwARH02hgS8jIbQAFP7&#10;a0T9NQG4u+Gov3B3eRDqIQ+C9ekuj4CixgM+9yDC0wDvaYS3POPrn4Z7yRPeexKFCqQm+DQuQJ4p&#10;BFUJAkADvwRL/CU+Rv5PdITUbdoojYPHy5+6jZRnrYbI448GcRRpqFRSB/TpjHciWwmdGLVo//ob&#10;shM1mMcxpDprzU5hdV9X4lCB6gyj2x5mBMYa93XoWQFo2+CwbnPYLrnp05YO17AvrKlwrc4CAldV&#10;gApAvfNbDqQUgBWoNU2HTcfXqvpK6fSq+jMBAEsUfiYFpob3Ct6F1rRXR2BySGczjbpDqVGnSyOV&#10;TdFdXnV0QfmlvqUzfKrk9DVgU+CZ1bZfVN5LtWcFn35sUl/dANGv5+emMGeYhKVVOoPNpcz91Q0e&#10;IcXMohYxk1rQk40UzH9L+2GEijN5FdlHLmNa2cNomCzg2PyW8VK/aaQUruorqYt7SPz8rpK4lENL&#10;a0dK3gYUyMZJErt+vMStnyiB3wyWq/3aYlDxiex//33ZRzlnM2nwRiC3GaW3iU7xBhogG+gAr2Sf&#10;+zvg+BWqcDoAnI7T9CZOyiZxp7o2yqYAMeugg1uRVCl1Wars7mCPZVF/v40a3quiUVJNVKEQNcqo&#10;AxYk10pGbKkkcSI2OiRdwgOTZO+2w9wEaSutGdNp9/FHPFtI1xZvy+qxqOIbK0h/dcd3LopvnlF9&#10;6vbc/MDRI3dUoRupMCtvD/D5u8emxx2n+QDwOxxfLACsU4dn0l+b6lP4VaH6NH4LQHV8tik/HXJW&#10;COq2RwFqzyg+4JerGx/WMPu/1g2QbCCYfQwFGHCdlNUaQTdDaXwANUZjfj8UiBblp/ALBX4hDihH&#10;ABiAAgzWecJbQZzn8xNvjEX3zPpalvA34joAuAlT1E39+8rGAd1l7YBOsmZAF1ndv4cs4/2lmKOu&#10;xB5r84QxfM9MOQr0Ts7/Sk4t+lZOfs+BoyXz5eiS7+TIonlyePF3HGRfJEdWLJPj69bImY3rTap7&#10;a/sm8TqwS8KOH5Qo4Bd79pBEnztMh/eExF8/JQm3z0rKbdTfzfOSd/uS5ALAbOerkudqJ4UowEI3&#10;ZykCgmVeKEBvJuv93AGgBwD0AnzeANCHsRZqgyGkx9TuqoBbPd3chiAaG8F+wE8haIkGOrz14drl&#10;9QWApL8R7gDQTR4CvofBPINd5ZFCkFAYPgCOjwDhswgvec7XP+P1U77nWZSXPNVUOMaXdJgUmZrg&#10;8/hw+TEuXJ7HhsmPxN9io+T/wwhN1drVzKONlj/3GMX83xDLqcu23K/As86/21CZz+J9x9cZhH7z&#10;DdbicDfBIEGbFQ3vaWMCJajdYHWA0c0QXXdjM+QeQ8kaOgitQ9E2tdd8tMWm/HQg2jISY6kH1moN&#10;kJ9bBZi0w2uOnP8OAMtIWysVjrb0FxWosNQUuBT1V0j9LwsTBANAHWZW+Kn6A35ppLXJmqq+21mS&#10;+NpkIgnQJQGuNN7TSAZkyQAxxdT1qPsBOIVdCmF7ban5kTITmg6n6+cITYHj3m4lUS0+M+YHJX0G&#10;Sx5O5Pk9+X1R1y7u2V9q+g/j3/sIKR/MnRD+DKdOGC4Vy9hDXU2neNkIyV4yUlIWjhC/Kd3EbWwn&#10;CZjWXaLn9pe4lUMwMhgpuUenSM6+SRL0TV+xG9FZzvZoJ0eoje/GCHg72xYb2d1e+957sgrgraBR&#10;8j1D0HOp4yoAPweAUzG3Xc19nFjmWG0ALA7BqDcqT8oSKrn9QXoLBJsYcaknTN2vGQyr8QisxBna&#10;GKNmqylCtQWAKQ2SEVcuSXSCY8KyJRIInjl2RbqR9n9Kk6YNB+DbfPgeJz3flZXjOBp1a408MU4v&#10;375UgS/TX6390e196Az4WHO7j7mpxj1srpocvgN8C7C7wuzVTh1eaHTohTfSX43mAKyi1qdhA+G/&#10;A2ChqkCt+VkhaFOBBcAv/wQjMIAv++gYE3/wv6YADDHRHIAKwt9GyG1VhtagVhiK2gtxQDVSB1QF&#10;GET6HHIzSCJu+EvAWXvu8a6QVYzArB/YE/D1lC14A24Z3Es2Deoum4f2IvrLemYE140cItsnjuec&#10;5SygN18uLFsgl5bOl0vLF8qlldTyVi2Vy2tWyGWel1Yvk0vrVsmlTWvlwqZ1dHfXy21SXtc9WyXw&#10;0B6JOXFA4lF+ieeOSSLqL/naaUm6cUaSb5+TDLsLKL+Lkmd/RXIdrkquyw3JRwEWAcAiAFgMAMsB&#10;YBkALPO3RHmABwD0AoDepL+smwV7oQB96bb50vn1lTpUYT3qsEFhCPgsT4Co8KPpcReg3Q/3oO4H&#10;/BSAoW7yIOSXuK+vee9xmIcBoAkA+MQAEDWICrQpwWexQYAvFPCFyrPoEHkeHSp/Jf39P3Scq5Yv&#10;kzt9R3IDZKT8qADE6fkx9b98LN1d2FT4guJ1W5RDdwB4qjsHgtoNwglGx1fo9uIIc/99i+vLfVSg&#10;UYDmhgddZLY9dAOkgWct6s6i8HTkBWXHILR2dXXkRZsitiPnCkAditZGSIWCDaDpXq8BIA0SowB1&#10;3Y0UWMGnoQrQ9rQpQFPzs3Z+tfurIFT1p+mv1vW0W5sEsFJQgMkoxSS+Jh5wJQK9VG14aDDWkgQA&#10;E9jrTbGqQoWcRgaANPU/q0q0NEEsKbSmz/Gvt5EYVtJicXOJwwo/rjU/uy1fwxZTNl58RZ0xb+jG&#10;XzIYJeRz0CsF27eEmeMkefFUCZ0zQHym95KAmYPEZ8oguTWok1zq/qlc6dFSHEa2l8C5vSR52wi2&#10;EthYODVNUjcNl4Bv+4jdxO5yeUR3OY1AONyrk+xkQ2pdq49kCenmQhohc99+R2bjFv0VXeDPGY+Z&#10;wkjKSmyyothkqmYXuCSYJkgwAGSNrTy+TKrTG6U2g1GXjEZr2lsLAOus9UDAl1MHAGvZBa4DgDVS&#10;op6AGTRB+L6shApJiSmW6LAcCQ5IltvXPWQkWUZL/bNE47HV+xx5avGerJ0yXEocNqL2GIcxKbC6&#10;O7MjjMGBxgNcX+5ibHoXl5e7GJtq3OP1HdLeRvv5gO87Vt0s6k9PW2pU0+yo0qDz+zK0+dGs/ldx&#10;aSZ1P9Jfan/F5+j+np9mrK4Kzljgl3uKhsfJCS9DzQ9yjzMCQ+qbdWS0ZB0dLX/wvhQgfleDTQRc&#10;pxFyg3T2ZpiB4W+juSq0gTBY639EiNYOVUESIRpXvOT25r2ydcxIWQPw1g/uIduG9JQdw3rLduai&#10;to8cINtGsKM6aZj8MGuynCKdvbj0e7m+ZqncWrdMbq0hgJ3d2lViv26tOK5fL/bU9xw2rhG7zWvF&#10;fvsGwKexXpx2bRaffTsknNQ34eQPkkynN/nCSUm7fEbSqPmlkvam3yLtvXVBclB+OQ7XJMfxJgrw&#10;tuS7OEgxACwGgCUAsMLbQ8p9AB8psEaZrzsrb16MupAGB5AO87oG4NlC39eoBXw666fRgDq8G0rq&#10;S9wHgg/o/D5EOT4Agra4D/Q0FIaqBBWAT4GfxhPiUSRPAGiLZ6jAH0mFf0QJ/kiH+HkMAIwNl7/Q&#10;BPkvrTd+j+cadyj+gc39j6TAjwDak47DJPvTHmKHm8lExilaMk7R+9XX5GwHxkvoaN55T09UMvCM&#10;8lPXZ73Tobu+D9QOn/RXLasUfKb+B/BsM4C24WdjakCaq8BSladdX21+aPprA2AlKa12gnXEReFX&#10;3WwgugI7qzJqfi9T35cpMCakCj9GXApJg7UJokaoea+2w/TUogZ17CWFgefkV1BsdH519CWVr0sG&#10;kInA0UBM01oDQGD2VjtJeBfFCAxNZ1hhx+dUGaoaVAhqg0TDAtWOksD3RXMQPYFTkKmswyVzjyaV&#10;Q15p7RirUccXHGCysBXLYk4wtUt3iWPdM3HuDPGdP0lOjeskB/tS1+v9mRzt1loOd2gpR9p9SHwi&#10;hzu1lOuj20n8OlyiT82Q0tPc+T1IOrxukLjO6S7Xp3dlx7ennBvbV44N7yd7yJo2dG8t37eh9vfR&#10;uzLrvXdlJunxVP6bTmDXeDmXEsMv3pIqvVNDF7iUI0YV3LQu58hRGZ3gSmp69ZlAEOVXizlCPetx&#10;CkGNWlRftTWqsmqlNJVLcdQOizMaJDupygAwJjxXAn2TuJgYKl9juNGK28BtSIN1EqMDzZkVE4dL&#10;/u2NNDi+l/vOFidntbK/6wLwcHe557IYh5dFxuWleTQAP1vtT5seGpr6ave3Stfc9MSl7vty31ej&#10;nBGYMkZgykh9Vf1VXJwB+IDeeW14WKLg7FTgp02PKQCQpsdJhaAt6P5a638ZwE/jVwD0v6ZKUCGo&#10;QWpL/B4IbUpRFWKgDlITQaoYrQAMJqUOveojbvtPsQ0yU9YO7iObh/eWXSN6yJ7RvWT36D6ya2x/&#10;2TtxsByfPVGuLZ8H6FaIw4Y14gjcHDevFqdNq4g14ozSc960Xlw2b+T9deKE4nPcRmynwwv43PZt&#10;F//D+yT02EGJOXVIEs8CP9RfysVTknblrKTfuEDH94JkkPb+TwFYAQArgZ9GBQCsBnq1CjkDQQDI&#10;sw4Iatje13RYPzaND9LfJhocCsB7ANACwV8D8CGqUOMR4GsOv38HQE2Fn1EPNEHXWCH4Y1yY/D0W&#10;BcjITu387+VJv3HyMzXAx63YWf2AFNgKQMdO3GHWE4ws4vd/9U251BEnZbZE6t9lbk8t60l79e6H&#10;rQb4iNEXrfupWWmTevfRBNFVtkadC6RRorZWRgFqLZBNktoWpLza6UXpqaLUeKkAgZpReXriUpse&#10;1tDjR2Wv8D4psOn8auprBWC5+vmp6Sl7vTr6onU/hV4OAMx5rb2lAUKzI0Whp9se1tk/GwATXmPe&#10;T8Gm6g7IJdLMiGXGL1Yh+DpNEACpjZE00mHd+bWBL5EGSRLD0kmoRVWRcXxPDPvAidz8LeKaYBmj&#10;LvnMwmUxEJzelh1jNj3Sma9MU9++Ht0lgfQ3deVc8VgwXX4Y1Vm29Wwpmzp+JJvbsrXRpqXsbP8p&#10;0Vq2MP5yZlRbid48mtUs6lYnGdY9zP+ce8ZL0PLBcuuLbnJxQhc5M7aXHBvVVw6N6CP7hnWXjb3b&#10;y5L22FB9gvpDeU3mL7SJ3CJexf3sSFLgKh2CDorFqUjNeLOkjAtvpfj5KQAbtcNLk6M2nc6vSYW1&#10;G9xAjbBeaqj7meB1ZXq1lCRXGgDmJldLCrOAsWEA0CdJfN0iZePq3dKONb9WbBS1oRvcFhB/3qcT&#10;ZScA57qUri51Pezs7+gTZ5e7pL33XBYCvu+Mz58ttOOrLs/1dtr0sICvOQB/BT6OnJcTCr9SZv9K&#10;za0PPkbx/e8AOAEAjqP5MRb4jTHxB5/LHAMHfBqqAv2vMRJjQBhkaoP+14IMCBV2zWFoS49/D4Ah&#10;ADT8mr/4nbwpJxcuk00jh6H4+su+Mb1k75iesmdsb9k3aaAcnzWGu73fiNvmFeK1Y61479okPnu3&#10;E1sJVB1prYbXrq18bpt48b73vm3is3+7+B7YIQE/7DLgizp9jH3IY5JwjpT34glJvQT8UH8ZV1F+&#10;BoDU/gBgzm1tfvBEAWY73JAsp1uSxxhMkauTUX+lNEHKvVB/pMBVvsAPEJZ5uZrXtYEAkKhRGPKs&#10;o/ZnCW/A50Ua7E1N0JvRF218AEKaGXfo7t5n+PkBH+vIiw16+rQpQQXgE1Pzs6o/Xj8mHpnGiJcJ&#10;VYGqAC0Q9DUQfBEXJC/oDP+THdD/wrar/Cv+oPVmB7jbKHlACvz0Q5ognUdg0tkD66v+BoBt6TAO&#10;efUdse86mDsWQA0FaJoVwKjJuLxYrsDdVSsrUmBVfmYchsaIprq6ulZHqmvb6VVFpwrQzPppt5fQ&#10;4WpVgdVsalQRmgIr3Mr0SQqsIzBqblDG5/RjrQE2r/8pEBWAqgAVgLmoPEsDBOX3alvW3UiBzWyf&#10;1vEsQ8wKQx1oTqMbnERtMEkbJFrPA2aq8OKBXszreOux2hb/Gvu9/CytH+rnVO0p9GzwewlDIBjz&#10;WmuJfP1TiePGR83AsfJgNCtYjBoV9ORIejfcpNlCyuGedQ617YyxAyX1mwmStH6eeHz/hRwe11e2&#10;9+8o67uyrcF9m1VtPrNE689kTbuP5SLpcfRORjKoSRXoetZhZggPsNdL48Rpbm85N6GDHB3RAfh1&#10;l0OjesqBUd1lz7BusnVAZ1nWpY3MbdVSZnGnd9KnrWQFR8vDLl5nDS5eijDiKOKwuQ2AJcllBoAN&#10;WQAwEw/ADFWDXIWzRh3PWkCoUQcg6+kKlwK+kvQGKUqtk3QaIfFheRLsjQJk0eHssRsyoPsQ+YwN&#10;ltZsqrQmFR/a9gPECfOOrsvlLiMw9xiFsXR69Un9z01TYAWg5b6HhjY86u2aqz5Lvc8SXxrFV3aF&#10;uT4r/PSp8Cvh3ofO+WnzQwFYROpbiArUKL4wwyjAvNPaAWYr51fqz6ICs47TgDrGls6RMSZeAlDh&#10;53slyArB4JcK8N8B0AZDM0JzE2DaFCPPUFRkOOAMuuAul9WyfsJE2cVK0AFU34HxA+SHiUPk5JcT&#10;5dbSb8V9wwrx3bFG/Peuk4D9myTo4G4JpJkReHCrBP2wg9DXuyTo0F4JPLpHgo7tBXp7JeLYPok+&#10;QbPj1FGJP3tK4s+doOZ3QpKunJLUa2ckE/hlXr8gmaS+mv7+CoCO1hQYAGoKbAOgQrDM041wlUog&#10;WOnlJuWeLlJFV7iWsZg6DdJgjXogqNFAXbAh2NNEY4iXGXRuRP3VA8BGAHgXAN6PYNaP8RaFmi2a&#10;K8DmANQa4FM6wjb46dfbAPgsxpu015fwkx/jAwFgsPwzNlb+4eItBTO+lod9x8vzrmPk3qccNScF&#10;ftxhqOR+1lMcSIGnML/VnstjI159Txw6DpJc9oBruRnSwKyeuemrR4oAoV6I07sfCj81MlC1ZzY4&#10;SJNtg8yWAWZLVANATW+1kaEAVPCp+tNQAJZb5/vU1LREa328X6wABLzq9lJqPs8lNa0T6mtVgToI&#10;rR1gNTpQC3zrGEwWyi4bcGmTQuGntb9UhaAVgKoAE611Qd3iMF1fQKj1v3hNg9+hZqgmp6r+iETA&#10;l2BTfQrBV/Hu42N9X78uDseZCACY8FEHqaS+WtOHQ/IYIpRwlCuXedRs6ttF4xiO/pw64EJWrNZM&#10;k4QNs8Tr+6lycuJA2c60wzrS3zUM/a/o0FqWAMDFn34kG7txz2P+MInfN14yjo+iM0ln+MhwyTow&#10;SuJ3jBavZQPlwtSOcmRUOzkwopPsGd5Jdg1vL7uHdpLdQHDLwG6yuje3Q1gVnc397A2MwYRfui6V&#10;uJMX4TSuKtAGwOKkUqlI05EXBp0z8P9LA37UA+uo8f029PNNKMWKlDopSmIbhGcujZTkyEKJ8EsT&#10;f05mON7wlS+nfGsA2Aa3mrYffMSlwde5vT1K6ty4ScOtjyYP61Fz62EjY3Sqtz0Yd7HFS6sra8dX&#10;Gx6Wbq+mvxYANoefvlb4GQBaFWA59b/mCvAlAKkBKgA1BW4eOScnA8CJAHAC8FMIMghtUYDUAAl9&#10;rRDUj22As6XC+mzeMba974dS9L7G913Vn6OqMUhCeIZcCZDgK4zDYEq6d8bnsmPkQNk7qr8cnjRc&#10;zlDzs1++QDw2rBbfrevFDwAG7FkjQQc2SgjAC1IA/rBFQo7slNAjeyTs6H6JPHFIQk7ul7BTvD51&#10;QGLp9Cac1pT3uCSdPy2JF+j0ovy06ZF2/axkXbsgWTes4y6ov+YAzGUAOhf45bjcpgPsaGqACsFi&#10;NyejAku1FugB+ACgRo0C0NdT6gHgb6MhEPAFeZhoAoJ3UYFNzPnVMfPXAATNGAwQfMhwc3MA2l4/&#10;Rg0+YRzGpL4ov+c0PZ5b1Z4qvuYK8HmsD+ADfnH+PAPkRUKQ/CM2Rv7u5iOFM+aQAk+SF13GyF06&#10;wI+59aE1wAwO9jixmD8RD7qOzJKNYR3OuQMjG+8zo/cB6Szpq3Z/1fRUFaACUFPhRqBn/Puse7sG&#10;fqbep/U84Kc7vIy3mPu9AMvU+QCcAlBT4FpVgVaoaR3QAFCf2uHV9/l8sQGgKsBfAGhSYX6emQGk&#10;cVKMaak5halNEJRbhtbnAJSOviTr+pqurVlX2hSKCXxNAqlysqbBwC+zRVejAON0pu9tmiF8rwIw&#10;hc8noAbjgZ5CUNXgyxRYYUjE0wWOpgkSjw1UKdsfxewC52G6kY8jdCbjXHmUcqrnMk60eoxUb+F/&#10;Nmb/oleNE+9FY+X81EGyl8bHBkxDV1LzW97hU2p4n8iS1mx/DO0iAXxdykE2Ro4NZT6NWu3hIZK6&#10;d4jEbh8pQetHyPUvu8lh0uR9Cr5h7aidt5WdQzvIjiEdZfvQbrJ5UE9Zy7bU9wP5/+qbuRJ/0x4A&#10;kv7+DgDLUmqAHTb4aY1Sk8oQdDP4KRCbRwO1whoAWcgqXH5ClQFgWlSRRAdmSiAH0Dxoem4hDe5A&#10;GtyamUDtBnd5/xXZ9UVfKbFfIfVedHXdMTVw0bAcONKaYBMX3RrZ82202tu/tLhvBkBb51drgNVc&#10;eKsEgmp2YANhKWanGmUcO6o0NUA+pu5XgvKzRSEKsID6n00J5p+mHmgNA8BjE2mCTJbs45b4g+dV&#10;b/G65gvE/MXzqr94K9BIfX0Bnoa/1gQ1rKmxLV3WWqGGwlLB53cdCN4MEJ9bpL43/ICfrwRd8xK3&#10;o+fl2IL5sm0cCnDCQDk9a7zcJO312bZWfBldCdi1QQJ2rzURemATsVmCD26WkENbJQwAhh/dLZHH&#10;90vMyUM8SXdZZ9PXsacOSwL1vsQLxyT5MhBE/SXS+Ei9cl4yAV8mqa+Z97ultT9bXDAd4ALHG8Qt&#10;KXSyk2JS4BJUYCkg1Ch3dzahAKxECVajBG0ArPMj1QWCDQxHvwQhKXC9SYG9SH9RfxoKQaMGGYGh&#10;C/xIQRbDsHMU4y4mUIKMuDxSpRdFDZD3HkfyjGQUhuHn5wDuKUpP4wnfp89ncX68H/gyfkT9vUgM&#10;lb8lxsh/upKuT/taHvWbII86jpAHH2NtTwr8EAAmY8nk1HO4jGUEpgOzZGOYI3NjMLrgAxRdC0AF&#10;uNQM4T7prbrCPNARGL0BoqctSVfreW05aqR2VWpiCuh0tAXwVTF2Ug6gyujAVuEeU8noSjXwqlEY&#10;8jUatu6urdtrLrxZR11U7en9j3IdgwFiZdT7SmiKKBzV9l6PHxXqCUw9dqR+fzoCQ+hqm1F3ps6H&#10;IjQmpnR0tSaoypCmSJpaY6n3H+/HA79o0t8EOsqJr/L1/NxkIKmNjkR+RgJAjNfg5yagMBOBaAqf&#10;j3mjtYS//SlHjD6T8l6DUH/qBI2lfnduC4/g38U3Q+XO1jHSuHecVO2h6L5jiiRsnCi+y8bK5S+5&#10;/0vJZyvzrms7tZVlbVvL4vbc0ejIru+0fhK3baKkHhklGSeHcaEMG61DAyVxZ38J38xxpE1DxWnR&#10;QDnBgPHeETi+jGAkZlhH2TKkg2wZ2la2DmsvW4Hghn49ZBVrnyfmzWelkz+7YZxq4FxDUQCNEPZ3&#10;i7GzUnfnssQqqWOsRUGnAFSlZ4NgDSmx7v9qVKXVSg31wRrS4BJe58aVYYlVLhnRJRITmivhfini&#10;hyXeheMOMqTPWExHWktr0vAO778u34/HUuzmSmli/u+e61d0eTE3cNIDR+z3MvDchOHBXWp+d+n8&#10;3mH8RZVgrcLQng0QbYCgAOtvYYB6k1rgDTZArrELfFVn/9T1+QsgqMGmx1UASGpcZqsFsuZWQfqr&#10;6XDZeUB4biZp8XRLWnyaoMNedJIGCZF/irSYjZzc41Mk78RUntPkD64XPcT1kqe4X/YBgIGAMAQg&#10;BosHUPMifM2IjA12llqhrVliGiZ83qhDVuAUgF43gel1bwlA/QVe8xZvzEYvrFkte6aNMfBzXPGt&#10;eG5ebsDnRxc3YPf63wBwk4QcJKwADDuyy6S7UQo/ItoKwPgzR1F+Cj2aHpeOAcDjknIZ9cfGR3MA&#10;5txm4BkYWiD4awAW/S8B2FwJNrIdotHQDIA2ENYHeaIGPZj9Y8gZqCn8nqDeHse4AzQN1B7prFl3&#10;4/ksFvDx3jO+TtPbZ4SCzxa/AJDuLwPRGj/GhwDAMPaA4+RveBgWjZ0hD3uPk/uMvjzG6v75x1xr&#10;o9Ob0LKrOPYaKaNf+4AtEHY3X2thAJj7HvU7AFiHgane8tCDRpoCKwjva0oMlOpQZ3UAysz9ERYA&#10;ovqAYyVQqgAoldhGlWkKbN34MHN/hG0H2AY+26pb85EX/Rnl/JoWAHJYHHhpbbCERokCz9z+MFfe&#10;2P9Vp2cAl2VSXlJYY1hK59bU83ScxdIUUSeXFACXqqanPLU2qOovmtse8ZoiA0B1gkl4pbUkkRIn&#10;AMA4hR8/LwFFGccz5hVUISmwdoDDUc3R7N/qFkgZzit5wK8IV6LK2SPkDsPMdw9OlFo6uBU/fCH5&#10;B+ZK6p4F4r9mtlyeM1mO0h3dxUnYjcwOLmvbQRa1/Uy29u4kHgsnSMYPMyXrxBjJPcu84BlGMg4P&#10;kridvSV4S28J3DRAfFeNkKuzBsvBMai+4Z/KVpTfpiFdiQ6yaWh72Ti4I/O1BJtT5xYtZqvJme5v&#10;BPU/aoD+cVIcnimFbIMUYW5aioqrSaYDrABM+/cA1DpgNU2SSmBYwUZIEetwOdFlkhFTJvGkwdEh&#10;mRLklYgKjJA5XyyRlpzI/AwTkk/e/KPM7E+99OxiaWQWUAF4F7gZcwPW3JpIhY3hgQNDz4zANLL2&#10;1ojlVZOj+v/hBHMT49PrwO8GULwxF/U3R8qBYBnpcAnP4htzTJQwAlNMFF35kvhKCi9/JUWMwuja&#10;WwHpcP6FmZJL5JybwV8q00mDp2N5NQPre94/8TmrbzMk/eg0Qp8ziS/kD87Az+Wyt7he8RP3q0Hi&#10;CdA8CHeUoCcA9AFufjQ1/Iza+1cA2hSg7zXUH/N/nsDP66qX+AHUgGs+4s9BFYed++TU/G/Ebulc&#10;Cdi2WgJ2quJbLz7b13DVnvS3uQLcTxr8GwCGH9krkdrsaAbABJoevwVg2lW6vteo913/RQE2B6A2&#10;QZorwP8NABV+tpS4eTpcx6B0HcBT+OnTvNaUmIHne9rp1WHmOJoXCcAuzt3EkxjSXisEn8VR14sH&#10;giYsSu8pCvAJT0ugAomn8da94LgQPh/C14axEhcu/1Q7rJt2ksPd1kcA8AkbHvdJgR+QAte342oY&#10;Nu03KFoPo/bX4c0PZQzrcJ44m+Rw9aya04/awW3Qc5W6ukZ6awBIZ/cO6W2dDjPzXj2AtJkXVPKx&#10;jryokiunUVEFQEsBYgVRrakxQKvWNBmoaVe3+aZHcxjaPq/mpy8BCKwUgMVsiCj4VPmpAszG6y9H&#10;nZ5Jd80coKo+NTAwCpB0FqDZwgZAvfGbZkAI4Oj+xnCLNw7AJej8IGl0Ag2OBFRhDHCM4eNYwBfL&#10;iIw+o/k4ukVHicIQNeLNTyQK5VyM8ivApShnIP/eOAfZtHGyNB2YKnVHJ0jFUUw3j30jOUeWScL+&#10;teK5drGc/3qmHJk8VvaNGCw7B/STdazPLQWAhygDhW78CiUyi/9B6SqfHSM5J0ZL2sEBErubM5c7&#10;+on/1kHitXKk3PxmlJya1kf2jGrD/Gx75mm7yrpBnQkFXweWCdrKBkZvLi9dJlk4GZVgwFuAQ3mB&#10;H6mwAjA619jblzDQXJ2IukP9/RaAtXR7bQrQ9lQAVrIeV8WecBGpcHZ8pSSxFhfHVkhYQIYEeCXL&#10;kQOXpCN70R8wCtPy3bdkJN1udw6l13ouAXgAELA1KdwUgnSDGxh8rqERUkstUE9bNuL7dw8A3ufZ&#10;dPsLqVWfv1tfSTlKsIwUuOImig/7q7Kbc6T01lwpvTlXiq98LSVXgOGVb6T48rdSeJGbyBfmSv75&#10;eUBvnmSdmy+ZRNrZ+ZJydp4knZ5HmWy+xJ/+TuJOL5TYE4sk6uhCiT6qz++JpfIHJ0DlfNlPXKjZ&#10;uQE8d1Jd9+th4gYA3VUFkg4rBH3+rRK0pMA+pNDepNIepL2eANAXBeh31VcCr7iLx+GzcmvtBvFY&#10;t0KCd26QIGva67tjFQ2QVeK/a40E7lknIQq/fRsA4K9T4PCjCsAD/6IAFYIJ549IEgpQU+EkRl9S&#10;rzDwrM0PawqsALSlwgrAfAagbSlwkaPdr9Lf5imwpr+2UPBpKqyh7zVXgrUBnozJuP0CP0DYgPpr&#10;CnE1+78Poz3lxyQ/+SnFX35K9pIfE6nzJRDxbH3EU9Pjcz8mk94mkvom+vM51t6Ix9T6bPEkAfgl&#10;sgnCFsgTvAKfsAnylOezxCgDwJ+v3sSfbrI8xeX5afvhbIEw5Ex9r6pdf4ls2VmudBvETeB3pT0A&#10;nMD/zD49R5rzj7UoQIWZKjbd3NBmiN4AbiQFrbO+p+lsPWtyWgPU2p8OMZvNDh1rIfWtBJTFCjHA&#10;p4PNFTg6a3fYKMTfANA26tJcDZYxC1hK7bAYJVcKALUmaAOgHjtXJahPVYDaDbbtAaebeqAqQeqA&#10;OhPYDIJJpMCJ5uYHT74uBgBG47QS+w4dYR1xYcA58c02EvdOa6MMo6kNRtEkiQSG+ozi43DgGPEG&#10;xrGvfCjhrKBlYTuVM4R/vtncUdkyEZODCZgcYCp7bLxUniD94n+07GMrJXL3anFfs1guz/1cjk4e&#10;LodGM8s3qpccGtIFELYlNR4ikbu+4Cg3Hc3zjMEAwawjIyV1/2CJ2ztCAneMlFurBsux2QPl4NRh&#10;cnT6IOrmXU39b1VfZv76tpeV/TrJ2oFdZK3WGIf1lyvLlkuOmwcD0OGSz/3qQgBoFKAVgMUAsDK+&#10;WqqTmftDBWr6a5oh6aTCXIszaS/xawDSMMmlIULdMJdaYCJpcCwqMDw4V0L8s8SD0xhTJn0l77Gy&#10;15JNlQGtPpYLq+jaui2VBtyd77HadodOr6a4jcCvAfDVsvZW5wQEUYJ1OgSNGtRaoB45L6cWWGw3&#10;T/LtFkj+rQVSdP07YpHkX1smuVyey726WjIvr5GsK+uIDZJ9ZaNkXdogqRd3MPmxl///90jChX0S&#10;f2G/RF86wHnbA3iTHhD/yz/AokPic/Ww+MIJb0bkvJkW8aZp6nP+lPzBBXA5X/EXp8v6DBbXawq/&#10;UPy/ACDhQTqsStDbNEawzHo5LmMbnSFNBp7eV/1MLVEB6H7FU7wue4kPdUB/FGbg6ZvivfewBGzd&#10;LEE7NkrAjnUGen67VqIA/58BMO7UEdE0uDkAtQaYgttLOg0QGwBz7a6Q+l5m9e0K6u+yUYD5DtdN&#10;DfB/AkCtB9pqgTYAVjMsra/r/DylhnW5Kj9XRmN0VEZDFaA7AHSh/seQc4yn/Dk9iLsdwfLXDD+O&#10;GPkSfvKXtAAiSP6cESx/4nM/p2uEYnEVgttLCIeQArgGh1dgAiBMRAkm4RLDDvBTPAKfsAOs8TQp&#10;Wv4rNUl+vMA/0zAaIH0mypM2Q+U+NcC7nMSs6jhQIrhUdrHbQOn3yttYYX1IM+Rj8e87VgreZ2Xt&#10;QxohKDjd1dVusI6wKAQbAGA9NT5jZ8XnTOprmiDc6gCACjat9ykAK/ieEjZCyjSwyi/n1m8FM4PN&#10;3V3067UWqFZXxvCAOx+/qEEAqNBrBsAi7LJs0Mvh+3IJA0JGYvQusLHBQtllq4mp7gMDv0T2hZP4&#10;Gcl8TSJAVAAmA0BVfLGkuhHvtpPIt9pILPBLUqNT1F0MxrCRb7YGdG0lnPdtAAzldQQRTQ0w4jWu&#10;uLGPm8h1woqvRsr9zVPl7qFJUnN0lFQBrlrGKqpJsypQGVkoiug9y8V382JxWv6lXJ8zWm58OVg8&#10;5g6VwMWjxHP5KAmgWZKE+ssnZSs9p6twQyX9IPODdIBj9kwUp5WjZfu0njKzT1u8MTvLdtbMjk8D&#10;oOOo+VH/W9qntSzr3Zk10p6yjuWCzVjGXVuxUrJxMC/EmbwwIIKTDb8AsFiPmwPAiriq/zkAgaGm&#10;wDVYZFXRFMlnLziFnxFHMyQqrFBCA3MkgMHovVxhbNWmvXzY4gPpQTNkD2WBImdmAdXuCrjdAYL1&#10;1Pfq1elFO8DU/hpYfat3WCy19sukBgOFqlurUX3rpOjWJsm5tYORtd0YO+yTJLvDkmh3nBO1+Hbe&#10;vMR67TW20G6xhmuPG5UjNnwu3CRyk2AnVwlwcZNA6uD+rp7UKMk+XX15D0FGuLsGiLN7kDh5BImL&#10;S5A4OwaKsxOvnWCcc4SmwH5iCQBIuNIFdiMVdqchouF5lboeXV4Nb4DoRbNDu74+1As1tPvrAzx9&#10;gKiGN6m01xVqf5e8eA0EcYYJZC0u8AinJ7Gj998GALeTAu9YbSDou2u1+O22jMEEkvoG0AQxIzDU&#10;AEMO0wg5up3YQwMEYwPqf9FseujAcxzwi4fmCectK2/aBEnG7krT4Ixr5yULFWgGn28Tt9j/ZQ3O&#10;AsCrFgA60ARxuC2aBmsTpEw7wDRB9Nm8CWJrhpj011vDSap9nAltkAA/HZr2dQaCTgSOHBgoaFrc&#10;xIaHpsCPUYB/B3L/zAmVf2QHyn/kBPOke2uC17mh8vfcMPkrn/9Ldpj8nAkE00lxk4LwA7S6wND8&#10;eJoYhC1WFBFNAL94BWCk/B9s8X86e0kKcSd+ym2KR52Gyz0U4H2ihhpgCBsMZyje938VKyzqWTPf&#10;/ZR7IKO5f9HFzAFW6ciK1bjAYo5gmeOr0w6vgs66yaHND3VsruDrLQ0O3fDQxgf29a9qJ5c6Hmqu&#10;HAVYCSTV0qr5hofOARbzXjHqrIiuaylgKmWrw9T81PiUtLOQBkQBP7+A789V0wMz/8eBcSKP9FTX&#10;30z9T5sgdHH1qTXAJL4uUTu/OhsIELUTnKhP09QgpUXVhTPSEsXP0UaHrrslAMEoOrzhPCP4mjCF&#10;ng4+oxbDXmslIUQYAAx7raUEAcpYrhk+2o3X3SFStiPjpeb4CMA3Uirxlquk3lR6ao5kHyLt2rOQ&#10;Wt5cmhxTJXbzBIndNEaSGHhO3Uaaux+vwCMTqEXhTHJurGSdpvN7mBsie4dL4u5JErBhmpz5huuJ&#10;Y7rKxC507Ft/LMuG95EjX7AwMIP52XEdqf21ldV92snqvuzT9+8qG0cMlWurV0uumxvXCjnaFUAN&#10;MCAJT8BsLsUVSBmWVqWxJVJOQ6OS+b5aZgItzRAdg7mD6muSSlRgJZ3fStJhfZYzA1iuECQFrmSP&#10;uJSvySINTuDnxLAbHBKSJT4A8LZDkIweM13ex626Pat6SyfRCLFfKbVuSzhstADoofpQgLWOC6XG&#10;YZlUO6yWCscNUuK0g/GzQ0xhHJcsx9P4cTKny15+CptZyS6OEsMtnmBvZo+9WK7wiqTuGCOBnvHi&#10;5ZVKpIu3d7r4+GSJn1+OeARmiUtwhrgEZYpTYIY4B2eJW7C+nyPu/tkmnANyxCEwW5x47ejH0y9L&#10;HHwzeZ1JCnzBV5wvkgIrAHm6Xg4AfIHiAcg0tDOs4UG4oRY1PAgvYKfhDfy8LtL4AKIaPvwcn0u+&#10;hAIQJXjRSfzPOkjA0avisXO3eANA/y3UAbeuohO8RrypAfqQNvjuWSt+pMC+B7aI/8HtVgiSCh9R&#10;CO6hEXJIIpj7iwKA0QpAOsAKQI3EC8z/XVT192sA5igAb50jzgLAc6jAS78CoEJQwwbB5h1hGwQV&#10;gLao9KIz7OXAjKAdTyeUobtU6KwgUCz3vk04MjStqpAuMSrwLu4vj2iC/BWl91854fKfwO7/FITL&#10;f+U3Cz7+j3w2OvIwNsiLkD/l4PaSSX0vKdSkuU/iIuVRLHW/BKCITb4lMEdFCT7DE/Cfqcnyp9MX&#10;pRSL9idA8F6noQBQLewHSB37vj6YIJzqO0z6/vFdacVNiS+5B+KPs3Fmiy7SQJpsanxa/9ONDkBo&#10;1tiIOjY7FH4mPVYYGuDpHq9l7c22vWHz8tPPq7or4YSlwu/lTF+z7Y5iflYxqq0YsJS+3oqvbSsl&#10;fE+Rmp0yqpIHBC1W96SbwEwtsHIAVC5fn/U6h8P5Gh1aTiaNNStrfByvDQtgGM/P0kgAqkl8bzKQ&#10;i9X3qRPG0iyJAaDRgDKO1blk4Bqnw9HvtJdQ0t5IRmUiSXsVfBH8vjTCMFnw59cMefVTCQCUQZxh&#10;iP2e1artHN2mkF59epJUYbFedmacFGOzlIepQfq+6ZK6e7ak7sTuaifL9mx2ZO/FMHX/OMk/xAD1&#10;MVLek6NJlYdL2vFhknh0sMRS+4vePUJCNk2Sq/NHy5E5o7itPY7tDva3WX9bMbIvfnuj5OzsPnJo&#10;UhfZPYpmyOB2wI9UuG9HDo4NleusihZ4UAPkZEMep1tzfeKlICBTSsPzpRxglQLBsrhiqUyqaAZA&#10;TYWp87EnXAHgNMpJjfVZBgBL1RkaMFZk3eGJCkyqlWR2i+P4OZHRBeIXkCqu3gmyZesRac2fsZYt&#10;3pJZmDmEX1ovFe7bpdpxtZQBwyKHtQiMnYyZHZZc1zOcmsCGztdBksie4jAbjvQPkQgaN5Gs8IWH&#10;pEg4FvzBETniHZUtPlG54stxdt/oQvFFffpElIlPeLk1ysSX116R5eIWWSau4SUm3CJKLcFrz5Bi&#10;8QrmrGdIkTiHFADKYhPOQYViTxpvz7+j/ysAbSB0B4aupLka7oQndUMTwM/9HHW/Cz4GhCYAoDe1&#10;RS8UoOdFF/EDgP5HrwHAveKxZYN4b1opPptX8nq1eGxfDQSB4a51bH0AwP1bAeAO8ecZ+MMmCUYF&#10;hhzewzjMIQmnDhhx/ABKkLW30zi9WCH4/waAeXYYItjflELH2xZVyFNB2Lwe2Hw0psLTUSo87VCJ&#10;OjLDpggegqUejNB43mZrxBE4YpyAnX41RgoNNEPu0wn+OTlI/pkbBfwi5f9bhHtLoQbqTYP3/pP4&#10;R36U/KMgVv6aHyN/ysbvL5kaH2rvCWYHjzA/eJqgEUdwKzgOm3wU4GNqgP+ZlCA/Hz8nxQNHyiOO&#10;9NR+0hs7+wHy6CO6wIzB+HzSQU73G04K3EJaA8BZ3JYN7cmGyPusrXERrlrNSXXkhbk+o/w0dKfX&#10;CkDd8FAA6kaHmfWzuru8HGtpZmRgg6LF18+S5v5qvU1X3KjZFbGVUfzaZ1L0xzZSTFpcqCtvgC0f&#10;JaZHjzQK2OpQCOoZzDzqcTmkqik6r2fd8dVGRpLO8AG9ZFV7KEAdhNan7gKnsOamoy2JPBV+EXxv&#10;jHaESY9VIUa/SteSo+ehqMNQIBmmT35fYUAvjN9bCGow4A1AyOsA3Jqd23eUfX3byaWZ/SR6OyMU&#10;x1jHYr6snLsS+YeHSea+4ZKya7Qk7RwvSduY8ds2StJ3sm+6G7foA+Ol6Aj3aFGN+SdwiDlOze/o&#10;SEk8PFLiDg2XCABpj1P0lnHdZcv0IXJq5Sw5NH+irGZ1dPv43nLlu5FyDQeZUzO6y8GJXWQ7a3ar&#10;aYR835tGyPChcmvjBnws3aQYAOb6hEqudxzpcJaUsMFRZgMgR47KE8sNALUGWJP63wCQTrGOwZQx&#10;IlOGIizj60uBZTbvJcaXSmxskYTiEOMBAO1wip42eba8j0dhnzas+n03TZJv/sAs7Sks5hAf3jck&#10;j2WBHG7kpEcmSXJ0uiRwZS4mvkgi+VmhjOgE06AJTKwT36QG8Um5J76oU19W+HyTq8QH1eqTWGPC&#10;lzTeT4N6poZ+7B1bIR4x5eIeVSoe0ZaneySvI0rEO7RYvIGgR2iRuIQWiiuvLVEoTkG5RI78wfG8&#10;j9hUoCpAtyuBqEDS38vU86wq0PZU9edKXc9VP0e4X/QRD8DndtZTPM7T/bUBkJ/jAQTdqAN6XHQT&#10;37NO4nfsunjtOSBO69eKK2YHrhuWidOGlez5Lhf3rboKt068d2+iVsj6G/u9vnu3AUFS4oNbUIO7&#10;GYs5yFD0PgNAVYEGgM0UYDJD0KoAU69ggKBpsNkEOSvZN88aBZiLHZatC5zPKpyCzwY/BaAtbBC0&#10;pcWaEtuiXN1iPFB7Hg6WeUE3T/5Du7NG5yglHva4yZBKe2CigK2+GipU0yBppCnyIjGY1DcaBRgh&#10;/0Tl/Z8CAEj8l/X1PwtiACADzfmx8pe8GPlzTqz8Kc2i9h4z6PwY0wO1x7/P6/tsftyLieRoOgEA&#10;/8Yq3OM9R6Ri4Ch50meE3P2svzEwfYIlfjVHkby5R3uqz9BfATCAVTgFYN173OCl3qZ3PGwANE8d&#10;ZAZ6qv5UBZq5PquSs423NFeANi8/GxxNl9jq8mKrBersXxGd2RJVgDQgSlF1xcCrzLr3m69pLnDT&#10;g0c5WgNU9QfIclFoOXxt3tuAjq9R5acbGzoMnawbG5ruAkoz/Mz3aNMjntdJpNNmto9nJGpPARjF&#10;56NRhTrmEvEqcMOFOYCfHQT8wqgThlIjDCblDUMBKgD9gV/QK5+Iz2sfiws3aM6MHySnZw4W3w1T&#10;Jf3w51LCPFnRD8zw7Rooadtxg9mOHdZO6nk0MpK2DJOkrUOB4RBJ3zWcNTdW3QBlFhsfGYdHSDIu&#10;0YmHR0v84TESuHOcHP16sHxJ2vstZsFHFk6TC0umyuHPB8vJmX3l9nfsB8/rLZdm95Sj02iIjKUB&#10;MhwfzX6dZc3I4WK/eRNelhYA5pA6KgCLg7OlLIIUmMZFUUSelKCiSgFOJVCxAbA2TVPgXytAVYEl&#10;rMBZ4IcSRA0qAMv4ugJW5TI4nJ4ATCP5mYGkniHBaXLo4EXp0K6vfIxF/zC63Y5H9/Frh0oec4l5&#10;0RnUEMski2tziel3JSbtnkSl35PwzIcSkvFQwgFrBDAOoUPtT/jyOiClXkKT6gieiQ0SFFcvQbF8&#10;LgEQJgDEeMAXV2nCAwC6MarjCvhs4aYARAF6h5WITyhKMAzohRWJK0B0CUYNBuajAnPFJSTv3wCQ&#10;NNbtkvevIKgK0AX4OaPsXC75GPi5XfAWN9TfbxWgp4LU1BW9xPW8q3iechBfdgi99h0CeuvEYdUS&#10;YjFuL0u5J/A9UFwqrhgguG1bJ66YHLjv3CJeOzcDxA2AcKP47d0hgVi+Bx/aTTq8FyW4/yUEY88o&#10;CHUgWmcCtQ5oAaHZBdaVuOtngOBpIMiTlFh9AHPtsMK6zTYIYQOhDYa/UoHUBhWEtijDONXAUEGH&#10;e0ypM503CrBFrrpOZ0egHOnGlXpwUIn6YIW/jsboeAt1vqwY+Y9s0mBS4f/KiyRQb6S7/5UfLf9E&#10;+f0D+P09L1b+lh8vf81LoHGSQFeYm8AxCsEIABgm9wDgPQB4Nyaao0lRco9U+E9h4XJn8x6p7D9S&#10;nvQcKg8+pVb1HjXA9wdK+Se9OMPIShUzbP1IgVu/wUU4DmsrAHM/QPWRAldTuzP29aTAtvpfNVAy&#10;RqaArAwlZ0uF9Wl2dXW3V9fWrGtu+tp4+lnfN18HABWEluYHM358XESUoOyKgE4Fyq4UUBX+sQM7&#10;v9z4RZHlASwbAFX9GQACohyApCpQFZ9uayj4bJEE0LQGqCBUNZhAM8Rsg/C90YAuiu+JYOND0+BI&#10;1GeUASDK75VPJfhNygHAOAAABlH7C1EA0vnVtDeEmmEgv8/gPyoAOVbetZukbJknsdT3Yvd8LWkH&#10;pknuLoC2ZYCkbuyPnRXPLQMlY8dglJ8FfolbuAi3eQDP/lhfDUAdUu/bM1gS9w6WhIN8/gjrcAdH&#10;iu/GcbJ/xlD5vH0rmfDph5gC95PzrNZd/26U3P52oDjN7yf283rKVZxijs/sLDvHd5JVw7vI4sF4&#10;a3Inx3HLZinCxs0oQACY7RUr+f4Z1AFzpSQiX4oYX/nfArCUecDS9DoDwFIAWAyYClCDuYAxA4jG&#10;RRcBv0yJwCrL3y9ZZs9ZJS0wbm3b8iPZtW615CXkAr4qyQOyBdmPJBP4JQC92KyHEs1echQmrWHM&#10;HUbzM2PpNEegTEO4SBeQXiWBuNGEsIoXQtodAgQD4+skMK5OAuL4POEfWyW+MZXiRygAnZlTdI4u&#10;fRkuqgb/pwB0OOctqgJV/dlqgC7AywW4uSjkSHPdqfW50+l1AYLOwM/ZCj/X8wAO9WcDYPM02F1/&#10;5nlPcT7nIu6nHMXnuJ24HzgpDpu2yI3lS+QGnn/Xli+SGysXyu3Vi8Vh/XLcX1aLozrAsB7njN2V&#10;K4PSbjsBImYIXnt2Y4Kwk/R4t9kLDmcuMJKNkKiTh1GDRyX2zDFS4uM0RU7SFkcJXkIJXjlNR/g0&#10;IDzNWhwwtA5E53AMKfvWVRO5t26gDG+ayHOwk3xGY/Id7dkSAWrODnSL7X4JUuN8miYFLoR+zslF&#10;8p2dJA9b/XwTDhirumOsyl0R/kCWU+eoxVFa4fXXzDggSKpLevufuUAPpafP/wR4/5mfKP8Aen/P&#10;S0QFJgPDFPlLBt3dpETS3zjOZUZxLD1S7sbGm7gDBO9wO7iRVPjn8EipX7dDqvqOlmc9RsjDz0h/&#10;OXd5530cl3GDDmYO8Hj3AdL7j2/JZ8wAztIuMOYIWS06A8B+QE5PWOq8H3N8qgapCRozA1SfAkxr&#10;egowAzjd3NDmhg4+0wApVUWn9zu05qcbHkQZtUAda3kJRZsS5Km3fQupv+UDGFWBhcAsX23uSYHz&#10;gFqednb5tXJ060Nv+AKxLOp9GczsZQBCBaCCz1jbq/rj80m6ycHHcbq6pgYGfE2cNjs05eV1rKo/&#10;4BqFkoxAPYbzfjgfK+RC32kjQSjLQOAXQPrrr+Aj1Q5E+fkDv4A3PkUBfijeGJH6cMWwevcCKT6y&#10;UJL3zARwIyV5XV9JWN1H4lb1wwRhkKRsHiIpgC9l+xA+P1DiN2F8upHa4YY+Er2ut0Su7ydRm/uT&#10;QrMJsg84Hhpi6n+Oi4cx8jJCFlNnHAtAvureUo5/NVCcvx8rnouGiOt3vcVuXne58k13Ofl5D9nB&#10;1sXSwZ3lO3aCV40ejjsSAOQv3CKtAXqHAcA4yfNLlSKaFaXAzwbAMmp4VaSUlpU4HYrmFjAAqrBG&#10;ubUBUoIdvqbAJewQKwCLaZqoQ3Qe7+fxXg5X49KTKyQ2Kp+OcJqE0Hy4dMldevYeKu9j1bWAM7TJ&#10;3BEpBKB5/FoFOfcli7nC1OwHkpx9XxKpK8bhPBObVSOxGDTEZNwDgE0SQuodxPcEpNVIIEozkBW+&#10;AA40+TGL6IvyCyDlDQB+/oDPP7pC/AhP0l5XAOgKAE1EUQeMLAGAxUb5eaH6PFT90b12JQ12Diog&#10;8n5RgHZnPMT+rJeBoKbCtmaIwtDynqUxoqmxC7vCpmNM2utKyqsAtClAhaAtFfbm+zxPe4jLaXdx&#10;OuvK+67iccpJXI9el9vbDshl5pauLF0gV9kHvr5qodxcvUhur0UNMidov26l2APBW6zKqeefHety&#10;dvwHdtq1XVz37uTiHI0UDh0FHjogwdQFQ4/8QIPkCF1irr1x/CjuzClJ5ORlyiXs7xmJSSElTrmM&#10;N+DVM2ZIOp1rcFk3cIO+CQSJrOs3UIm3JPPmbcm2d5BMDTsHyWW7IpfXOXa3JceevWEinR3iVNLn&#10;TOdbkgUMMxzsJRsY5rjZSx6KMIfjSnl04/JJi4twlSmjIVINAB/GhMmfUHR/yYwx8becOLq/CSb+&#10;npvKx2nyt9x0XmvwOiddfk5L4f5HIoovTu6Q5t6JiZPGmCRpjE2SBiBYCwBrSJF/jOQg9qrtLOpP&#10;kOfdx8gDBeBHHDtH/ZW26i2hrMKd5qBP91ffkFZvvy2zW7wvQd36St4HnaWGYWjtAmudT9PeOtTg&#10;HTVFwB7L7PgSBmwASU9V6msDPD1YxBpcAZsgxeZ4kXZxLf59Rbxn3Jy1BmitBZqaoAYQLdLUFtDk&#10;sWWRRefVkur+MuNnnF90yBmYZQK2nBbduN7W1ZgfJOv8HvCKJ1ThxemIC0oymmZG1Ns6w9fWMurC&#10;e3F8TfQfP8UGi3EXIvzVz16Ou4Sg8oJJf4PeBILYXQXx+SBUpi9qL4AjSD689uL350fq6/faO+JJ&#10;gd+v08dSufZLydv3pSRiWJC0bqDErWbOciWxAqCtHwrwhtP5HSFxmwdL/OZewK8P8AN4awdIxKoB&#10;ErKir4StA4YGgHzND6MkfPt4Ultm/iYPkS2c0pxNY2PhkPZy/psh4rtinPgsRgF+15MaYDc5P7sX&#10;CrC/bGW28Pt+3Tkz20lWcIDJDqGQi2tRrpcfx70iOOsaJ/mmE0wjJJJtECBYrB1h1tqqAZl2gauB&#10;TRVRDnDKUXUVuMJolNP8KAY8paSjJXy+mCgEenmAKB9VlgdAc7HLysY3MDWpSBLZNommHhgakC7r&#10;Vu7hLG1bmYI/YaRHqJSnlUlhCut0ObWShut0GvBLy3ogSRmqBu9KvIl7EmNNg8M09eXX1XQ4BCOG&#10;YH6vgcAvgDlEf7rQvvz+beEXVyE+gM+L+UQvwGcLj0iAF1Fkwi2swIRraL5JdzUc6QY7M8toiz/c&#10;OuUudmc8RZXg7wGweY3Q6aK/OAJJR+DnjPJzPgvkAKirNRSAGu78PHd+ruMpV3E862IA6HbSSdyO&#10;3RLHvcdwd16D2/MiubRsoVxfiQokHb5BWqwGqLdWL5db61fLDdTgbZTg7S3Y3VPjcNi+DQhy3pJ0&#10;2H0fB4/27aZjzMW3/XtNfTDsCF1iQKgQjD+DOcL5MwRu0KhBy3ygpsbnAeN5IIg5wrXLJtKucBrz&#10;8jVJvQrcgGEykXL9JkC0I25xQAlA3rpuIpXUORn1mEbNMN3eDgA6AEBHAOgI+FwAoIsVgPxtTB2w&#10;zBf/QA4p3Y8OlxesrP3MHd8/c8/3L1nxjLwQ5onay04z8dfcDPlzdqr8KSNVnicnU+dD8ZEC3yGa&#10;YhMAYLKJhthEqQWMNfFx8lN0rNSt3SUVPRmD6TpK7rXsJw8/YKf3M2yaPu0mQdwF3tOqq3TjFkg7&#10;7snO4RZtYNe+UvBRV+b/LHu76uWnKa+mwGqOqkYGVVxx0zDw05U17fJqw0NHVtSrz+zp8jEgVOAV&#10;Kww1AGGJQtPaBCmxpsDFKMkiowDp7loBmA3QLN1ey5U3dX0xvn9AMUuNS9W01Aw7W1xfFIDaCTZ1&#10;QN3cIJ2NRLlFoNoM/FCV0YAwms5xLABUO6to4KZfoylvCHU/bXQE09wIRN35YAwRRIc3kPc03dXw&#10;/QMpL40QL973e/1j8X39PfHEidkbI9PC76dI9o4ZEreF+t2a/hw16gP8+mKAMAAADpEYInrDUIna&#10;MBDF11Oi1vaWCBRixMoBEr6SkSSeIWv6SviWvhK1e7DE7B/FWNh4OTazp2wbiYEqBgoHANy5BSPE&#10;i5GYgDXjxW1BH9Jg/AG/7ionZvaQ/RN7ywa8NRcBwG/6dAaAQxEVGyXHg7+APb2ZBwyRLI9oyfVP&#10;lEJs7Esi2AbB0LSQVLgUYFQDFt0FrgYyvw9AoAfk1AmmmFpgATDMJ/L0CQRzWI/LTCiTtARuBicV&#10;SlpiCRAsNuHnGSvTp86RAT0HIpqokadhrprCkXXUXia3R1KBXUomCtCkw//PAajg0/BW8KH4/v8C&#10;QFWBNggqCDX04+YpsiNq0AH4OQA5J6DndMZdnFF5qvRsEDRP/VgBeNoVdekCKF3E5aQjxgh24nLo&#10;glzbsl0urFxGoXcxKnAxCpCUGLv7GyuB36qVcpP7Ftc3rpabGKEq/G5t3ix2W7eJ4+5t4oxfoIEg&#10;4QkEffbgHMPNX9MkOWxRg9EnT3Ct/hRxAkVIkBorBJMunCM9Vghe5LU+L2Cceon3rmCocEUSiYQr&#10;VyXxyjVJu3YT+AG665zOvHHVRJrdNe6K8DGqMF2VoqMTALSEwi/bANCD8OLEphd3RQLM4fS7UYyt&#10;0K39MS1eXmQQ6fHycwYbHJlJdHwBXna6JVT5ZaXJj8z2PU5Mos5nSXkbgV8Dyq8xJpVIkXqUYG1M&#10;vFQBwRdRMaTAu6W8+2gzA/io9SB59CHmBqS/yTgZ+7CutKl1R2n36ivSFgDO++ATCerUR/Le6ygN&#10;GKLW6fgL1vgKwhqAp00QY2vFgLQNgC9TXOPoojU8i/IrBqBqW6Wpr35NMRsbqhI1DS4irVVYFtLl&#10;1deFgDD/j1rrw9UZlZWLAssx9b1fwGc5dM71N2CXRqqqmx56myOV95N5rQBM0REY9nQTgaAqwEgz&#10;wPzrUOip8otkrEWVX6imu/yawXwciLoLBm7+b1ALxehAO7wm3eVn+JL6+hG+KEQf1KE3Q9BebIF4&#10;4nrs/smHkv41WxuMwcRuGCZxwC9mWW+JQgHGrB4osesGA73BErV+sESsB3jAL3R1bwxOKUOsUPU3&#10;WME3/WEAABaiSURBVEJWD5Vg1GDQxr4SSsMkcg8A3DFJLtPkOIYL9JVv+4v7yhEStmuaRO2ZJf5r&#10;R2Gb1UOuzekm52bhC4hL9DY6w6s5K7GIQehv+3WVZXht3qIGmEVtWgGY4xksmR6RkgcAC4LSrADM&#10;MwAsJjWsIJXUJohNAVag/lQB2qIMRagAVDusQlV9vLaoPp5JrMVxLziDZkoKXdzk+HxJiiuUBExT&#10;41FeyXElcumcnYweMk7O7D/HGl2xFDN6o6lwLiM1aQAwmXQ36d8BUJshgNem/oL4Paj6s4VN/Rnl&#10;p+AjPPl1PfVpBaE+VQXq++7hhb9SgKr6VAFq99cWRgHeJl1VFWiUIOmrQk6Vn8LPBkZH0l6H875i&#10;r1D8FQDdXgJQQWhgaAWi4zkPuX3OWRxOO4rTCXtSYAdxYRzmOt3gs0Du3JJlpMLfG+V3c9VyALgC&#10;AK4BgGvlxsZ1AHAjCnCLgZ/9th1ym+aI3a4t4rR7q7hige++bxddYwCIClQI2kAYfvQIa3MncY45&#10;blLjqBPUCfENjD3NdbgzZzBOPYeTzFkUImcyz180AEy8eFnigWG8QvDSFVJnQIcazLhhBeBNBSDq&#10;8JaqP01/HRnidMFU1RkQ8ppntrMrR5aAn7sPfyP7UpTmkDqH0+8AqadJyRwzT5TngO95eiKzfsny&#10;U1aq/AT4bPEC+Gk8I/19qOlvXKI0EQq/+tgUaYxOI1KlARVYx3tVgPFFlCrAnVKCFf4D/P8eth4o&#10;T9jweNSa1Avrck9MO1d+xiWv116hCfKmzGvBZkOXfpJLmlhv9fErB2ZV1ppfrbUDrADUWp+CzRZa&#10;AywFeGWoPj1ano/i09TY5vzyctUNCGo6bC67Acv8V2h0YEKQjwrMo0mRC2QUgLkoNfX40+PmmgYb&#10;AFITzNEbvjoArUeM1LhU19zU6BRFpwowQcdfqPkpAKOAqKq/CDO0rGkuqk8VIKHwCwd44Si+EFSd&#10;1vj8iEAF4FvAT2ciOXrkq8qPrzGh6u8VlB+A9KFh5MHqoDt3eJ04QpQwfaBkbZ0qUWsGScySnpKw&#10;vK/EryWVXYeNFeovai1QA4Lha/tLMPALBJK+3/cS/yX9iUHiv5wbzahFP2qHQVsHsxY6is2oCeK9&#10;frR4rx3OLCDbINvHSOrBaZJ04HPxXTtErn/bWc7P6sIITA+c1Gl6UPdb1r+XLCC+QgEuHjqE/1c2&#10;c9/aUbI9PIkAyfAIMwDMDUgxADQpcGSBFYCWLvB/C0DUXhENCAVgQTMA5jKyks2dEAsAC4FfHsqv&#10;APixJkfNLSYsXyKY5du7/ZAc2HxIspjnK+V7iljBy+fXTLPCL4nGSAJd5TginnTYlgKH8HUKvSBS&#10;X31q+qupry3+HQBN2msFoT7drSmwArA5BG0AbA7BP9w44So3T7qJDYQKPHtAqNFcARpFSPxPAOhy&#10;yk0cT7rK7TOucgP43TppL/bHbovDITuxP3JVbhw4Iue48XFuqdYCl6AAgR/K7/pK1N8qlN9aC/xs&#10;ys9+605x2LbTAkDgp0rQZY9FCXoBQE2D/VCD+gz6gT3Aw4cl7PAx0uIjzA9qfRAgngCEJ0/xVGV4&#10;lsYJKzZnFIQXUIeXJQH4xV64KHGXLkscMEzWtPjadbwFbQBEFdrdBIDUAg0AFXyuQA8IOlvgl+3s&#10;DgC9AaAv9ZhAKfQJ5qhSmDRFxrHKRloL2J6j7vT5IiMNBQjwMjPkR2s8z0wXjScpKXI/IcnAT2t+&#10;9bEKPAVguol6lGB9fIrUxCXLi4hYqV3zCwDvUwN8yJrbI+4Bh7doJa5d+sh3HLBp+/abAPAtmfM2&#10;NcCOvSWXwn8Nis0cLAJoVahBsxdsXF3UocXi4WdCzUkxJLC91pqfKkA1K1W1Z8ZltElCilxJTVG/&#10;TlWihjY41NnZNDpUARoAKvxamxEXrQHmWQ1PzeaHOkCbo0dt8fmzmB78AsA2pMJqZPD7ANT015YK&#10;R6mZKb9OpMLRdHdRfwDShzqf9yvsQ9MR9+MOry9KzwfF543xqT59AbM3XV8f1J8fM5OurA+683Wu&#10;jHjETeUAugJQFd+SXpJA+hsP9OKAYNSagRK6sp+E0BAJWtkX2PUWX77GayHP7wcSg8UbCHou6yde&#10;q/n8JsZpGJXx3zRMAkmbgzeSPm8fTpeYgz2Hp0rKfm4GU2O8PKejnJzRCRPhLlhh0fTAh/B7zm9+&#10;27u7zOjWRr7l3OyFVWslmawkm9pzFn/xprkGSZY3neDAVHaCcySfTm0BaXARcChHUdVaAVhJfe93&#10;FSAAVD/AvPgK4weYq64wGsAvk0ZKGmMwSVhtJcbmSjyNkFgaDNEMGofjGRjK+Uw3Rz85dwgREZiO&#10;Ew0AZM4vP6VRUlB+icAvnuZLLE0PjbhmAAxDAWrdLxgV2ByAWu/T+L8BUOHnpqpPwWeaHpban4JP&#10;FZ/t+SsA3jzuKrdOuIndSWqBhMNpT3E8QzpMOJ2lLmgNR572dHXtz3sARkv62zwFbp4GOwNAu6OO&#10;YnfMUW5bn/r61lF7uX3kutj9cEaubN4uZ5evkAuct7yol97WLDfPyzyvcfzoxsaNqL6t1P62N4td&#10;1AF3i8vuPVyB2yVue3ejAveIJ+rP6+B+Ez40R/wPH2KA+qiJkCOA8NgJiQB+oadOSQgRjgoMP3NW&#10;Is6ek0hUYMwldg2J6IsXzTP2Mmrw6lVJuHaNi3LUBW/elFTAl3b7tgFgGgBMd3SWdPYQMxmDyXIF&#10;fqS+2Sb19ZN8rwAp8AmQkoAQ7giHS0N0vDxISpPHyWnyNIVITQOCwA8IPs/MlGcZWSaeEk/SM+Rh&#10;aro0JZLqxidLfVyKgV9dbBqv06U2Pp3mRypNEOqBcUnyIixOypZt5zLZSHnAFsgdrO6bGHBu+qyf&#10;xLP/6tGlv8z9oJW0faOFfPp6C04pfiTBdIGL2HyowEdP63eq9qpxhVHFZ85XWmt+5jARkNR6X4HW&#10;9vhaHVrWVLeE0N1eY3Sqr61jMVU6AsOubynrcSVsdOSbXV6t7eHiwhaGrrhZGh+q+kh/FY6oQzMG&#10;g8JTWOaoZZWuupEuq+OLdn11+8MoP2sY52ZCNzo05Y2gjqcAjKSrG6b7vfq0KkIdbfEn1Q0Acr5/&#10;/MgA0OtVntT4PF//RDypB3oQ7jruAgA9UYB+CkFMZF1ef1s8gaDHmy0levxAyd06EeANlBhu/Eas&#10;7CFRNDWiVvejxtdXglGEQTREApbj6LKEe8zf9xHv75nFXDpQfLj14blMXV4GiS8q0Q/gea0fCOT6&#10;iR/Q1AhaN0BidoxgN3iyJOycKB58/cU5veUHBqC3cy1uzWBVf11lYb9uMrtHJ5nU/jP5sk83ObVi&#10;scTp+idNuAz+8k1xC5JMrygpCEyRAkZVcgFTLiDIiSjEH7DSuLyU0/AoUdsrRlG0+aGprwneKwGA&#10;JQweF6C+ctkBzgWEBn5a+2MTJCUG9Qf4EmmwJAHW+JBsiQ7KAIB0hLkeF+AdL94OYZLGXZIC3GgM&#10;SAFgMgCMRfVF0vmNMN3fJsZg+BgQRtAtDgeAoShPhaA/6bY/8LTBz59xFwVg89qfprm2hoc+TdrL&#10;U+HnHkoDJCRfXIMBIGtxThpA0PE38Yebx1zkFhC8bYWgAlDD/pSHAaEtFIh2gM/+nDtpsdb3UHmE&#10;E7BT4Gk4ofo0HI47AzoHE3ZHAN9he7mB+rtODdCORojDofNyY/s+6oBr5NyKpXKeBogNgpc5jnR9&#10;41oUoNb9tpqw37bNQNBpxx7gtw/47QV+e+gI7/kXAHr/WwCelrDTZyRU4Uf6qxFBKvw/BaBRfnb2&#10;qEA7SSf9TUfxZbh4mGcmAMyh5qdpbz7Kr8AnSAp9g6UsMFwqgiOlLiqBsZUUeQC4HiamyiPU4JOU&#10;VHmaxhPgPU7LMvEkXZ+Z8iAlQxoBpqq8+njUHuCrj8t4CcBqKwDvAMjngdGS+fVyKek6XB53GSYN&#10;1P/01m8DQ9CxLPx7c7JxzvutSIHflU+5Kft5i48lsBPuvRwLUhNShY85WETH97cA1HqfAilPb3Po&#10;Dq+t/qfpLVAzIzJaD+Rj0yzRzQ8de2GYuZSDR2p5rwDMtgLQ5uaiTQ9bypvNr6+X3vIAWJ4OPGsK&#10;zK+nbi/G8UVv/+roi15pU+VndXFOBHwaWuszao/v1w5wiNb6dJuDf3ZT+9NVtlc/ET+Unt+rpLYK&#10;N01vAZ8PTy/A6Mk8oCvAcweCnqTEHny9D1/rySF559fpAnNKwBVoRnGcqBDX5yQUYNziARK5vIdE&#10;ruomUTwjlnWXkCXdJXhJDwlc2kP8l/YUP2qEfkDRF2XoRwPEZ/Ug0t+hErBxuPih+jyoB7rzeQ9g&#10;6Uaq7LG0l/ih+sL4fMCq4WI3f4Cc/oqrcFhibZ7QW1YP7SlLUIDz+3aWr3p2kKmdW8sczs2eWv4d&#10;f3mfJCNxkAzcwVPdgiUDAOYFpUg+w8q57Mfm0w3NjSo2Hn8KvFLqfsXWWT8Fn878WUZfak0NsIQU&#10;NN8KwKzYMknHDiuVDZBkUt5kVuEUfvGkuImoyzggGwX8wvyTuR6XKIFsiIR6JUhKGL82SjEX1ZiD&#10;H6EqQAWgwi8S+MUSUYBPlZ/pAJMCBwNeVX/+mv5aAajwCyB+1fiw1v+aA1BfW1Le/H8BoEJQld9v&#10;4w83jjqLDYI2BWgDoEKwedwGfHZnUXdn3MSBDq+G6fRaw+6Es9ji9nEn0bhJ3e/aodtyaf8NuXjw&#10;Fh/fEjsaITd3/SDnV6+TM8sAIBC8SA3wCicwrzJEeX3DemKDUYGaBmsd0GH7DgNA1z37gN8+wMda&#10;HSmvRnMFaANg0KEjv1GApy3Kzwq+fwdAVYG/VYAKv1TUX6aCj+ZHBrW/DCcPFri9JM3ZTTJc3Sk+&#10;+0iup7/kk/YW+IZgSRQipUERUh4SJTWR8dTxUoBgmtyLJxLT5AFq8CFq8CGwe5iSaYnULCJT7vO6&#10;MUmhR70vPoPIkoa4rH8B4F1A+Nw3XDJmLJBy1N/9tv2Y7cPh+cN+UgcAddnfp9dQ+RI3k89ee1s+&#10;43/oL3itACwklSxjK0NVnbG2so696NN0fNWOXpWfUWcEANSxlyI6v/p+sSpBwKYqUbvC+rTtANsc&#10;XxSKClhNa/WSmzY4bBfebA0PhV0On9dh51waEdl6+5efp8anGpl4+Jk7vmpYSr1P73vE6WAzilFD&#10;Gx26w6tNjnCUX6gGINRnyCstJZhNjkCUnx+g8wVy3ig/BZ8nT883UHwKPP49OfGx6+stxY3aoIcq&#10;RdSjB+Bz4ZKel6bCQDFiSG8p2TSFy2+DJWUxqS8NjtiV3Xh2pyMMDIFgBPALXdpd/Jd1lYAVPQFZ&#10;b/FH5QWiGgNokARqyrtphPgwNuO2aqC4oBadl/QWh0UE6bLdd73Egc6v3dwBND76yv6pfWTt6B7y&#10;PWao3wG+r7u3k1ld28gXpL9f9Ggr87DGP7ZoDtnNIf6CZmoBR5RU10BJ946SnKBkKWBEJS80R3KB&#10;Qg5bIfkcOSoFcgo8BWARw8fF+rEqP4UfM36F1iZIPulvNgpQ4ad3QYziQ/lpJFBbjONnxzNrGEuq&#10;G8lusAWACfgFxkuQe6wkBqVKNvu82ZgoZLPZkZJG55eRlygAGKUAJBWPxKlaa3+WoWdqfzRpgoBg&#10;gHX8JYBtj8CYChM+bHzYmh+2BkhzANrqfW6kvjYFqCpQ4WcAyP6vhoMGRggavwKgqsDmwLOlxfq8&#10;TdwCfLeo69kRNgA60Om1hf0pF9JoIEjcOOZg4voRO7l88Iac23tVzuy7Lld+uC43D16Qq9sPysnl&#10;q+X00qUoQY6e4xp9dd06QhsgG03c3LTJwE8VoOOOneLMLrEC0H3ffsC37yUAvan72VJgb7rBfod+&#10;YI/48EsAhtMQiThpUYA29WcDYNSFCy9TX1sqHMdojKa/idT/TPoL/FT5ZVH3y7B3QQG6SZqDBzOB&#10;HgAQFUjqm0Xqm+1pmcTPZyE93zdUilnyLguJ4VZDgqnbNcZmUNfLkDtA7V4SSi85U+6ZyPqXaEpU&#10;xadpbyY1wGxL8L0vU2DU311A+pMOvk6eK5UdsMBvi7Mzu8BNzAHWtWFnFRXk1rW/zKR+1fK1t1CA&#10;73MgXbvAfQEZyg8FWALQdLxFwWfr/CoAS3TMRbu3ZuTFogD1LkcBUWid+VM4mteAUb9OU2PTMX6Z&#10;HmNjpUCjtpepV92sfn6m02vqftr1BXT6OdRfLvU6fZ3Fe5lqespr4/qix87NYDOjLXqsnFTZFlFq&#10;W09okyOEOl8Qai6AdTZ9bQBIzS9IgQb0vJnr09TXC/Xn9ippLXVAVyDoCvSceTrzvr720C4wQHbm&#10;jIADpQM3miHOr7aU0IGcE904RVJWseL2PU2PpQw3r+jOs4cZiYnV2iAqL3I1nd6VvWiEUBMEfME0&#10;SMKYEQzdOgzH5+Hij/rzXqMAHCIOpNI3F/aQG4DvBhsfVzmOfgnjgzOswO1lN3glzs+zMUWY1qmV&#10;TOv4mYkZnYguLeVzYi4p8SG8BwMO75a0W9cox3hIChZQqbioZFGPywvLkhycYXIwRsh+CUCr4gN6&#10;hQwdFxElmRxCAoiFALGADY4CvQnCXeCs+HJqfqWovqKX8DPqj9piDA7RsaS+MQFpEuGfIiE4xPgz&#10;hO3PHKK/a7TE0ojJIA3OpEucyRpbSkqTJFD/M6kv8IsBfpEoQ1V+NgAaBQgEAxWEGgw+B0aVSxBD&#10;z7bur+n8WuNl6mvt+JrZP2v6q/CzAdApwOICo+GIE4yDT4aJP1w77AiknESVoKbCCkAb+JqnxgrA&#10;m8Du5mkXusYuYn/SEnZA77Y1bp7g53Av4Dpx5fBtSxxB/f1wU87uuyon91yVC/uvypW9Z+Xshl1y&#10;dOkqOUMd8BKNjyt0fq/RGFEIKviaw0/TX+ddu8Rll6o/hd+BlwBU9ecD9DQUgqoAmwNQ64ChR49L&#10;OM0PrQGG0gkOa6YEfwtArf0pADX0dXMAZtgpAFF8Cj97d0khUp35G9fNm86bn2R6Bkq2N8voqLJc&#10;IFgYGCUlIXqhK0GqopKlNipD6tiNbACEdxIz5S4QbPrdQPEBSa371URR94tG/VFwtgGwOoGaIAC8&#10;w/ORPSp01BdS036g3G/FStuHmBygAmvbcl8C1eNCx3cGAPwEBfgxafAsAOjfobdFATJfp2mtqd9Z&#10;VZ8ZY7GGqjo9TqQAVBWn83kaqgYNGK0AVGVo6oR8bMZfdBzG1AqtYy+2rQ6j7pjxsz4tapCfrXN/&#10;ACsH5Wa8/vj5Bn6srCkAjYMztb9oBR/pbrTW+6yhzi2hwC9IU1/qd4EA0A8lp9AL+uPHJvx1nxe4&#10;Gfhp7Q8Yur76AWnvh+IICA38CEdqgs7U+tz4WV6oSpc3PhJHTom6Mi7jAEh9mb3Lxgk6bjXwY0A5&#10;aHF38VvURfwXdJdAFFwI19zCVg6VUAAZtlq7wcOY+wN660biAj0KAA6RYMICwOGMvAwXh2UD5PrC&#10;nnJlXi+5/E0/OcVM4CEaHrtHdZHVA9rJnC6fyaS2n8r49m1kYodWMp0Lc5+r+utG/Y+DS/MxRv3h&#10;m+mci93C/OpFySEbSXHxkySvCMkITJRsZgGzAFU2AMxiNzgXNVeCyjMprwIQ6BVkAD4iP43GB2to&#10;eQw6F1CDy7MBMM4CQFvqq+rv9wAY7JNoZgF9UX+BbjESxU5yBsasmXxvWizX5ZIaJZ5aYAxpbxRp&#10;bwyq8N8BUOEXrABk6yMAd5cgIPh/A6A2PUxYa39a/9Mwqg+15wTwbOHIa43/H47O6enutoy5AAAA&#10;AElFTkSuQmCC"/>
  <p:tag name="ISPRING_PRESENTER_PHOTO_1" val="png|iVBORw0KGgoAAAANSUhEUgAAAUAAAAFACAYAAADNkKWqAAAAAXNSR0IArs4c6QAAAARnQU1BAACx&#10;jwv8YQUAAAAJcEhZcwAADsMAAA7DAcdvqGQAAP+lSURBVHhe7P2Fg11ltvWNvn/Ivd/93j6nIe4O&#10;cXd3dytNRYHG3d0tSIJGSQg07m4hLuXuGs+8vzGftXZVaCAcWg50k+6HXbWttqw1niljjPl/7I9/&#10;v81P4Awv6zTrrP+fH89wqSvD5Un+W89vWqf8brpNP/GgszxCj+UqXWtn+F3rLL+d5ZnO8uiz3Ffr&#10;9HFu0zrG9Se4/6noufRXz/dPz9tgVl1qZwuz7cTR/Vb/zedW+9abVrttu9U9s9FqH3zUau+60+pu&#10;udrqbrzcaq+91GqvWWd1V5+7aq++hNsus9rrr/D71t5xvdXed6vVPXa31W98xOq3P281H75v9bt3&#10;24mcLDtTVmxWV83f13v++X/+9hOf02ne4Sk7zjrGh9TA0jv2D1lPFX2Ep/n9JL+eCB+jf8L6jPX5&#10;+H394znj38spf45T/q2ER+nD/+Pf7+ET+D+/hxf5H/ka45MsOjfDaRgvnYz8xpl99rRQTsCm0/g0&#10;/9N/m95bt2lFuMhjdJ8zAknhJJc/edrqYdVVdjLvkNV896lVvbXLKp57xoruu8fyr77a8tMzLHve&#10;AjsyeZLtGz3cvhvcz77r19O+69ndvu/exfZ16Wj7Ore3fZ1YnTvZ3s4dfennfV1+ZMX34bY9XTvb&#10;7m6d7LuurO78fFFn+75nF/u+T3fbM6Sv7R073A7OmGhHls637LUrrPCGq63w4fusbMsLVvX+m1a/&#10;7xs7VZhrVgtIRhDW9DgKmwqLz++sPkf/PISU2kAEe3yebBZn9dn65hEeHX+2CQwUFvpD48c33vc/&#10;8rj9nb3pPwDw9/KF+ckZhTIJHIyuO8WlFvdxYIyilRCzhOviEz6c2j/4J6CrOUYEl2P1H35kNS+9&#10;YIV33mZZazPswPxZtnf0YPuyb3f7vHt7+6ZTa/u+dTM70OICy2x+geU0v9By+Tm35QWW36a55bdv&#10;bnkdmllep+aW27mZ5XTh9s4tLK9j+59d+R3bmVYeK1eXnbhk5XRqa9kdWR1aWUHbC6yw3Z8tr+2F&#10;lt36AjvS6gI71OpC28/f3t+yme1u08a+7djJvure3b4ZMMC+mzDB9i9aaNmX/8UqHrrfjm3ebMc+&#10;/cJO5QCM9QLGH4se9ZkRCRMlh2ia5ZtM+BS1zcQbRogMow/33P3p93JU/ce/zj8A8Dd7CAi4IugK&#10;qBZWk8gwytaiCCScoyFrjvO5xCna5F2S7tZX2KnDB+z4W29Z5ROPWf6Vl9r+ebNt98jhRFrdbV+7&#10;VnaoxX9bVvM/WXaLP1tWq9aW27a95bYDpNoDTh3aWQHglAcw5QFQ+U3BrVMHQKu9ZXUJK7Mrq3Mb&#10;y+7Mc3Rp6yuH33N02XRxe04X7tNVt7Xi/iwu/TpfbcLjO7bxvymg1N8t6NjRilgFHTpYUbuOAGRH&#10;y28LeAKGWa1b2uFWze0gIHkQwDzQvoV926eb7Rk3zLKWzrPCm661ihc3WMPnH9mJYkDxVF3ic4o/&#10;wagKEUWA4TtR2quNJUSMTVaTCPE3e1j98cLO+QT+AMDf7AER4jdHvQj04rJgY4qrulOoDiqyA9p8&#10;nQN7pL9nqyrt5O7vrHLrJiu45QY7tHie7R4xiNSyo33f9v/avjb/HzvU5v+1nDZ/tqK2LaykXRsr&#10;AeiKAJVCVgFgo5UP8HmUpsisMwuAy+YykzQ3q0sHAIsF+OUAgnmAUj7RmFYez5HXqY3lA3z5Ai9+&#10;/tvVmutahfsAhnlEmnkdifo6tg6L33O5LVfXR4/XcxXwcwGgWNhBl62i5+B5uF+8/G+zcrn9aKcL&#10;7Ug7okeA/XAzgLFNW9vds4d9NWG4HclYZMX33WV1r71hpw4dtLPHFCX+4F+8AcXApxT6NN+IUmd9&#10;E/q8fyTl/s0eZv/hL+wPAPzNHgBR2Kf6XYRoArkGBztqU0rNohNOPzUmczyursZOf7fXqja9bPnX&#10;X2nfz5lJba6/7WnbwQ40b2lHSBeziIayOrE6E4kBWrms/I6AXQddKvVsx20CNoFdK8AnLI/OfBFh&#10;RSs3BiwHKQDKgY4FMAmc8okUlc6ed/FacgG1XL8MQBuv8JoErloRAAO+AuB4ZREpZnVtkYgcc/x5&#10;OgB8AuHOXHaxTEWlLAG4Itj8DoBruxaW2+rPlt3sT3aYdH4/QP/9oP52eNkiK7jrdqt6/VU7nZXJ&#10;h6xvoPFfHJir+qCmSahExJH7b/bA+uOFNfkE/gDA3+zhEANgCOmEgYru1Kc9qyL9Kf0W/VMqVphv&#10;9e+9YUX33mb7F862vQN62x5O7H0t/0St7L8tn5/z2xMhKYX0SIpLj+w6c30Xfu4EQHR0gMkGODJJ&#10;RY92I2LqKlCLgMmjt5DyCigLo1XUoa0VAiYFAhS/TwAoAZMANMt/DtHiTy0HNu7zN5e6juUATSSZ&#10;36Ejr1URZlgOcNHK6dSJCLSz5ei9KArlMao9Cjw9iuV1FrfntQJweu+KVhW1ZnnaTsTKY3Wfwg7U&#10;LNs2t8MtL7Q9rUibacp8NXKoHVy13CrX32cNX35tVtkYHQoW1Y3XN3Iq6kn9Zg+rP17YOZ/AHwD4&#10;Gz0gQhxxbvp7Tsn+2DGzzINWvWOzZV15ue0fP4HuameaAaR4AF5W+ws5qTmRu7TkxCYlJI3MY2Wr&#10;HkctLQ9QKVAtT82FTi35PdTbFNnpdgGYR2FRrU2gpwjRo8ToMv5dYOPgFS9vXsSgF673ut2Ppr4h&#10;HXaQ8tcTlv6uR39qiiQiwQDecUqrKFMRZrwEbEXtlbarNqh0XYAcAb5qkLzHwo4tSe2VWutxuh1w&#10;1fvhs8sDAPP8vRBJsvRZ5Cr9piaa34bIsvmfvZ74Xc9e9v3sWZZ3+01W+/5f7WxxjrdHGjek3+hB&#10;9cfL+ptP4A8A/CccFIrd/F+cI0VXxOWj+KbEfRI3CPJCiT3u3p7z8s7CWss6YBVbX7a9l15m+4YP&#10;sj1EK/tbkr61vpDifwuvhQmscomUcj0i4lKRna5TJNVV0ZlObAFAqK3lOTjQhFBzQikxS+BRFEV1&#10;WQCiIrlMXXKbp79EiFlEh9lqWggso2hMUVki4uLxhVF0GCLDn15xF7hpNzgBgkqfFT3yGgTOiiLV&#10;HfZusQNzWP4eujTnPi2jNF2/R6l8ZyI9oj1FttlqqnBf1QhDjTF8FoUsAWY2z+2fAX+3kIixuL2i&#10;XQGyIlE1gvgbpMz7SJf3ApwH2Hzyr73Wat/cZVaSpTjwb46quH8VvvOogeL0JK3o9yaHTXwMhYpi&#10;Yzf/D5D9x56wfwDgP/bzTGBaAvzEpIiO/riJ4XgXgyLF9DNw+LScy3dGJOUmRFpPb7OtaueLduTy&#10;FbZnOBw4ophDFPEz27QE2KITM47YlPZ5PU+RjaIvpXeKagR8oQPrzQRfAr2mS9dF6a46vFHtTs+R&#10;q+V1PEVUqtPpvi35G0SPao4IcIm8smmgZJNqZ9FwyOzQktXCjnZszqUWNceOYWX+cPl9We2jFf8e&#10;XWYRtWXxt/S8OQCVANzB0tNwur/tqfP5+w3Ra5yCK/VWBOqXHpmGZkp+9B68DhhRcELkGdLteDWm&#10;0eFzFSgLKNWkUUSZzevLbt3CDrZoZt8DsPsmjbDMm66y+g/eNasoSRxdCf6gY506x4Fio+/6NGTu&#10;M/57ODAaAU9x5RlSayfmhFJwExbAP+HQ/Y97yj8A8J/xlTfp2gbOWIjrmtKT/SQQpQJ0PAbwNbiW&#10;IIocdLZU1lj1h29b1k232KGRE21/G9Lb5tSlaF6oE1qo9E+dTUVCUcSik98jpGjpRC+MOqmKdgJo&#10;hQjKa3KcsCGCii9VZwug4kDAfZQiFhIBif6S3w5waU96yGsQWB2F33e0Sws70q2ZHbnoQsvsBcj1&#10;IVXsDzAOomkyjOhqBFHgKNLasVBVxgFU4ztZ0YTOVjyxyzmrZHwXKxnH9WM7+SocTSTJY/Uc2UMA&#10;vsG8734tLKc3DZyL4SB2Z3Vjdb2Q10FXtyN0HfiH2YBsDq8tj+ZGvneG25DyEs16bY/Xz3tVrVA1&#10;vxxI2aE2GZo9inRVIgiR8A9XoOnoeo8SiYIzWfq9iM+khM9GUfC3pMvftm1le7p0tQOzZljOQ/fY&#10;id1fmx1DMRP907esJrIuKWTw/QdyekC3wDR0OnvU/IqPnMRdonv+Mw7d/7Tn/AMA/xnfeHQsq4oX&#10;BFLavV134Ae4IPG07+mSop17NJ9CTla4/gkIyPPsK9QPX5HWHiSiUpRS6FGPQC2qb3nKFlJYnYih&#10;vhfS0zjVy6cOmE+NzykhHu0I3NRIoN5FV7SgQydfus4jRp5fkdZRHncYMvORThcADH+2nB7NLL8P&#10;zzMQUBneHpDqbKVTeljFrF5WtvBiK13Gz0kXW1Vab6tO721V6b2samVvq1nV22pX97FqLmu4rF3T&#10;12rX9rWaNX3OWfWr+9oxrVV9rGGlVm+ry9DqZbUrwqpL5bFJPP/Snla16GIrn9fdSmd3tYKpgNpE&#10;ItMRfD68vhxAOJPXexQStmgv2R21IGUDjF4aUEfYSwRacdQY0l5FxXHH+9yuN5FeVyJuOuDaRASW&#10;R7uGcoBAtgSOZDEbhzdkBJ6AsbiHe1q1tL19BtjRtAwr27rFzhbl+DGgr13NE22QpxQJNtHheflD&#10;x9C5kp4ED1SAqMclSi3/jGP4P+Q5/wDAf8YX7dt7yHsD3EWbeRNgjBKa8Ncbjlvth59b7hXX2d4h&#10;qC46XGgH2v0XyofmfsJlduPEA5BKAMISohrVwvb3EJ0jSmWjKDCoJxo7turm6gQNdJCQ0irN8+6t&#10;6lqctEotDwvsiOQOdyfC7EkUN4AIang7U1RWMb2LVS7obFVLu1lNykVWl97T6lb1suo1vaySVbEW&#10;MFrTk98v9lXFqlzbw1fFmh5WvhaQWtvNStadu4r5vekq4X5lP7p6cH201lxkZazytRfzd/n7awFa&#10;LcBUq3Zlf6tPH2DVSf2scnFvq5jb04qndbd8os6jw1vZkf5Ep92JJqkRZnpaLlCUSiXwDVU/9Rqq&#10;N2UC37Cxdhl1zr2OGaJGAaDqogLEIjVgSP8VZaq54t1k3ZfP/xDAuxv1zDeA495JY63knpvt1O6v&#10;QEDFfwHIBIYJ3XHTNDf+uQkRXleFTfWPf3/vJ/AHAP69n+CPPV5cMDSk2tdPqqajOnfsUxCDoQ78&#10;slK0q5vsyOKFdgDN6yF4aFmQkXOJ2IqJKspJqwR4OhmlhAgRSjgBFbnEqa5qfKKIqBYm8nIRkZyf&#10;yO1FdYGMTMqnhkEWz6O09QhR0dHOREU9AIGB1ORGtbbiKV2sau5FVruESCu5j9Wv6O0RWT0AU3Ep&#10;wHNJDyu9RCDWFeDqakVal5DGrutipQBdxeqLHPAqVgN6TVYZ1/kSuK0RyHWLVhPA43o9x/lWxeru&#10;PH/jqlwF0EarahWvce1FVnzJRVZySU8rX9fbKtcRaa4dQOQ50GpW9AfA+1rdQsB6ZnfAnc+M9Dqn&#10;b3PL6kH6TgqdTec811NofW4CsED+lspEhPBCOswF7aU6oVYYpc1HAUCBYA7fT6LL7fVXPnNKDflE&#10;0yWAbSHRdBaf/YE2KFKQ7h3q28Ny1qVa9Xuvw6Gp8aMorvHp2PHaYBwh6liJG2qJtNi1KH/8+zs/&#10;gT8A8O/8AH/s4dqdRVh2Db2LBNitvRMStvtTR3Kt/KHH7MCkKfYdsq0jyM7yOhDxUcvKp7Ce74V7&#10;1amUnlI3k5KC+pIIvEdZiubEZ1ONTp1N3S+ftE6NAK/XqasJiEoZUQAIZrcj4uEEPNqTy8FEMpz8&#10;xbN7ENUBEGmAAimnUtA6oihFceUeuQFUgJsis2IirpImq1T3WU0UprXqYoCtJ+DVi/vosnGV8HN8&#10;XSUAJZCqBCh/uHS9nqd8dU8uf2LxtxxY9dri9QOwVaQpQBZI6+eyNd38vnqdVUStlXq9l7LWKWol&#10;rV7Zz2pT+lv1wj5WOrWH5Y6mJjgQQLuIJlMX6poCLShEOWoIRc2WIn3ORHcqJ2hDEvgpEoyBMHSY&#10;I+UJj82GmC1ydiHfRznfRWlUX83kO9mDlvlrNr4jSxdaxeYXzcoKE4eTm1qgRw4llIhkE4OgI98f&#10;8d8/4tT9AwD/EZ/iD57DazRNW76+VzfY8YPfWP5tt9v+oWNtL7SVzNb/TcSmIjonjIrw6GZVjBfl&#10;QjW/o10FeqJvhJQrrNDkCEV6dTtD3cnretLgAnqHOv2ZiPK/7PDF/225/ZtbKSd29XTS1yV9rC6N&#10;SGh1PyIkTvpLqN+tUzqpKC1EaKWeshIh+erGz4roevmqAES0KpUCr4wWdboqwEsAV+mXYem6ePl1&#10;ihB/bkUgKCD8sSXAjUFYgFy8rsffLL3+itXd+FtaIVIMl1FkChgWEsVqFV/C++O9K1KsWtuPeiRA&#10;SApdm8rnQ/pcOrObZY9uY4f7N7NDNHgOUU/MBMT0uavmqtRYIBinw5neRJGOOdIyO/AFOo7uryZM&#10;4CYGwnVOp648lk2OhtKRFv+v7Ueed2jKWCt++kk7XVQQHVGkDbACFOsleAFxSvwHAP5Dztw/APAf&#10;8jE2Pkni+ExcddYa0OHm33ij7R40yHZDVM6kOJ5PXSju4mY7aRgdrSgrThoOxOFAUQmpVUzc1aUi&#10;DzU6FGlI2ZELiKqWd5Ta1tFeRB00KUqofVUsAZQySGvX0DhQvc5raN056XskanKl6wR0pJ9anq5y&#10;H4CqVCmlp7WK2LolgEWgUq7n8HQ2SmuJtDy1jUC0aQocorZGYI0B9scuw+OjlPmcS/09QCwGRwfS&#10;kGrH99fPSoc9yoyWQLNMwMn9BZ5lRKh6PwEQ9VnoPfP+demfAa+Tz6Zs3UVWTY2xTiWAVMBxPpEs&#10;9dC8IQAiYHiE8kEWaW2uE6rjkoToSI2k7PD9xRuUuumi4ETyQXERow6+KEUFqttS390PrekzOsr7&#10;sfoqfewBO16AQUP076fZL38kwn/PKfwHAP5N9BbcPoKjSpRpNDWB8+sjq0zlt87p4qqI7xd39nSf&#10;43u+sdzrrrXd/QfYXrqBWRzgrkxwGZo6r104ERThqasYgZ1HCZJxyWwgEIeVxhZDQymmaaEGRi4R&#10;oiyijnQiTesKH5CuZ/6YDlY+BwBYThpLJFNN3auSk7h8Hd3atdTqAKkSamRaAprK1V0BC5ocDmhK&#10;eUMUqKivZK3qfF2o8ymd7OagUrUyAIzX+SKwKI6aG8WASpHS3WgpJS6L0uRygCakoXpsANSwoueK&#10;LgU+xYBxvATKDsw8T0i5e1olqXqVR5xR1OkAzevnvVSsplnDZWUEbh5tKq1WSr1SaXUfXj8bgYNk&#10;SIsFjo2vlfcH0JfwGgqod5Y48PeyGu9I97PjrAYaQGoGlU3rYjk0VQ73Jmrr+t/+PWQTeSs1VjdY&#10;MsFgDiGqDWR0V89IjqfokU50Z2zD9L2KNE5dMZ8uvKtpRNRmUzuC3dd3bf9s348faoWP3WMnCzIb&#10;j9KYUe2IGIxt/UhNpMehoxxsMv74d75P4A8A/JFPKJazJ4inTtYPfsAqTcs5ORT3Al3BmxzuFxf+&#10;nTy4z3JuudG+HjjEDjRraYXoSQu8HiSJVUiDVNtT48I7t0pnIwD0qMHpGYGrFmRaESDSxDhC5HEI&#10;n72sXpxAIzpY5cyLrH55f+p4fT1qqfBIhwjOoz0A0NNWwANAqFrVnSVAAwAdHHqFdNdrZl292yrg&#10;UOpaDWjUCGxIdT3a4jHlDhwhwlJNrRpai8AoRFqKGAUcSptZXj+E17emk5UCTuUriUgBUV3+2Crj&#10;+lJeW5n+htLhlaTCKwAcmjHVGQJ1mhoOlkppA4gq6qsAHCsAXH8N3mzhb6+J3g/vq4TXITAvZiMQ&#10;uFdDq6nivSkqDbfxGn2T6JqoMYbPQak4n5vXJFXvVJOFSJgIUfXS+hXUD5f1thK65LlD0U1fDO3G&#10;gVDkdEXniuL53lST1Xftm1oc1VMndHlf0CmHFTY7j+4peWiTPILC59u2LfE1JDVe/7idLslP7Mnu&#10;VhibtXrTJHh5Bz5hOFKbJM7nw4H/2Nv/AMAffvVNCs2BtRciQgGfjM/9MOM+qvHJAcSXPwf3yzto&#10;RXffgREBwHch9Z+WFL1FN4lSH6etcNCrq+h2T0QDwbIpeNzppMiGnJtF5CAJmxsUEBUcoTGyr8t/&#10;24FedIhHt7Uy6lMNy/vZsYyBUFKI9ByEwslfxslfwaoETEJDoS8rREyKfKo8nVXXVTU1NSkUYUX0&#10;Ek56AaPArzYDugvcu5qVAtMupIWNaa6ntTxXmQCNFLsijb+ZBoikQXJOJ9pZwQm9ivezFmBfx0l9&#10;Ke/rCn6+kuuu4sS/ihP/GoC9ySq6ksbMX6J1aUdqdHS017LWsFbRCFpFF3YVnyWrKIPbM/h7Gbym&#10;Ffx9Xmf1ir6k+9Q0eb0Cw3LeU2kExgL4eOnzKY8BMmqUqFlS5hsAnxu3Va9SdKwGiq5X+q5oVNFz&#10;aOoI6MsB6ZrVva1h9QA7lk6XeVEfK5rS1Y4MxYOQrnJeO0xhZUDhXfxg2CBFTSbf71GPDqU1Vo0w&#10;UuIk6EviacrBBmDtSGOGY+BQm2b2NRHhvmljrOqlZxlBUO5HnJvb+jEoXuHxIKJM0GX0w/nHBfzH&#10;Il/0xv8AwJ8BwGBH0NRkPlRi3PZIrh/RY8/UFFvJxift27EjqfHBLZMzMh3EvK7It4j6jnKQq1so&#10;BUaQWKnBQUe2G5QLFdRFck6I+KP6H8AoMvKhrs0scxCUDE6uCigqNURDNUR21TrB1Zmlo1nESSpa&#10;ilNSiLqUClYLALks9eiGE1mpKCld6NiqBkiKe0knTwMFkA6WUboaanECUyI3wKA8HZBMo3mQjlvK&#10;SlL3tbyHywRiANONna3oLojRD7Wz8ieh0mzsbjWbAdAddJZfB6TfHmgNH8DP+7wnLio97cQ3fezk&#10;t/3s5Dd9uWxcp77pb6e/GmCnvuhnJz4l5fykrzV8CIn6XUD5TcDoNd7LFlLUF6DfPAkoPgQg3s66&#10;HtrP5XDw1sFbzOA+KYBUil4vESGvuxwgDylwAK7CS5XWK13uTheYxhBRpsBeG4RzDD3KDBtJHBnr&#10;8xPoKxrWZqM0uZhGiqJnPabCvw+Ru/sTsfa1Kqg2ZWM621FUKwcpURyG/pLt/oYh3XVHm1hK19SA&#10;ws0fgkmF7pfTqQtdaLiFAGUJUsJs6sdfkV7vWbTAanbtZBc+5vGeb8xRRpIgT/9tMfo/Het+9P3/&#10;AYA/+FgSx00iEgyprW+sUbqbqK2cqLba17ba/gWz7Zu2FLhbtoCDp44u9b6u0E4AwEwoEgK8wCOT&#10;vAzaC0XwwyLR0vWVGkEHe6GWqBVw0bI74eaC3KtgZBurntPLGlKI9Lym1zeAHpFKCXU9dWpDdCKq&#10;iq5TFBMivCqnm+gEFSjqttDR9dWkTlYFMHiaS0RTAtgVrEQlsZq65Gpe9zqiuWu6WOGtpLH3AapP&#10;ARabAbY3ALaP+tqJb/vbiQOD7HhOfztW2NeOFwFcpag5yrlPBSqOSqgmlRdzeZEdq7iY6y+2hvKL&#10;rKGMpcsmq7aCxgP3qWHVVRJ98th6rQotOIk850me+2RxXztV0M9O5w6wk0cH2on9/e34NzQsPu1h&#10;tW/wHJvpED+FyuU+wOQWNpMrARSiyMIMAH8Fn1caZQEixioi1yo+h2ovC4SSgGp+2gzKWV4bdAJ2&#10;aABVk6LXZlzsYClyt/MhPZJUM0i1ypikrUYLmxSReXVKPysiWs8aRoosqSDE63zoLyVusABoR2YO&#10;rtWOIsRgUSYajSJDMgQ3aZDdWEipM0WmxuVas1YyV6fYsa8+jo7OkI3EcrnYr/UP1Pv5T+APAPzB&#10;5xPiPRX1wsGkA0lazdjvLdz9OA2OL+zwugzbS+E770I4fFIViANGhFfMDi6eXtDUipsHgLTt6AVy&#10;1fsyuynqg+PXXv5zSnVIczEHOIS29Uj/C6xkYnsoKwCGpGDU2SppAJR7yqo0LFZGqJHRSC1Rs8E7&#10;uB7F6CSNCvjw/KqJcrw+F6kxFA1WAQQ1EJ7L07ta4UrAYh1p+DXUFe/uYKVPUyfc3suOvTPQTn49&#10;xE4cIToDcE4XAjglNAMApNoqIqLqzlZR3ckqK7ozGI7fWdWlgEUpYFnSmctOVl3W0Wq4rCnuZrVF&#10;RIfFf7t0fXWJHsff1eP5ueYHq7a4ByALaBZR8+TnuhK62wBpDcBZA8jWVJO613S12prOgO1FdiK/&#10;l508AGB+Bki/SY30ZYDvMSLI27qRhpOC6v2uJp0moi2hGRR3tCtV+1xBzZF0WvW/8Bmr46xmS9TM&#10;OedSkXW8dL/wHRVRKxTFpnZNP6vnO6iZhyplFKDVk++4M7xPur0F3gAJskQnTruHoazKQnlEdWN3&#10;svbMIaTRqhWKPZAHYXtfy/+2b/v2soI7brfT+ZLYRUPtvCyjTOUPruD5NoA/APBvIsBG1pUw8AQH&#10;UgNuHbFRwemyfCu47077un8/13nmtW9mRehlCzUAiAM3U64pAJq6teLmZasLyNLBG3cCJbsqacfJ&#10;145IC/rDwe4U0Ie0IloghUwLsi5JzDzScOVERCNJEIADV+4cnp03NUK3tIxIRsRkXYqzp0ZFNdFL&#10;eRpF/wylsHDWLgegbyO6e6KtVW7vaMc/6G2nvhtgZzIHwUMbYMfLIUZXoJqo7AHIAFrlgBLgJGCq&#10;BsS0agAirVp+ri0BfFh1xV0BqK4AVRc7VgQYseqLkdKV/vyqKQEkf2YJUCvKaICwKkuJ2ljVJY1g&#10;WlsEwApk/XV0AyCpk3IfjzIVfQKSx0ovZvAT0SopeP271EVfILV9gBSeNDrnEjiWihSpNZat7Oid&#10;ZTVd9Jmqoy1QK4Q7WMBSmuz11Cbcx6bcxUDPiWhBRI+SCopS05ABx5Auff5Ujov+rZEfSmtNeuyN&#10;r9iBJmySrjWmVniULCHojZFBynRBnFEAULxDVwURDR5uDhiOHWPlWzaTFh+P9m6OXI08/ePfz34C&#10;fwDg33w8UejHRaiv6FJFP9xZXt9u382YZntbIiEDuDLd8VicvGDaKU6YuF5H3SsvkGLdXTlSC4jk&#10;LDOCQtIfOZcc7ka6O6S1lc8FSFTEF2ipKRGltYEGQopFPU/0jkDxCEoIRXpBOhb4es7ZU/c0UmdU&#10;kOIVk9plrSVtWsVJcwk1suvbW+WjXaz2FUDhiz52jMjuWAmRHuBQD1DUl3e3OlZNORFcGYtIrqoU&#10;UC4jklMUBwjVlPD4KJqrKyISI3rzBejVcX34ubvVR5e6jwOkHhOtcN9zVz0AFlZ4fPw84bFavP9S&#10;0nqPNAWAvDZeSzWgWV0C0bukA48BfIkSPUIUMAOQiib9fuVd/H01lPUIKXglaXUZtcjcgXZ832Dc&#10;tAdY7UvQeR7E9/AGvpvLMJRdQ6q6EiBTR1o1xAgI9bk3qlGiKNw/+7DKqS3696Tv0elH6kwLOBVR&#10;Sm0DEKZSS5yBRnkQQ5u6YjgBwIVpeIr0goWXjpsj3aQ0EX2mFVmFQDCMGNC4AjEJ3M5L4wpQleyl&#10;DHMwPdWOy30mzmL+AMA/ADD+BOKyXtgiY0JVVDfxC0nW/lZkdCbrsGVf+RdkS10YwyjxPMuL2qIx&#10;qKANs1/dW6e4yGsO+RRLu3aRZk4IGHUwkyIfJLVRCpw1srWVzacIn4F4nzQp1PYCGdfpHN6pDelu&#10;IO4S/URE41BzChFJEZw1nZiB6gJ4rqSOl8GJxMmbfzWp+H0drPqFnoy75EQ/MNhOkMYeI7pTTa6+&#10;TGAGuBRRdyvW4vWQYgZgg+7BaijsDiGXGl4ht3NbDSBTS0SnSMujwSgKUxorkKopIQ1WhBilsLpf&#10;PVFbQ5nqf9QzK1CjVEAhYdWUAwS+Blhd2QAAmPS6DN5dWW8eQ70RsKsB6OLI8hiv5VgBqTCrQa+n&#10;kPfFaxfo6bo6AFSRYi2gXVvchdu7OKg6GPLaa3l/1byWAJ7cVyk0q7ac5yPSbajoaqfy+tOcGYa5&#10;aV8re5aI73ZGBlxOd5vaaCnlgqqMwGfUxpPQLkebUuAeqvYa0XLUKVc0yCpVPTZh6sDPpMiiLdWn&#10;9bOKGXR7B0B7ISLM4niJM4hg3x9TY2KHn+DF6HNW5JYt2STHVR6PLWwPJ7EZ1Jl+gyz/4Sea2PY3&#10;7YiEnxPJcSN7K5wmTeqI8VjVf2cM/Y+KAPXditaSMKTUgaB6SczzU6pLve9EfFCcqLLKTRuYizvC&#10;DjJMKK+1ZE3BbDPMxpA1lfzmgk1VsG8P5qNKT+LZGSIuq6N74CIE9yNaW9UCTkilplJnNElZg542&#10;1PoEgpXi3kUqimJPhyO1hoMhJ6AUHVyWUNwvSadLS/Mi7xpe06PtrWoXgPMdUU7BxXayDMAr42Qj&#10;gqolelI9zmtyShWjqC2OsmoBMIFYnN4KCBscXKixlWgJ6DpZPVFXDVFcVQk1M8CzAZCp13MpDSaK&#10;rCXCqqoaZMWlQy0zf6h9lznUPj001N76frDt+GaIbflqmG36coRt+mKUbWa9yu9vfzvYPto3zL49&#10;OtIO5oyw/KIhVlFBA6hSoHiRHQdYjxUqylM9EfDi79bwmhQxHivsxCXRqgNmZ1LwTiH9dmCOl953&#10;SJt1Xfg5us4BW48FrEt72skKmjw0XI4fAZQ/w13mJWp4dwOGf2GTo3ZYuEr8RnWHw+YTUmCiP31n&#10;ohoR+XmaTDSojUmbVGiYQD5f0zkoaRw4KTOspWmSjjxx9kVokWVYgbu3PAzbUqLAfEFcUVmdSWrn&#10;7j6RI41KKsGaS7cF9xpJ7o60bW3fYuG/b9Fsq/nygxANKpvxmraOeShdml7n/NUAep7pxCmPaA5u&#10;5hF0yP/O//6jANC/aReYh+HWARDFoZIvn8YbNnqsnco8bEcvuYzBQp0hpDJJjTT3UPdo4lkkhvfB&#10;3REgKmWJAc8994gItTsfhRh7BLpL3rD2VoM903EItHXqNp4j9Qopk5QWoq/UEMWpO6l0Nq7pOZdP&#10;SginYhBV0LGtSKXDu4JmyhU0Xh7mMa8BeN/18yjmVGlv6nh0LVUrA6gc8BJA0AgKnm42STMVxYUV&#10;7iPAU80tAJ+iQ6Kuwh52HMA5XtwO4GsHsJLyEt3VENUVlQywPTmD7Y29I2z9p+Pttnem2ZW7Zti6&#10;7VMtY+s0S9483ZZumWVLts21xVvn+FqitZ3rtk+3pO0zbNUrM+3KHVPt9r+Os8c/GGFbvh1hH2eO&#10;sqyCoVZZPpCZ5oBeWWcH7+oImCtJbyuVtvvr1HsViPNZAWJVpPm6bwPAHW5rCorn/lwH+NcpqgVI&#10;K4mQq6h9KnI9XTLQzh6lNvoF9dQtvSzvbmpzl2NyAC+xnM1H34m68PlwGIsu7RRxCEP6WyT9sUsO&#10;iUBprjTIK5H7JySFgKHqhMdW07BJHWzl6LaP9m9lB9AfH4JOpWMsH7aA+KMJQnUEeCJOJxxpAEZ1&#10;i6UwkVLoe9Lib/rwmu692w12EwGeOFxaPsIzqEbikaquK3FUDG4z/+5tlP88AAwxoO94YdcDCs9Q&#10;ONZsV98mj1vV1hcYEj7O9jUj/aCZ4VZH3pmD1+dC+GDHrrQ3k4lhWqHRoYNPvnvUAengHYIKkwuH&#10;r2Y2wIcJQT1csQpvaIiMGzq2bjrg3dlA0K1ENSEirlJeif7LIdtWSgXhNShOJE64gnROOk6syjs7&#10;WsOWnnbqq4F2CiqK6CLVlZxMgIHSU6V+HuEoDeTE/rkTX7fFYOhRYVSjU7RXU0oa7eku6aa6sKTE&#10;taSfx0oBBmqHpdBTvs4aZFu/GGJ3vTnWLn1lhiVvmQPQzQHQZlrSNgHbPFu+Y5Et3bnYFmnt0lrI&#10;mm+LX5trS1+dz23c/uoiW7xjvi16BVDcMcsWvzLNFm+bYik7p9gVb463Jz4eRZQ4xPLySZtJn+vU&#10;kSayDRGt3jeADeBVlhBVAYCKXD0FJlqsVsT4M+AXPoPQQFHDp4LaZ1kFDRGtyg5EtB2tvoo0mU74&#10;6UxKCvAVK5/vZnm3EqFdSnawkpoh32ER31sRNmIim7s5g/iU3hSRyoXXxkYWarnhOw9LUb2I6lLY&#10;9MNQti9NsU52cOAFlE2w6RKhHtZAiAhVUpExa9CFH6W2LJcgNVLyPG3mGPG5zryeVs1sf4vmULXm&#10;W+1XXzWmuR75qcUnw30FAfqvIj6FA/opYkL8myPgfxgAxhFeJN6NyPKxs9qZwhwoElfaN3Ry97WB&#10;gsBBpBRX9bxQ0yMtEb1F1vJOWpVUTTQWlqRrSkfoBh+C/HoEW/gKdvITqUQsdABVvyvmRAgmoI2y&#10;K+fwcZ0cStRhLESIr5OnmPqQp8JaRAuqPxWt5MC+sZ1VQAY+9nkvO56r1JAOo5oW5W2torwNJ217&#10;gIpUrhAKTSFR2XlO+Ooo3RVI6OSvVyMhWgLBBtLKY0U0GNTJ9WhQDRPSaSKxo3mj7dXvxtvt7020&#10;1a9MsLRNkyx1y3xL3ppkSa8k2XKAbsmuObZs1yxLfWU+ayHXs3Ys5Lb5lsRK3jnXUnbM9tvTti/k&#10;coEl75jHfeZwOZdLfn9lEY/jubh9yeZ5lrp5pl336gTb+MkI0uWhpL1D7DSR3hmi0oai9lZBCltW&#10;2s8BT5HqiUJoRXwOlSW4Up9nI1Cjx+k7AlMBIqBfC+Wmhug3RNHUFbXK+KzgKzbQSDkOH7HmXeq4&#10;j5DWXo5KhXphAY2Tcig11d6tDwTrEjdeCF1kT4mdsqTfAVtvlHB8SIct70XKG3WUROpSelvRJJol&#10;PTVbBeK8cwTj8ktwmAmjTMNSEyWY3qIfBwhLRbVhM/6+zZ/s2/6QxJ94FGOiWgfCMKoh0rO73j3k&#10;wLGH+X9CCPgfB4CyH/cvXYU/Mt9YLFTz0dtIjRgt2YLdFrJqjtxWOHAKcfyQlM2H7Hh3TuYFYeeV&#10;kL2EFLkEnl+ubKjgdx3q/WcrnNwBnzm6rHT7Kr1zCBH5EikLiPS8Y6vIoNE81Du61AJLqQWVYs1U&#10;TCpUosYIUrNi1BeFazpYxb0A02sX26nDyK9oYFTUwF2rIqqgcK9OrepeAiktncSV6t6qHuYncYj+&#10;FAn+MAo8BwC5vUHg51SWcN8QFcIbBEzqyznhibgy8/vbli+H2LWvjyPSm2HLNy20lK3LbNmOZbbo&#10;1SW2MIrulr26wAEsJQFqAjau2wkAAoICwmSWbtfPy7h+6Y6ltvyVZQDeMkvZvsjSiRwzSIvTt80i&#10;ikwGDJNsGYC4GDBcROq8ltT60XdG2hcHRvJ+SVH5bKoBrEoAXe9NdUGlvvVqjngH+6fTX/+M1DGG&#10;sqNUuZ5Gy/GCPnY8nxpqHt9nPp89m0p1MRE5f6Oaz7imtCOd9E5Qh3rZ2bwhUGzY7LZdxMhMuu+X&#10;kiLDsaygcVITRfGqDyqSL3bjCLiJkTtNbN8l4rWyATVMqjlOarlPPRFjLWMA8se0hTKF+QVlFRku&#10;yEYtbrKFgVDR8CcBodegVRdsh9N3JxgHUGqQ0+1v8/9a9soFdiJnv4NgPJ/E53A5CEbBwX9IF/k/&#10;CgC1tzWcPRbMSWM5x/EaK3v0QdvfvYcdZdKa5mfkkl4Ec4IwFNyHDbn5qFJeDiR3AJZcKRiT5iNT&#10;Otrlv5hJ0dqqF1MjA7yq8JoTf0/AV+zOyagGEimQlAahBlRFpCBvvVpqQzUsRQzq5Baidy26ilrS&#10;E52RhtHIIO2sryQ9q1D3ksc5KKkrSwRYSGc1Xp7yAYKl7ehwAsS/OAIUdYUGBvy9uIamCEpNjmo6&#10;szWVQyyncLRt/3Ik0dcIS9ky0Za8Mg+wE2At9uhu2c55HvEtfo309VWB3SJL27acBaBxm5YiP6XC&#10;Sa8sseTtS1nLwiLqS945g/vM9vssBQyXkA6HtcB/T+FvpJAeL9ff4bolr+pvzrdlpMjpO8bZPR+N&#10;sk+zx1lF5TBqdp3tZFFbwJ+mA1FypTq+iozP83nEt4dOuGqe6n6rMaQSQEQLSvAQA+k7cBw70M3m&#10;8yZNPsbfO0VUWPs2mxq0mqLL8ANMFxBKVRIaXCVYlGm5z6KcbiKXmgCE0nHLgScYUQgwKzmW6gBR&#10;uXbnDkRNJP4gxhgFyOw021lNOE3uk5GCOILuGelpMscyLIWszl3IXHD+RmW0r9X/13aPGWk1r78Z&#10;1fqCc/kxn1AYdUOiOmBjVfzfsxXyHwWAoeQbLIR898uG3pKRYZnNWlkZE9cKxNlDuxsbXoqgegQi&#10;qlZocgQtbxg1KWNSLJFkh4R6o2o2dBHZrnuDQx50UbqDRXtMbYnJslIbBO89AaC0qKRmRAkldBcz&#10;1/zJ8m9qZhUvd7CGvReR1lEY54SqruBELhffrRud3T40OgYQrUU1vmI6sUQgtUVECkVQSDhxFcmJ&#10;jHy+E74xAgzpr3PpiG4U8VUCfLVQU0pLaWrsH2dX/XWyLdoyzxZtX+LgtpxobslO1i5qeKxlpLNJ&#10;AFmK0l2itxSiNKW1yUR4S16dy/3mUeNTvU+XgJyADRDTEiCm8rzJAFzSzjmAnEB0Ps+/hKgwlagv&#10;xa9TWpzsYLvQFnP7QuqHS16fR/Q51xYSJa54ZYw99+lgy8kdBN2HMgDAV0YaW1ZK3Y2a5flKAuou&#10;C/TURFFDpYpmSyW1wPIK7MYq0DtHq6KCVJsmiaLNUFsU71CRuOqlpNw0ZE4W97EzWYPt+Mc0h56l&#10;mXY9KewajjXUJ+5O7U2uaMU65ITKJLjvBJNaus00UTRvpR7XnxOpdNenQsnqS5OEckuOLPc9NRYv&#10;NcxvDqa5YXynuIMllHPEUpD3ZA4b+b42rW0vtK7Ce243qyryWDBUBAWAUTqs0Q5/dIH/jZC/SVur&#10;5qO37JvJYxk12QyZWjAWlbV5PBRc4CcLegGfan/SY4bRkuzm6rLB1zrITI2CyaSaTCurQqfrZqPS&#10;4yq6kwpDDQxWhTq3EuS72UBkJupF7+CiXALZNmcNO/gdba18Rw87uXcQoIenX7Vqe6JqcEIK4AA6&#10;0TTqiG5EQ1HaG6gbimyCAkJNgCpSvyqdmJKLnS/li7q+ceMjpL6c/HAFqysH2teHB9r9746xVVtG&#10;A0KzaFosIc1dCgAtIRpTikodD8ATGCaRmiYDZCkCMi6XqenhzQ2lvIsBRy2iP4EcQLkcwIyXp8bc&#10;ruhQ6bHXCLmfAFH1QUV/4TlUJ5zrS39/OWn3Mo8meSx/fwnPs3TrVLvytdG29btRllMykrQdFUaU&#10;2p/v83CuoEe+IlwrwhPI6fMNJO0GOIe1EU/S66b6WRQgXdIdV9qskoE2qkq+n6pyyhLUCk8WAcg0&#10;q8qf625516EHxjGnakXQbYdmWPA/DPruMDvFLcoUEaqOqOZI5MYtuV31OjrJOALljsRdBiJ1HlmI&#10;cwOdmRCstUJ6HDIZL9u4BZfKNRzT2tAx7fi2dUs7kLwcXfUBP9G95xGdJ1GJ/N8IAP72rfx7RYB8&#10;Y+I5SQzkwnDNGhevrymb6UydFW54zL7s09uOwu0r0TBvDgiZV6rG5+RSXUYHUfBpU1QYpqrlw8bP&#10;7vBnK2D8Ys0CitRrB0Jq7UOKq5pO5LjsTiyxdjR45wkEtduXSs8rjh+AWLyKqOASRjje29oqXr8I&#10;7epAUjfqSPD2aqR48G6kiMU6yQJZ2dNTUq5q0q3GlC4U50MEEki+jdSVGBADt0/EYEWGulRntL5A&#10;tBZx+VTT4mQl2qmp7mP7C8bYxo/H2GXbJkBTUdRF84FmhaexnnoqaltA1KYaH7d7w0KgJYATkC3m&#10;PorwQmSoqC2FVNkXYJXMpSJDAZw3PYjuwtJzhPpgDJRqkiSTGvtzv7LUAVYpdyqvKYUl8Fy+Ywmg&#10;uQhwXuhp+UJuT94yyW57c6S9e3CUlVQMo4apz1AKlPA5KcLzCNglfBCno7qnR37e+KC8QIlBpGuR&#10;wU/kc4nGuME/s0DADhSiqLYqzqEiSPElAURpmyv5TCuJImtIm0+U0KgpGIJSAzXIS3SPr6dzvJqo&#10;EtWOjBhU9yvR4CkZMJACV5MZyJhBtULNWhHw+XEFl1CuP2UMf6pd1d8qZnb1ecka/5nnLtUyZZUy&#10;KSiUlBIHK7bgWK1oUXpi5xZybO+h9LN/7Ajkgbu8NaJT56RTATXcS7SYAIqhRaIsKnIajHmDv2Oq&#10;4L8XAIrXxNKXJFLnWVDwDHynM17Y5R9T2LKu/4t9JoBr0cYq0eJq8Lf0u8GOPvD6glllsCZytYcP&#10;EmesYgckSz0YT0lXrgEGf61THbRbBwma0lkRXwN5OZJAKX3hwHbBvHcDFfF1tdw1cishCniFdBaC&#10;8Am6ljXItHSiuJQrISH7+aL9z0U0SmmPo4aQ0kO1vEAShsoBQVhRTODHkboXotmFYCxaSVbJKNu2&#10;e7hd8+pwS9403ZaTyiZACfBRqhqitRChNQKVIkBu030EVEqHBWgCN8AuaTud4W3plrR1jSVtuZx1&#10;nSVtvtGSNt0c1mZ+33IF9+H27SkeTfpjfem5eQ4t7x4LiAWI+vu6XvdV1BiaK0rBBbRLX1kOhWae&#10;rdo6xh55f6h9mzUaEJTqRPxARWmxVE7qkFDnq1fDpJjoWtxJ5xSGTUORsdJnB0a//tesiHyO8kRU&#10;mhPfD6Cjz9hOfBEL0WiXr5DcUXSnoDIJFmYhVQ5d46hzLGsueKKy9ZI1VwM154alNNBG0ezoIlkd&#10;Q+RdKRLNi/ERC5ETuTMYtCTbVMTI9dS7j7S60PZcRLT51BOgXEPkNaiaYDSjOAJA0WP0vyAmCJRB&#10;J1D/Tv/9WwGgBD4u8nGOkyNgaGopGDy02w4unWUHL0Ce1iZYT6konCVun3d1g8hcKYMiPqW+Kh7L&#10;raWARkcmg4ayhza3iqWaKjYgmGNCVZD7sA7GWnbxGgwHnPKgSI9dW44gRTRBBJJVOohJdXNX0sG7&#10;oZVVbu1mZ/eNoHM4EsUB4AfwOfEWkPJu7TkKhl9zsnFi8BwnC1BJEPEp8lFKV0FtSh1i72AS9dSU&#10;Q2Suwh8PKslne8baHa+OJXKaRQRFBEdUp+grjupioAkAGIOSQFEgpMvlAQS94cHt21cAbDdY0ksP&#10;WPILT1jy809Z8nMbLXnjy5aycSvrFdZ2v0zeuNmSnnvBkp7fYEkvPG5JL98THrv10vA8dH8dbHfC&#10;K9w1xZJehVuo3wWWWgBhKpHlyi1LbOXWBdQeF4Su9M4U6DNLoejMtCs2j7XnPx1mhwvGQm7GTovP&#10;XFFfJZtDBfQeAWK9mzhIVSI6TEdqgPD/WBVEcWVsUGXeTDk/p/LnANK5inwPMpk4xcZ3EvJ6+QaG&#10;JGHdlY+xbCUu2AK/Ikxhy6HGuI0/zTIZW5RRUimXvb8yCrlr+0gDTbljaPwKshE4p4f6as4zWmZJ&#10;Man9xZFgPHdGGY4yG7fZ8imCcAsVBFAK+q4dP193lZ2tzI8ivh+2QYJAzlkUcGeDWfDv99+/GQBG&#10;X5ZbhTe64dZ+9ol9P3GkHWjx/1hF2+DJd+AiaCvdqJvQyBBnSnI2uW1IvxuGDYl1j74X8DuMkqN4&#10;IicFDH5ZohfD1RNXy8nLuIbINbkanziRlcXd8xpNZLvu9vAcwIUrsDzCCbkcB5JTe1FqwB+r46RT&#10;3a4CMKqQkgHBfpV4aJGxwK+LMhrBMsjZVNRXVBnSNKV8Hu2QmjWUQ/Ql3f0qdygR0jBbtXkCgEPd&#10;jq7s8leXOWl5iRoeDj6irwA6rwJAisIS0aDAThFZHO3R8d36F6LHewC95wC2nZb87LuW8tQnrM+i&#10;9amlPv0x60NLfeZtS332TUt55gNLfurTsLgt+dl3eCzACCAmv/Qoz3dHiB5FkRHAemSolFigy3VK&#10;pQFidZxVl0yFR6gO8YKdS+lKp1If5H7biAq3zLSrd460N79j8FDhYGSCNI0iWZzqdqoBqt6quqt4&#10;j64b9k0jtun65Z3kn/r+FEnKPqwSLmEF30Ed3f2TNGgaviQ7oOtfAPCVphJxsqGqbqyaoOgzUgdV&#10;+7AqyicaDO9jRBUJ9rCCS6U20TAntOXL+lIbhCCNvVo+tlkauiR+oDb0HDirPitaJrwaBC+uKzSu&#10;PJQmYjbktm+JzRYmHcsW25kjBxuRLZECRxGfZ1tRQvw7DgH/vQBQuOcEdgndBIBnrXznK/Zl/752&#10;oNWf2Q2pubD77evexvZcjClBFwxM6ZBpDKW7NSs90KU792rS2gXYFlEnnE90AD9Pw4CC23IwJ3DL&#10;I5ewqcZHE4TduQj6SynAWL2aug8a3TIIzPlYLZXiRXfiqyHs+EPo6HJQ00WUwqCiApsnd1yJvPA8&#10;9QoNjb8fAMVTEyeQ6AFpnJ4vSNg4kSoG26HC4fbCl6Pssu0jbNnWGTZ/JxET9TOlr2koMdTFDSmt&#10;0k54eAI//eygAygqzd010aOxZEAomRQ2+cWHAa6tlgywJT/9Pgtge+Y9S3n6HUAOIOS6lKc/Agi1&#10;PubnD7n8EOAD9J7+JCz/+SMex+OfAQj1XM++RnS4kcjwToBsLa9DqXicggucqTVGXeUkdYodlFV/&#10;hCZDIyYZgE7h9yVEhYpul2+ZbHdSH/z04Ag+G0wi6LSL9C0ttDrgtZL8oSQRobxWFCN+P6aSQlFH&#10;j6b/3u9GTRZRmGQk6+UIOvx1lV3sDBzLhveo+92DhI4IrwiXax/3KbK0D39SSSXowr0mqJIKx1sh&#10;7t4aVK86Yi3Ee9n0l07t5kasGtqkdLdAc6PhrepSpZ9c2Wxp7rG7GokqI/6gokYcamBFHJg01U5G&#10;6hFFfaoOekbF6SXMU609KEZ+vznwvx0AntYoVe1b1DFKnnjEvunSxY62plsruyp2wDwshAR2msXg&#10;bHlSgBy+/IMQRQ9DHRD4ZbMrHqSWkjeGRkcqkYAaHJEvnzz4FPG59pNaTZEUG/j3lTF7Q757Ghgk&#10;mVohlJbstS2t+M4OduKd/sZMRSIudnQMQivpDFaokREV4oPGNriVBNmW/PX+fgAUpeUYNS0pG5Re&#10;V7MacFguLh1hb3w/zm7cOR4SM5I18fG8tidKCtQT5GlqYLg64xWA5NWpIcLzGp9IyurGRmkwqWfy&#10;lqsthbQ1ZcOOJsD2NoD3RiPoPcvPz/41uu4tLgHEpwWMAkXWs7vC4xUNApopRIK+BJAAYMozb3ok&#10;mbxxF5HlM2iKbyH1paYYN1B4Pcug1yx7lYaJqDiRgsRVJB69zqJGCMfQO8dEtnSxF7o6ZbI9/NFo&#10;2501ivrgoOCQU9qG8kEbyM1wMNXwKKApBcXIbb6oD/69AChFiVNoANpj+dQCRWkqkKSPlJxo8zgO&#10;2ieRFlbuHGBHb4V5AHWmnPJJjU+2k+sPDRZ3Bgp2aJLSVTB8SksbdLDlArxXDfKh75mD8R5ETpfn&#10;xztKER3zTvliw0euKfPVLGSd2XAFdVuRxjEAjnswVNg7aJhVv/2OBxROIfMhJAHz3Fzh95v9+iv/&#10;9wLAiN9nNces4OZb7XspOtoAZN7EUPsfcjG7n+zIxY0qhshcqLGU/uVHOl5SgKPQW4qnyyYdx+RL&#10;1eTQwYWeU+mI2Pte4yOtJeUoBByLZWCKz5uIrlU4shSt5DmvxWn4Fbh4eXTqKkOX8YR0tDQcaqkt&#10;+cnkncTGFUi3ocj+6wvtTeqFSn3pVJ7ghDtGil1Muvte1lC7451RtoIGR9Im6CxSVqC+EG8vfZtk&#10;Z40k5GV0VQPAEOnFNT4HE0WCdFm3EvGRnqYQnYXILl4CMJb/Drg52On3ptcJBJX6AorPvs5lU1DU&#10;43RfwM+fA6BUJKi0mOs8OtxARPjCk6F5ohohEWEqUWsaVJ00pcCi4tB40Vq+Yznp/FJ4hUR+ALsA&#10;Uh1kAeMiHrdg+xy7ZOcYe/nzEXa4GMOFWll3dYK60gYApCHC91JBBF1O/a/KLcT+/ggwmDXE1lxS&#10;6fA34XDW4byjqL2azOAY9J1j+/pb8XPY6uNCU8LwqTrqg3U+vyV2BwqdYenHw1KkGEYfaA5yzRps&#10;xlIGWMHY9pRyGLWgWTXKdDTInctCqUqimrdGMxS3hzBNECAuYSbR4KG2rezzXv2tbMtzwEWd93+9&#10;xC70iEUjv98A8N8LAH0cYEUhdueXIWnDnRmCaDbeeyoCBxNJJnFR7FXxVzW/ICZXpxffPFnbtyVV&#10;6NfMKhdhAbWKDp135DQdLIjVncEfWVKpsRFMLhunkBVgPpp9SXMrfZSazpfD7QyUlgqUAWVVqDI4&#10;aU4UYD4K4Kn5EHS3kfg+EvInLKl+4Mjy69Mt/oaUHEQ2e3JH2VMfjrC128bY0m0zAQTRRpYHBQb1&#10;stBNDdSUFG9+CCDUCIlrbOrs6jo1HgAcOrde4xO4kao2prcCraZApwjvPUt76v3Gpd8T612uf89S&#10;lQ6rTuig1yQy9J8FggCfp8TvhUvVCXWdIkLVCLdeBeglsUItMOYMBqqNusNLIVTDGXQARHvszR3R&#10;Z0KEmIxpw9It0+yq18bYK3vGWFb5OLfhqmezUgRdQQNE8rfzEql/YXc4Np6oIgtQNKjmlJpUsvpv&#10;cPqNIvb2HrGfLRhu9e/3s7x76NyubeVKIQ1ncoNWjwKDQW6w5o/NWnV8Sl+ssg11TuYal0CX2d8n&#10;mCuIJ1gIC6IA0HO2g6hepMNSk+Ri0V8gi35XQKE4IYP6juxJGZWd1nCIBFXwdx8G/r4iwEZKkjPU&#10;Eyz1aAc6XZRre9OW29dt6IAhacvqJm0kUZ+aHB3hSXWFcyeyc0QJkLdalvh9EEYz4VAVDKPrl4Iz&#10;M/yqatLcGk0Lo/sWiKqhGJ3weXO7KkWJcmyGh7UKcL21LQODhjI/YxgRhDzqsI2CN1aHJ5+K6TrQ&#10;q+TJpwPcQS/U6HzH96XObKBeaDXaVAX6REx4DqRlNTTEZQv0DCfl8vc8gnT9L/eputiyStHtfj3M&#10;Lt9Ore5l0lqaBAKJ5URKS5GtLX+V1PBV0mBx9oj4nEYC+KURIUnFIc5egvai9HfLVdT56OhuAHgc&#10;iJSiRmlsHK0pjSUqTCXtTQOwUqn3pQJkWgngSwDiBwAgzZAoyvN092miQS1PfQWwiiD1t6K6oCLB&#10;ZwWEAkVqjBtep7u82ZLpHC/ftg6go/MrAvaumS6vS90x0yO+ZE+TJbUTATsYMwgck9kMRKZeSg10&#10;8VYiScwW7nprtH14aLiVVA4CCKHC0JwSVUhzSeJmkqL02EQipMW/LDJUjbdSMkUuj2lTJP2tAfjK&#10;qQNK7aPvr0ESRzEBoDE18F2eRJVzClVJyfbuduQanKEZC1qlJgnHZjGbcpFYCS6v06atGrVS4TC0&#10;SaokdYpriQYrFsN/HYBFG8O3igHAnI6Q8AE3GSbkCuwkAaUkpDklqo0X0UQpJpDIhzC9G/ZEye13&#10;UfyrSyS+4gTKO8bPxYgvGAAyESf+prUkvx8APIedHsZVnqbgF899OZlz2PYvnml7Wv7JTSO9qeED&#10;yJk16yoO0mFqHT64yGVC8PBEdZFfXxcaJHR5a5izW+bcPh1A1Frce08DiQLBWaMSNW9Xk8HU9VX9&#10;JXc1+uC/tLSy9RSwdzMhjellVcjWAklZFvERp8/T2jBPo9FvLwa22C6+MX1V19a5eVy6rbsGDYmo&#10;DD1DVA1FjzWRX12l0mn+zgl3b+ZvwucrKhtqb8AvvPoddLubx2FWoAiPaM55dNhVeT1MtBKRj2lw&#10;KBoizQ1GBKK0iIgcOrvJ21PR/l5pKdBZUp/fFFJXb16oiUEzw8GL+ly8VKvzxgdR33pFfkSEiehN&#10;1/9wAW5P8RjSZb9UROhRpa6P76vUVwvAe/Z9SwIAtQTC+jupWs++RdcYKs3m23j9SosV4UXvQV3i&#10;BDcxImx7LTNwCJ1H6Asg5DNYggnDyu1j7clPhtn3OUPRYCNJdDuwwB2sFOHcrbMCdcYNF9wpW42U&#10;YEWW+O6jDS3wDrVpBbsyN5uIjw83YoiMar0rHZs5BJK7NkcNgTpVONSOfTrQch+A8Iz9lqhVQVdO&#10;aUYlG2UtriQJWUsYmaBucjBt1ZCt+iS6xMPb2iGoMnmAnDrAGu+Q2V1aYvFfaZjI81K2b2qeaLC7&#10;OsltW+Aqgx3c9dcZ06cCvQyck47YB7JH52iwm1MTMjAxfst1wt8NAEbCDv9gNQTazlCJVbOXfycy&#10;99memdNsX3Pa/oTy2aS6OdLvigDq/nwK5YNzrs9dFbmZLzgb8DtMl6yMel/DyoF+kBTD2yuCYCrf&#10;tuoMGhsI0GVf5LIkFZtVX9GBxa6aj/V8/s1tsU9H88mB2QDB1l2RAa5fn7YGEBT5VhbworGIp1bp&#10;ioXg4BzoLYocoE6obuiDgtoRqbTHav5i+/bIUHvonfG2YvMUW7oZKyrqYSnbAT+luUR7gcoi5UaQ&#10;loX0V6muOsCq8TUBiG2rLIXIKuX5Z0KTwiO0KEVV3U5RHsClFDeV1ZimCpzetaSnRHNpBDyPAgGt&#10;tGc/sBUbWLpkpQvIHPxCyhwDZpI3SELqG9cYm/4Nfz7+bjogKxD022i2JL/4JGkxHEJv1kRkak/f&#10;kyOuorrEAL9/DvoM9L7RGrNcaredMoA8DEmLL6NZ9OJX4yy7aLSdKMd0FpA7hu3WsWJ0v4BfJRSW&#10;SsDR67bcFtQmjf6K8bHQFADPd3y4W7XcbDSawAnY1KCdJtXDzhYNs7MHh1nZ1i52+OpmVoykTnpy&#10;jUL10QlNBjmFkk2w43LPQW6vBwRPpQ22wvGdnS+o80B1cjEknA+owMBFAWGmjYIJ97lU4wTA/Kot&#10;YHnFFT6g3TEvwr5gNBzFfnE06B3i326R8HcHgKfUfMfRJQa/44f22O4ZE+zwhRdYKWMnJQhXgTeb&#10;DpfkP+p2xW4umcjdcumCFVPkzaXVn9W7uVUiZ6taK/upoOMtoeFR7IOwxetTw0PW88GiyOVJAGIB&#10;QHj40mbURNoT9WFGSppZiUtLGd1d1fdizt35DvKfu12gV4ZaQHIs0S9EZvbog86hCvLytpMDzDFJ&#10;tIg8Gqp62l54bU9+NcYy8OZbJuDbRnNjWzIns8BP6W1wUpFuN3RDY/JyDH4AnwjGr04Lyo2XiaSe&#10;ey50aAV8Tl1Rd1Z1OjU3lOr+FfB519LXfxhASBGbUmKPBpWqvm3pG9+3VRs+tpXPfMTifk8CWk9w&#10;+2PQWx59y1Iff8evy+DxK5/lPhs+Ahw/9PRZ9Bk1P0KaHQNvlBbz/ALAdP7mCgHwenEIodHobysa&#10;BLCTX3ow0GacrB18BRMqE49+IyCMvAeXRoqSdBojGdsCYC6GaL1801S7+bXB9iZmrMXYbtUChNL8&#10;HlMkTrpayjFQSpqqemE9wJgwlI212pETTQDBX0psV9NMzRHJFNmAoU2VYsogt+rjHAcncd+u/byP&#10;5d5FMyMd4910okYs1NxsVdEgdULnEEbgp028lM1dOmPpik9kDMKzEhekiy6wXIZ0lbqPYGgKHu0K&#10;ELqrDGIBSkfiDXok6OdOa/uGaXRHLlmFkUJBiEIEghisSnbqcUkiAFQ8GPuvJzLn38wPvxsAjJWI&#10;nvNG1PMTe3fb3sljmNL2p2BW6sVbCJ3aqaTwoAESHDEUBYYh5CrsHu3AzAW0vA1LEPwjIyrCsaVI&#10;HmxyY/b0tq+nvcXrGJl4CcVfd2sOfL9iuH3ZV2N7tb2nnYFAXF3B9RyUmkpWQ5pSzhLB9e8BPz1W&#10;ziWlIksTTZwqbEd6q9m6pDFyOiYKkPFnPYXzOjqFBcUjbMfX4+1K6CqLMAxdTBq3bFeo56khsIyT&#10;ebnTQEQOhgy8g84oEZ83CmJAUCTk6goiIdJd77BugMRMlOfpqHP3AJf1IjQr7Y07tarvUcc7p7EB&#10;IAF0DmQ8dvnDb9rCW1+16Ve9bOPXPWsjVzxuQ1IetsHLH/Q1hDU05REbvWq9Tbxsg826YbMtuec1&#10;S3v8XVu94RMHxXT9PQdWASLgFi0Bc1xbVASpiDFulKQ8Q6NEdULUJkkvQ6SWYsQJ25GELiHZUwlA&#10;nW4+t51JtpiO8fLI1CENipA728h9ZvtsUuMpdhvmEJ8cHYOKhrnJmrECoJVjwqqpder2h1RYXM7g&#10;0xhWbFrxy8AvnleiLr60yH5MuCtNe9Qobd1+S1rjY6oNHh5g5bjN5K1rTYNE7tNSjlCKyVBKHA/V&#10;UhkHH0KOZ61yyNPVUGWOkflUz6NW3PsC3M+becNQpOlsEaM1oc4DiDDYS5Qxn1PcJQxs/5qxsAfW&#10;pNqZyuIIBI+5w3rkqxoNplNEGDi5v8V/vxsAdAGOwC9Oe/fvtn2TxtjRZvjwod7I6oojsyQ9MjbQ&#10;l+bRHy1+lwMFd1yRmw93+b+WO6IVhqXYmWNAGk9iU3qgIdh1DKepw9ZKCo7CS5kRy6XMLOXNlsWk&#10;tVw6ccc/u9iMztxx5udWc9BXSC5VLidmaWyDgP7vBUBNXqvnIK/HbFMgWC3ww16pmqhDA3/OYoZQ&#10;TiT47qGRduNbivio6SEDS9smOoiMCOD0KZ3ViQ1tRc0OkYJlOKpuqEeCAjzVA7GeTwEMU9DoprwA&#10;rWUDErW4uxsDTwLwArUlmchMSg4BogAnicZH8tNvA3of2irAMv2R923ujdtt9MqnbPDSh2zAvAes&#10;/+z7rR9rgNacB2xgk+XXzdLt91q/uffagIX327DkR23yX16w5Xe9aSufBAif+9jSNlD/U1S44R3+&#10;ZnTpqXZEt3FqjfiHStVVp1Rnmchxw6uk8c/yHq+lprkqpPyKiCM6TGzUKgK4GiZLX11u819NcuqM&#10;mihpzCnR5rFwZxrd4gUYsU6wJ5DVfY81fy3GtMdFZHZNNWUJzCW8/itZo4NhExA8pwb802AYjFn1&#10;3YvKJGt/nlNT7yRjVO1XTjOiU3k02AuThcFW+e5FduQWwAkvSR2z1dFgd3lMynNSx3cp2mF5VKpD&#10;HOzZ5F/Z36pojhzurznFFwZlFGCXp3EQRINSjshOS42SzK5BKVUAQGYRMX6HhvjQ6pVI5xQJymE4&#10;lKZUE5S9VogOf5vgp5f2OwJAPtvoczx5YI99P3m0HWj5Xz4spqg9dvL+ZYXmhrzQJPaW80WxW4Oj&#10;AKGbldmZZsfYlgAc0RV2QgWXqrvLQQXj3nW8HCRV1EekwyzlIHHwWwEBlnkeefD7Cp/taCeOUESu&#10;ojZDlHec7u5xOalQpwnuKxrZGNxD/l4AFOG2voSdHvJ0WVnoEh4H+E5oNm7lcPsqe4Q99OFw0rTh&#10;0Fqmw2cjouOkzmDY0CpoLn4Sc8LGRf4wj0NLTi6K9jAf3TWZmhed0q2raXA8iCZ3WyAiJ+p8Tbl4&#10;EY9PURh1v+Rn4P45sfltgIgo8bl3bOXzdGkffdumXvmCDV36iPWbdZ8NmPmADZ79iA2Z/agNnf2Y&#10;DZtz7hrO74nltz9qQ1iD5jwMID5gfWYChvMetNEZz9qc23dYBlHdyo1KdQFdAZ83Q5TyAsyqNTpw&#10;x3VKRY36XV1lcROJCCWvUxdbOmOZM3gjSJtEWOkQvzO2KWJGRkcUveA1Pke6ySl8TmnUBKU3Vs10&#10;EZHygm0z7JJXR9rWr6mnFQywU6TF9b5JaYW5xN4QiSbVhfGeofFxvuMjACBApsf7IKoArD6TxT0L&#10;xRdVqk3NUWYXRKD1NGrqvu9n2Q8Qpa1k+qBYCrAXqgA5AWJNXNKJRq86AGoSoWzZ1lHGSe5nmYNk&#10;tPpflInInAgcspX2dqBTzHl1FOmoPDCLuK6gPdpl0uFCSknftWTuyNoMO1MTIsGzyFClGzmuCSM6&#10;Z3/DYuHfDQDGm8nJw3tt35QJ+Pj9yY0M9OUUtkMKRKSXj7RNFj8+RYtQvghQ1G6WA+/pYLc/WclE&#10;dmjSAk3gUs2v2M0MZFQgd43Im0/aXXSVEplrBy3LoNlxeTur3dYbNcdQBOzSb7L7ko64s4o3PSSZ&#10;wh3GPfui3f4X8sF+Ui8KmJZzEpWTCldpDgcnzwnSnZyCkfbc56NtDYX5xZyAizmBlfKqnpeCAcAK&#10;ivc6icXvC1QPqTeU7ooDtyhhWuqOzNtW0OC4PURG3uCI1BlOPxGIBP5dIyk5dHyTibBSoZ4kPbOL&#10;S6Iz6nsrnvzIZt6wxQYte9B6z7rLo7thcx+xobMedtATqA3R5dzHbCiXifVDUOT3ISzdrscM5jkG&#10;z33U+s683/rMv89GrXzaFt/1hq165jPqhLwe8QIFfGqUSG7ndcKYh9iEUO3ps6JUUWekM95CffCB&#10;4EwTy/0igwepR1LoHqfswO6fhtEyNY6ImN2XkM84GLqKT0hzie566ssz7abXJmEaO8EKK4ZTH8RI&#10;llKF6rV10l1HVmWJ5sgvAMDQTJE1f/CDdBDUDOQEAOp3RZCRrRcZQjV143p4gyezqGlv7GyZcFLz&#10;GacgeZwrSAR47kkZuIKK/spZsmgrUtq8rq/V422ZO7wl0+jIrDQAjHNIs28OdgcAMQsWNaZAc0bE&#10;sFBdULNy8CLc3bKFHbx0rZ2pK1dbxLX4cmbyeTueE/82//1+AJDP7yQDynfPmgb4XYBch1Q3GhUo&#10;Jnu2wI8lw1JZWRWyS2mCVo6MS7tz/2kq/A5ynpS+dHGoxPGTllKs+VAsVtSnWiAHbTqcKpw58m9p&#10;bcc/4aDy2ls0KEcUh5jW4rt8NGeWg7YKqZss0s+3w5/vdp08tTQ6nA7DEKLC8mH2+t6RdsNrwxk8&#10;NAUbeCgbLmEjnY2kactJd5fDfxPQBYKval3BaNSbIJzIy+HBqcGRvIlU8PnHATBAzJsMArxYqxup&#10;LyJ6S+NtISJMhXun+6ZvpFHx7Me24Na/2qjkZ6wvKezA2Q/Y0LnU9+Y85GvI/Idt0LyHbCBrwDyi&#10;On4fyKXWIC3dl8vBXA5xsIsWEaB+HzJPIAh4ApyD54Sosj/p8aS/PGfLH3rTVm8kLabOmKqGiTdp&#10;BIqxDE/vSZFfVLOUptibMwJMpcV0i0WbefkujBbWuqHqUoBO5QP5FKbJdBXQi/0Ng92WiNZ4EQKE&#10;4lOmAIJLSJUXoKJJ2zrW7ntvpH0F/aiBRkm9fB09Egwczqbd4fN9/wK3Y8w/VqSnYyH2LXTuqNvz&#10;B79C6YhrnFAfLbigJ4s0IIqU+LUelnMlWdEqBmZdEjiDYTh7aIxI1lkh0w5xWt1+S9b7Ojf6Wc4Y&#10;pKFwZwtkqioKmYxW4Qvmkg6rK5xFKizL/UJAsITsqgTV1detsIy76gqz+kaydJwM/1EDPN8G4L30&#10;0EKPl3uNRaHf6eIcO7h4Fg0P1Sg0rU2WVnwhcm6hKJsVRX/53KYlqks2X5yGyJTMoACtIUPodivQ&#10;7ArgKgC7agCwCvqAiM4SkqtLVqvhNaTIWWvY/R5CD7qb1IaxjzXYIfmwnEQaE+bkhkHiMi7V+Ejp&#10;bsXxYveWa7MG8ujgZPeWlrTKUyOZj0pTGorlob4XHeTa0WMqhbqJuISUVTBQ/PA4u++tUZa+ZQKF&#10;eAT9zMlY5gOFZC7KiahozyVsOoEVDcbgJ7NR3U+GpUH5kAytJfnluzn5twAMoo0IMAKwia+XHlNK&#10;+FlmBilOOn6DNDM2N6CL++yntvrZL23Zfe/Y2DUbqNk9BDA95GnrEAcygC9ag+c+aAPnU/9bwO0C&#10;NAHe/Pv5/R7rt+A+B8FhSpG5TQApsAyLBok/x8MA6uMhInQgfITo8kFqhXdTW3zAZl23yVY8/r6t&#10;fuZTW/G0OtS8F3/NgBvRqbrQgUIDcDvhOoB9KkCo5o0uvVv8/NN8LndCpF4VuVtH3oYxV5CIWRzB&#10;2HbLGyNeVhDhmvors4+TqKUu2zzXLts6xZ5jPsm+vDHUBwdCj5JTd9B+ix94XJ1dOUf79x04o5Vu&#10;gBtWIFiLCtVIig+0mNBYkZZYTjUCxWDhH2nHuV1NE5Vhanm+44wzqP+UrOFWauFQtlTakZORNnwB&#10;npa06zUEBDoX5DuoUawll5B1AIJ5E3BC6vp/AcGWPm84uzNRpZgU7pmpoKMx2CjQde0utL2tUVPd&#10;eC3RCrN3dC6rZ+muMRIQB+OERFYc8QZDjfB/J0r8zUSApx384v+FqFmjev0zqiiwfenLITmr5hdJ&#10;22jXu8WP63wlawvXKzxXBJgFKB7o8d9WPgMH5JW45rqSI4T9Io66w4aAUHMXSHvDqEoaGisuRnxO&#10;x2tDJx9sc0wuKlHNxd2WaXicb7hOPEAndATDQS/gqxL4+cEdRisGRYHAL4xd1Nxd2STV092rrelr&#10;3+Ee/PQnQ+0SgC9pM7U7oj2P7nywUJidkbCFiiRd55iICvCcyEy6u1XAdwvp7tOA305PHdXZTQL8&#10;kiIysSRpK1iilYjOEupsupQji1LIDyxjA5ZWj35Ine9lGhUA26x7PHprjOaI/AAwrQQIzhO4Ka19&#10;3IbPfpLU9gnrz+39Ft1NRHgP15EqE+EpSowBsDEqBFCJ/JQOD/RoMIConnsgDZM+s++0YSmP2Xy6&#10;zCuJ9NR5TgO4k5TmbqA+yQoaYvEURdMRaVqKlCDBc/6iIl2ZNdAocd9CzB2CB6Ei5ybGr06jicwV&#10;Eq7V+j0iU9N0cqqRboOGdC1liu3fDLfsssEAITU8vu/j8meEJ6rozSM4T3VV65MNWtgIldZqmNP5&#10;osTz3S66zEkm+Z3+biDD0TlXVnWAv8rxTulHUWAwTQjngeqEOjdKuU6NQdUOVQLKn8C5pAFMzgkM&#10;IzhFhZHjtNgVQU2FzZZq8dyvCBD8hrJT3n0MYz+jKcOxQ5PAT2mxTBWi4UuRkUxT1cj54qR/9O2/&#10;GQCE2ecfTIJAFO0UVlNluWvX2tetW7h4WxbeOWpyaPCLSJqxqgPQ0xxfgeBRvogDF19olbNpUsB1&#10;cm8+vmQ1PERrkR19NbVA0QKKLoVb5Rw/gBH5m1QdFZt7mGWOtOOq4zg7X4TUMGBbVJfzObWoFqPB&#10;3HIP1lCd6shUs4aOrhyHj+EyorqO+HwV0axa2SydYv5uA4Xs7JLRtvnr0XbVjonUl3BioUa1xMEv&#10;FOwlU0snBZZxQWOaG5kWOLdN5N5wsibDA0zedEMgMst0IHZfcfMBRUgxuAngIsKy622jnwWGREoZ&#10;pLor1n9ss27cZoOSHrbec+/xzq6iNAFgYjUBsUEAn6I+gdbQCMSGzHmSSPFpusBPsQR63GcBVBie&#10;Z2gU8SUANU6TiQYVEeq+IVUOAKjochDRZZ8591qveffYyNVP2dJ73/BocNXG0P0NnMBoOZirVhje&#10;m4Ohy/Qk5yMyVFMHCV/yc5uoD97r/oNKixs/43jTidUjsgaT2zXkatQygUge7PuXkyYv3kaKvHWy&#10;3fbXkfb+3uE0swbz/ZI1uEWZpJHRSFPNXgYUT5DyivMZNsZfRpf5Oc/BBoj0JzSnpALHmaPDrPRx&#10;SjqrcCjCqk3u0joHVPopJPvRLBKdI1UonWSoUEntWyardSuHWMH4rnaQ4Uu5ZFQSEKgmKCCUc7po&#10;MeoMSylSiK44u1MXy0Fi92077N7WPwz6nXAQjOO+MJQ2Rr4gows0mf8dvchvBgAT1jpSeLBzeOvo&#10;FPM7broZI9Ng4y2Gei62VSI5Z2l0JZc+AMbNHSV709QrCrioOyrnQEdZifZRowddDoQ8yF0yQvtf&#10;ob/GVZZBC6hGKF6Ko/PRq1pZ3ZsSnzOXg2isAhpKuQ/JDgCoSDAx/+Fnmhz13rWT/14gsFbxHFpu&#10;uCkg5TZ1CmVTXwe14TgRwFmdDMX97b29w+yWN0ZC15hqy7dCWXklGVNPfPpeY+DPa9LtKtWSsiGy&#10;nnegixQdCVKvTkzqfKK1vEh397kXA2nZa2Ghfhf78gUNrnh16ua+Y8sjiZkiP922kq7rqme+sIV3&#10;/9VGrHgC4LsbOst9NlAANJ9uLWlpqNsFEFQkKKAK61FAkvsAikN53KB5dIUBu0HzeezMh63fhIes&#10;14QHrddM0lmlwmqU+HNAkVkALWbBA0SIqh+G6C+uHTaCIH+LmuMg6or9AcPeRIT9Fz5oky97wVIe&#10;gkNIqp4urXACCAX2AdwdGBPehDJiUG0zRLmuJtm4Ay7keuqD2G65Eas+72iT+cFwp/B9qOEUnLGX&#10;YTIhLmES0booSUmb5lvG5onUB4cwtnOolVdrYp2aaOLzKTXWnBbAqkBaY6W32kD/fiqVMhE5Tytd&#10;ViZj2YOs/GV8/y7BXosaeDVjWJUJFUH0L+I8UFRYzZyaOga71wCAJfAES3E/r6F2XjCBcbDMvc4X&#10;o4IIUBFfroawu7M6OnooMgXte9BBvtinJha1vtAOc5+ql17yoC00gkOqG3I9waBUXfGEkf/wFDhh&#10;LpbYCE5a2ZMP2b62MNMxMs3pJldbfehKbwFDOlI56gJryAudqgIaHpL0HMLyp2omwJLR38qpZRTy&#10;xRar7S/jUs3sUM3Pdz2Gmsu4dAV25Km9Lfc6OHcf9bHTFK/V4NAgGwnTZVbqhWylqZGW83yphw7i&#10;k2hyG9h9BXie6qhe6CkOUSVF6gZsj04UdKa+SHpcNtC+JOK874NR8PgmMNUMtxK5soij5jNwNVJS&#10;5gUz6EjOssW7FjD4J4oIdWL6DA3qU6pDCSDlk0c9K3njJk7qRpupRl1tqInppE97Cj5fEwBctkHU&#10;kve9w7oK8Fv+wNs29tLnrTeNh35z7/PIaxi1vqFRV3fgvMcBLwBQaS+3KeIbOF+RHQuAHKCliE0N&#10;kAUPW1/ArdeUW2zMrBvs/sffsGe2fGHT0x61iybeSjotcNT9HqRGqDohQDif5yM9HjTviQhU44ZJ&#10;1CTxaBAQ1usR4FIfFBAOXvawzbp+q6U//oFHgwLzuAEig9WUKDUO6T9RIJtDcKURYKpTrKhR6TOm&#10;D6oPbrqJaDrDa6rBDiyKshNk6ug6uWm70w5RunflSYuhI80HFBdBUbr0lZG24fNBdjiXtBgidb1m&#10;wIhET3bgc1s4PoIRxt8vpyyXBRomq27zj6lCvWuJB1nVdoDqL83dxKNGdXDoX6WAXQn1P5l9VK/i&#10;mJfJBzXBQq4rxRxE7kjF4zuhm0c1wjknjqBKUDof1QQppFmSjbFCdicWmVqJQLHFBfZ1b3i177+X&#10;AMEwdxj5qsOfppaFE/5/B/5+QzxAtczPMmcgNjeo2LHNvsPMNBeiZZ4iPUJuyXRU3wt8v2BfX+JO&#10;L9L1qtv7Z6Q9OC9n0AGD81ToQKf6XrCycp4fTY5ipmop+qvk59I06hw3wK/7fIAddylTcGTRrhws&#10;0oMzi9QXsivymR3nSU/qXBgPU1/PI1dhdxMm0nM3YSk6OtGl64LDR3+mryG4/3KCpe+cwAkCwME1&#10;Sya6U3qbugOnZZ1smqrm83YFitQCOenUCEk0O3xAEI97JR1+243UsThh8cuTe0owFY18+XTp1vQy&#10;MSDlo+aV+szr3hgIsjUZCgAYz31haY9+YDOu3WT9l95vPQG+/t6UEPA9TM3uUY/WVNMbRIPC639N&#10;AHCQwA9QCikwKg9AUKlvr6mPWK/Jd9q6m162vQfzE+WcgtLjdgcANXj+HdZz6i38LdUMBXjreR5U&#10;Izz/EDVTVPdLdIxVGwycwXNXiEYHzCU1hlA9LO1xm3/7TssA1DJo+EhRkgphW1QeNUnU3HEzBbnT&#10;uGNNTJ2JOJCxa7VoQi8+REp7WdBLO2VGUsKmBrGxVX8Y5xmGvMuVOrbnoj4ofTGNkutw59nx1VjL&#10;LWEaW5XMUOUUxFLjTDXiKBU+32b7c7cr8qsQP5Xndb6gmiY0ZE4Vwwl8q4dlXdHSKnEsrycVlqN5&#10;MRzYYlLjUB+Ur2AYzVnC+VJBA7EO1UjBuE5EgoAb552ajVminEWcWxkp6NwUGBZzbh4laNnD/fYO&#10;G2Wndu9xkKvTnB4NK3P9sAr9od7/v5MA/4YA0JPeCP3qPvvYvu432DKR2ohnVMSOU0RNwT37NM0q&#10;nnsKUbOIDlUO7PW429vAmECx3n36mluHhzmrzn3y+QpB16uIsGgFDri3YXz5HZQFTAR8UE0kQBf9&#10;IDYojYdkN4Liz9dnlNaUET2WYYklE00dfKeKkLMVIaFjaHZldS/Ll3ztu9H2l9fG2qKt05BYwTvz&#10;WbdEDHQYw2zcWLOL3Tx63vSty20FabHqf2EUZaRlBRDdnFTAp/TuqS+CdZRHeTQtPM2N1RERLcSj&#10;INQR7uwiCsn71PmonXH/eTfvpLHweEh3SVvjBkeovakr2wg+oqg4zYVUNdT7YtqKGhtEi/Put0Ez&#10;7rLe426yBRlP2V8/PMq84xO24/ld9voLb9rRL7PtiTvXW1FJnX1zpNLWXP+y9Z90p/UHLIfMftqG&#10;AoRDAOCh1PjOqTUm6o4/DoLqFg/i7/elPtibx45Z87Ql3fe2rX3mc9cky27LQVCSukhnrMaIlwRi&#10;+k/8+QkEvUkCCDLQKXnTvZQXkAsmGiUqQ4QOsYBRjapFzFRZzCalsaDaxNLgFKbRwU9WhPhKmi3b&#10;wqAmbLdueXOcvX1oBN3+/jQstEnCMRVwxc7gfwef1G3TSK01/a+CVS2aFm7XdShJDEOF+rf7Wt61&#10;dHhxlakg0ivzSFAjXukGEzTITqsaeWilJHQCxUsQBaQzlH203GNkNKyhYu0wWg3qK3Fxi8jCSjhP&#10;NV72UHcmLlKjP9Ssue2bMctOFx7xaXPe9FVOHJX+dPG/xZX+zdQA4x3g9KFvbDcDjPbDLi9ChiPD&#10;UnGNCtsz3IUPWE0PrwUSEUrelqf5BZCcxfOrQdKjEZVlsqWnuyvbetmHuzjcx1eGcZUCwvwMrL/v&#10;7Wgn98Cer+J6pGW1pCA1MixVp1YAGHm/qevrw7GbWBf93M6r2otm82rSmFxcFPUdAwDrK/pYQdVY&#10;e+vwGLvh3QlEE2MtZRsTzojsdAL5rFsihCSiP0WBii5cuubUFhGdOWlQIsitJKRhanJc4oJ/VzhI&#10;9woVpHGeRqThVd0vVkSc47xMB1hRHxKzlRs/t8X3vGFjVj3tUjTJ1sTRG0o0Ngw+n3P7Ek2JUOuL&#10;a3E/BEClosMUtZGK9px4o41ddI+tf/EDq6w6Yfs+229XLr7B+vxptD1z2yY7+nGeDW051haOTLZ3&#10;tn5k9TVn7fV3Dtvc9Eesz6TrrT/gqQiwaZ1RfzeuBzqfMAZDdZ61ooaLp+mePpN6z6Fps/Ah6oOU&#10;BR76AI0x/EGny0TcQI/+ZMMVGy9EZGrnFEpJ0sgzdHrN888DhLfz+a/me4hHhQbi+RLqf4soUWgD&#10;S8V3MRV6jCJC0WhEspZKR1pjuVEvQl+8kuPgsXdH4uIzEpXPEKsiIqzEgPWX1Jt/NkKMrbmgYDkL&#10;AfK+NMS1NEeOUYc+VQJF5+N+duTmC6xgdQsoYMqSyJBwOJfbuTrENTREqiIzBQUR1dxWnzbA8ka1&#10;hyyt2p/Arz1lKZRXNCjlvaks7agHKhpDIY1+K9Qi/2UHM9JwkKlKOMiY5ldEXeF/awBsZPk0miQq&#10;/wk2ih4Lh39l5XZwyVwkbv8/NzDNZ4p9HlOsZFqa1RV+kWYX8EFndVHtQRIdjau8gIlt8PNWDfRR&#10;ldq5iinqqqNVw47mGkiAsFzuuBokQ0MkbwVDiu7Gv2/PYCykAEYE5p7uougQLUWpbuzVpoPQ02Jx&#10;uGRNhPztXCmTKC7RqETJlqKCtmp8mu8rGswx5GtV5UNtd/Yke/yD8UjVxnHgTyeNVX0okJmTvcge&#10;Igj51qVwwrjsilrSUq//zab+p3RKSoTFFNnpOm6+g47li5zEUjjIIVnmoOK/kf5G3d1Ub34o7Yvc&#10;liNDAffqk5pi4xe27NH3bfwVL1jfxfdZX/HrlLaKbuISNuRps0lDBTrU5FSX0xown84tYDPM636q&#10;24UmhZOWAaC+E2+3IdNus2vv+6sdLqy1otxie+Dq9Tal0zIb32KejWoxzV68d6tlf1pkU7sssIkt&#10;Z9mENjPtqqU32IGvD1lxeb09/OKbNnLerdZz0h0AMkRob6gIiEN0F+g2vC7VDUWwVnPFU3HRZsQd&#10;JHrkcojXKGmUUB/sOZtUetljqFa2ulehq0lI+0NDRCAXJH/+ucnq3yPkmEwdW/TLmFXzSRj+9OIj&#10;fA+izagLHFNkwpAmqUkkn5MhhfTX2si8nIH+OvgwQlxnM1vG45a4vniKbfhspB0sHsimjOZbRguy&#10;P4tKLormYpNc9xOM7NF+DCjdNk1T7ZT2JlQlAlUm3jm5Wv6SlIsYCHXss/6WeyPlo7S2yESlkupJ&#10;6ShYvmnOtVRSVVEwofOnAsVIddogy8dAOI+5IeVkYqrFZ3NeZruRgtyYdJ6KRI0UlfJUfvs/24Hm&#10;ZHS33sGJHjnGRGPWfY53oiDyIz/8E2mC/5IIULAXrBHDtLYQAZ9BK4h5Du4Rgf1S50PLD17Q2ipa&#10;09SQVT01P83wkI29hrQo9c2Nwmvx/g7TlSoc3RZ5m0jO4vRpZqq+PFJQFXNxxKik06UpWsEenE7v&#10;ar6UB9szk3cIXz4Hg6s2NPg6DMquitw9ztlZI/PKAIrBfDQmqarGV8UKzPwwT1YHrbq/dWg5G0it&#10;s/NH2NYvJtjl26YipJ+PoJ5OoYOfUtxopq5HEdEQcq/pcaK4KamUCTIyQJalbqPP2r3Vkl4kpZMT&#10;cmQR33R2hjumeHEfTh/1LqV2oRMaaCCitazawGjKJz60OdftsGGLH3cVhwwKYv5dSDel5oC2Mvs5&#10;b2r0XygVxj0AIGkx9JOhAMpwAGUIdbqB89d7w6MPEVsvor40TAy+/KaI+tZxe+Xp7bagf6qNaj7b&#10;pndYYvM6L7cxLWbac/dttsyvsm1q5/k2q2OqzeqUbBNazrSZXefa+uuetvLcSjucVWGX3fkSmuBr&#10;7eLpd5GSq+v7AH/zATTERKezaMLMXQ+pWjXDILcbrNcz9wnqiE9yneqUSs1DdCg+Yj8AsSed7BFp&#10;T9nC21+HP/ip03xCLVCNEEnqlBrHypHgM+jUmTgSdCNYEcVJjWk2pWgaHkCY7DOKZbIQGbH6dxhq&#10;gPq+w8xkOc9E81YktVOdUGa02JelbJpsV7w+ynbsHWVFhUPgD0Ljwu9RIOayS9lvuT+gSPTBhNUl&#10;c551BBNVHc8yaG1wulU8YKuxnh0b8jpAAoLHNSP5M+aGXE9JKR1amOhi6yjhcCn5nBgTaoiEKXSh&#10;qVh4KUyG1H5W2A8vwXZykVGNXkPHOF+pBR5llKyWNPkau1kCS6Ok1QW2m5kkZZuedjTwAXPO96Ur&#10;DPujqQwizPiOYDFWRvwcSP7K2/4lAOivjcQ/YZ2tJjjFUNX8RIzUR1G44XH7HNAraq0WezsfXSni&#10;pQYYKQWWLU9uF4ARAJQ8R5Ff3nDSSsLxKlycPcJj+cQsLK30hcnXr0ItfgYalVLjKFhB217gByfr&#10;pNNQiPzksuzDipT6Bhb+z6UV6s41yO+Nxka1Ugtn93fAHDO4AKt+43VEuFe5lSPs1f2j7YbXx1vq&#10;pmmcHEQFGs/oHcQAbp7KuiNzNGtXPnzu3BwMOnUfAZ/L3bYwb/dF5l9A0fDULTFoSCcmxF53aIl9&#10;8yIDUXdnjrh+nNyrpOLghF9w204bTvfVKS2oOJTqDpJ8rSmnz9Pe+23wgrtCZDf7KW98qBOsCEzA&#10;MkAUF1FbeJ7eE2+zaXAEN7+x22pqz9iX73xtGVOuttEt59mUNgttVrdUm915GQC41EYLAO/fYplf&#10;Z3kEOL1Dis3skmJzuiy3mR3m2bgWk23J8AzbsfE9q60+Yx98kWkLVz9rvSfdaL1n3uHdYTVbBrv6&#10;BBAmAmxKj1EUOMiJ07EOWTVJRY6BuqMGTV9kdf3m3+sWXcvve8vWwB/MUBkhdqeO549EnEh9vumu&#10;JJFhhFaULns9lfogXMvkF6kPbr2kCYE6bpbwnbovYzBoDdPqAEoA0KN7XU99MI37JGNploaZ7e1v&#10;jbWPDpAWY4t2DJdxucOoCafjUz6Ezkt1wAvu4+KdypxVhHo1URro/p6vieLD4Nn8z5IOH/sCI4Vb&#10;mDmSxuNwRJJCSv6BCi5ku69GogYvaUCYmouVRILHlva17D5kZtBgAkGaWSJiasANzOraMnAFfb6I&#10;KDO4yaAU+bYPxsGff+gAKEfps86BizPBWB7SBAB/7xFgEEef9vgv5Pr8F5kHGOj/qj56y77kQylo&#10;LT5fW9vP0PLvmdsrqY3cXIoAPHWasqPhRrn4+eUNaG01SQP4gvpRs1DtQuktvD5AsEZdLXYrDZgu&#10;wtMvpL2w4O/tarZ3MLUPQnhqIRUV7ZyoHANgoKqcn4AaZEkiRAfLet+FfbeFfoP8qKx8iH15ZKw9&#10;8PZYDuSpthDN6OKoc5hMZJCMvVIgK8da3aaRgYi1Sqc0AFyjKAPwJZFqydfO012P5NTh1TyN0L10&#10;ZQMnZ1MQ1P2WAoDLvbsrQ9JP/USfsOYZIqR7AL57IkKxaCo/BoBKHQWAtwOQd3v3d/jMp7kktSQS&#10;60ca3Isoq9eEO23srFvt/iffsLLKE5Z1IM9uXHmnjW8/xyY0X2hzOqbZLKK+mV2TbWanpTa305JE&#10;BJj1dbZNAwBndEqy6YDjTJZAck7XZTax3Rwb2XqGrZt1kx38+BD1wdP27KavbfSCx63bpHto0txv&#10;Q1CjqNEyYs591CoVwdKt5rUJFIeyRNkJZgwhJVZd0K/j/SoiFOewL+YNA4huZ1zxsne/V+BBKL1z&#10;kjdD4ql04fNNJzJM1SS7RFMpKGrC+E5qhVLZML9Y9cGkbSsjw1VxNwVw2tw0xF3T94KrjKJCjSLV&#10;7GKRp1PY/GRiK2cfTatL2zrBHv9wjO3JHobbN3QUpsVp3Kl4ptUY5laUaiMXSV8kaoxxBXqaYlfM&#10;bRzn5z+ecTCCoeAkfWbIHP8cqejVcAeX4w4jlgTzhkNZKQBgLRb8dXAFy9filanGCOdf1cLedqiX&#10;5g+rTq+xmzJLCI7Sks2pbn9Esjmkq5o6d1QzhyePszN5RwIzUNgXt4ITOljd8CvDuv/Bw/5FEWBA&#10;9bj5E3Ru4VWeysm0rzE1Pdq8hVXC+dNkqsPY7mR1a+kFVXV+pfdVPSFXxdaOLSynT3PMTPHzw8In&#10;/9KL+SLEYFfNT53eoPgo4wvSfN4y0uKidJjud3WwM4DfCQihKgSXA34VbmQqyoEiQIHf+SNA7bSq&#10;v5RT1yvFqqqKx5yAxX9G6QjF6z15I5CvjbbLto324TrLSYmWYUDqtR958tEZXLQTh2G3oI/tqhQV&#10;CAxjGoUaIUQI6FKdz6eBPz4jA0oLHcygbAhuyAkpl/PWYqfkprbyH3JC0xh57AObfOVLNmDx/Zzw&#10;d1PXe8hGzA4d3Tjy81rZDyPAhLZXoALgKNqKiM9Kd3vPuNX+ctMmO3Cw1CqK6uypu563aT3n2Vil&#10;su2W2nzS2rkdlwJoSQ6As4nw4ghw472bTAA4vetCm9Fhqc3mPrO7JAOWLB43x39eapNazbSpHWbZ&#10;/X950IqzyiyzqMGuuf+vNhACdc/JgLOaNLwf1QaDyYLAT3zFsFx/LDMFaYqlSuF+uv9w8Rm5FFAO&#10;mIPbDM83JOkRm3nTNtxttGF8AuCFKXWujElYbem6uB4YbLa0pChJ5buR0YLXYuEPqj7o0btmK8tp&#10;Wxsh3726wQJDHQeqDcphRkYVos1I472Y6+Zjx+UNsE2zfajVi7gAHS0cgQlvf2gzktaF4ViVdHgV&#10;/R1DSXSqsDWXGKcCjqVyrj7Phi6Ggjf56AxrUNMJDBxOfjzY8q+BJ5sOFzZqIPpQMJgVqgkKBKuI&#10;BEsAxnyAUc3H8rkXob7CVNWpaR0BOtXoZVHHOevCBTnLEAmSJou2ltkMPuHKFQxYqo6UIk3wLo74&#10;opZBSIf/OUSZfxEAhghXvG85xrrIQwB/rMayMjJQejCHV4al2jU0twM1R7EoLljcF9LsCO4TdJUA&#10;v8MXMbaSYc81srGnU6V6hA8x8i+Hdj8gWOK7FnU4aoPlqdQEb4fqQre3ASsr11yS9kqZIVlbU3+2&#10;psNqfk5ipLpJhYxQOfDU6DiFK3QJdli7vh5uV+4aBqUFMrM7DIseEWRS4u6JEiE7+mSkU8nb0iLp&#10;VNTR9bqfuog6MThBtojW8pRPX0tYUkHZSPj1xUqGKE1zX7wNYVCQrKEUwSjdlZGoy9eSUV3MEa2F&#10;iA6QUCTkXdKfAL0EEHqKKVIztbMFpI2YGvSeeZ/1ocmxKONRe/fz/VZXfczeeOltWzLyEhvZfL5N&#10;bbfM5hLFze26CNBbbLO6AG4A3wwHwJACqwa4kRpg1jc5DoCzBIAe/QGUnYkYu6zgvmn8vtzmduE5&#10;Oiywcc3n2qw+S2zzU5usuqbePtudZ6mXQdIeDxDPxCCB1zhgPrVAB7ugKonVKWqSxE40Akqn9AgA&#10;I2pP/H7V/e4L/WdU+pO2mPrgKsoFK4kI9ZmKJL6clDxZXEpkgY38yqjc4Oax6hrrdzWdqB1uIGqH&#10;P5i8lfIFdb5gTKHjQFGhLtUYEQhiYOumCpRD5NrjGYKyBUWLACTT/JZunk99cIrt3DfGCkmLzzAj&#10;5KQGJqn0Ukazz8FOESIlGjdNOD+ZuoFoMmjXlQpjygB5ur6qD93hXpZzNZSWDG4nuJB6St3hEkZs&#10;6ucagLACH023lKP52LB6gJVM64IQAWDDMr+kXScrQBKX7d1giRVCVziLMpZ7dTJ/e1/bllb+xAMe&#10;6gVWjExUI3ZMDIIeBf7eATBK8TVZ3s4cj2JBs/LHHmInaGmlTJqS/ba6u1J5yMNPji8aZp4l9YcL&#10;r1sTRv8JcwM6UmsH88HDWfLIj0IuSz8LEMsBvgqXuxHKp/W2QkjOJ3F0qYHqUoFrczypLZhKRhPb&#10;PKUVyVngeO5BU0N64M0P1QeVKkSuHMc5WM5Cc6koHWhvHxxl17013paIz0dXbwnjJjWWUWmOXEOU&#10;8ix5VfSIZJQei231VlyHGTkZ6oABAJPZ/ZOJFJO3XBNoLc/h1uL6VPH31ImMHY/j3+lUPvthMAUV&#10;CEbgpzGRK579hFrWp7bojtdsbNp6KCB3WT9oIO6wEtFGYnnZDyM+RYNNa4HBgeVxJyf3IWXsOvkO&#10;G00U+czmT62q8rjt/Xi/XTHvBhvbdpZNbDvPI7g5ArDOquktt2ndF9uMbgLBZT8PgO2VGscAmMpj&#10;02xGFy67KnVeQnQIoHZKtWltlgKy02zl1Mvsy7e+wTTipL302jc2IflB6zHpVtym1Z2m8eE648eD&#10;EiVSlwRpXRMgPCfaDTVDAeJwoscBM6V1vtcmrNtgyx54CxCET7nxI1vq5Qd9F2qQaKB7MIUNPoQx&#10;4TziEnq9MKoTaiPDaCFly6WBv7mLMaWKCilzLI/sy9Th1wr0mfm2iuNkxXaaX9xnIQ7VC3awkW7l&#10;+i0j7a53B9uHh0daSflomhh9I5I9hGWykkpWrXTl1KbPFwFqbOsxmA1iOkifXMllBbNHTvCcde8y&#10;QvMKZt+spFRESalsbV/EBX3JsEi7UZDE80fkJ1gOKKoZmT8G3l/HP3v0pxki2bLQZ0mtpSgwcAfh&#10;BxIVHsGCf/dF1Crfe8uzQWlDjgGFDREIBr5MuOWfRZX+l0WAAciFhCH3rfv4HTvQnZSVekAeLfQc&#10;LO3V7dVuodRXO8chjenjw1IanNURT7+JDIqGja5dqAiyprh9NexCDoD8LKvvYg19YaBR+Yoelnst&#10;zYkv4TpV8js8v0p100RNkbEkTY+maW/w+vvxWR7OoBfwqfbC408S+dXSOfs2c4g9hHxt+dbpNoud&#10;fN5rGI+6C7M84hgyjgVVugiwqvsRDWq3TwH4JJEKPnNKeUPzQ4Vz2VTJny55gxyXlXJFxqQJ7l6s&#10;7BCvT6CoepQ6vMHjLo0C/uoNn9vy+99ltsYLRER0bWfdG7hxpHmxvZRoK9LqDlAj4Ycpb+TjFwOj&#10;+/GRKvdBwTF45m1200OvWF5RjRVlldp9f3nUpnRcYOOJ+gR4AqnZgNWszku8oaE13VPfpQDg+SJA&#10;6n5Ee1qKAmcpEuySBGjqcctsFs8xm8hxTieiwo6rqS0uoUY4z27NuMdyDhZaEbSZu558zYbNuIno&#10;9AZeMzxGASBLYK9an+qZzh+UR+EP3nesYVZkGKfOogP1I2oesOR+m3IVeurHmHPy7GfOH5RxQjKG&#10;sG6g4EassXt2zLmMrPkFlvHQd91XphSb6OLTzQ/D29UIEyVGx4EsuMJY0hQcfER4T5W57c7pLoGU&#10;C5Dqhks5lhYjq1uxY7I98tFY25czitkggKDcijSfpIymoOhcTdgLPwWEqiUKAFXT1tQ5d6Dm50ou&#10;T5Uy8+b1i+3w5Uyek7Gq9PM0HItwkVaNXU7q6grLXFirkkZjfVofyx4GQ4NZwuID5kfT5fRzAXQY&#10;ZXji8IogLU3/XpRee6aMM8s96pGgMsTjgKDb6ccAGEWB/4PS3i++678EAD2HlyeY+/uxCnNt37SJ&#10;1P3YKQA8UVyy+VDcyZndooQQWnW/I13l7YfYul1zKxzRkZRWNJdg4y1zAxE1VfsTAOpnte3leVYi&#10;VxeMDRo+7A27vq/reetkP4SluPP9HNBCzS+YFYQvXoAYQPFHGiEaUwlFpgG330MF4+z5L0fY2p2j&#10;bMFWtLmAXrIPEpf1VChkq763lFRmidIaDlwBn/S9igY1q2N5nPJiR6/pa8kqnIu/5/NzwwBwHwIU&#10;1ZeCOiEaFh5JtlZwcq1g7KQGD2nqWvoT79m0a16yQUs4cQG+wJUL5qRDWKKNSMqm5bpd58w1cXJx&#10;za6aA6EWOIj795l+N9rdGyztqo327Z5iupHHbfsT22xu38U2ljR2RgdAy2t1RGoCOTUySHkV8QnI&#10;ZgOMc6jnnS8FntEhAJ7SYE+fATtdzvElUFzuqfRMwFB/RzXFWdQWx7eYZbMuXmyb7ttCA6revjlU&#10;bKuue876Tr7J+k6HrgMdZrDb8Ov9N7rXuKIl+iw8VU642Agc1T3W5xK4jgPpcPedfZcNW/6Izb9x&#10;J3XXjy3jeRHOBXz6jpqMDvDvSMTp6Db/3iLDWQ2YonufuhHwRLWzfPPNACGlEDZKNcZEltZG6QPc&#10;OUYW79L4AkWDcqNWOixKlLwglUqTEmPCmoRpxhXoi1/meDxaOJLNvr93gKvpEoua9bOEfY7zCkwZ&#10;RP1qcMt91cApDclX0B2mL8JcdYRVbh5g2Zc0s4oMGodulxVcpSWVKyHj8uxLCisCkCrS4To6wzl9&#10;GT5GmpvH+aySls5r1QMzyfJkoFDaVtzBDnYQysy+lv/XsmSk2kDsh3uM+CKBLBcCv4CDv+EaYGhv&#10;RIgdXQRWT6hi6n+nYnurUw0UWK90Y1N9MKG5oRkeoWskVwlJalQnkNg6jw8xuy/uLhgWlBD1FfEh&#10;l4jjBxjWpDO3V44V6BWV9mpkZXn6xXb00uZoHXvR7aVY7N1adiu5uWBBJRsq0QRkQFmBLlJdYA2t&#10;0djJk7hxSDjupqbu/oKrizhViNXrGTuZVzrcXts9wq59fSzFbTh9dO2Wvqo0lkhv+0zLkNQJkJP/&#10;nnZwGZSK7Kwun9unRzSIpbum0RzhwGcuRfILj3udKBh0qpsYOopeUI9OrCDOl4Ox5FgaUcmJhHg/&#10;HSLvGrq7a1B/zLt5hw1HvtZnNqmud0BDjWtQ5KQscnI44QPoiTSsdHAwfLphio4wKdV1/VVHo8va&#10;Hwv6XhNutVkpT9jON/fasTqzz9/41tInXQqFZYpNaz/fwWomQKfozgFP0Z7/HP2u+h0gKACc5dEc&#10;oMVtc8UDbDmdGuDLNEFyiRLpAnfQc+n20AWOATCAIADIbXpujya7EWVSW5wNIM7l/tPbLbAxF86w&#10;1DGX2Uc7v7SGWrOd7x2waWkPucnCgFnBcHUo7zXI+VT/VKQXoj01QdQ9Ds7VaqIAgHFt1JsoYQ0k&#10;quxPt3lk+lO2+E7cqJ/+ks0HIOS7CAPbpa/mO4ooStIVp8s5W91j5xYKDPVdalodS1P3VO5gfnEA&#10;PhQjKodQFlkGX3AxpRSvGbvmOMx1TvZIMaxlNE6WcPwtllU/tJmbdo22v34/1vKlL65kMycF1nxp&#10;LSf0i6LlvMCgDQ5RXyfOA0pB1LA1Z9qt3jj+3Y1aZGn5CcJjLXkeXu7KFpxzRH/urUmZCRB0Gy35&#10;Byakp/BhaYpUzutlhy5uRvmKer5mCss2C2WXXNx1bnuQo8yuG87tbZrZ15S5KiPnGOGJD1qP8SPq&#10;mf4zmsL/kAhQpGYnLUapeuj2hrfhBU6uYJS5/6t+5UX7mlQ3F2DLReer2p4PXdY8X7k787tIztIS&#10;5vChHOnBzrOA2gSjK7XTyLtMDY4aRlfWpQ8gLOdLuDSYmVbx5cjMtHLLRWaQSL1uJ16fbMMj0mcw&#10;opTdvA4IRX+SuYlgqkHkqgmG36tFK+D2Uxwclbh2fES95c53RmBHPw47ehGYRVyO63ixL19Tf76m&#10;HV7RXBT9qcnBgUwdKOklaC3Pv+Qzd0W+1VzdNJ+322hH75y+yM9Og3+09LsoLxmoF2RVtRj/u9HI&#10;1/rSxZSbSjAG0AkfgE58N1nJ+/VNrKtcPUFDYzA8uKGkyuG+TyCDe9x6TL7bRkKTeZDCf2n5Kcv6&#10;NsduTL/TRrWfbuPaznYQEyDpUhFZALyfWwKvlJDKCgA7pQCA02zj/S8BgPneBJlJE+T8z/Pzf2dS&#10;K9LxVrPt+qTb7fD32VaE9O7+595HrXIrUewdoRMMbWeQKDECQUoAAj91t2Mnmx9K7n6sKz5Aw57Q&#10;SE+65HlLehDLMGSEqscGtxnJ63QpwjkUJXfYRnHiapxAqJYDjZQ73txSWszsZblRJ29Zx+YpZZA2&#10;0niYe5NSSdPjjbRZtWapg1ROkUxyGfNJRLu6D1ndx0eHUMsbAOtBG7lMOYKjtB/zUdMj0LgCnava&#10;h3qFGSMiVvv13mEmGKjgPMjpb8WPwf9LRU+Mq5IMRRR4lMO3lZmqZo6UadYO4ChXmVqalIWTZZyA&#10;zE5MDs5vH00rKy1vhuAeI56gl7y4jlR497DBdnrvfoe+k+4LIJGE5HKBNPKbBcAQ4zVGgHFAGCfi&#10;cUPndOYh2z18DN0f1QIEdCJPNpobaGdQx1f+fpo7eoApbsXTKJLS0FAnqnGGgYjOwdvPp7dRf6hm&#10;elv2Wj7MZzuZHR1F1MYXIzPSWNfrICjrejmyYFcvNUeU7ioFUFe3DE5VDU4Z4lIdY/BRdfXF9l3O&#10;EFv/4TjL2DTJlhLhLd8VOf66C3DgcjWuyB1YNR2fsauDNzbU5DqiPq/z0eBI2sjuj5JDgOamnA5+&#10;GvATHIzlaOyFdterBh87NywgPV5DHSrl4bdt4pXPWR/ka71ocLgMLeGMEgBQTY8BqCZio4JG15TY&#10;VTny26NzOgjjgX6ToJHQ5Ljy9u12MKvSSgsr7PE7nrZJF821Ea2I+jovIvUkpSWtVUNiDnQVrV8E&#10;XNxPYKlUdl7HCADvEwAWAICLbSbp7C96np8D2m5L4RQusdGt5tkkfn7y1o2cwFW8lxK75KbNNmAS&#10;6fxURboyYZUqRJ+RiNGoSZwrGKlffoQK9EMgHCD/QeqDAxn5OfWalxnuHtQ1+o58xaYKTS8dIMMK&#10;5QylyqIshUl7Kc9R/1U5hGl1rgKKHand51Gk+Jg7KqcZkamZQ6IhWNs11hSuKanxEjrKyzczrW7z&#10;OHv643G2O3cU2uJhvpkfL2zvfEHRZtyIl2BAapGGYpqDpe05X9oBhBIH4OMnSzjuV8n9lE6fYCzE&#10;qQNI5u7lHMNERPNFCrCU06Vs5sKwJVFlwqCxCspQJ1YMZnpse3wBL/SoLx8A1DAlnd9yc9KEOXdy&#10;V8Oza3sfsZm1Ar1wfVVgichP/5QMVVUT/A0DoIAu5vglIsEmNUwHwuNVdvSSS21fMyk51AoPb16A&#10;56DntQJZbnfy2kA2ZOfc0RrthzCcD1YcPyk8aleQ9pLqiuBcdBmyHWZ7aPcpQMKT+1BrO505CINR&#10;JHCE9uU4sgQAlAmpXFnUzeU6d+SVnEiGpFBZfI6rBk+TDqseUjHQDhcMtee/HmZrduHWsg2mvmt1&#10;k6i/wN2KLdBdxqbCdSRji23pdcA650tUGBGbOaC3XEe6ux7Qw3Y9ihCCW0vgkDnhVqakG95yY1Kf&#10;eevDv4OKI50Uaw3a3VWPf2xzrt/OQHFoLZCT+1LY14k82C3nI9VDVNPyKC9hJMrJ7vpdRTxx/Uu0&#10;kaet1wwcnsffYsmr19tHn2VCazluf0WHKyXGyGYzbDKNjlndlIoCeIDX/E7pgFhaAgTjaPCnAEy3&#10;ewpL+qp0dj7PMbZFlAJ/VQgAUtvr+EsiyZ+PAKd3X2AzL6Lj3BlZXZtkG09avHxYsr+Xagjab3yA&#10;ycKaR9EWX+fNoYFEgwPm4U499ymX+nnNz5tF59ZF/1Ydo6YKS0as4g8ChIOTH7Y5t+wg0uM7gn4k&#10;cnrMH5TJ7PKIuxnmkbC5nWNOG3EJdb2m1b1AdrD52kCId//B2PVHWUSjBX+QUdJQE7EeH8hFr823&#10;ebjQLBTPdGsSQDjb1u4aaZu+GWH5RUOxX+tlJ0Tc96l0ocQjEUDgv2rcg4Z6aeKhGoJKizXlUGMc&#10;0CWTHkvTXr/nIsu6EeZGGgCpAWPutRm5LUXT5spwkdGgpdpVGCdAqD48sDnKrRZOcyuEJK2OsLs6&#10;RQAYOzzlcJ9v2jazsmcfd8hw1xjmDEstpgzyNxsBRql68Pr3qiWXXDQqP0h9tz5nu9t2Rs0huYxc&#10;IwSAMMRBfnWFVCT1rhFEySw4gDkDWllNKp3eS+XlJ6datd0BKmp/GvBcBNdPIXgV09uKM7pZ7q2t&#10;7dT3YYZHDSBWLkPTyMw00F2CRE1jJit98JDm7uLK69pK/NgAwxOyryodYm/sHUedb4wthtayiAPM&#10;rei9tqdGBrWaqJkRZE1NSMzxgSq9pwMfutBIvubzJjy6A9T85IjAT7ZVciH224I/nRxalvu4x0Ch&#10;WPks5qRwzxbd9pqNcloLbi0aKu7dXDUuRN9olHyF6C+yp5KWNwJBGRhoQJFuU6NjICMrL55wh41f&#10;fI+9+MpHVldbZ7s//sbWzbvORrVcYFNaJ1GLg9JCJ1ZNDgdAEZRFblbX95dGf4DfHHV2qdfFADiu&#10;5QzbcO9Llv1VkU2nlqca4N8bAaqGqDrhXLrQC1CbLIBWM6X1PBvTdqZdMv8aO/DVQauqP2FPb/rY&#10;xmGx1XsCHV7ULTJykPO05pR4yeA8ACiwHCQeJZ/5MC8v8FjS6F7QZkasetYW4Z6t4fAr+N7EH5Qa&#10;ZxmD3MP3+RbgSHffN75IT+xlj1hxEqR2yRu2ov5hbOfWdc4LTNoFZcbVJBxTUpQAjItelevMYh/b&#10;KadwzS9ezM/Smbt3JE2TpXSRl6JBv+6NcRzXY624eLgd5xw4QZZzHE9KGSNIy17jg7t0yfmDxFM0&#10;MdXEFR3KJu54PiMzOY8aoJPVftSDmdrMMWGEZoW4uHJW96ZI7L6EUEATFuUmwzCysvlo8Ltf6IbF&#10;Gq5UDAYo81MApEhQ0WGRSl9dmDvc9kL7fiDenPu+Cz0QBVL8J5TU/vH//iE1wDD5JNT9ZHXtAR+v&#10;9ljk76fUd8+o4XakNW8YQrNs6zW0XAB4FAD0HUEus+oCtwMUu7ewUj60KpoeZWuJ5ABA1RokytaH&#10;7CaNePpVYXZQk8YIvyvaWsNnND2gAgTb+lgjGcxMEzuceE6yvKIDrDT3RGEbUoM2VgPwFVeNsa+P&#10;jLMH3xpDHWUSB9kcb3II+DRnd8UrDMd24qrqfhHo+TBtpSdaSk+ixUGavOlqho3f5zu6On/nDhuP&#10;B3aH6M7t6OGTBZkb10VR4QoK5qtQIyQ9iCvzumd8ipr0q0HzGrkg/4ghqDqX6mpKDTEcwwLdd9A8&#10;ZnAQ7SjqGaj0bdotNhiJ2e0P77TColorOFxsd1/2sI3vNNfGAhoz1LyAi+ecvp9IO70jG1Fczgde&#10;IVVWcyNEgGqCbCAFzvyqwKZCmJ7xD4gAZ3daQYTK6rKIiHWOze5GRKjmC2Ct2uDkLnPt/muestLc&#10;asvJrbUb72GO8dTrrM/UO1CCEC0vVETcqIz5KSBUY0nSOpnCaqCTminueM1nLnlen0X32eTLGduJ&#10;m7b4g2k4zoirqbKGor9U6EvBaYZL/65lWhvTZ9RV1ubIxui2W9QHN5MWb5esrlEfrkjQFSQ02gSG&#10;3nyTxlhEa7TlKVBnUmjOpfhGTEcZ2syybdPs1vcm2ifZE1CTDIHmokgP0jSiADlGH1eWVMg5hWO5&#10;HI7q0crXlWJOgo1WHbSx4/n4AXI+nSYdrt2KwADrfLEy1AmW1Zx0+GJlBCNV1Feco+II1uHRWTah&#10;Cx1fsT5kmBr0/cr6XC7nhqp0ilUSo1N8sFkLy0xPsbPHa0Pk5wVAT4r/4Qj4jwNAoj7l6nHDuoHX&#10;6pbXJ2qYTXo5VjioOHCIVeqr+p+cXeQjJqfnIrHEI0DMhO9XPIH5GT7GMpgyCgBD612E5wB+vuPg&#10;+pyzGrLnduguuDnXEMLri1JK6zM83OFFDhkq8AbGu25XRNhAB6xBTjCVfXFlHmlPfTLK1mwdz24p&#10;Y4KFEFAXwcMi3VVxmS6uUgwNuwkuHlFdzwFQtRl15eBvyTJ9G4XsTTe7HjRw9SI6S1zriedQJIYS&#10;KfILkWHo7jKZ7enPqPN9bWmPaPraS9YfHprqTXI5dm88dXcTQ4YiQ9AfKBrcvZmTcdhc/PQAwUEY&#10;GQyavcH6TiVtozO68mpoLQeL3a3lxQc226xeGTa62UKbRtSkLqsUHKKzqMsbgO7Hlmgp56/diQIj&#10;OoyeQxHgXCLIUS2n2jP3vWBH6AJP6T4fABTZOTRWfu0SuGoF0nWSTUN5MqNrGvpjapZKw2m0yJFm&#10;3oAUe/WZ1+x47Wn77JssS770MaLBG6DNqBMsi/+f0kbHqXGjCau67U3VJIog9T3p+xq87BFctbdY&#10;+mOaVkdazIYmlYinwDS/wvGhKFAlENUFRXIXKAY2gFOiSKmdFvXcS5RRbuBYk0ZcqiHI9DRL0tCZ&#10;p8E4SOVYTd22nGaIeIRSHVGrFoWG29I8c5GpBk5EbOypDNt6/DON7RxhVTX9aXJ0hkjdDhlde84d&#10;cQCpsZdTE4cQXVkmqzgCB0DweAHnWW4/zpuL0PGixHqSsbSrsJZTGiwjEvfgbDxPNWlRJgqVzOU5&#10;jmlJ9nBc22Viwrnus0REko4A0Bugbnis8RZt7HtoMqUvPxcAr3G03G8UAL0BrNhPHZtgd308mvVZ&#10;89o2+wpr+zzUHkd6wP2R1E3eYXSCs5gxqrqAjBR1KWZ41hB0vjQ0RKoUyCnyk41VYnA5oXUFH7Is&#10;77NWwzB/loFC+UPd6lvytljpEc/wkGwtmJkGk9MGQv0GRYUAX2bpKNv63Xi76lWka5tmIGHTLoqB&#10;JQeYuFbLJWPjYAqcLF3KzFJcrSYRoIisDCBKwirdDTJffIyob3t0QEcA6LbqAkIVvZXqqOERFcRF&#10;n/Ddn24hJ8daBn1nPPmRzblppw1djiuzBv0I+EjRfMi4lBpuDR80rjGHLR5F2TRqCVKwQIAegPFB&#10;b2yq5qQ+Zn99+xCpjNnHUEaSx11mo1rNQGuLigPwE6dP6gupN2ZKgiZ52k+AUuD5nR+0lCoLANUF&#10;9npgxyQb+F+j7Mm7n7Wj3+XY8LYTbXJbkal/Pfg5aAqMnYgN2HbO8KWf54hagwnDHLiF83gNU9ot&#10;IgKdZWtmXm1fvPuN1aAmefGVz20SShEZOwyE+J2gwfxIOhx/7iJTh3EAgVidqK1KKy3CNZ99X2hJ&#10;I1Ift3m3Uh+ErrTiOQBNHWMnTsdprzIEEacj49XI5Sc2vQgmt6LNwBN9UWM7r3IPSZGkNbxdUrmg&#10;LRddJtSkl8FScB0x5RtNEdT9lLmIVpOCuiR501i7dNcke/nb8Xa4ZBzng2rn2LcVCfBUCpKzTGgc&#10;epdYUSCBg6gyYkjUVKJ/P4gn4J2Ur1a3d0J0sM7SBEZ1goMbeziHCUQAwZolmCb05BwnCMqLAZDo&#10;TxGgD1kiPS6Qh2Bn9P6tmtv3I0bYyaP7Qir8T4n//kGW+Gp8KPoTgdEHH8v8RS+6rMC+mznNDrUK&#10;vmBhlKUcXtTs6OBDllX3kzwmvx0SmR6trGIpzrVMsa+UEy0faCmkZ7XVPQ1mlymnriAOYDFKj7y7&#10;29nJwwxdIYUNRpEq4GraViAyV8PvC51gDShXTYNuFr+Xlg+zdw5MwY58sk9fW0J6oEE2Aj2pONyh&#10;g4LyIk9rNdhmoWWIdKq6CzWXwMgPrHzX+sqt5aV7gkswIvgUZGk+bNx3ctkrhTkTokGkuk40jKB0&#10;fh8Hd6r0pnR2V7HTL7n7VRu56jHqScjXmHgWOx4HcnIwAg2zMUJTQ8vJzr4i4nN00g4h3e0/8wmK&#10;/rfa8Pk32CMvv22lNAMOfXvYrl92q03AZGBia9JPIqQAfkRhHvWplibQUu0uqv1FHd+486tLRXJa&#10;P6wF/g1gqgNMY2IGQDSxDR3aNnPtqvk32tE9WXa85oQ9efOzNqv7Ehojs2x6R/h9RG9zXDccmie/&#10;lG4zQ1Qb0nYHPY8GF7MW+eVMRbae0tPA4X6zqROObz3LxgL8t6170rIPlFpOfo3d/NBrmCwwZnOS&#10;LMCo78GLTMwqjkHOL8MYANUOfXKdNqjIgKFxBGhUH5Qt//y7bQRNpgX3v4GS5HPWlyHNjeVybroa&#10;ptPFhHcHQDe4le+jFD+fhKaYj+18AP/A1YDcYo5JuICwE0SJUUbiqTDlG0V8IuMvVwbjfEKBHyUc&#10;l2FKX0yWg03bna9NsPf2jLcSeK71yOjqZBEn/isKEZ030sw7SZrrRJyuINOqKEMuh+HCiU+GWN7V&#10;bbDTJ3IkKCkXLzcOWmSeys8qW2nW8LE1TGmcdhHD1jE3lkmqQDBauZ2YLSynd9FmmDlSxO37m11o&#10;+VeuA0jqvZ/gA5UcCGNeSZOA8Fdmx/+QFPgsL++MGtUqVkbgp7lPhQ/chdRFE6M0tyMUPh3siPjk&#10;8ny0q+aLYlklbhCOsWWT6EKtG4i7i7q+1PLo+uoDFQD6WEu12MU6p8OUfVUbO/4prflSQnK+JGlz&#10;a9nBFPHV0L5X11emkBo9qC/wGF2vBtwxvs4ZbQ+/P9JWCvi2aOdc5tPXVDAWAPoAGzetlHQtkiXJ&#10;nZnIUAeXokGBX/K2JMDzKup8D4Sxk17TEdk14nrJEcQjvcDvS9fUMTkQexcwzOP1qI9C+WpOiBTk&#10;a1OQr4m20p+ob1Cc7oqcqwhOg4akcWUFTt8jwaAUL74wcPwJ0l1ROjQ/V4Tmh63XdGZrTLvJrr5r&#10;sx3OLrOSnDJ74sYnbHq3eSgo5mAwkA4Q0DF16RlpqpodCWJzAJ6QvkYOLVJgRHK1ppdxFCjVRlBx&#10;CEyDMmQWtBmB6WSirlHU/dImXGJvv/y+nVGNpMm/Q18etpvS7rAJHWZgijrLgXUewCygdYWJOsWe&#10;bseSuUDBCUuRqF673odeq4BTlBuZMCjqFPiF2+Yk6DtSkyTbNOg3I5vNsjm9023bva9zkh+3b/YV&#10;2srLX4QWhMnCtHupDYYpdaF5FDrojUYLoeHkVKNoMNS5RhJhcxJtRvXbAXThp1262ZIefs8yNn7G&#10;sSD+oBgA2G/5DGY4oe70E7iE4TiR1jiMMvWGmdeNYQsgm1y+6U7KNMwvVsoruZwbsUY2axrKtGs6&#10;1+u6qIPsEWLMUdUxTqazGX36y7PsoXcm2pdZI6yikjISzjAa5C7OrJRSmjEsE2CBX7nPzgndZIkN&#10;al7tZvmX4ObEaNkyIr1SOLs+epZBSzp/Q+mKkhXntZqYmaNaUA+8IHSFVf9326yQFmuut/wA1CEu&#10;bNvCvu2Cy9Lbr8bIRykQtEEu56YqdFq9MugUFHVL/uco+A8CQMAvkrpFUl87vudz+3xgPzvahs4P&#10;XV/NEtUb9rw/ksXk8Obc4gqALBjY0o6lIbTG5EAOE/L3kxW3LHhU/3Ppm3YUPtTMtYDajm6QnQV+&#10;dHAp3Na5pI3xgnSAg3U4qS+NDkWG9ZXMPSgaaS9+Ns6uwXE3/SXmcBDdLX6NLhmgpvQglfTXo7+Y&#10;yuLUFu2UEZcv8nFzp2bmxGpMolyA3Q3YazmxRVI0dDvB/4qjP+3wcP7E+9MBzoHsdaEnPrBp122y&#10;AUuZYka6JFfmoaK0RGqFxhNNaVWQaMWDwYM9fND5ekSitAtA7DP9DvSwd9iytS/Yp9/k4ip8ynZA&#10;r5k/OAmbqsk2rcMiQAHgk9nAL0k7zwOAAqVAiG6UrrlUjTUVB+iRzafb3P5L7Xnsr2qL6xOwF7j+&#10;jRIn1bk/fe0LWzPtChvbajpp8TwAK6TZsQokJl43yuNi0P5lXeSmEWyi1gjwT2m/wMYChOnjr7aP&#10;3/ja6utO2itvfYvB6wN0ym+HNkP0TTQ4GA6hhjQFazA5ZsuUFbmdJHeRC81PNU98UBP2W/1m0Mha&#10;/qDNvH6zrXiC+iDmFc4ddBmkzC1iR5nG7nDweYzUJNHkOm+aiV2gzEOyOjfSldekaoTxcfsDQn6C&#10;taDsJozuVB1RuvVlBAWXvDLOnvpihO1FAleH7dYpOsHHC0QnUx1Q6pEQHapjXAU41nPead5w8RPU&#10;81e14Zzt4wPJVP8LZSs5SRPIeBmLx3F+Vy292A72hvNHlCf/wECDCXI5N1Bwa31stRBL7G/Zyr5Z&#10;MNfOVhaFuA+g8wmS6ox4dzhy1nNTwf8lAIxn24WWtVrA1Xb40gyIjS18apSbJJLfx3wfDVQuxCU2&#10;vz3aQCyuJJmpWgjNBaF1CeBX4gxzRXwSXysNBgz5vRIHioIU3Gkfo/6Qh4ibmp80viIxq1Vf7Zb0&#10;aBuJBH2YOZZB5eUj7Z09o+yaXaOYt4tcanPw4lsE+C18jR2SAyVtG0Vkzd+QQ68oL869UjrRhHgq&#10;QNS8XUV9yNc86kPClmh0OACqriOPPpQa64OBpis5fMeOLelpcmCvtGr9Zzb/1l02lJqc+Hz9JEWL&#10;IoggWxOvL0R7YQ5vkGwNcTsrLdnRqwspOoYGiUPr4MTsgVHolCXrbcuO72lwnLXv3tlva2deZ6Nb&#10;z7TJuDLPxnpeaaDS0Rnd6Zb+gibGOU2JGAybXAqUZkA8dpDyeiHmpjI9VW0Rs9MHLnvMcvfnNgG+&#10;QGuIR2J7fafJwXu84oRtfXSHLR4mG/2pNr09qaz0xudEqKFeGIAx/vvnB8GfJG93A7C7LbfxzCUZ&#10;026S3bDiFsval4dvJGoSJIkjKUf05rMd6CMAwtyRMAFPlvwiUqMuYXaKD3fn+/tJKo3PTWGzgoc4&#10;gPkro6gPLrz1VbflTwcIk9gYl1FCEXcwtuAX8MVmt25+K1UJKwy/iihUGor1wpMcn/AHHQgV9Snd&#10;lbmuLLdir8mYuhVMGFK5PoXBTEmMXFj6+mw4hJR/Ns+xGxnT+u6eMUR8os1oUHvgCQanaRoeAJ+k&#10;pGJYnIRGc3LfQMu+ow1zRTgPydzyL+tkhZfhuanAhaBFdnWqCVZwfh9bTYNzSlc7QFc4OEaTAcok&#10;wUnRaoyiFCNDLCVwKsAS7xPhx/pHw/GjCAug8eMlUp4l6Hb/c/yzf0wEyAs6I8v7aDOvfX2L7ZGN&#10;vZoaMjRgJoBa3+r8ZsoPDPAraYc7LG/uEGqPAiQz1WsZvCzbbZ/axoerugH1v2LmkUp4LSJ0GXy/&#10;/Bs72unvB+GOS4SnHUnefDI2pW5xXPNUAb9yNURqBtiR/OG24YOhtnLTBNx1F9l8eFOLifBUM1n4&#10;2mK3qFIxOY3uWSrdXoFfY30vbnREB9LWtV7nS2IsYhzBNTqAqNYXTxELUrUVns6E7m5Mbk6n+L2K&#10;dHfJvW/b+NUI9iHR9iOSUPqkNNdrTtFQIak6wskVLJrcocS1rI2aVZ1o7nY861HrPZmogrketz/x&#10;vhWXnbHiwwV216p7bFKHmaSU09xqaiE0kfkdVwGCK0Ja2UN0kV/QxXWfPnEB4xRTabNWSDcbI0Ao&#10;JwDrOFxaRrWdbpcvvMG+fXdvwslILNFTpC4nKY+oZpwwPfdjmd8JATUqIf5XklVuj173lE2/iOiM&#10;9+CdYucUxmn5ua4xjTrkX95McQdqj1YFplEdtBN/rzngTV3ymTtf5Dirt71HSxnZ+bx30PtNUdT3&#10;jBstBHcZcSv13bBJuQzxXCJ1U4sx/azbR8iQFVAdABD2hz84bu2ztuT+t3w0aYr4g+5EHRnbOhk+&#10;stZqAoBeX3aCteaXaIPld9ULGZsg/qA29wQQxqmvl3cUIdIQoWkim61FNPiSsGPTuIYk1cKlWYdE&#10;vWYL0+o+nWB7SiZBJB8IbYwpipj/SlZagbtSFWmyaDGSjh7DJKTu/d6WdynihRU0QaDGFF7a3uv2&#10;VQCg6oMaWaEZwxI2NIi+NhzKGw2PfAAvACBpr6zvHBAlmMCen87wYbLIr0dA5D5yyA8NHSNeDxTe&#10;yFs0ksqdU1P5hb/8QwBQL0LEZ6fr1JXYvgWzLPfC/7JiipmZ3cT36QLVJQCgGyJijV3UrqO/wcz+&#10;GJxidFB8iVJfdXcFdpLXqJja1+eUVhJCV+FCm0udofotnG8ZKF4ljaN2JqJAyXc0T/UYX45/IdWD&#10;7OOsAXbLG4NIDRg2DkVAXTF30tglAblcNYI+V/SAkAJgbKDbuS42oZQuM2nrCtJdTAtw901+loPL&#10;Ccwyu4yJrE27ebFnX7Cn0sHpg7c3QmbGSy7tkXdt2l9edsDrh9mARxBKa/2kiS49glDhXeRcORzH&#10;llWxszHXu83TE17n6z2NutLEe+zS616xPYcr4HfVMWvjOZvTayEn8TQiscXe3BA5eF4nZGjUwOYS&#10;AXqnNEpbz0c7iR1ZAuBprodSZ/H6VJ8L9TfRTCa3XUhHmRRs3KX22gvv2cmGRjALx2polsXQ5xt2&#10;fCB7fqPytpLiQKmP/+3/4pDdkHKrTcIif0JrapdukKDan5o3Yc2S/dYvSed/0NH+IfVmtj4fNoh5&#10;8B+n41E4ugXHz5gMe2sbs0lo2Lzx7iGbk7bReo5nLgnNEskNVXYYoLkoial0PzJbJQLF2GtRBGqP&#10;Fr2xRX2QUaT9Ft1rU658wVY8qo3yMyJCNcl0HMnoNmjBxSdsatOfEpHlg+OMokYxCmicPKexnTez&#10;wcNJ3SEjBQ3cEhVGNK9oU6fGHbrFcieKbNmcSkNgAHjKkGERWdP1cGO/yhpjJ2FOyHXaJ8qhDqnz&#10;ejvu6jIYJiA5VYg2fyN6YVxjapkup8ClWPQYBAzqEEu+qjk9So3rMFetXtjTDl4EQdolsHSGNQPc&#10;AZBRm7jEKCJU/0Ciie9bt7C8627mkDiGX6CGqSkKDCCYyH7/tyJAIZ97+vNqSp570r6Gw1OIlK0I&#10;DaCQ/WhEd3Gtr6bHw/XJhQpzlOivchaStHVI2+j8qt5XQyG1hhC6EpJzOTuH1xRoo+esamEVT7XG&#10;nmcgHCXqfgW41ka7TwMhuGzpdVlZOcre2jeYWsZAW0i9bhE7nKK8FdQ6RGhOIRJMoUMmj7400Qg0&#10;qAhqixx4l7zGwU7BWG4ursd04HsqDLxRXUbAx9Bx79QlDEoDuz9hVeUDiER6DcXtFdBa0td/YHNu&#10;3GJDl8LB46QZwhCiRl1uI6cspFRRt1djHKVXdQNPgFDdSK8xhcv+OCD3mHSbzaJj/OZH0FrqTtuH&#10;20mHOFlHM3JyeptFdDtXEJGlBw4fpOBZmA7MBgzdnkq+eiwHtfNw734IgA5+zrELEd/0josA2+k2&#10;r0+yPXf3NqsswI4l+qdJMDLCjbjyjfty3MjzVCbawiPFe4BJPaaR/HoWRuzH27+0NVOuJJ2fChjO&#10;DQ0aV6aQ1uv9AIjney8xn/GH94spPTP1HICfntN5hdBnJrVeyN+cZ1cuuskOfLHXSkmLH3v+XdQk&#10;tyEhvJm6nqbQrec7wkXnJ2zGfpgSB4/C+PsWjUb0JjICbLdGwB+cc9026sMfWYam98n4FkWJ3L6V&#10;GidF/o/BXSa23YoiRpkrqCHn+mJFg9Bm5DokBYmnwXFDRONX5+FgNMd9BzW2U/OMRftKpzuskpBM&#10;fRe+RuNv62S7csdIe2s/KTF0mWOkvw0aIqY6oM8aFuOCpghlqNOHaWLe3g6VCCUrJjLKpNjTYE2U&#10;Ywn8YgeZhlVMlRuPJRaBkhQh8gsslCBCQ5V8/G1QixRQH8xr3dL29qDm/+0HflzIXcq3yHgD/ZU8&#10;mX9MBBht1qfzDtq3E0ZbFhb3odsrs4Pg6xc3QVz+QofnUKc/+1S3E0yfUnFUbXLtErUAoNxmy5nl&#10;Uc2qIO0tWAdl5raWdmov2kT0jBUQNetdx6iCLLsJzZA6ulFFFWMZPzmKDu9IwA9xOLpI7XCqhYgL&#10;lc6X7b58bkrKwp1ZLhriT2kHXKaOmegCmy+nnvIQwPeK12ESlvQRQbXR3y02LI2VHpGwnV04AwVA&#10;BiTWxXf+1UamPkkHkAbHLNIklANuRe9E5uDU4isCvsSJEg33GaAOoiyqiPgGqwuMU3E/JqONW3Cn&#10;PfHSR1ZezbDxLw7bNczTndB6OvMzALnOqCE4iRXNzOBnNxXthuOKltyV1SVVh1WR0y/g8f0NADpX&#10;kDofiouxrabZhC4z7a5LHrScPfmNdT4/QEWFV8obzI3O+ZdgMkSFnNj0N6Y6+NRAzRGMxyWGR8uP&#10;cPOjr9jCock2suUUmwr4ztE0Od7rL5HmNSV0xyAY6D6hoxzqifAfZbeljjc10/l8hgLa8appdptt&#10;D970gJUVlFomhhHXMl1vEGaxfSarc0+n3qfR/byczuco+/yScD9vaol8DWFd9mSy3ZKD93Bs+Rdx&#10;/KwUf1BjOwFBN8UABMP0v6ZNkaZyOt0Wxic4jUb6YvipyV4fhLblIBjmFaczilNgp+Nf7AfxXNO3&#10;wXrgfHErNxxnxIBYzH0ytmLHv3s0QcYgzjdJSzWBLpbQUZKCOH28HM3wB/gBXobdvWhsToyWmCHY&#10;6gdeb/APrFnHeZzUx470a2ZHOzBQSVQ5xwcJJaQSUdYor4C2PhztcLNmtm8dc0RO4M0Wg5+bsGj9&#10;wpz3B3f7uwFQf1dFSP3Lv+9O+6YN8z0APWn+RGzMhvLichfSXjVCCuQBCNfnYK8LrGZxP6shxdUA&#10;ozDHV+lv0P6q8+vMcpQeRy+70GrfGgpjHa0vHd5jhew6cnaRSJsBMLVlF1lh+Vh75vOxgNdE+FEK&#10;9zWBS67MIbpzu3GnuYTuWAp6SkV6fptmdUBmTt58GbSWe9yVQ7tnAL6ovudM/ZiwGtMSmsyCiEit&#10;abKp2vgJrsxvMW5xIwc69SGitSGzJJ9Sakv0prTWKRWNw72bRgiBVPsgk85EcRG1BfkaNJfeU+Cm&#10;TbvZrr93m2XmVVkprsyPXv0kLi2LcUiGyAzBOKSlgXqiZoSDndNAgqpjRuL2iDicoL38dN3sXACE&#10;a0cqPQEun8Dvmrk32VfvBN1mOCYBLplanj1BvZoIzssjIbUNe3aEfImLhJdQOIZjAIyt1aKC9+kz&#10;AtMwXVr/Co4U2cPXrLfp1DE1gGn6L3STOR8AqhbolBsiZacGKSL0MoKANmiWxzafYgsHJttrz71N&#10;t/iMvf91ji1Y9zjzkG+w/tNV2lCk/vOGCs7jbEJmD3XDiMfpIz/JAKDN9MV2SzLIpQ8AhEjqMjZo&#10;EiAmuA5+Eej5cSkVSawxJlPR8QoABtBUrZB6NPzBpJfuD7xVGiU+bjXSs0s7nEx2pPPEbbaYTZLM&#10;eZJG+SiN60WqXiSb/i2jbRvmCuVVIyLRAZI5VFey26ogFa6BH3iawe6Fz3dCpdXW2RxuVOxKEVFj&#10;epMKq9wl+Ry1Qxoi5TO74RWoEZoaoARFjgBJgZMoMhqklCMHGTAkv/2F9lU3Msa33g0HgQdeoQ98&#10;ntHqP4mOvwgA/ZiMj123tRfrr/Fw1ks4eWC/fT9oqB1pS/THGyihw6sXf9TD2OAGKzucPMxOD3f7&#10;sxVOwowAjaDSW+kIQ5jM8l1CTHL4RmsATeYRlDyKH1nucFIP2dnLuFReZTItFf+P3aRysG34YjQO&#10;GJNxZ8aRWdIgCcYjgBN1Rfy+Ja6dlJ0VKW4kKPcBNIT/TmvZsMldPDQ4PGg29XPwcfPfJVXToHFR&#10;WZzIHM3bJdUV10929KnUb6ZdvckGLcaVWXw+NS/UqZ0NAPoAcVnRB0t65415pBdcWsKM2zgaVEFd&#10;nd8nrc80xk9Ovs2SrnjaPv8u1+pJwbavf8OWDFxh43BrmQHHTh570u56VxTnltioNIBX6I4GgnMA&#10;x5hW4lEOVJNANg6NAG8IxPVBAHQe6aVcYESdmUxHdhSRZtKYlfbmc+/ZmerGrVfR2mmAT7zQmBkQ&#10;577B4jJOhMNj4iCw0Ta3yTaeSJHjA100e6XTqg823m/fJ4fs2uW32NjOU21sG9UHV0R1SgG/eIyB&#10;C6hmh3MBo+UbhDdygqmDjFuV8gYSd2iuhAgxNl8N3MbgiLPCprRCTdJ6ml0y9xrb/ckBmm5mG0jR&#10;xy++HRL1LXA5Hw3W+yKqe3MLUNTkOidNKwIMXo2arSwHakWOHg1qYp0u9d27wuQh68MUv4G4fE+9&#10;8kVLf+Q9XIE+xmxBQCjjXG3M0pFrqRQTbcquJ26U3qmTrPumCig3vogL+V0ECmvD8CWRp31gE0C3&#10;i7IRpGoRrL1URISYzJhO6YuXYfG2eNscW0OQsRMFSUXlMAIQqUfg71IPrHWaDPU/ZhifQKCQfxs4&#10;kIEmOOoAa2KjKDGB2gYw0hGWo0wdDk95QzvYEfTASnvziPjkFRAbpLiHoPxCmRR5kOzy6MIlxrBo&#10;P4b8iBIF71dC4C8CwHOO1pPqdmhwCQmO7+z6d8pybroFq6tgf53ZtYUVAYAakqymh+qAaoDk4Qh7&#10;lIjwaP9WVpfCYBXMDhQOlyGfCe6yGm6OFTdF0+rVna0QiU32tZ3t1Bcw1Cmyqt7gtQba8Me95keU&#10;WD7c01454i7xCVsx/ym2qNLvEZ0lcnIJonF2PCazpWA75LQWT3cBPhGWfc5uWAEEWRH1QFpdTz28&#10;1idN5zvQWihaUx+cf/Or2KY/QboLaVYH+09GAQI/kZpl0CkQDNQWyd10Qmiq2RA1OYgcL5pwi02C&#10;i7bpre+tpv60ffXu17Z6Kjy5ZoyKbEsX9+/QzjrRWTU0SdWaAGAiStIMX0BvLvZX07GsH4UF/sy+&#10;y+zpO16wigK0dNG/X7v7/uS2/FM3xNFhIpoMdzx74qy98wqWYZMv5zXOpz6IltnNHBTBBSmfGiRa&#10;s51XKPBT/VPNoNAQCsTumDT9811kbSKKDOd2XG5TW86BQzjP7r30cSvMqrC8smq75dFdRP13WM8p&#10;t/v3Kauy4DeoDAACu9JcT4EBvmgFX8LgXO20p0QtMZjZDsK5py/142FJj9ncG1+xVcglVxMRBqfp&#10;YMIaLNQC7SoAY3CWkflCOtSsdOg8WmlKjzVj+oWNdHuvCw4z3iQRGKoZEvtaqmYIM0ISOw1v0hB3&#10;xrouhzZ22Zbx9tb3o5DQDQju0qoDwsCopSkpW7njdIUb3uhO4xL3Z0pZJZFPoIBPy+Wt0aqAG1ix&#10;oKcd6oEbjIwR4AK6Z2AX3ODBEvGG3SIPLCkkVT7Uro3V7tjm3737BEb8u19zHJ4fAKMiY7xLK9+O&#10;B7nrB918DOuaLwcMQb+nFw3AdZPMBS4P3n6ZND2k/JDIWSh+CMub8umYERD6KvITAFZq1B4fhgBQ&#10;Q5jFHK/N6GFZa/Ad29mNkHqQGxxUy6ZHxgZlhNaa4FY5xP763VBbja4xBalasnP5BIKRQ0s8a5fd&#10;y4fPuO24ah9cMosjBXPSlI2bQ50v0usGa/pG4IsNK2MjS29wqBDNpVQcmh279J43bUzGeiK+uwE+&#10;gCyynf+5NChEeoCgUynkQqKGB8C58GGeBxXHpPtsFBSJ+zm4y5Gv5TH455aVD9g4xkOOhSAsE9FG&#10;1cYvp338EDClrvAVAWlseSW7K0nGpkM9GdV2mo3rMsvuWPugZX2fl4CnM5A+RUkQMfVf8u8HAKi/&#10;H5pv4V9D6XHb9NB2CN/LbQTR2RTSYo3Y1HjNmQI+RXBROSD+7AJ3URFxWCFC/PnPM5QRZPVPdCxg&#10;7aju9xSb3g+yN3+/srTBvsdoYt31L1s/5hb3mkYE5x6NEbXJR5IGXqeAThFfI69QoKiml6LHiBql&#10;mjERpY4n0aZ6Y3AxIgP+4B07bC0br5zBfYNOqESamumqURJv4nHUqDoiDRKB4HMvI6t7mLT4iogz&#10;GAa3h3MoAKCnx5F6JNQFybC2zLbrtgy1Dw6NsZpq5g9rlITPzJaZguYU97Ez2TQsH8HqKqMjmR1B&#10;jhYRoOb2BOPUsESSPr5ioBWM7ggtTjb6yh4li4vNEhQNii8oJ5nWtrdtK9s/b4FREwsBmHeCf10M&#10;eH4AjLg2SmpUklYV5qRqjl6jCelw3nXXEf1hYQXoHSWXP4rllZxfs4j4JGuRrk9k6KOEuDmD29iJ&#10;1IHuGuGuLoTBFdQEZHCgDpFmfqgpUpbe1YruRI6TRzu9EppLHhb4BYy3FNFZ7rW1veyjI3R7t4zA&#10;sFTzNrADd8G3Ij6RmcV3knxN1wXLINdDQmZOcbeWDVGdLx5hKKWGuryq+cXXxbto5MocuzMT8UnG&#10;lPTIB0xfe5Ganvhc9/tBPVzuIO4sfL4lPp9SofU8/hkuMeVkhGPfGbdb32nX2bpbNtm+w5W813rb&#10;eOdGm9Vjnk24gM5nezh8dGCn92COxv+UxPwjJ/YMnF+0dNKrKTKXor9SXkVJ0u2OBPxWLrjcPnvn&#10;6yYYJ+BTJ+6UnVCj4lcw8H8VYCYaJ6GmeOoMEkyBoHbkRsaNFVIffODq9TYZHt+olvOQuwn8NLUu&#10;RHkyRVA33NNbH7RE3U9g76M4f0EnOfIddECNnm8OzSUZSoyGuJ0yep19uO1TjGVP2pufHrDZKyG7&#10;T77F+k2/J2p+QXB34GMeiw9vD3OaxQLQMdBfozwXhLktbnrhxPjAFvB5LlBu5DbTd8E9NpGxncn3&#10;vWNrn/nCgdCNWN2WP3YWl3SuyZgFnzOjFVypA11L+mLcZjbdAQhmECjElm+BC+tDmTTeFS7hYqhi&#10;C3ct9RQ5FR3xtTsm2Pd5E1GNyCSBxgiaYZmtaipdfUUfO/1FTyu6sgWMDjU3yfrk56nmiBqfrhYJ&#10;nN86ub4vxiyhdzPEESJEiyYX+wZKPSZKjLrENEThEe9m7nD1thdDBqCvX1D0Kw6q8wNgFAGivnMA&#10;TIiSfec9a8e//86+708HFveGQrq+mRQxFekVMRleji/6PV9DjghpD3VrbtVz6PzQ+JDaowQjRWkE&#10;KwmR3UVCmkEtmh/5lzKl/m26u1WkxZXtEGbLvpsCqGYWVGBhlTfIrn9tIARnnFp2yopKbf3IOddd&#10;MWRsEKW/+lmMeIZTO/Ap3fUmR9zhDXb0Ia0N5NPUBBE1JqDCxifyy9iItvfJD2z6DVsYl8iOTGd3&#10;MPU9qQCGung+MiY4bxFc3V3xx0iJSIf7zXjM+mLQuWjlk/bWZwespu64vbX1HVs8Ks1lYTPh2C2i&#10;+TDfZ+eqmdF0ANGvjwBDtKNohogP4BP/bQpSuZFENMtGr7JXn3sLio0SjfAvHAWhzic+32nnY/3K&#10;Ftz/9IBNAKBeB3xBEWL1KkRC9Zeg7bkRCfd9ctiuXXanjW0/02eZTIcLKSt/N3Hwzm8MhKqZQuuR&#10;NPAXAODfRNGuN1Z0qU1kKaUJtNatZ9gVi2+x7z8/YBUA4bNbP7EJC7Dkn3Az9UEGVy1UChxHflL8&#10;MJaA0ocoT00NFgSCXhuMokCZsPr8FgEhTbK+qjMvftimX7XJUtEXr6ZbnO4TBSM6lg/UCmTpcz0p&#10;w/yZZOqEwXKL35/bhiX/vUSDl3G+qFsc6d7dXDV0jtVI9BnX1AqXq7T08gK7783xloNipA73mAa5&#10;r1MXrCYVLqc5eaqwv1W/1MUKsM3SOV5DE0SKrjI6w8XrZGqMsYIbqdLQBATzx7e3Q101KrcDGCIB&#10;RRwJykxVkloGrtNQPQze7Js7zc7WlPpRJDL0PwcAo4M0Njv1P+JzSnTENVjeDTfanpbN6e4ieyNn&#10;D4PN21lpOzk9t/NoUDXAI52aW+6Qdu4LVgHoaX5vo68foTHEZw04qiZELlyB0eJj3ZkVCueIWb4+&#10;ud5dXlpTb0BnWDLWnmRA0fItM9iNqEm4Y3Mc5cWDiiT61nVKfWlyQAFIoeaRmNHqXd2okxbbVXkh&#10;GepAxMB3YToHyQoOklXsrhl0hOfd8YqNSAOsSHcHR13aYXRoZZCp1CVw936m/qfokAO/n+Z1AH4y&#10;4uyNW8uEBXfYhk2fWGXFSfvmowN22cLrbFybqQwbn++k49mai9uVTi8rFOJXhyL+L+jiNj1hQzMg&#10;AKa7rnTEdIDnETBMR7crw4IZfRfZk7dvsLL8ykaISrRoQy7QRN7xP4WxX3//HwBg3FmOL6Nk5ZwT&#10;4SymC+9sJvWbuAZQn2pT2sisYYW/3/ne+Ij0y3Hz4zwpsJO+2Yi0YilemF2sxlE02lObExvVeLiD&#10;EzsvsAevfNKKj5RhPFtnt2BAO2DWDXbRdPTFriKRyQXgxwr1QDVHlB3IvTuYLCQA8Ifmt6TFg2Tk&#10;KiCESD0k6WGbd8t29MWaT6JoMNKnc5wnMcRdjZKmIOiSOt3Ha4XRfBJ1kjFhVW3chQAyAXbRQCQN&#10;jZQkcqD260ScxkB4y9djmCA3DCUWs7uLMSjGaLUKiWo1Pp0nDw6gIUIDlJq+BihVc65L6ioALAEH&#10;RI1Rg6Raw5SSetvhvtQCCZoKCaKK6CPIRDUbbPG5IkSGaqbmkk3uxkGqYsdmP568F/wrNuLzRoBR&#10;ABgd8GI8h7+mi+MHv7HvBg60rDYt/AWqha1mhwxOS9urkxPIjJr7e/CiP1sNo/Lq12iyPNGft8YD&#10;N8gHqkSXZSu7Wt5VRH9fAn5Y8xwnpD7B8OYK5ntUlQGASHL++t1ES3tpKnM61OiIvxi+JI/05OGn&#10;6+PoDyK05nHIWVeqDNmRe81P6a4UHbETb+BUuV29T/QKBeMMwFHphdKMMWuedlsj6TiHctANk0TN&#10;xy2GAra6u/1JXcK4yb+VQ8XXqdOnzl9vBhANwZn51gd2WB5NhaKjxXbfFQ/bxE7zbTzF9XkqyhOt&#10;zCQymd41NTL4DNGGophgM//3RX/u1EwxfywKjnGdZtotq+/Boy8rAVKisCSarg5AMfXew8Fft+3+&#10;egj8kUc2UmxiTnWoVzs3IXqRNA1L6uz5B7dihroCc4YZpMWitqCMAazmUcuTVFBgGChDP/2Z/hQA&#10;TgcANQR+ugji4iVixKrnn06HflyzOTa/d5ptfmSn1VQds29w315x/UvMLr6ZcgfT6tyOPxDeVRbR&#10;sfVTs0kCfzSkwz4GIeoeq17YDxDsg43aqJXrbdEdrzMu9QsiQhQlNEpSn3oDQrU8B6Pjn03eDRb0&#10;u7IhGbSqubdeNl3I8aR133wV5xGW+1KKyDVGKqmd05DMTXUzVnWJdZ4tpjly2ZbJOKojmatCjsq4&#10;iRNQ1aQZrqAZcoxGSfXrvezAFf/tI21rSIUrNM2RuT4KggITRHVBaDFMkyuCIXKg0397I6SQNFhN&#10;kGywRbODlBbH43OPNmtuexYtpBZY5gfir8lEfhEAhqRC/w08rFD/g/d3+x22h1BUhGcBXxh9Fw84&#10;Csxu2dscpjOcPaKlnciA9iKOHxygEjm7oA902ovb5fA77fHcDAiUL3bH5mowITQ1QImvsbaqhu5S&#10;X3ax7WFG6RU7xtgCN32EtY6MTVb14UsK9lWJQTLO7buV+sbmaBqXwC02ngz2Qk3HUMZWVst1cMiO&#10;HgKquzJf8TLR2gNEfRq0rdqNDsBAURgYefLFvK6/ITTH/C7VBqntKHWRxVK/ibdZ+hUb7Ou9uVjy&#10;19vmx161ef1WMN92FppXaC3UlOYQZWgpRZ0pA4POK/0yWFct9PrV3wWAPM9EFBWj2k6xNXOusE/f&#10;+PIcQFNq6enlj/1zMGzKVfmHotr5n+zH/vQPaoSqWIuT2PQ9ZB8osHuuetgmdJ8NjWUGkRqRdWSp&#10;5cap/8OI2iPpBH0mUIlEoZHaZh5WYPO8TrgUIIQ+BBCmjP+LfbTrUzuGWObN9w/ZooxHrOfEa3EC&#10;wvFbdT/RYLxJci6ZOo4Gg2FGtLlGQ+ydQ+gkatUMcRXCf7AvDbVJl75kSaoPoi/WGFVp1EPZJ1KN&#10;+LkQuVB76UcrqoUrKmRcZ8rm670LLOpYMAoJfoNynnYjVjTES+AMLt00y+57Y7zlwseVPl9c3RMF&#10;qLowK6ms6G6ns4ZY5sNEcWvbA4AabKY6YHB3FwCGiXIwPbisT+5tR/o2YzAafMD2NFaJBrPFJME6&#10;T/zAnC5Y7HFZ3KaDfdsRWR6my7+WCX1eAHTAawKAYb8FDo/k2v6h4yybocbq8qpoqZBVMpajXdt4&#10;NKjmRyGRYGb3lla5AADDK6xkjVJfoj/N+PB6QKj9STJTgt636Cbkbvv6oS2Uw4umtCn1lZ8fH2bJ&#10;MHvy49HU/SbagtdF2pTdN8x15GzS+S6VlEe1ilexu1Knd9NtfIk7+VI1iDq4ZgRys4BQNRF9+dEB&#10;EPmtychUbi1p6z+yWTdts4GkFb1QcfRHuO47rnfjWCpUczAKGAcs1OjJIIZ3d5aoWN30QPUI0Wkt&#10;t9lkBphvf/M7a8AZ6sNde6BvXG8jW8zGqXihp1YuVVPn0km4ikyk5ZWxp05WgaHclVWsP38EmDAI&#10;EM1DtT6iFKW+ssQah+/e0pErbPszu+wYipL4n/OqVNuLKstxf+1vMUdHQpN0+Pyw9Xfdo6k+OEEi&#10;bPqiPDoNHMQoUXHJlHeq/XU2Eqm//XCPXbHkZhvbbjapqsoMMkTQ5x4bPERlAucSNkaEwZswLG8c&#10;JVLiRi9E11wnQDGQ0F2PjUPO5JaK7ufZ1cuudWPaisoz9sTmL2zM4nvt4qm3cZwBgIwvGDr7ychU&#10;IZCjYwBUpBf7DzoYavZLNCYhoS5yqg3zSeQ/uOQh56WmPQZBn2gwLSb2u1ROABiXgWj+xQ1ARYS4&#10;T6urnLqRuuCWS9wmToPYfR52NJhJU+mWoK1XmWkpapE0qGi7vplJFMgAJXw4G/Kp28s8gfP4JM5M&#10;9R/0sazLWrtEztNgAE8gWEbgIzxQ/b+S1PgYtcDSiZ1pqBJcSRss+zzZ6FH/y9HcEMppKrOVUCM8&#10;3Bzj1PRk0lGImL/i3y8CQB1NQZB0PII/s/JHHrMDzPHUMBPRXcT5ExBmdm2J4yvtagwQStvB3elI&#10;Pj8S3o46vaC7JDEuiyHnd4NT8QB54/oQClZ1sMptEKSrBX5ydpHe8GLAjzpgVUf7MGeUXSq+H4z0&#10;hT6fN9kBcMUrMzwKVOrrFBe17rdcaakIwl047jW+RtOCRp4fkR78KK1kefVhQ7TmGcjMd71vY9Ke&#10;dn++ftBaQg2G1ANwc/ka7PzBcgARVUG3KeV1wqvIy0pLVKgO1vU+fQ3w6zmRYeNEkA/RdSuvOmmF&#10;35XYLcsewDJqLicgw3s8qoump8mowAX+kSmpu7EES/e4aeF1wUi+FagrwTzUOX1NHFqk1ZWDSnBv&#10;5jmZizGakZTTL55vT970rJXlVSQOm7iEkuBTnbe3EefA573jrzg0f81Dzn09TUqG0TYep8Uhqj3d&#10;cMbe3syGOP4S+IOM/2wr9Yc2HmR1SmNFkI5T48gNJzZ/+KExrEeBzi8URzAYRDStt7pXooBQ3w1d&#10;6TFy4+461x665jEryS7HjbraSyFD8HLsNRmHIAdA1QSJ6qgrh1pgoMy4gULCCzJ0icUxVCNlMFMA&#10;g1483GcAx5xkdSPZdJfe8aatffpL6tpyoo54g97sC7VCzaYWnSYonjSSNTibpz7/IiB4ubMpkn0I&#10;U3BHd44gdcBUn0+seSML7cq/TrPM4lF2kjT4GIKFYz6DW1MYiQLR75c+2MnyRIvxgepQ2QBBZX7u&#10;BEVjpAon+BqZnyT3scP9yCyJAgs0LlczQ6j95dBYjRsjR2mqFuAZ+D3qkIaP3/bv1DvC4id75hL5&#10;DUUZayQ1P+fA+h8BYNhFedryMjsweapltfzvMN2Nrox4f3miwHRjopMmvbXHFQIAPNK9mZUv4M1i&#10;ayXAk8efSM8BAIPLs4CxkNpfwU1t7cwBKDLV8hmTjb3mecjdmVZ6ZS974KMhtuIlAd8iW/w6WkV2&#10;I3dzwdhAkjd3apb8jS5WyouPU/OQKLxpmotiownJOY3bNG83dT3dXTh9afw8WzN3AbQ+7J7x3I1z&#10;i9DhQPM6jMjLWp6SSNwu/hZASIdv8HwORO7TZzIectNus8tuf9H2ZZZYeXGVrb91k5uFjsOAcyZR&#10;gdxNwujJ2G7q3CjkF6W554BfUHLE6ZifmExdG99ytk3qOMduWXG3Hf4m89cgzO/+MTLSDKqURtCu&#10;w6T1BSbEzeu33MZA9p6GC4ycZuYRDUod4vZbCaK4fo+1w423NX53cqU5X2QugMywqe2Xu3HFvIHL&#10;bNPjO2giHLcvvy+0FddstP5ToM1MUUoLCMINlaRSaiHRZgLNKpJRRoAY6oLBPi2UYSJ9cXS/fhql&#10;iqv1zGu34lX5CZ1idYdloRUczH94nsRmH8lI6VKZTpfCiM7kbasINMS1beIp6OccihEaJovIwDSC&#10;c9e3w2leQoTGRVok6VqNpaWReYKRtSc+GWC5l3Xwed4VGnHhK5CjHQA1BE0NkTXI6SZ1Y35IswCA&#10;aoC4a4zoMZ1dGneEUZuFHZrboeaoy66Qdb4CNEAwIioL/tx5KEoHfh0Aqr3swnZgNCoHlW/exIxf&#10;qC7wcnIQKcvg1Gf6ei1QNBhydc33Bb2zh7a2hpWDnOsX3mjkBkHer5kfVZFVTubaNla9nbZ5yQCI&#10;pNQBmE5VR0epwmkvQ+yzw0Ph/I0mssO14lUoIa+TvrH7aAygNL/iJckSXLKdlBcxMlDHy8P9aBhR&#10;ZCuuzpcrPCJ/tVSMSzV3d+X6j23CXzZaL01f8w6cIjvZFTU2M8JBJsrLei6jFCWSsnlaoolgsrGi&#10;ltNn5n3WByfhJauftPc+P2SVVXX26kt/tYWYfI5uPstT0NDB/UHRPQGC5zuJlIZp+pkoHE3As8kM&#10;DadmEPlNbjOfiGOarZlxhX286/NEJhjKeP9CGstvAD7DuaCtPNhyNa0P5h7ItXvXPQhdJpQH3Csw&#10;SokTxqvqxrsnYWhCuR3/LyhF/HATkyWZO/LQ4JpE6WM4VKfkyZfZ+6995rZbr7+32+akP8K0ulto&#10;lKgz/JRHdsH9G+pVpBQJfoSxpjzIKuMBWT5BMMpEdHz2xTC315w7bfylG3zwVgbMhmSUTQEIz12h&#10;VhiYEj7WlTnFKS8znnObDFZVaoqUI86xldUc9BgI0kuQyt3y2lDLKkQlwvhMafZVwpKLdG1xX+YR&#10;D7LKR5krnE4KC+gVwQMuVRPEnaOjkZoERhXr+ljtsn6W1RNKjGqB6vwCevITlcS2QPZ6SG6LqA8W&#10;tGpr3w4YYCf2fxuOMGdDheFsImzpe05IeX9wDJ4/AlQTkF1Tnh6B+XLMshYvsswWdGkAv2wpPNQA&#10;kVjZJSthuHku3ZpD3VF9zMXgYC2qDwBQ0Z/qfy6E5uca6gA1sszB8SXnrrZ26hB1Anz+qnBzVgRY&#10;w1xSWXCXlo+wJ98bBUdJRo7L0fSGYS9qw6sgq9R3CSan8i9L3nRl+LK8m/VZY4s/AjwBYMJGiOtW&#10;UBxOhzYwds2zTGCTJT0HkGzPWc63OkfVERWm59/rB9ogaXvR6rqmE3KqdL59MT24CNPMSctut43b&#10;PraaWmgtH+61tfNutJGt50LDWAD9Qo4sEXBFdJRzT5Dzg5/u7wDYBPzilDgME0Km1R7gY/zk0mHp&#10;tv3JV+0YIzDjfz7DTw2Cf5WK4zcAfp4ieWIUZlgHWyXMWf1ziOqD3LgbE9crF94If3AG5q5zQkQX&#10;lRbC7JGQ7sarsRYbb2jnc6YWsNKF5vuT2ibUfJNsfNs5NqrdNLsu+VY79M0hq6hqsPUvfmzjSYF7&#10;T4A7KEMNVw9FapFYSud0GfkRqiwTHKtDY6SJwkT3VbeZ+1w8+04MWJ+xVY9/woyaKBJ0Y9VIShfJ&#10;6RrttqQyIU1+/lmaisFIIahFVP/TXBHOP4KSYDZCXX7LRHtj93irwjWmiiHstcXtiABlpMrPVbhH&#10;f9rPinCMLmZ+sOb/uGW+LzVEG4OkeuyySscRSFFGK/SRmfCMUZaJC1hMv0Gu0RqzW0qj5EAL3GTu&#10;vit8uzqm3aIv8AAcAH/CMeb8AKiqH4VlLAj9EK756DNcXCEotvsvWtNCYbWlg4WNLO8L2ytHl+a3&#10;pR0Z3NJqGHFZ6rb21AA11JyuT+EldIF5wxqQUgtDPJcZH5WvI4cp43fZW7n9tnS/Xe1EeQ/7Pmeo&#10;Xf4KxNytsu0R0IWwO9VD7zAUepm0igrRn0fXq2hvPb59znGK2/6yEH/HU17v9qrTS41jBVSXMeug&#10;t4jXJyIz9RR37f1JSyMBHVQYLOjdqkr8rTnr3RK9F7KngbNus9see92Kymot/2ih3fWXB+GC4VjS&#10;QpPJ0r0WtwDu3WwK5bFhwS9KcX+EmqETU+akbgrq5qDB/UXytXFMWJt18SJ77Mb1VppTnoCfwJmL&#10;jfd+K7W7fyU6BggMOU2AwWC7da6U6jT8wTdewn9v7Bo3edUoTQ1pmi9VSaQrlrxuJt9n8FQMztih&#10;M39+AJzJMPhZLE2nm6c6Y8wt5Psb12Iuw+KX2iO4YZfmlllOQbXddP9WGzb9Nus7kdLMHFRDC/Af&#10;dDCUBVfcJAnqolATFLlaWnPVo6PGXWSuqwynz1zcwi95Dit+ZHSeJUkeF4NgEARI9x5stxQ0QBlT&#10;SemluyKStMBPICjXaZogOCqp/q7y1KKt8+3+t8ZaPoFLtZofxdDXiAL93IYsfbKQyPDRizFOxb1d&#10;0R76/3JNlIMjGAdJ4gdWY5dVu6SXZV6MHrgdc4MAOw1Ty0NlJpK05oqr4VqgwKtFMzs4doKdKcwM&#10;FP1IHeRJq5c99A3/7b9fBICawBTMKc9YzlXX2dEL/kQb+s92pBtmBRQl3e0FABQNRgXKIqLAg13/&#10;bEWzADLN+XDxM2alTHOTN1jBJZruhiMsxqclq3F5uJMJbweZRi+3Fw1aIeorx1anlt2joWygbft6&#10;ENOvNL9DszpIc1V0Rf4mqx55maWqBkhjJOWlO7x71WgTFBmVOujJZpwwn2ZHCl+s6n8rGUM58QrS&#10;3rloeNVNc/pBcOkNu+cPuHye5mpCW5AsaWlAef8p0GOgtay6+nn75lAhjtT19tLD221WH1QciPNn&#10;QDCerXm1fmI0iRx+tFb0S6MIefrJpSXNmxthcNBSV41MIHK5JZk63+eZ5wCfvsMgZoyUEz9WFPlX&#10;YtH/xt9yy/2oKp6g8YTQMKTH+l9jR7yC5sSGuzbZ3N4CJswgAMJZNKN8Qp2Iz974aFqz/ZGyxt9s&#10;XvJSRHYHt9ObKt4cUadfQKiIcKXNaJti45vDBR243LY8tRNZ3TH7ek+hZVy5Ef7gjdabiX+uPEI3&#10;7mRogaBHhAK8oCzxZohv5AEAXUqnJp7UJhzH4g1OvepFSNPUBN3xiHNjQyT7bKKJd2stb5QAhESB&#10;SbjIhCaI0mDOR+aJqBkizbC4gUvIyC7bPtY+OzIKild/avlt3b1JNX3NFKmD4XHis4G4wGOZvxo1&#10;iJQgPlIzDEETJa4MhYhWPa7whaOZIY7BsnjFToaWrR4ZZhbB16Fu4hojvmhPHbA1RqybnnWscqFa&#10;7KfLHBHBX6O9buOBd14ADFKjEP2dPLrf9g4eDPGZ6e40PLIIR4XCqv8F40KGl0i6wos90v8Cq07v&#10;y5vQG9J8DxjgdHgqV2OPjwtMMYToKqK/zLX/BZu7h50u7Y+zC2EydBelv1V0jxrgEOUzze22t0cw&#10;0ChYemt6lXSJMjUNZqZ0fmXnszUj8JYSNJdonGAiAtQA8jBmUAqPVQygmXPjdnZChtP4JLbgxOH2&#10;9LHusgkIamf1ObAOgjRB5j5FkfoB60eNZl7KA/bmu/vsONyuj3ahEZ54GbQW0t22DOJ2eZmiA+bv&#10;Ykgq3W2o2f3wxGk63eyXnURziP7cFh76xgRStVFtJtnqGX+xT3ZS54tMGkNcE0U7kW1Qkzzw19Kn&#10;/jeg6x/0N5vwZpqGBAkAlMhPG/65Jq65mL3esfZ+OrcMTUImOIPvU7ZjM7wGGGy1Gt21zxcB4qTd&#10;eVXgdfp0Pn33qi1qBQ9C0Wjm4UMo5crIlmzyk6+xz5lWd6z+jP31/e9tVupd1nf8NTZk5p02TDVr&#10;3IfkMNQ4OrXRWTxkNo3kaQGmb+Sy4kdPvOD2V20NXEHnCbpsLkSAbr6acJ2O2BTP7rSkTbeHAWEy&#10;SIgBUGAIAIbpimRqpMHPf4GDdBVGJpzLtdQA62mK1Hh2140okPP9QbBgVVtvhsr7U5dygxI/uJL0&#10;uASlSDkjNjUw7Wj3C2i2xnOE5ToF8IE9qgnKZV5NkaxmF9iRpPkU/kpDMyQw4tnvQoT/qwAw1lzq&#10;6Cta/6R92w4Pf8lSALySdkJkAaD8umR8QPNDL6zjf8HjQfYiza+mu4HoMjitodNbvQqTAzrCRatx&#10;gs5Q57c5vL/BPlmqCqvtUs0chfpyMr+bnaV1/lnmCEvfMYnZp/qw5UpBKz764JfiTCGPP6/9vXwj&#10;X55m8yraE7cpInT6FwivCSDUPI8kdrj0jR/Y8gfetkFL6NpKiM4u6l01DghdNtrVN5JREzws5Guy&#10;QO8z8S4bPf9Oe+R50VqO2+HdR+ympNtxZKbTilfcTHh6EsjPE31FqZJz92KzTU6QBAA2dSBpGv2d&#10;7yQK9k5TO2DXjnxt6fB020Insb78mAOFV7hkSuojBEULCKspf+4/LQGO63/xedEECqMEOHQM3eMj&#10;Kv1I/R5KBuHf5+99bVfOu8HdoSe1nYs5rL7LeEjUL+NmBsALmu4wvzhqYiX8CkPXWbxNgetMNtFJ&#10;rRZgQjvTbk4jsv821/XFj7z4iY1GQtmHiHAQmvRGAATwvGus60IWc84IBp8xLRDEYovGyNCkRy3t&#10;4ZAR+TzihK1WZLnvMrmYToas7rkNwT0mUlupDr+U+p8c2OUoLWbGfNzXb31ntOWWDCb9ZX6IxtQS&#10;3FSU0ehgzvDJip52HOfovEuIADFNLV/bCZyAE4gzVHUG2SHGyJLK5eMXUJeBRnhIe/wCNWFSeBOV&#10;3NwdRoYJwSorp30z292zix3/7EM/zEMMoGwH6NPgtggPm+6k/+dvr208LDx6cJsZ/lVV28H5c+1g&#10;a9Jfn+vbkUKkOr+a6alGiEiKLF5cds8LrHYxYe1aUlynugS6i96UTE+LSYdLiAALqAFUvoyNNt0i&#10;DTNSnaBSg1aYNXCGLnBDWW978dsxthjNb1xf0O4ikrM6vmqELKX4uvyVVLzNHvOulaK7xpAd/p87&#10;4woAoy+RjlYGBd2xq59mMBFfvugrqvvJgdc5V+L0RRQCSKk+rMgHX9/v5gU9p1ArnHKrXXX7VjuU&#10;W24l+VX26M1P2ZTuc6G1zLR57aSr1YhFLNU5uOcSnYnmolQniO0FePH8XF2qpqToQSdPDIahsxhI&#10;zNFJEkUHs9zWCX8+DErHtMQM9aL59ui1T1vJ0aZ1PtmGHuOr1bzmcAyIFuUndoSBQc2tOCcKAv1L&#10;bnKQROj4EzqQf1A09q99msYGSGNTMBzt4bPwGCEet+jvX5EzjjMOgo0k6tM1Z+ytjViijczw7voU&#10;VB76DjWXZC4lCXWO4+9OPMwwzjNunoQO8mwiyNldwoyWwCFsHOru93UuKKofHSuofubh+j0LN+ox&#10;pMVTyCIeu3GDFeeV2+H8Orvu7p1Otbp42l1+DKs2rSbdUDKbYdHMaPFVlQ67Fb/rj4M7+WB+7wPR&#10;f+pfXoIjCFHaBQMhDQ6mICEqDCTp0EBM3rALCy1qgW6RFRyXvAHCACa3zsJKayG1+jWvTLAvM8dw&#10;HkOIBgCrSpC90uSspL5fV94Fk2Pmh9wPBW4FM4dFiqbupwapTBNqaY6WEQUWXko2SMBUMesiTBJk&#10;qqIoUMTooDyT0sw7xJ6FtrJ9LS+0kltudNBTISPUAPW9Np0w03jc/R8/A6KjPE6X4hqJvv44Sqj9&#10;+B378mJcHXB8LiPyU8SXSQ4ePPyJ+jTLE0K07LDyID4fk+2N1/5U91OOL/AT4TEMOi8GDAuvgiy5&#10;h65vtabNI59hxsdx5DN1OD0fowOci9npne9hcb9lFh+sPuwwu9cNDnzkX7C/Sob0nPw84yrdJVem&#10;pmHAdPxFxl+mvryVuLnMu+0VyKGYS7rxZBCgS8Pbn9pI0PJSTOa2MOM1RId9Z+DkMelmW/aXDfbh&#10;F0esppLB2ThsLByc4SMU5co8z6kRoR73s3pSaXm95iN1gGRTcQQRp1KKGMPM29jDzp1L5ALD/ccR&#10;YY5ru9iuY1La/s/2J77NUOhtUuNrEvCFzmc4zcO3qhvDqe2/O0DGTt/8ri5auPjj3zmfQGPcXIV+&#10;e+MdLzIMCi019cEZHfi+AMBZ1PHUoJrh/M4wOKpxoLtI66oD/8803E2pNlNx5R7DZrt0ULLteHIX&#10;pqQn7JNv82zZlU9bz6nXW+8Zd8FiwJ1IM6Uh8stzUMd4P9X9ZMDhA5lCw0/dYs06HsT1yffCh4Ua&#10;s5wgIYljW9FgeuSN6WKC2EBEly8wJXEbExPRBS/fhS4fAEzbKgBkwJIGKYkgvXmWbftusmv6NbFR&#10;mV0V0WA1EWAllnYnaJBUv8n8EJqgoVnK2Nu/YKTCZW064zKQzJVij1fCqmZyZE4fmiBMiZO1nqgw&#10;cRNEZiuFUX0ws1Uz2z9uGKTrI4lKj3Z/nRdunvqDo/n/JFIivyHaI11SFJ0j0fVHbrzJvmhLNwbu&#10;jQaUSPrmM37F0FYUqDBUul+oL1VYXjVQvCx3w1OAT61uRYHiAhLiqshZlE6jY30XO1OAXU45IInr&#10;i3S/x9H9OgCiBNlXMMyu2jGWomtQeQQAVCNE1jyB+KzfkzffiLnjKxEARkOjmwJgZHGVBuEzHbb7&#10;8BW4NuOuO5wi8TDSXxlTDva5rlqB1BxGVgKIEKIvnnArw8Yfspd2fIX5I7SWd/bYmplX28g203w6&#10;mUZCajlnLDLLPG9nt0kKHKzqY/JymEch95fgYhzci1UrmtBugQ1vPcUyplxiH+74jNJG+Dq1cYV5&#10;u+fWruKIJy7vh6pwbBkVU4FFbwqRTxC2CRj5/VSQw/0BgOeeMR4r8lk3/WRydhfYnZjFjus4w8Yw&#10;D3mGmhr4Korrp1ECMpeNASxwN/8+DbeP8uTYmNRa7j2zLWPaZfb5m19Yfc1pl1jOSGWEApt1X8Bv&#10;4AKiPU0UdN2wVCTBiDUc64FPOBDWQ2/Oh0mXvsAApk+iWcNiT8hEIRq81BQAVSuUuQgSueQdM8nG&#10;pjsApm4TAAZb/WUyHqZx+fj7ozi/+xIBhvq+0uBauIFVpSi+oMWc3jcKp5h2+H+qDtiTxojmA2F6&#10;TBqs39UNLoU10sD4jLJxXWGgII+TSYJoMJohQvAlnbAwSKYJRWDTN1Bmyl/ZFL44z3vDmfBj2cz/&#10;iRPeBP79/7n7C+i60mxZE60xXvd4DbdvXzj3nKpTlGxmSCejE51mlszMtmzLzMzMzMzMlE6znWZm&#10;tphZ8b75/3tLcpJdJ+vdMbpVtVJgwaYVK+aMmDF/2iixH318V1e/q6ErJLHeIqLaKOhT7C5eADEF&#10;hgNGeNNCD74gu6890xw220e6s6U+GwO0sFMDQLcUhZr/cXcSI45/gM0FbxAPRDSR2hZ1b5l/CTxI&#10;SQQsHr7xpbquq0rD1S9xduAX6P85Bcote2Znweop0HJmel2kfdDnl8sAgwGnnelxNB2/Qx9Tzpa3&#10;heP08vxuVuuXTKFc4DAl2M3zEjqJsvtV/fEaO3cvtpYkPbz6gGXjUzAxN6QnE+osDA1cbHxgp4aB&#10;WOD4bQA0wLPwTSuJc4GvPt6wYEina4pTPlvvsBYTA98WaEDScWetnbNZSTEMEQfebBl9pvmdULps&#10;BCh4icvbyPCvAhdlGzi86cMzQQNAOzwABm0D1jg2hvj/phL4n0Fl3UXBBbGa0pinrc4DdWL/aXVr&#10;0keVitdh5reZGpYkXLZkJ6wzZn8ydo/6yyL6uu9Yj/jFPd6fvoYM+Ozwy9wDS62oDGoyW1yb8Nqx&#10;7abq3oVHimRz3nQWNn3TbKTepl3zqWN68xzwfUNazDeNx/LxFG+Tsbh9ANAEkfKsbW0zHW8sO6yd&#10;WAhxyA1QMEtZMDCBc4wk9XZrSVmi5G1rKjDkpIMLSAAAWafZmhK4DXaYUTsr6MHTr0jrNgDEE4zL&#10;I5FzPO6Z2dzegQCxYGnjO0RlFQP0PvKjsjYkYSUwwshTlGBLjkpEM0ho9plufshoLcZov3LDe5Dv&#10;AoJBL7KpwdcIZ77RoxsnBv3w4InwSw1AXhB/cCZB1yj0ZVDwBMo5GfhS7NZVulLibVd/33cCSCCj&#10;HwA0aTqCG/MYVL7Knt+ntZG5w4nCptR96sDP9wDtY5O6DdUjSHuOnsSio4dsk2KBSqLtF8X87FZc&#10;OgCkXxjzmTb8+KVLnW3nVltaVLcBoEXes3zb9QL5GkGn7VYufC71NkfJytPLsDG3MPoY1bpjeKbn&#10;8VVjJjnw731hexoC8eO2pc2c9p+yy6F8jVHqMZj7fSuSYIZULZ26VqHvN2P7Wh01KdmCYNJAJpyV&#10;Mi4HLjAc/5Ph+V8GQvt+VlYilOT2+Uh/cfO+PpzUThbb9lbJVjG+11yzBi9xmXK5b5612dhPtjFB&#10;Q0FYm2NvAaAzSAv2+IL+vyDsBbN9POD5cjiXBQaW3D9fHvwz8OP/Fb/DC0rmHzTG7Y/gW0pCmnYs&#10;26u2Fbo5caou5Woj1xu03cVc8KwkBgRfWCH8gu8z52dy5owtZKGVmppiTPldI38T/IPtNHfUKrIc&#10;43WDHmH/KWvoD44gmh+rluUH2sUf8c7NruMndJYZ1x8k9INBgNAh69z2OTuH/HqIvAkygekQExiX&#10;boN4TCQzEFM056P5/zrYPm0HgIDfNqazzA6zpZou3K2AOOd3B1sZnMxonE2HxEahDBOdn3rhY90f&#10;WkRRYfQHwQcXjuwisvyeIAPFWEKTkzt/oXvfsE+8VD6qUJtEw0Lndo0H9o07XGJqpFBRnf3ya6Xc&#10;vOCfltxS6GevPxhgAOoC7MG+12plmxlwT2tWsm727aTLbGOyvZ3PQF+ruZ38jBL8GMpp4acPYIXX&#10;PnhTca2JvWbyw/p8FnRgc7/BNZdxtuycZucTQg+StpMAG2N5YaXdgxLvpj9AepsbBAijcJEvOPoN&#10;S1tszpcGa84MovceGRC2MTDE/OzirsyoGYyyz1P+OnMn3j/neJ+5X1+3RBlzezv84PhnvAA+bUoM&#10;ufUAUdI+YOduoy4ztecwy8Zjs/T9hh/Utko4pYbNiPJitlLXlD/H9GyPrC0I9zsirEfnTK15Qkd/&#10;9YVu4kjwZ6wn6MywNnyPsZmtYxaQULkkUwFtR+nK0WvPPXG5FyeDMRM6DAx9ozfbmXrTXMcjCxVY&#10;TDnkNHnz/hb3ovD721wl7axOvqS2n0i2r7ty+P89RfB/JC/uFxE7lyo7z5kHwEDbKPADUYhjC8Yu&#10;U8jHzRCr6qoeXlDn8aMkdj1f1y75x/qAP5sWCmy1y7HRUFrXKd0UCxaugC/CtYcpp+T4dJ1ANW7X&#10;e6neI3j3AxKJPm06nz6g+QU5KI/9rpLZLvijIrttOi8g9dxmhM0zm7MeIs8ElVValjDNMjE3Gofo&#10;YQBo5a8tG2vlAlQtnam1wjbW1qFrFanoIDU2DWLVnTvHAbaoMoAgFrgnTIotYMa3C6IoJCmWw0RT&#10;mxqzytGzQjCiG2VwvXcIW3nLxWFZ7qjtCfEs0IOh2WEeI85ewBMYuWK+e14CFfAvl8A5ptAAABp/&#10;MCMFp487HTLvXNX5bz/RjRKUvsz+PqPctT94ywGgX19ndPR2KfqDFYsqkcalsT8/3JwLgGaFsUXn&#10;jwG/R8Ns7O1jwk39VcEc4vH0COx9gl0heKCeRH6hSQcqqeU6m/owq0uw5xcQPyyjzBKfCT5ot2yr&#10;j/XO62QP7u/ga+Zo74Lvr9HYzfqs4QS/iMa55Of6EFO8gB/UGsGy8emau+a4IpnFvHKGZeMtRqoG&#10;qb61sCCYJcG5/Qm6DLWruLO0BMHPG2FtP8RLA2BQCXbRSTZ071lfTaLvv2NWuHOt/jrAKJ17Mtyb&#10;Z3bBODJv1fDjXMHZDmd+t6/nIfMZybG6fvqITu3bojtnD9OMvsmvseggX9z68pnLYCbp3tfOkrn4&#10;2H3d42Ogvv5FFPh/3heDAPi755+DAOiuF881kX726Y3ztzWy6wRVL1MPk3qoT5gxNuh2lLzcyOOv&#10;AaVf5OQrCfd6tMX35ZrgPGitkIKEX+Rrrh51B9OzPq9E/INr2d9cs8NMRjUnuhUMX1MWB1dzus1z&#10;lMLlWefaeupuzwJ/Cn55PIEWldV+xTInhLTBjWFxdFYOu1ASF5xqqyogLhvqaeu5qjBAEl6wuFml&#10;5wCQdlcUff4ISuOUyA+VdvgT3eqbn3UY9ActHd7i8QBAPx/s9wVF2mQIi9TvfEy6PClUVn0+CACg&#10;+ZAfwAjvWDQfH9/Kl0/X27cAyKIDr+VgF/B5GSTAAHPPGN8mN9T0bviodat1kT9mC84fwvZuWy6X&#10;8/4F6267ESV0g21vEfUAMVbcuaVGAKCf7QukvxiN5Y487oT7ewUO7yhTgxA+Hn7E1QCjJNMfxgAT&#10;KIdTUInuc1UYvrMqw9W2j8CCF4PKr80DW/ozZkvrP6wb5HeikmL7MwB0WWfE2luyM+pWtX7LXfCk&#10;80XZ1c+av3VGYCYdqqETWTZ+L0HP7sdo+tDZqkU/rppbNm7qq/XjTNmzmCTKGNu7m2NtCMZSeQD0&#10;gZov7u/kjMEFZkrrwBC+gyk0/rKtVrNZLDEiB/nYQsozAkMLarhBhAoCXR4hPxeVrP+RFkdARhSL&#10;as7qNHuPl4d9oUVtP9H6oU11bO10rDOUCCRo+LdsbV06UyObVdOPG2YqK/528Mv/z0O6l7jFz58G&#10;L/EDeb7FAWluk/U5adFho23Ly/QXK3+VoT+457S61+/ndgnXZKm8WaOCPb3/KBPMFc9sKoXDvZaw&#10;zhjAmr2KkctqBVqqWvH6Gh0+Rncu3WGHdpqm0SevRM/7wxrjIARmoPYhHwaCn9IbbDRqYy4AuqQY&#10;89YGglQDtpgOlqa+jEVKGzs5AGxp6zLdulnCUjk/25MY3cJ2cW9srLUnAEDSYQwAYxA7kyA6NhES&#10;DfhF8nkirFC3vtL9KZAsF5tvGGIhydY2wzrD8cQsMqjBycwHP62IAGsrNoIY5DbGgUlWEvPeSuPH&#10;pNSf++wDXCZng51u3+v+iQ78B79mOhcAXc/Iyp5MADAlVZd69WbQ+A3n/XsI5bzyjgUUlkAEMQAk&#10;DMHKYTM/f1RMSW2QtW3Xr1tqHlhybiWwW3oOIGKCjrJt8McRPeKZ9cMXlPHgM/oAhJ6iCiUaC3zy&#10;Eb7AsrqFOjxgW3XGapj5tbQJZg397KH1//wYjlvKsm5YYI9HQL1yG7FMACHvzAUgIOVbyOmC7/U1&#10;qwQ/xBtlNoBPQibzAhiptn2X6Nj5ewxpp2jjws1q+nl7Vc3Hgm0Mxo2Damw5os0DJa/N8PrRpdz5&#10;TRdiGrCtBBNa8oZo/uwF7mwyVj4Tc8/HFYm/r1WuuaaxO+LRjSc5p5orZ932NTM1B08nx8v98Vxj&#10;N0Xpsbf0+OI2nd82Tofmd9KOCY21eXRDbZ/cQpfW9tPpOR00pXEZjaiRX8Or5dekBmW1eWyYHl9n&#10;coS3++e+V58vC2rAp3/UzA5fwxy2cDXMlUF+wnV+9mL6x2Dkf/J3G5s1Yed36tqegQd8gcG+eeAh&#10;8lKTbavjv1y07DzKCVmwf4vL1FYW2ls4hWUyWgBukAX6Je7/GCO00Ue72Nrrrwlg18SV1761EsJF&#10;OsS2/ZmboAQOgnwIbDDDJex6iXoSo6v3YtR7/Dp9HEr+IAnllnX5NfPDn2APqzVgBRUT2YA2OpqT&#10;IJ0XAG2aitj8Zes9A8SV4QAwkM5kXsAOGKFbwQpbAIBLf6hCyAnYAOAZCCbaOBy2mDjmgqM5bM9P&#10;9iOCE7YQitK9sAM8S42y1pmlRRkDfNKLAAQ8gYldWY3bALbI4qS7Dn8CfkAEEVukZNsonxUHAIsX&#10;YGcIv2veAvdCc+08R+qel/X+YNd/NyEQ7AdZ58f1ffja7au6+vUXulUUukm5a2kvtwE8r7r48TcT&#10;RG7QlHwEKid3NvED6do2vQXirswG86SnRWBxZztyBRiP+nvvY0Wy7S2OO24N0UTb8cth/b/kx+wB&#10;4YE6f/8b9dxCAAIjb8E1l05xsmRa6LUpTTaA3XodET1LzehsezzY3OZU4MNqA+i1Zuqj7bLdJDyj&#10;bM3cp69RuT6qN4NU5tEKbTNdm3b8yIwly8b3nVbX0F4MvdciFLOpK0e9787P73qlNm+/xoeOBgNI&#10;c6ORfDy6Twn2UUnG9OwIdWKJNzw3wNZivb6apMNUoc/Xr+1wnWN9YvDNQ52xjKBB1zag2aeeUTzX&#10;081kdeadg7q4ZbB2jaukNexZWNaxiBa3K6z5rQprbtMCmtkovybXy6fZzcpoZuPSmhZaTNPqFNb4&#10;Kq9r6Ld/1/C6b+v4hhnKjr6maW0qq+8Xr6jPF39Xt68KalGf1np8/gf3V+3vmv7srqMGJlwkTQzI&#10;9Y3mGm2C2JzrLX0R4Pn7FtSrn4dd/7NZ/E0nPnA4MSdvkg1AHXH3hs4D2jsXTde6qcO1adpQbZo8&#10;QEsHd9TcHk01p3sTLejXUitGdda22UP0445FenDlqNITIn7xxuXdMeJuFzcxwyZrXDCwKeeBvl+A&#10;6Plnzd+23LdAKGeer0RgoF8wernqfWhTPHXwDyKqBV4TVhq7NZ1OJfaVhA9ftf6wvaYCGYSuz+z/&#10;3b/m/L8FKxD3mnWVijdpNy7dmfni1vgVQ9WCqaEdy/axVjcNT+s9te29jMmmUYDhVEZDp6pS+EKF&#10;cw55Bdjm6VkUBpFoC6loQz5gG3qLbc0vuGwDASTdYIC2Ic5YH/P4HDmBqSjBrTY00PRD1Tm/aXmZ&#10;FQblNwGh0/r8CZTDtkrTRM+UCKxz5z/R/UHkhzIx9qQnzA+9wMZnvYvESmEjUFSOeARvfUbuKFmA&#10;NoRhiVRmjTFAtISYJ4Ch2fRuolvcbdcSIpccKIN/7gT8gyt0rRFE88jzCm+Xtbf4TWuxvvBH+OVu&#10;CJky2ADPxI87zP3aHzdLzM2331BMfUSMrp8z5WHobWqOJb56IeRxYAdIRFhpJa0H4LC+RNrc7xNq&#10;erdM2a4GlMD4/1If8e9cJU7f+07dAgBoIQjWW3A9BrefAFsMV5s2FsfDLtP2DgDtamVU3Z64vRw7&#10;SXvZBSjuY8TnmFpP3q93Q0fh+xvOsvFDehaZQc/rCcvGJ6tqiRBEhwaBFObgbOZvNKiDc58BL1/O&#10;TgkHfP4Ihmh6sSRQEgcSg2thYq5Kwkinat11cMMhZaTmThn4Pd+eZTgNN4B29s5YYKBzBxpEKfr2&#10;Nh1f303rhn+hNb2KaWP3fNrU9S2t71xYKzoW1+K2JbS4VVEtaF5YcxoV1Mx6BTQjpJCm1S2iyTWL&#10;aGK1wppU7S0Nq/Cmun9VWHun99e6gS0AwNc17Js3NeTrt9Tlo1fVvWI57Vw4QWnJXoW27Vu2LCmL&#10;141L3g2ECuQFr5z2WA50vgwAepDNzWjIlXvsT2RkwoT5my7pI/CWHPNER7ct05RezdS1+rtq+Wl+&#10;Nf/gdTV77+9q8d5f1frdv6jNu39Wu/f/oo4f/E2d3/+7On/wd3X68M/q8sWr6l2tqCa0q6gt0/vp&#10;1uH1irh5mikFlr9n5FqNgn/Lnhuvnput1uvpDoRzopbyeid+fn9/urz7xo93NCJsgmqWbqjqjFDa&#10;lE9j7FFuTNJdcD3IedDLBTgPci+nJOcasP0F24CxZgn2PRepox71B+rMwXNKgASs33FOddpM0TvV&#10;humbNgvUae4x4vAZHUXsCG6Pa7t0H6TiAAdTMIBh+6XrMDv3oN9ni8k8+HkARAVGtDRBpPWG+pp8&#10;qCa+P5hbsM/vQO/5w1JiMlh1GzWHdZguK5BFaFSNseHeFxjpwlRsh4iJIh/rURXbM54P0cPb8Wwy&#10;xIiZ2fLMHmOhqfcLszmuPC21q5fdk5EzJJDnqaEEDgCgXd7c//01zCjH7X59dKXwm/wRP2piCosB&#10;oQWgWj6/e299wY/zU/5S4zP7+8QFnvrGpVuA7GLvAcLO7+hR/5LKPFUeRcjGYiwp9mPnC/opAKYx&#10;FXIK6bzr5powQCt1AwAICLZHarcIbj9zyPvV4xl1s70eXJWIt7L9pwZ+nRfuQs3C2T7/BE8mAsjo&#10;9eowbpmu3ongbydp4eTVqvVhK0aZGrCEyE9j2OHSk1+ozgUEkYAw4tlg7uHTgy0xxF6owdEnbC1s&#10;IqtI6dP0s05aPm2dEvEWBt+Cc7oeS7y8YRDox7M8QPrTniG3J0d0ZVNX7RpfTusHvanNAwtqa9/C&#10;2tKjiNZ3KaxVnYpoSYfCWtC6kOY3K6K5TQppVoOCmlHPwK+wptQurIk1CmlC1UKaWCm/xlQurIEV&#10;imvgd6U0ofY7GvblGxr1bT4N/qaAen9dWF3LF1KbD1/T5I419PCSsUH/ZtdNA8IgEcspkYMfBIhQ&#10;Llz9FggGeW0QRAJlfuBe21dT7e8FfkVGQoIOrFikwQ2+U6sPAbr3/7vCPvt3dfn8FYWXf1Xdvnyd&#10;4013hNvxdT71/LqA+n9RWIO+LAK4F+LgPn71lgaUf119P39NgysU0NBa72hMi8qa36e5ts0drmtH&#10;mK+OuMVfze3JpnFTUwyQ7TmxailHhX++vMp7b4PCS+774B2RC6ntVq+fKtEfrFGEBJhAHH/wdRhk&#10;fcEZ4txl9i/Raw74DXPWJQRiu0IY1ayEabtmqXoa32W8Hl65Tz8uWVMo0au0mQRh2KPWBAW3NDHE&#10;ouUWnAiMlcIIOd86wAo7LmHXyNoXA+CUlwFAmGF65OdK2P2+HnaldA37FA0B0OtWyu0NsQEKmyZz&#10;fUGSpGzD5K1y5BLYXLCxQIiYteZsV4glUtl88NMSRXSWI4JIf3/+/PyVCADaFcyc//7yltNWevRA&#10;l6pW1a0ipDC4ctf3/Ez8sDwuG0Wx95b6/KASgYeovy7b39ieSdcAoNXykfbeRuA6YmicXU6Z9z9j&#10;jKyEEz0SHxsAkgFo8rgtP0IBNgboAfBbhW+u5ZTe1q709SKIKcKWBNMRc3THjbxfNdHvLzCbi1v+&#10;THy3229AKstcDJ0zdmv0uiM6eRc/X3K69q8/qJaVOqoCiR51SGU20LPEFtu+1tg59K3sfZE94edC&#10;h98D4QWRYHParuRu7hMhpRpzu7XKNdaUPrP16Epun88W9ri0nbzTNwEDsh9qC05v8EnyQ90/OlMH&#10;p1XSzsEltG9wAe0bVEA7+wB+3YvD/EpqVYfiWta+qBa2Kah5LQoCfoU1u2EhwK+gptYtqMm1CgJ+&#10;BTW+GkeVQhr3XQGN+a6wRlYspmHfFtaQL97QyG/e0tCv3lT/rwuqzzdF1Peb/Or1xWtq/+4fYYNl&#10;dHTdspxecoYbM8rVBPwrzV9A/QX1F004v4KE9gMGKIHplIATIQdYAy/jKyf2anjbGjC9v6v9B39R&#10;r89eV59P31BvQMxuZ087yr/B8Za6c/T4Ij8Mt4B6cfT56g3u1+sa9E0+7m9B7mtBjeF+j61QxL0f&#10;ydeGVsivATwGPb96Xd2/4/MmX1A2h+v0tpUkmtzNve3uahWsmPKg/S8g/k8B0GUQ5rEYJdOD3rRg&#10;u1pYYnih2sx625zwTy+s3m/qUsBfcprEr0YIltL+9djQLYE34QTXAvPFtfKHkh3ZVEsmLIUc4Bp4&#10;FK05u06q47ydajZvn1qybL3NYhaFURJ3ZjKk88K9eGotJXqdWhON5fvzv84AXwoALS0GYTTlysd6&#10;Oqy4YtszBhcOCDIwYesz3QI1ANAGK2Jgg8ntPtPdz1jBYe4TC2VGDX7kcgJZzOZ2hxTTU/7tesF8&#10;utezl7N5/dKFGAAMZMQFJMWg6yvx4G5dKkv2PktH/KCx5fF7AHzEFMgjtwGOQMIyBRXZEDsL6q/d&#10;uKcEnj51O38N+HwDM5pS+HF4SdbXfeQmPGKiscug/BoAGgs0ALRN8s8DoGeABoBW8rqt9M5hbmZL&#10;i8KyRiveI9tkz3artvQl2lh8D9Mebdno1mLWLvVauUdbL95UXHqWLhy5qIFNsbpQ6pq1xQCrUZ6+&#10;iuX11WM4vZ7L7fsHAdDZGWw8yYsbjvXZe0qaWiRAVy9aX4Nx5V84nHdu1zmUXC8pOGgf7KkHTcq5&#10;DrwkJT7co/Nr22j/mLd1cFQx7R9eXPsGlNGuXmW0havk+i6ltbJDSS1zZW8JLWxeVPOaFNHsRkU0&#10;s74xv1zwm1AN4KvCiV/JjkIaBQCOqFBQw7/Nr2Ffv6mh37yhgbzv/U0h9QAEDQh6ARzGptrCBFt9&#10;VEhrJg7BIhrrwMBO/cACOdf0N/EmCOjB+/Jb3C/4OzyEBIrgYIpN4Cvun1LjtHneGLWBvTX74L8r&#10;/Ku/qMeXr6hHeQCufAmFf16Q28jt/ALmx9GzfD71+BzmBwj2/iqf+lDS9/r2FfX97jX1r/CGBlWg&#10;/P8OQahifo2qWECjqxTQ+MoFNLkqR3W7YBTR+DqFNKDi6+ryGT3R8jxejb7VrlkjFXf/kgM/V1hx&#10;k9ONERpDdW2Bn59qP/MgWn/X9ROf7xk+vRuBkXkhS6sau1Dbelw87bXUCFbodkG7OeLc0boXvVZ/&#10;EQADIGjWLrfBDn9iXaaNKmC/almxs3as3qN46Pa5xzEas+mgWsyj17eAFRPsFrYczY4WpU+7qdWK&#10;9WqxpRsCyC8DYFuqNFcCM89vJXBywPL20/LXBaVSHsdGs0uYvSEx85kVbm/kCT9xD/aHkApj1hjT&#10;FUxcNWdJUudPKYNLsXIXgub8fz4VxpazWUzfbYITHoNNdwlHuFK1CrPBt3NeXXlfi3/wpVag7R6g&#10;9fakPp4yRpcYLLYenwGgd1v7EtgiaB7j/TPPza0PCyu2Laou2f6RAJ9bc+cYoIGfpUDj6LZl54MI&#10;PT3P3C/ev5ioEm5ZSiKCh6m+8TYbSEJEsAeYtwR2Xj+n+hK5w4xhK4u/cnsIKIuR2dutIZViMTYY&#10;mrRt6E80n2ul71YtP3ZWj4nvv3Xjgcb1nqa6pcnny4/9gNGkhjajaaZjU3IDzWTzVPmAypcpgX+h&#10;9HCjSbn9vlrFmqgKrC+scm8dWPUDthL/sPvunm0qCHJtfxIFTvuA289U38DTlBWhiDPTdWz2Fzo4&#10;roS+H11SB0cW1d4hb2g7g+ObiRNa162YVoYVouwtpEVtYH/NSmh+o9Ka26AUzK8I4Fcoh/lNqE7p&#10;W62IxsL+RgOAIysWBgAK0QfMjyDyFmXvm7CfNx3r60HJ2O1r3gN+nWFPHQGezqjEYR+/ptbv/U0z&#10;+7RgLI9+mSN9dputaM9lNnYX8vDX38TA4PxK8FGynzVQceN9vCVHP9TCfm3V9N1X1fFTmBmg3A3w&#10;C//yVYV9+Za7bZ0QbcIA6c6AX2dAr0t5St/P31B3yuLefF/frxB3APYBAP0gjiEcIyoW1AguAiMr&#10;cyEwRly1oCYBhFOq50coQkAKhUU3Kuoex9EVAc3yf1Xvz/6qUfU+1JE1M7gIRLvbZ7eV66xjdV5E&#10;fMFbjnfJTXIHlOXcn7t6+obGtJ+s6iXrc9EmiBVBzqoUb5ZHRHPpQS+6UPvXY7AH7auU58U7Y5I2&#10;nufGMsuEIcz5tlD3hoN06iC+UO7YwWv3NJhEpTazNqglQmOzpUfUfNkRtV7BykxEkOBs/k97gEEA&#10;nHSw+gsB0LSAaPaAx8cCbns+JC6/FKNwvLdZYI6gGuwBEN2APqCt27hRjhYdfT8PgNYLBBQJarbt&#10;lA8JZnlEkvR5Yvqi92//xSfEBaL6Uss3dd1VODFeV1s01HXb+uYWHlnoIFYX4qcNAJ/yuRmgr5d+&#10;U/e+LUHMFQ5t6/vZijtnefE5/zb7ax8/6kJszaziynz4Oc5v2F7OohRTfukVmhzO7lD7OLcEzmWA&#10;HgDZBkej1fYPmOnSttRbb9BSoMMsqnsOET1z1rOc+YiuR8cBqAlaRYx4w086kJxBbhubvkycCKb3&#10;uiy2gG/PR1WxeLysBVTShH7hCytvD5DfiU0m1Cwz77RWHUqXipTXDT9rpRWT6PM9sZmKwGntwgV8&#10;vJKvD32BGHzcvdLrVUabxchMvKxru/rq2OT3dGJ8MR0eV0R7RhbSriEFtatvAW3uBRPrUVAru+bT&#10;0g5vAn75tKBFIZhfMc0B/GaFltD0kCKaiuI7qWZBgI+ylxN8HCe6sb9RlL/DAIAhvB8KGxoEAPan&#10;NOxD768nzK/HV4Af4NKNIwxw6YhQEvZFPnX95O/q+vHf1Ozdv2psp7qKe3zD3Q9lWwSXa6q4t2D5&#10;++udsdzXZK5BxRe8QdXVviMl5r4mdW2g5m//WV0/g9XRk7SjW/kCCuf2hAF4bT5/Ve0+Bfg+KwL7&#10;K8Htf1u9vi4Hcy2rXl+WpDQupl4wuD6wwgFf5tMQStzh3N9R3O8x1gbgQjC2UlEeGxOHuGDULKTp&#10;XDhmGQDSQljUtJgWNSmqaTVe4fv/rMFf/82V1fP6tlbUbWODdrODWTu/VGz95PwLtjrdt/rOuz12&#10;OesK7Mu8DI5tO4VDgYDdYrVYYt/QlcUNgitOX/g6fR4g87LBYMsmBDZY11lmmrmIflcVleyo6gUZ&#10;+0QsGRvOfPHlh4oxI/WJq5S+O9V0wQ61QBBpt3y9Oq0P9AB/oQT+RwAwHgyIZZVmHNNhaVe/1ENG&#10;4yK6lMH+giHaFqaTH+CqScsXJVU+CrtdPKsz73zE0iT2j993S9MhZbTrrllSva3oYCzuCZ9foo33&#10;eNyIXwHAQN/PTkPfb+Kqe+GSLpbnlxN++pBS1wcOsuA8AIB+BKWQrr79up6FUP52+9zJ1FajW+af&#10;bXuLZAm6T3d9V/e7FVXsNlQe6K2b+Hhs4acsPYogOAFPkEXkRAGMHgCJy84jgvgS2PZ+NHbCh9tG&#10;bx5AB4B8vnyU2s9cp+GrD+vHB5EsG8/Q/g1H1aFKDxdTVaeoRZhbyRAIHgh4pwz0PBj6eVzzVFkK&#10;ywtNzC63LW8CMH0ZS/jgCl2V2c+Q0s01qddM3aWpHHyzYakMmxkNpK64yskRQO8qc9vJgnDhvEpp&#10;xIFhbVlXR99PKa3jk0vqxLji+n5UEe0aWlDbBxTR1p6Uvd2Ka7Upvh2KaFnrolpE2bugaVHKXk7e&#10;BjCYUJgMgsfkWrC+6pR3lHZjKfEM/EbT2xpJ099KwGEVAIRvjfnlV1+YVE+Ejx4wvd6ARa/PrY9W&#10;QN2/AAjpD9oR/vmb9N5eUaeP31CLd/6sEa1rKerB9Twnct7X2st1AXN6zzkjff53ZKXFaxbWlebv&#10;/kldAbpwwDic9905unxCafoBgAbQTalXRcvbt9Lm7j20s98g7eo/Qlv7jNLGnsO1uutALWzXQzOa&#10;tdOE0FCNqFYB0H+P+1xMIwwEv3tDYyu+pfEIQhO4QIxHIJpU25hzMZhfMXqoRTUf8FvSqpiW02KY&#10;iZg0uuJrHG8hnryh8Y2+0d1T+9z9Tw/kzv3i2fbcFwOdzSBWBpRkK5WzXIR7DkXkApCqDXO3qtlX&#10;7RHR6jgxzQHhS0yS5PUWBgEw570BqPMNWt/ajNmM63EONGaFqgFhCP/2ndst00pLxq3FPxin29Ep&#10;mrP3hDrO3ahWC1dQ4vZ0ralf6gH+IwAYa2EoZpMhDzTl6deKmkfpGwbO9MQUTclrQcpBAIzoXgZT&#10;NEMTEK9n38D8XJuOUToqVYvHv1EOIQSC9hiv8kMI3I3Cr+l24/p4uH6u7LtA1OBYVdBkEbN2jc4z&#10;+naPbUwPbOE5AOjsL6Cq9QJt/u4huVw3PnhD0S2xvNjOXxifH2TG62fyNYZFk66f8PlDTtikcx9i&#10;f7FkWHx/BoBO+CjpADAOP1AMoJcEDU55XA4bzLuIFhXpAdbw6S9E39ugdceN9Px439b8ReY0X11f&#10;vVaP0k76fOQV0Oe7Tq9tDBaT+qpVpIlneDypoa6/5wMIfJnq53hzknztheCW1DRxuxms1PBGZt8o&#10;zguKduVsHIg6sp+331utWANikGqrX5MhurCfPl8O5bHixkKq2DwWbDQEvSKu2vHFjy2cctGk7pyA&#10;vd7YpDPLaujE1Hw6PrWYfmBj3sHR2FQGF9POvqW1xZW9Bn4ltLJ9SS1vVUpLmpXSgsYlKdc4aevT&#10;v6r3pibXzadJnMzGaKznN7YywBcAvxGA34hAw38Iiu8gyt7+qKK9HfMzACzkwK8Xqw0MAE1U6FX+&#10;FYCH0vOLgjCtQmr7ziswwdfV/J1XNbZDfUaavECQI1q4D56XMH4NGDwhMkXZeoi5HHLbgslq8u7f&#10;UKL/pvBvXlfXr17jb7+isA//rtFVP9Dm8HY6N26ibk1fpBvTlunSpMU6M3qBjo1YqENDF2n3wAXa&#10;3n+BNveZqzXdZ2pJ19ma32mSZrYaoAn122pU9VoaWekzjfiuBGp4Pi4Ur8P+3tTU2gU1LaSYptcv&#10;iXeSlkJLGGDrYlrRriS91vc0pyGiyXd/04RKPHaA8YiQD3X92GZ3L+wS5qiElcLOfB188zAf5Lg5&#10;qmTwIQpeBfjcSml30cxj3H56M0KzhyxS3Q/NxlILgGKznI3UOW9psCTmte5e735nSV5Xwy8BYCP8&#10;ro0twBcfovlTndHfUo7sd9i5gne1NrYt25fcFv/gPhLQE2MzdB6yMXLzBvqA3TA7Y0ljUqudW1nh&#10;bTAWVtKOPn3rDY3kS2DCDFwP0NpetinOr75wKzPx/8aBCwn4fxMMCKM/VfIu0uGJy38EkTJXSXBf&#10;sN8njs6A2JpAqHIMHtbbZbDDIIA8gpjdAaNusqzNxuQcbgGAD5kKufzZJ0q9HFibGXxueK5cHJY3&#10;XQQuRbz4HgzppytFXgf0AEGQ1SLvbf/mw9I0Fc0Kwx97gMv63ucFFN0Z9kaGl5OpuzDUDDpHdmMb&#10;fBh5gHztTjeQfFIJJT3gDjP2Es8MYKILPnjeB2QgaObI5KelOZHe16k71RS+iSgsywK0B9N2fxCK&#10;YMkwzdfUV6d1LbXoxzl6kv5Yj+481rQ+c+jz4a8jNqoewQJ+zOjFPZKflrtmNm1sthgXWGm9Eba5&#10;uWgqP1rUGNW4mZUgfFyzeCtVYH9sOzaH7Vm1TxnJeV/sL+AAvNiNEVrRmOpPfb4Qr4gf5+r0oo90&#10;ckYBnZpWQkcmlED0KK49QwC/AcW1pVcJbWBcaE1YcZhfcS2l57eoBYJHUwSPhoU1q35Ryt5inMB4&#10;/WoUwedXRBMoeY35+Z4fwGelL8xv6LcF6Pnl10DKXgO/vlhCTCyw0rcb78MpFbtSYgZFBf8eBmai&#10;AyDYgfCL1m+/Cgi+pZbvvqLpPVsqM9ATs96da9+9HP55KchaAO5x8Y/dzdOY2suXhOnBOvHsdaWH&#10;1+mjv3JbS2hbz/a6N3+uni1apQezVujWlKW6OG6hfgT8jg+fo8OMMx4YPBs2OFtbeG2s7zGbVsEs&#10;LSYLcl6H2ZrVbrqmt56mqc0mamL9/hpdqwnM8GuNrlZGk1DKp9V5SzND8mMfggE2La55mMoXt8Vi&#10;1Lak1ncqjeeyrGY2eYse4ms8xkVpIbym4YiBdy8ccLc91e5DJldlDpceEzzpeM5zfY4veI0ET8nA&#10;wxj87osnLmlQp2H0B+uoRuFGvN7NvtXZp4pzIa9XtgnvA7tnAmVyMKYtmDfjbGQAAP/0SURBVFrk&#10;U6dfZvLE4rd837AOM/HVCjZQH7y0Zw6fV3x6qg5cP6Dem7upOWSk9UbGVM2b62aBbYKLRJi1jQHA&#10;GhCcD5j4sjQYqwI/8MlPpgOY+kvlZ/PBMbTBrB2WFP220s9hp+tHCcwkyBPYXhTp0OYHNGeJHS5k&#10;mXnhqDbldPWjNx3Y2UZK0ylMBLHjBguTzB/4tGhJnSOtPmoj7oXgS9LWRfCqgwH6XlQOE4+J0fmG&#10;obpZ5E0oJbU1YGfzdZb68pC8Pzf9gQfwdvGCesq2pjgMi6b8Ws8v1rL+LNoaISSe4ANLdrgHU4lf&#10;+R4eH3L+obhxjMD8kgoUTSxODLmAyaRCp3MVOHMbI/TWyggeoez8baDW20PZM4CLnQd0wuGxukp/&#10;LDouVqtnbSSRl8Hv/AAffT4DqoblEDTI6XtxL+/XAfK5XD9AsRFsr3HpMBd0GWqJGwST1vusrRZP&#10;XKvYx2xDCrw5Xe8ldu161wvw5yYp7GR5qvunxuqHhW/rxOwiOjW1rI5OLK5DY4pp77Ai2jGgKCWd&#10;mZ2LaW3nYthdimpZG1hJyyJ4/czoXMipvdNDrednRmfP/Az8gorvc+CH6BEEvwGoo/0Avz4AXi+O&#10;7tb3M6Dj6OpKX6+qBgGwG6AYzsWvC6bjVm+/ojbl/qZOn+RTEyqCNdMG2+nvelmuIxaM2nrRuW7W&#10;H3cEHg6AdFxHUk0QW3o4EM6nju+9pikhX+v6rPFKWLOaBJEVejRzme5OXarrExfr0vglOjt6sU4M&#10;n68fhszXgYHztKvPfG3ttUAbui/kcVugVe3naEnbqZrbZrymtpyo8c2maDTzryMbjNOQukM0pFZH&#10;jahZHT/kB+5iMq9hfs1vml8LWxbS4jZFtKJ9Ka0NK6GNdiHq9zZTNgU0DpV4MqOFg1CWJ7etoriH&#10;1hM1RRiwcyNxQQTzdOMlOoT+QcgLgHaO5lGXs1JIKtrMHo+63QnmracaJWxFJ3PAXJwbW7oQ6nGj&#10;HIDL3TXjLTF2brzM+k5fLdUvZ0Dpxz+NIVYp3FCV366vEb0m6u61h3qW/kyrzy5Tt9Ud1Gp1A/b0&#10;MAZHKrQNK7Ta0FCT8AFGs/YiwaVB0yaLJAGa9pfLBwQQbRLEgNCmROxrCQiiGXepICfiKgkDCF0o&#10;gh+NywuAJogkhH2oO1yM7+H3M/+fE0Qohc0ac8tEWwhbRLESOo8p+sGwfu5B9U+H79cSiW8AmHuh&#10;Tj93Vuc+/Uz3i9oaOmsuGo00SmkAaJ9b+jNpC7DB2FDuEABokx5W9sZ1AZ1pVD4DACNMDAljCqR3&#10;SaUcKs9424cOAF3yCyzwpyAYxRUiOoIeILtAsrhC/Hi7qroaANqcIX6/5isbacDuvjr07IBiMxJ0&#10;cNMxhVXqw4xjQ4WgXPkS4Pkr2sv0SH4KkuaxsjlKS3ypR3lh8eYNXWlAn6SURZ+z9OidBprQd7ru&#10;XX2Ue1qbH856N5QuNqr1ojcnOdn3QRqzEu/p3rH+OjK/jE7Pz6dTMwrr2ISyDvz2DS+inQOLwGIK&#10;ayNG57Wdi2pVx2KAX5Ec8Jvb2IzOBn6FsG4Uou9HDwuvnxmdfelrPasCjv0NN7XXen6wvoGwPmN+&#10;/Tj6AHq9AbseeYAuFwDzgiAlsYEkL7ounxZgyuI1shH/qnZMX3RCnW1BSXxyx1J3922G2Ueqvvjx&#10;MFe1lb5BDn1i/UK1xefXjbLben/t339Ty9s0VOLG1Upet0Zxi1YoZt4KRcxeoafzVuvOrOW6BhBe&#10;mrRUZ8ct0gn2tBwdvkgHBi0EBBdqc7eFWhc2Xys7ztQigkPnMPUwhWi0saxBGEEQwFD2vwxgPrxP&#10;7WHqzVa/IVXbakrd75yPckHzV7WoVRHYtpW/RbWuSzGt711IW4eU1KY+b2tGrdc1pfKbKMeFuKi8&#10;obXD2nANiHKji1YOO0b7K2zuN18nedqE9nqxi4mbwAkMLdjPJsQkas2cLWr0RXufHVnC9oewv9h2&#10;UNtsMKBlR3CqJHd3sfW7X0wSDABDKIn9GlC/lqERQmEI50Jlqp/6H7bUsslrYW/xupNwU9N+mKhW&#10;qxpTFkNa2ODYHNIy8VBtRT+tAACS/2mWNzzA8ZS+Fo1vgqiNxLqxWNLgk2mBxaIGp0WyJnfNB3qM&#10;vSvCRA8Ilh+H8/5iF5GF2ySJVtujyoBdyYIO+Gxc13YVWUKVH40rokhK49uFCupawxAesHj3VAQv&#10;zjBAR0VyXqIx69foUjHqaZJVnbriFh75ERPr/Vn8zB2+fvODgkpsCWtj7O0JVDQGwIszpQbWZ0bo&#10;x7BC2/r2dBjZ/1dJhAXg8oJevAs+zT1izQfIkfqonDKelmeZSl112VRDrVY2VM/14dp+bTN9vhhd&#10;OHFF/VuOgPo3VmgBPEwlwhyVr/1uc9WF9v9mCMFLqGahborD73v1y8atrGhDogZ9vuJ1NaD5SF35&#10;4ZYfis1580nLxuZeJnPOngCnvLvGV7YenZ2rwwtK6Ow8EixmFNfxSfT8iAnfN7yYdg0qom39DPwK&#10;c+IVAfyK0ogvqsWO+RXRnMaUvW7Kg74fnrWg0TkIfrllL343p/Yy/YD9w8reAVhcDPz6Ami9YVg9&#10;TVzAOmLmYWOA7uDfcj5+jglSJgOC7QG+JqVfUYsygNVHMEGmMrrXpCd8Nzh+FJQ7X3BJsHZZoBJJ&#10;jX0GKFVU2Ht/VM8v/8YUyt8pXZso8/vd0p5tSgUAk1iB+njWbF0YPVp7e/eClXVApGiOCNQU1bap&#10;FjRppaUtw7SqXR/GA0dpe49J2ththpZ3XaT5HedrZtvpmtJqksY1naBRjcZrGMnfg+uOVW8SlLtV&#10;G6se347UgO86amzIt5rZkv5qm0I87jwH7YtoIwC4CQV+68BC2jvyXf52GU1mrno63sEpNSiLq7xB&#10;IMVsd4dNz3cdTafuB9vDL8kBnwNO2lQuXAEgtIutL9xy3p7eeaZ5I+eqzrv1MFKH0g4yQsC5EXjN&#10;547Teb+qs8e8RIvILeeiHeRAkHAFayt5FTqM5z1MocTyV87H0rKKXbV3/X7FpsbqVNRJjdg5RG1W&#10;NKFia8BeHwPAb10KjOv5GeNj6MHNAwdIURzsMJVkqFQqRLPDJMQyG3z0Y3AEBmchKjhKzF7nAZDA&#10;VIQR+zzBRuTqYYchjeqOA7yiPgwBEDRB5C4rPB4zrPGIPINLn33KBsrL7nmwa4idf+wE8Q+mD79K&#10;16NRQ0l/wUMD0Fk9fc+CBgNDxg9sLR2jJpb9d5txokSGkg2JnyFJxzC0bIPLduPczg/qdtv8Hj2L&#10;kvZReTf4/Eulb/Brhv5pD1lp9wSPID2AI7cqqMfamlpykj5f8mM9vPVYs1n6Urt0E/oQ2AFKMuBN&#10;1LilJxtrq/1OC+dn+kfL3iBLtJhxN1hui8sDQQYN+bxOySZcWWupfbVwHYZ1ZkZLe1cc1ri+Uwmb&#10;NIuLvbDzBGK+hOfDnoCcRjk/m3B3nU7O/0hnETxOjy/imN+eEaW0e3BxbWPEbVNPTryugB8jbsvb&#10;FnNq5EIbcWvs+34zsGpMrWNG5wDzCxqd6fuNou9nPT/H/Kzn58CvQC740e/rDcj1BPh6BMDvOQAM&#10;AuFzpbCBo2eBXT8rgBL8lloAgp3e/pObymiOODJncFefKORO/heAn/2ziXGBx+7QJtTFdzFiI3Z0&#10;/PCPmtq6ikSWoU4f0L1FU7W/X0ctalhVo755T70/LKLO776l9u+9qXblXlWHt19Th7JvuKNj2fzq&#10;jCLY7f13NPjLrzShVqimNe2pee1GaWHHSZrderImNZ2o0ZS/w9mvOyhkHOxvorpXnaiuFUcr7Jth&#10;6lqhu4bWD6Vn+C4q81vaDABu7VICFb6otg8srD2jSmvfyI80u3EBTagBC6z7lsZW+4tmtf+Scu6m&#10;L7cC/8kFQE86Xvj2EwAMGtWC751OHFCPE6PjFXk/QrfP3tbwjuNVgRG3iiUaKMQ5FPzqTre1zuKy&#10;nIvB5o3zrmT9lXaQIwIWA2fEICiw+K11BoSWZdmEHmRdVgBUKxyifk2H6vzRy0rMTtLuGzs4h8M1&#10;ZkclxuzK0Ns3p8f7ACEbH5+iC/Deh6NaLui7AODHTgSNiQQ3Yt9RyvWP9GQEifOdy2Kxw1bnSuDn&#10;ATCOKbPEFh/pFoTs5tsm0noGaOEI5lq5Q4L9A1p3j9EsLsEKo7d6P6DTmwwA7eQNBmpm03e51qKR&#10;bhTKj7HQFg9b8IFHVRc4aI1G6uxbpfn3qpgWcWqb/y8CE7RZYOwwQLQpkAiY4d3uRQlU4I45+8vP&#10;y968gGjML/URN/AZ/h+2SN2ICtf1+OOYphO0ZtZWNfm8LX6+UIWQnNGAnkQo6pVbOWhTFwFflDVq&#10;/6MAGMxmM3d8Q0SUeggqlQrWVqOPW2nt1I30JlN0jW1w/VsP0Rf5qqpTSHelJXpDs1PPg6/uHD/H&#10;b728Tf1N4fDpFJnxl3RmUQhWFywvowtq34jC2j64lLb3M6NzUa0PL6o1gN+Kdt6KYXaXeTA/A7+Z&#10;eYzO3utXCLtLXtGDCQ9KXzM6DwYAB3IMAAD7w/76fsmIG4f12Az0fh34gowwtxcYDlh6ECwECywA&#10;8yuo1qX/TNDAK0xN5CeUoKguHtrx0gAYZDOZTHsMbx/KbC/zvJ+8olHMJj/ZsUSXl84g2aYKtpNi&#10;6vL+GwpDGe7yEeXxJ69RJgfFmTcA8de4P68D6HYAogg2PT6hXwlAdn7nDXUFLHt//A4XhRBNqdNL&#10;0xqN0wR2wgyrP1396s5Qnxoz1aPKBAzsxKxVYOrk20nqVLEvfcJQLWn3njZ2KqytPB/b6QHuGlQc&#10;BlhUhye9pw2939aYWggiodiPQt5AUHlTB5eP4/6buu/RLhfPXhIAn3sJBXXyoGPXeqzWa/UXmeP7&#10;TqpxxbakvBxU6rMMHdt9Sp1C6Q8WCyXsAx+ss33ZoiarmCxw4SVN/zY1YnPyAVeEgaCPfAu6KWy7&#10;YTs1BVwbQ0pq5mvMzpzmmth7tu7eeqAHKY90+OYUPX3ylWIM6Ag9SWLjY/JT0qNYlJ7sBBAfiGJJ&#10;ULYTyCxyMazNTMUt8mwO63c7szM4YIA2AIxBGHGR+QQjxIIzqR0+153yRXSNiCwDQAO/OwQ230YN&#10;vleaVZqUwVYaXzJiN3aCI3quF+gB0CcK21vGjSs6X+EL3S7BL7LgUwtBoNy1X2rpL/dLocowBWKy&#10;c0QD2/v7SSCz3zw6vv9nAogLQgj7iCh97C8nobXYX3ISn3+WBGHAyJWBK0I0LDAiugWN42XkdN6j&#10;z3deYVX6uv23tUugbAXSMWyngm3W8pFBptq2V1MW0Fjk+D8KgMHv90zQ6H5Lmrx1CURt5OZ2I25E&#10;6+mNSE3tN1c1yjSEDdZVlSL11bvRQGUkBlcv52miBvJCfvvqbo94PI+7jYzBBmMv6/t5lXWYk+kH&#10;DKC7BhfSlv7FMDoXR/EtojWdi2B3KaqlJLvYiNsCjM5z8aYZ+E0PKep7foDfROf180Zns7yMwuRs&#10;Ze8wLC+u5xcoez34UfYa8wPEeuD3ezH4PS+GGAD2wAjc/QvA5WObuCis9h/lVwsEkW78vjbv/02T&#10;wuojggZGYF5Ad4K9v+tHMLRjWO70OdMegPL8llUo8yurbYm/q3WRf4ftGcgVdAJNF8bewplZzivS&#10;hDMHbEEI3b9kHpj3ffj3ftzfAUy1DGXWdyg/0++j19XjXaZc3imlXp98rsGVG2lkyEANC5mqfjVn&#10;qJsBYKVR7P0dpdYVxqtDhXHqVbkHinFdreF1vqkXF6g+pbR3UGkdGlVQx6YU0/cTPgBM39Jknovp&#10;JO6Mr/2WZpGpmBxhrYCAvTmIgC/D/p67oj6HnoFH0i67VmB7APxx/wVVKB6ib4i76o1Ke+nAFXy3&#10;6drK3G4j1mdW5HVrs+8+udwnmL/cuRLwy7pzL+iTtZ/3yTIu9MPtrrYsQt97rF+8nSqZG+OzFlo2&#10;bTXs7im38AhlbXdFIHrEmP3FRmAfUxnCCBOeQaZYk2kkyUQQW5YUDwjawrSYze/pISlSEThLbALE&#10;A6Btl7TUKT6HgKV1Ka/HlUvrOjuJHoJX1gu8+balxJAqQ4K97S43VfhKwcK626qd68/6ksOVwP4k&#10;tLfUPXt1nhfFXQQO6/VZuWvihwGg2wFcuixUkrG49wqy+4Poe+Z/zaUdE04AquX406h81gP6CgDG&#10;dfhYD0Yz23eTwFOir73Ck7fvZ8Bnd5imp9Hex7WUnjaXW3FHl5jbHdpsPDO0zRRKeooxstCyyPzG&#10;9ChR3RNoBs48KpdbMP0STd2fPunBIEorgW1GuAqKWv9mI9jDcR27TrLWzNus+uVbYnexvQ5tWYjU&#10;2fUf+zUeQrJ8wDjur/OBhzH3Rfmb57wJIIGSL+LeVm2ZUkIHRryl7/FM7uxXRJt6FwX8YH5hhWm8&#10;F6YBXxjmR9+PsncuHrRZjvkVzp3yoP9k4GfANyYoemB2HsaM7xBjfthdgj2/foGytxcg4oHPq6y5&#10;vb7g14LML/hvHmxMJbajKybgruYVNHM0gNjpq+JqgRLc6aO/M4P7d7UloODC99teAH3+n/1Dkam1&#10;I7uqzXv/RnoLIIUfses7+dSh8J8UXobJi7ffVFjZ12B9/G2Ya2duQ2fsOt0JO+gF6zS/YlcM3OEA&#10;sN2Xnvx7H+5rf8BvAJMsAwk+GPwdPbpKJgjx2DANMoAJku4fcp8+eod/r6OB1fuqG0nJBoAdK4xQ&#10;e3qBnSqMVbfKQzSoblvN6VRT6/qVwFtYQvsHl9EPowtgVH9dP858h+eqJD1A+rE2gYMXc1ytfDq3&#10;ZYYnF8H7mBOd9aKHJWf5gf/GvOAZ+Dgnjot/PrvvPC2gpogTrYnWYuwTb+qUbtMJ3nim2NuJmj9k&#10;KeVwc5cHWM+M1JAHO2eMVPxW3/z58AW/tMtG8RoG2k8uCNjlFwZCGhxTtPK6A4Gv7K9miVhY5Z7a&#10;thJmmnCPp3it4iObKxIvYDQ9f2N7sWCDMcNYO1yrzPzCrMiNJhzh2OckTJmzpCSiB+QqhwFa8DLq&#10;MACYgiE6JuR9VN+3WJYUBECfVRBT1PIBEUFghDeLsritYlUm0mzHToABQrdylLfYuXN0sejrAKCZ&#10;CC1ShvrZggbdDLAtIy5DCGFh3WYMKaEjPj/Ej6cA4FOo6DMMiyaARHWjXgedIztSGs+G2T3jxrH9&#10;KRpVJwYVyOTuZIIQkp5yhx4x5/ekmpISbEzlmp5ef6Sp/eex2cri6PE3lWTjlT1BgJOZmO0qE5xn&#10;9Dt4g30L+3ef5OL7FPa5V3G94dnCCezJbqE675CWy5NllL4Jfr8m2FrqYp+xOPrWVcN0aNMRwhnT&#10;dWQLMVrVu/uQ1JKNPft0Tz40nxdY38ZDlZ7oAdDNcQRelF5ef5HqaaoTFonAhefKnv7aNux1Tih6&#10;f31LaDPgt4bm72rsLitQHZc4xbcYdgyYH0bnWfWN+Rn40XSH+U1ixG0CkVbj2cky9jtmVmF9I74j&#10;1MBNeBRhxI2BfiY8LN2lH2DQ50uSUQw0bJQMkOgCS3KHgZqNuvFv4fT3urlxM0DIen0YkI1Z9QAw&#10;e1rAALaZpmX/qBbvF8A0XZjvex02VgCTcgECEyhfmR9u8+6/a15/rrjZwdj9wEn/Cyez/UtSxH0N&#10;Cv1E3T79s/obs6Os7swe2G5lCGMoixm62B81it7zmO+Kq8dnNvNbiNlfG30rCAAaM7RJEb4fZtvD&#10;ynvAzwCwLyBpZf9AjN9DeEyGfZePKRhiwADCoEF8KD/T90NisT4pBRDWU6/vBqr9d2PVutIIdeDo&#10;Vmk07HCoxjZDWOn5pXbC/vahAh/Bo3ly8ps6v6AozL0EZXU+TatXSrMbFNY0SuIVg5vAMbxi5rDP&#10;tvhZjlheBeNXsTBPE/AXvsf/q38R/XjgPOdNU8CNhBcTOVixULEgrO/Dploxcb0SH6Xo7o8PNazj&#10;OFUqURfzfn0XntqE72/qbF7+XAmx9HPEDjuPcjYUBtwVLuPSHcHeobHIQGCwY4OBWXh778JZ7fe2&#10;dcTiO/5eb9ZxnjvE2GDmNWVkTFdEZA1FAHaxFoTgRBEE0CfFlQYuxACK0XGllH6d0IPhJEmxMMl2&#10;DBnzc6O2rtVmqjDialewpcV7uk2bw9Zi2vbKu1SsxgSfwgCNxNn+IrPKXHu3jJJPHvTPB6cpNhjv&#10;XLcO9KN+vTFAv0r5a34ay/+zmtqSYKyutpDB0qQvYIauXFRJLD63hefP6P8Z+EVyI2yBSVQ3o6tk&#10;eiFfJ6xDyYn+HHRnXpjGZtwzDJD0A2Mpd6NQexJjOvKH9zPqc0trzc9XvpO+M6rOOJmPAgqwvQDV&#10;fhFlDw5++/dBcPRU355sY4ihgKtTv6wZTDBCFfZ+NPygDXPD6xX3JF7XTt3WEJrklZi9rF6sntsH&#10;Yj2OnP4i4Grm0z6NBucAYE6fJ1AJv9jpZd9o/UPGrqOuae/E77RnwFva3R/Ro2dJPGuUvOEWakrZ&#10;27aIFrYwxbcooocfy5oR6sHPK7403yl5x1dilvW7ooBfEcDPIp0INuBkH1ShkDvx+wMAVgr2BRAM&#10;GCwiKlj62mhZV0IE7LCPbb62uyWpuNI4vwdEl7JCaenG0AooDB9gjUL/okbvwLy+LM5BScz3dCeR&#10;pR3G6DBYYVd6eOHfke5ru0fyvv1KKfjj/m1q+zm3EdPzAOZ6w8l7MwAML/Oawov9i2ZWL6vIpUN0&#10;sF8IwgZzwdyOzoBvF973oPS1KRUrjY3Nmpnb7qfdX1O6BwT6n0OZehkB+I2iLTAaFmhpOBMwMk+u&#10;UUwT6Z2OYSSwP+sden5WAwEkXB0rDlZH2GB45XHqV32MxjQYqGWd62rHoPd0gNimI6NL6cSUArqw&#10;sDBlcBlNa/AWUzg8T9iSZtdn7UBzBvqvH/cXSnva3djVywLgryKjP4Hd4bnzjwcvqHZZTNDEWwUD&#10;PqxMrY0tpgKp0y0qhmnPmu+VEsWWuJ1n1bkm+YPWWipK5eRKYs451jK4CH0bjQv0Cc0JkTf5PHgO&#10;5p0qedF5acqxtZYqE+pQHZP2hN7zdP+yTQ1dUmriCLCgvKJMEIH9pTyx1RjGBs0P+Lay73yO2k/0&#10;Xle2vIErbseQW5RkqzY4XPAymNLhfd2mMnDpVYZZAQyz3t9D+oBugg12eK14fj1du9w/fq4HyBPi&#10;6Dn+mKuNG+gGBmgTO9zSIxSUvABoX7+J3Py0DijK6ssI3NnmzbE5vRjiqi2s0MZWnjIBcq93MSUf&#10;+gABhBGURwghT4tDbRE4AL7IyIb8xbX0ImmQbjjMk9FDFYrUVNWS9A0CSm7eBz3vEPdvPdjG+CzV&#10;wq2bNOMmjM9G2/xVysfRN8G/1ND8fLjaq5RppPF9ZpICTLryrVjNHbhctRiHq1i0DjtAeDEAnA2t&#10;cezCUjvmMMp/CgC6F24WEe7jtKEP2X6Uvpv7FAT8iuL1Q/Ag1t7Ab1FLou0Diu8sWIWlkgTtLjaz&#10;OpZUZ1/yWriBKb6W7EKpZ2ovh534/Tjp+zLq1vtrxtlgZgZUwdgoAzljdMbsPLgBYg7oTEygPLQJ&#10;DMDNgLAn5a4BYedvi8Ki8+ub1/+NktfSpAv50FH6dj3pz3WBmXXhd/T49BWis/Lp2K4Nv3om57bD&#10;srRm8mC1+gDwA8B6Y68Jp6fTzZRcmN+cWrzGVg3DBjNNjxb2JLcPgP34L9w2Y7B2u2xEz0D65wDY&#10;38p/HodBHA4AYcgGgDYTPa4KzLmqTc0QdFCrOMwaFscx5KsiZAx+ymRMa4VXGKLuVcZrQI0xGhc6&#10;RAvbttK2AV/pwKgSOkpCz8lphXVxIQr+bEbkmr2FH7OgZiFSzaRdMSn0LR1fOdQ9117ysmrhH5gY&#10;+g0MzAuAZ2CAtSzOLS8A0hu3npxVSzUQQirSI+xF5XLh0DVX5WyYv0MNynfU15CO2mUaqzHnnp0f&#10;NurZgJ8Lwe9n59PzYaq5avHLnpdmJWtcqgvb6nBVlG7AfHE9QkrCtWryFvp/Zhrfrbi47nr2+Ev6&#10;gxaK8CG5i4zOPi6NJ5hqcl053YdQRTr25wVXC0Ww8tet3rWVmfQFH5BdeYfxXQeAtiQp4At8UMaE&#10;ELPwFdUVAl7ujB7lL0gcf3Bp+HyQduemzlX4WveLFIQyIn6YAvw22+ByGKCpwCV0nSt+dEPQGV+O&#10;1eB2AxKJu4qiRn8GezGEjgj7TPeGllXKJTLA2P2ZbNMf920MprLSUyfz1+7oAorqoHYTVQWpvnph&#10;FrZYuYoB2amxAUoeZF0v+0C7FYEuzcV8SlYK2NUQ86bt5LBVlvyNkEJtVJ0lRP2aDNblY1eUGpum&#10;DcRnNS7fnnnHhihYXAF5IVhPsJGV3W6htalmHgANXH8/APpXdVriXe2cXhlFsZB29iyudT0KaWW3&#10;Qt7rZ1MejF/Nb1Yo4PWj7MXo7BOdKXvpNY2rCusjvWQ0fb+RDPKPqJgP0cNinjjZzepCz6sP7K83&#10;J30vALAn4GcxUgZyQQA0UOsJ6+rpMvUCvT5LUnZgAgghJnQFXCxbz2aDwymjm5cvpi8Lvqpv8/1V&#10;HUhnsaAEF1TgQkgply08AaDsiY2l9Ydv6IetK547jZ+vgAMCXOITjWxZVWFMl/Tn9nRnxK5nWXp+&#10;xf6sqeS+xawYrKwdk5S+ZbS0c5x29aykHh/+K7fZRuSsfA+O7QUA0EpgY7wcBoDGggdzmBruANAS&#10;YABAU8ztmFydnmotRggJkJjRKJ8WEoE12ZKyP38fEGymPpWGalCNsQDgSHat9NHmfrV1YHQZHZtY&#10;TKemF9OFBcV1bt47PGdvwtDzayaMfSZ5jHPrv6IV3ctT5dwIRJ1ZDuCLWiS/zfyC/5oXAE/byssy&#10;lMB5ANDYW6NSfim75Qmal69y0VBVK9tQE3rN0IPrT9iCGKUZwxeoJuBZtUBTby9zmYNe6Q01W5gj&#10;FC8rmvzcTtPQdpJQbdn4aBPnsW3pAPm7wnXUrmp37VuLvQy1WFqDVtAcIGRTpA1LgBvxsRyHIFeE&#10;rETZGJzLGfAA6PeNW0gqJAw/4LMati0uvwc7a9nBAu/DAK2C9WHORXW10Fu617o9J1+yB8CgqTz5&#10;h/06/x5Ly4v6TP37GAiDAGi/0Ergu1DIGx/kV0JLwgxA3Qh6f0ZL47rYLhBuADPB8UTfR3f4QA8m&#10;sO/z4af0/oqSIvEZGxoH8OdOsYrxoWYOWq7a77fgASA9xTnVLaPP5hl9Xpk9WS5JOSByvDwAWiPW&#10;D4DbE+98gib3W9lKHuC3hQlYrdBNh1aSzxeVpZM7T6tTnd76Bgd9DUoFv+3NADN30Uzwtvgtbv7J&#10;/WcB4N0fl9JQL6rdRFptZ5pmFe2DpV0LEmpK6du8OBMIwTh7Ep1d2VvEpbu4KY9qKL6m9tLHGl3p&#10;LQCQgXzy6izVZQgMcBA9v36kuvShLO4BELrS0DElK3FzhQ8DL7PBmHAQTgBCOMwn/Oui/j39ta72&#10;NVcuw+j43jDK3Sql3tRHr/9R1Yuj+FpwgpXJDjTNS2h/i/4hDLIXIaKtPnhNR3es9OdsgO4FAdBn&#10;4HgweHzxgHpWKoUqze/DA9iTvl+3En/TMCtr5vZS9vbxStk8DgAcBwucouhVAzUrpJTCPyCl2pXw&#10;hTgol83LyP0xe0/vPAA46CcAaJMxvgdYAPXceqn07GrDAg28GgKAgNcyZqxnECc2+Mt36Qs205Aa&#10;gzSi3ijNbTkSAGyp/aPf0/EpRXV6RjFdXFQSECwHa39DMyh/Z9GvnQdzX9z0LcIp8unCDi+GBIxP&#10;Af7xckD3a9/1IgD0lZAP5/XeVg9mdco007eEKdT7pCWtn7WEkyTp5sn7GsJoYJVijVStaBOXjNSQ&#10;iKyGgUrItZEceL04hv/nVRrnlMVtmVDpbDV2jltVxux+8caAcjMNbDFGVw4f465eJVdxJkyQ+eGH&#10;iBxxTJKdA2t6A3Y2aAHBygVAnz5vlafZYaJYy3uTiuGe2V4QcA2zbHLNrHwGgAaGN4uQEF2pprIj&#10;/BSXC0Owt/jVi3UZs+BT5uYMOe++Ta+PZAUTPx7AAh9R/t5GFLn9eSEltv/IG6Bd8KlFXzGOYiVx&#10;t08JQaAfiBr2YCFzwk++A8Fb8du3sYHqvtYQodPsy8746zBosnbSonf8pisvoecte4Ng6JYK5Yn1&#10;/q0S2AUXWKqLAalRfzZhhfB7Kxch8vujZloxeSWUO0E3z97S4HajebKNfQJ8gUXVDel/uDQYt4TG&#10;jxAFcwNdGe1iyP8ZPUB7/afqyIo2Whf+lnb0KKFlrUprXutSGHQLajHRVkualiTXj2grFN8ZzPfa&#10;IqMptQz8bJeHxVrlQ/TIT+8vHycyyibq5hCOwZTBg+gDDqpAJh4g1urdv6tZ2T8zpmbgB1DBzrrR&#10;Mws3AcTACubkxA/AsvNXxdSSeKmGmJpDi/9VzTA4h+G76w4ouf4fCdGNyubTV6//u75687+qnZXO&#10;AGB3GFsXpwRTXtMbNAA0O0ovgkjbMSN89uCmnwGgt0vaf305eHTtNOw0r6kf7LL727DS0pTgJf6k&#10;k4gI7PdU2uZRSt0yUWnbpihrF2Cyd5ZuzAznIlBUXVl41I3b0g0A7GHWHu5nT96bANIPYcaM3w4A&#10;LfXaUnBgfwaAFhBhyrmtCJhEL3UaF5eZBEnMcQEIrBRoWQD7EUkwDUugGJfRkOqNNbLhCM1uMZq5&#10;7C76fuw3JPYU05lZRXR5SWnK4He5eBkAcuEiQGERv2MxIDq3cUGt6lWJsvN6wBidG3X1eyDwpwBY&#10;6ycM0HrhIe+Yb88PCATDUO2ibtNNNUs0xa4Sqvb0Og+u/R7bSZqObz+jjjV7uf0ktREuGnFOBROU&#10;6ruAkNzjZZmh3Y66CCvBQQU7zy1UxIQXIxuhpVuqZn6ERry3k0nuuX/nDg/LSWxm/fEEf4khurwe&#10;jiBVqottiGPowspgNwrnMciOGBvGaPqebr6Xn6Bm/H4uss9PsTkR1zFA2noEpN764BNlXDrlATBo&#10;xXg8YZiusf/3SfHSroF4u5whqaU/m5xsu4Dx1pg95lsy/MJIYw3s/ohAln5GZPWzXpYEDRuEnt7o&#10;QuNxO32+rNVc8m7qh+2n1b7uQH1dNIRQRyR4gMliuBtzJWpkzVdjf5SZz4Ge8x39o2kuZoXxKnAI&#10;P1+ZBdTVSjXR+G6z9OjSE0XdidaMEXNU7b1QVN8QzM70OwC5JmVa+MaxGyY3pdkDn+8dBhN1/RC5&#10;ldP/DAaYFHFVm0d8rk3dipDkAsB88G8aUyOfFrHNbX4LSl8EjzkBr58DP9JdJtVgmVF161nZyZuf&#10;DLs3ET7edLl+QwG9gRVLqO+3JQG7gjy+f8eU+l9VuwBARRkabmKB2UQAK4t27xZ4H45tpCsg1hG1&#10;t1r+/6YKr/5n1Sjwb7zwSX0mbDKMgNFwvjf8m8Jq/mF+VXzjj/rij/+bhtZ4G7CuwDwwpbL9u6m2&#10;DgDpAaIedzVBhB5gh8+pGkh1Cb49r38YABoYZGjVsA6ovq+o14eF1B07QxdK3yX1PlLGxjHK2DRK&#10;aVvGKnXbJKXtmKmMPfOkg4uUCRBenNCWGPvCCn/vzwCxH+MzRtuHUt18jmaB8QBYCGHIeqR+MsZ6&#10;pmYZGg+TNg/lFKZopjNKOKtuSc2pX0JzWhCESgvC5n/XEX4wvzkXmMpva3xIJ5ZNDWYSpJeOjQ0h&#10;tKKkzjPCeAUAvDDvPWa033Rz2fMIqFjcrKAWsp5gEcdMtvKdXmu9J8zL/5NKYGdhcYpucEGXnU++&#10;wrKjMS0eC/moCQOrVLSu+jQfqKvHLyvtGftJZm9R40+YL8bPZ/mDBoJ5Z+vzipQvKo/NkVH3beaH&#10;aU/liCucZz7d2p+DdnvqleioivnAg8+7avWMjewOusXjtVeZEYN0axo2ly64RpgIcWKr7QcJlMC2&#10;etcE2YQ27Av+2PaE5CcP0O8IzskxNSHXovNxsVzFy5y4e2MAAO31hxXmdrd2ulXgNSKky2J0ZtqD&#10;q78h5rPilgZjqkoxABABpCq9PRTfSGZ9zYjoGSBePo5IoqvvMyb0eGoLZUddJM7ogsa2m4C4wXZ6&#10;9mI4UcEtIAqCHWwrzxIib6z0S1x+yvpe9CDb7zaLSkMavzWh1Zag261BH7f2z/x8G+dvVzP6fFXY&#10;exBCUoYFG/hEaJtv5Amm9LX5Xx+QahaavEcAiF1ZTkP5d6vA0oOzm7Qay9AGtrj1I0WkVem/0Mt7&#10;i2VGpTUHQJzbCDbi7C7BspdYKwSPoMl5jG1zg/2Ncjstijnga/N+QdUq/Fd9+8a/6qs3/g3j6yvq&#10;DCB1gwl2sRLX1F1jgQBF54/pnaG0moLbhrbGt3/9P7CvIKg0qECcfFH3M8YYrV9oimrLj4vom/x/&#10;0ad/+t9gl9gLVg5hOqWCOhJP1YXf1+UzlFp8gT0AUrOndDZVGRW4Kys1H+VRgXOMHfaBm30jEyc+&#10;EntJRSwosMx3uX0kjfdj2uPOdMbptoxR6oaRytgG+6MHmLpntlL2AX4HFkuHFih900hdn9xGc0JK&#10;K/zDv6gzgQw9bQESt936fwMAQgPAwRUK0/8rFABAe+xMAIFBE30/kUXxU2oVQLW1KZsyAFgBHv98&#10;WsIM8PI2ZbWc6Y8NWJPmNS2B3ehzkmE6otYP1InRLXVmSildXPCWri0tgxfwXfaxvKF5JMQsaEY6&#10;NwLWwjasJ+VY0qqQlnaCuVzf4068gAX09xDA51Tg0/vO/qwHaG0bq6zcPK9NbwQGCOzjIIB5Fkd7&#10;BzCqxp7qmqXra2rvWYq8HgNhiNc0xk9DSFaqStVm01e5s8WBBUuBsvo3yYp9j5GLwPSJTaWEBs41&#10;5yu0MGLbXwwINi1p88UYtwlaaFMrXPsIN85KjlLS2am63/cTPYJwRToQ9FYY0yDc/iGYYXKH8rpL&#10;8vctcOqJJVj9BAB9RmARRuKK6MniWR4AnTcplk3xTWrrbkEisMzrZ+nP5Qq4UEHPAL2icrPMW4oK&#10;IbqeBBhXexvyuvWXJL10xgNI+vPNzh8o5fuVun7yGg84xku7gvAANuFO2gIWs5S4PoIDubxXptzP&#10;84KPSfl+25oJELmJL87W4gDM55pZ4nMd/HxWXresEKZNi7YqOSZF1hzuXKsX/T8ixaH8jek3NnEp&#10;GfYz3rRpoY/mDQxlntgLIMHNbvbeANFmJ/1h9N18gL/XBnNh6yjKK04wFph3YXyrFRccW804r0kp&#10;zSGBZCbNeO/182Wvm/AIGp1hLyMBvhH42YYR4977m1I0v1/T53/7F3326r/SV3lVzT4ups7fAAoo&#10;tN7XByABUmGYlC2wYFi1UhpZ8x21Lveaqr3+f2tCwwqK2LVEW4e2V3sWH/k+oYkmzNh+9Ja+4fd+&#10;/pf/rlEhnyty7Uilbh5Lqfi+2r77r85qMqpaCbx5rzgxxWwp1hMM+xhDNKGlkS4t2t6CkfH+s2C8&#10;04MLJ9S3Umn1J/eveznMzcX/rlVNv1HGZmN/w13fL23rZKXvnqbUfbOVCvhlHiJx5tBC6fBcdk0P&#10;0725XbSpS0Xi7mGi/N1elMO9rQ8Kc7UpkEHcj1EIICNhfyPZgeIZICUwMVaTmKCZCgM0gWltp/e0&#10;p89nWslelSUIIZYAvRxVfi1JPDt6ldMC0qBn1qvEMqq+OjM2TGenv69LC9/S9WVldHLKuzBFVhM0&#10;LcTETkGYIqEV7VDzmeJZ0R5wbZFfuyY2wxb5LM+MsE/ByVHDf9v69xxg5i2BT+1FBCGmzYsgvlXj&#10;RBArNXPWvQKELv7e5uZzK6UGxMcZE7PzIrQE4MM5W/+T1lozfR3J5Cm6tP+G+jcaQcsolOGExoF8&#10;QBMHPYtz5MSFp+buH8mZsAqM0jUqRZScnffl6C9i2Lay3J9XXnDx32/nJInUlN12zptTozIzxiM6&#10;zsIj+oD0nw56EIbPuLsBIOlRFojgVGCvBCcyEfKgIklVZfIT5mI+ZhYk2Q7zQAls+40eUtWepw94&#10;Z9Qg93pkKRJulPvXdbHSF7pb2EyDVjcHfDMmfDBCcg9ToS1Buo0qF80JGk1O/1NrOtrezkAAgjm0&#10;47uW0i3EkLTLu7SF3QFV3iCVmQc/lAfcBzD+Vklr5WVg1MbALgA4OYPbznxpFhebAsGbxxPs+nRW&#10;ovK+cgEU3I9aaAZ5cM/uR7sXyrM7UQp5l9ie/A3dgxvqAiNRh52iRWagu/qYR9Dmiu0JCTSN85TA&#10;LmTSDZDbYVfTf0YJnEHuX1un9C6FYXT94q8YivOpE5FPUwC8ORZtRTk2tTYNenL9xlL2jrWAA/p+&#10;Y+n3jTbgMzWzanFsLcVUo+C/68M//RdOAIzL1T9Vt4qMeHHSW7JLGIbhjqSpdPrgrxifSTpu8BH5&#10;gi10b9UY0pDfUcPC/0qsU3tl/7gVM9kmjeff2zNja6Vxt2+Kquk7r+uLv/zfDLv/mQj+RkrZRv/t&#10;wGw9XcHoGF7DnuX/rsNDGuvR3J6aAkPtBiP0CTKvqe37f9IY1lemJ/jnw0foeP+jXXj9ICHdnjUz&#10;XbR8v08Ar1KvqF/Z13V9fJiyt46m7zeM0neC0ndS+u6epYz985R5cAnJMMuU/QPq8rFVyjq8WDHr&#10;xyh6US9dH9tISxu/p/6U491gg70A49FVS2gSSu/wz/+q4ViBbApkFPaXsdhfTEyaUhMGyAjblNDi&#10;7AAprMN9v9K1SaHa2+MjrWpVQGvaF9AGdtXabPZWLEuz6pfW5s6NdH5iJ52fVR4BBABcXloHR5Qj&#10;l/FNxCvCKlrYdj5iy0iQWdaOXiIRZitIjZnXtpSucfHzFwA7B5nptWGEwH4YvxbU/vE5rPvFT/y3&#10;eC55cg82GNpJtkXOAaBNaNhr3tiegSAAVJ/Ky+bnHfhx+O/xM8FNS7XEEE0ryJ0HrMpkt02FV6tr&#10;Zvfp7vdb2O+ulewBYdVExUL16A/a/hCz2UAQcFz4vTj8Xd4HqzfPMo1s/NoWu1xlOdj+cnmFHF4P&#10;aK9aiJOVWAx1/fhdxe6cq/udGJkLpMNY9WnlcKyLyyePtPtnelyH6hWRzrZW3mNyzQzR1v8zM7TL&#10;CQQAr5B1cKcjBv30eHqAvCWeO6Yzn7K7wwQQ1JP75psJTIPYDN09E0KK00ykPIlrRanbC69fAACj&#10;8QJaAozJ0nGUv3d58WTfO65ZQ+erhtXzPEChJky8oKfnA0it7DTWFWBgwatKIIvM7e1wT66FPxqt&#10;b6uqCBlVS4doVKcJuo6J2V4PqYkpuO/TdeX4dcqC5grlqmglrkWEW9iBuyK6fh+leEnbDhdYD1jS&#10;PFCmIv80NDK4BMkbqn9/CZyuvTNJtKbPtLRVGTc21grwa8vGs0Ffv4aJFi8aDXkTPcYBfmNIdR4D&#10;WzHwG0PPbzhK79ymn6p/lbKq9Or/pW///L9rcLWPtbJ7Q5hdGXWmFOzy4Z8VDtvrAxBOrPe+tvar&#10;r8tz+yhmyxQHGmdn9FYfStUzLP8WCqxufK/zS0aqA3l+NvnRCTtKSJF/U6XX/08Nrvk+Zd5AZR+a&#10;78BPh2bq0ZLe2tD5G12Z1VVZOydRqo4kkLQZHr7XfElMCdqUYITFY/vmOXl5XtziH3+C+1M3g/y8&#10;TgQUsLWNSYzw4iSpVGYEilUHmbC/tM3DlLZ9ojJ2zVb63vlKP0D5+/0Kpf2wShlH8JIeX4e5YIOy&#10;T6xV0roRSlzUVbELu+rSqAZa1/IDjfuW3R2A3o4eNWFttQC4kvRMWYLO14fTchhXMx/zu29gXoZx&#10;m8+S1sMcQlCPDoIRz2+p2+Nr6njvD7UbI+42gin2Dn+XFaSovU0/1IXJzXV5zue6vLgADLCstvSm&#10;ddEYAGzJzDZz20tbk97TDmtT+4JaTZjFyi6sLUUgXNGTCuo60V6mgoN3fjDE2LFdHGwn8j8OgKf2&#10;XPgJAHrvq1U2IYSH2GG2FhceEvC2Nmb5UT2cEpYobdYXY3OW/hxKRVSH76/CdjirdDKSWOrAOWW3&#10;K+ZxrJZOWsHSr2bOxlIbAcNYXI5bAibpVsIG+vd+h/GL+/l5AdB9vxMibVNjK1JtQnV00ymlndyi&#10;e1xE4rsyeusWrvlSONZIGGAYY0JsfWvhvcWekJLgVpmfAKCxQkpkwlGvh5ANGPfEA2AcGWun3qXX&#10;V9wD4D0sMEEAtHLY+n/3izFjR4MxkX2dEURdPQMAbfQtJgiAVg7z5N4bXkvZT69pGCprzYImcHCF&#10;CKinv21i9h6+UCJ6XNKEK4+Do20oWaZGGTV2okQ7NydckUmNrqH9dGzHSU8nMjLo90Xr2aOHtJdS&#10;KX/PqxpxVqG2W/Vtv/PXntwafF61IP0Oeh7V2B9SDWNmneJNPbsMjs+5JzC4KD03QdfK5t8PgFk6&#10;MDccEMuvJS1KsqnsddZMvs7oGNvW3mfTWvXimsiVbDzm3NGwFHeYZYMlPEPZjbG2w7dEM1VUhb//&#10;7wD534llaqMbcwdofv13SCYuwAKf99kZUl2HRrfTtYWDFLt9OsCxUJmHlynjh+XKPrleZ2cN1E1L&#10;K7kE+HGkn9lONNQ3LoWlxdt/UwPMx33o3x2Y2F2J++cq+ygl5/eLPAhyZO6Yhi9vmrRrptI3j1b6&#10;+gHu2NYNL99HlNoILc0/LaSTe21PRvCE9gtYHQAGmmDJ0Q+YlqB0pR/Zm1j9cP7uvs68ODePp/wd&#10;qoytIxA7AO0D85UB+KUfWqZ0wC/1yHqlHdukTE4KnWLe+EeO0+uVumOqopf0UsKizkpZ3EFPpzbW&#10;4a5faWtb+kPTOytqQWedG1lP6zt8gam8ND7KN5gAeUXTar5KH/FNwI/+XxP6dRw/Dq6gxIWtFTO7&#10;sR5OrqELw8vrxJAPdGTYB1rdpgShq5V1fcFXuuoEkLe1otMb+DYLAH4Y2NtycWtXkNKXGH0Om+le&#10;25UwVRK9l9P33TquotJi/I4Kn59rZXAal4PAVr1/kAGe2G0lMK9xt9DISIIHQOd/dazKykr+zS7+&#10;gF71Is0J9rCMy/rOJVGZc8FnCHah5wc5YJa3OjPv4aEDlBCXoliS4qOfPVBGqrH5LDbF3dG4XlNV&#10;qVxDwkEa0ns3EtFBTamUGmNBs/LYSE1dVGg7XiRo/hQAnWLtiFBrVSwSotUkMunSIRLmbe8QAGhT&#10;IZYIY7YYhjAMAKN6fKqY5u/qDvPjD83KxzoPq2BzGWAJ5oL5ehGyAb/9VhkPbnoAjFy2UGdQRx6S&#10;o2WzvwaAJoC4NXMAoIHhfSLxH9FgTAyzwAMTQDwAOke2GRQRQZ6FsUFuWhulPrilbvTdalDDBxuw&#10;L2SAVvIGNrf5sTXzDAWHtf2VycZ0arGqryL+weZfd9Km+TsZmPZpGAmEaMY8ucPxkPnCh5QVKZQF&#10;59ib0AIGyIMJC20AgNaFureuGK71MzfryK5j2rf1gGYOn6eWbNyqBLUPsQUxKFZB03MuCAZui802&#10;/u4eIAucts/QNDLkFjcrqYH06FqVIzzgvVfUnoj5XvTRxtUuBUthlhflcjRmZ/OsjQD8Vrf8hBOQ&#10;bXgl/7tG12ERz7IxygIUUgC52PWjeA9wHJil7COM+5yAHR1f495n28enAaOz5KEBdlknKXnP0pA/&#10;v1fZl/dr2/CO7Dr5M4oufcfGX+vY1D6K37dcWSewsBxbz7EB5rVa2YfXKIOvX+bfz4/rrKS1EwAp&#10;enQbBih7fX9G1fqQu/e22rDCcmTD8kpD7XZWF+s1B4wvwWrPnrd7Z/dpMEbn4ZSqvXgM+pMmc2N8&#10;Z2nTWKVvGKKM7aMQXAbpzuKBSoIFZh1erjR6zOlHNyj9xBaln9ymjFM7lAkIZv64W1nn9ijr2Gol&#10;0j+MWxyu5IWdlLYoTPGz2ylmOq/NeWHYasZjp5mshwv66/TIZtrT9RutbVpayyl/F4egxLNRbymq&#10;7SpsLBdGVFL03CaKn9lAKdPqKX5KLf04/CMtR+RYi0J8fvo3urnsK/0wvqzmtXjVjS2ajWkxZe8y&#10;+rsr6f2tofxdG0asGZmOm5jxtjDVVV3e0PHl3M/MGE/4jAW6x8f/L3dJhb9+/NJb3hL4xM5fBkCr&#10;qhpTorbA4N8Cu1edoq0YPmisHo0Hat38DfphxyEdXH9Ik0g+qkVZHGpTIABk0xKwxwJN1DN0EACY&#10;zKRGjJ4+vcPs/nXFR7HxMIPzjqf15IEL6tt0GLuL6zLz28BNWdl8fWMndNpkFiV3wIbzWyD4iwAY&#10;mDmuxAjd1H7zeLFc1P3+3yiycxnX97Py1zbG2RSa2z/eg7UbbT7QHdpJD7DBeADkfbAEdqs9GOkt&#10;WljnP2ba5MJJD4BPpkzUBRqDvvy1ETjA0MIQkIvv8QsMDO8wY/e4AvIxc3dPe+LMBoF9+EEQAN/R&#10;o46lFLUU786VG2r+WQfVMstLwE7ywitAIOXFPHhNOJw0bkqtXZW4qoQQd1WpcD3VfbeZ5g5drIg7&#10;ke41kZoQy5NynyfnPleoexgoH+gZRxZhnCd2XwAAYXJQfTM4WwpG3VJNdWwrjDEpjvivQ1wFjsDr&#10;H+nZtWcaHz5NlYrDBukxuv3Abh7S+heB/QlOuerk0mB+nwhCf/L6EU1r8x7JLiU0mJPf9mq0hgG1&#10;fZsgT2LmB6JY9iDrbijq5WjmfEew2HtOLSwlU9pqVevy2jewoRMFhCiQSWmYbaLAMQzHJ1ZZU40D&#10;4DoFyJ2CIZ02hrQT4NuprB/3KBPQyeLIPgv7u7hPUXuWaFnXUG0b2IreIIB2yH4P42snueraz5/Y&#10;pqyjWyg5YVxsPruzYrx+GNlBEathfogTqZSoaZuGEfTRR1kbBuvIkIYKK/PftDa8KmkeRNjfxHPl&#10;Vj36BeKu9+UYIEu3V45XfwSakTbPCwBPwI8Yvai/srC+ZG4ZAVCN1q0FfQkeaMZu5I5KP4gAQu8v&#10;4+gaZR7fpCzuo4FfFqCefmaP0s4eVLYtJjq/E9Bfo9SdM5S4eoiSYIWJ88MVNbOzkjeMd/1OHePC&#10;cHCpUrgPkcv66/b0jjo/uoGOD65C/+9zwk/f1g6OGyOrKWFaQ6VMrKe0SfV1cdh3WhiCGZ2tcAub&#10;5GdLHxv6uqD8tnjLLahaiuq7lN6fCR+rO5ZELWeFKRv8NrIfx/Idt1icPsea3mV14+BUHodEH5Rg&#10;lkjCEmxFmaV0vugtrwhybOePMEDfA2zsCITffGgMqhnsrAWAVpuJq5CP2mnb8n3gLkzu6UVlXd8v&#10;3T7H+ZCp8Z0n00+GzfGab44gElKoqbqHcuGJTyJ6P4oElwckOz9gsAGS8egBqS4x7iZmJWVr54q9&#10;alPZztGapMA0cf3BoADjNtflWeH5S6sqfqkEdj5BCIeV4oNbj1X243t6OLIuRAsADGSPGhGzKtS8&#10;gc96fEAK1Ye6/zEeZpRea915ACwS6AHSyrNMAwITLrzNzPHBHR4AHwzE/1OQuhn2Z3N0Zhy0aRDb&#10;tOSWoYOglrn/lJ5TPMEHBoDWgIy1XC4DQIvB6lpG9zuWVuLWqbjKr+H5gfradjbnr3uZHoApxDx5&#10;zpdHSouNz1g5CiOrDOBUIw9waNuJ9PVu+iiv1GQSI+4p8ultRTy7r8iIJ7C/R+54+vQRJXA6DPAi&#10;AMjfBgBtNK5OCRSmLzsxnP+IhvoKRU5oocf04iIXDFL6qe95HaZq3qgFBCHUdiBokeINWJgeNEZ7&#10;QSTsnwKA2emxWjGsKQnCxTUcm0Zb2E/rd19n1eQbaseayfbvEC1PP25k5eIaBRMc/81rsJF6ejI3&#10;DMWzmzJ3z1D2Tk7kXZOVsXeeUgGt5CPrlHx8g9IMGKw0hB1lnYLtnQb4zux2wJd57iAbtw4qg8M+&#10;zjqzQ8nfr6KnRj/NgBIg0RkrJ/n5MzDGU/a7Nivj+Eal0m9LPbqKFw6Ae5Ry+Ps5yto7RUmUnakw&#10;rsw1fZS2pq8iAJvx9Nj2hH8Hgxuv2L18L1YXq/SsCHbntjvh47V4QGMNYtxuJKJLeMk/alEI0ejr&#10;hiljw1Cl0gPMoPzNPrTYCR7x22eiAs93LDDz6GplHV+vbAA6KwCA2dz2bIA++9xeZZw/oIwLhzwY&#10;njUwXI9yvITfMVWxO2bLfe85+nDnCG39EaA/vRZmyWKlOd21p381XZrSStGLu+vR1FZ6inIbO62F&#10;Yqc2hQm2YmctLoM2nxKBj1rPDpY55ADOa/4GazMLYXfB8gIALm9nST4l6P2VhP0BgF0BwO4AYK9i&#10;AGBR7exfBkGlqDYOJtfuKgzbHhQDQEazbKmWe5xe8PbbAGiin7e/WI+uGmQk5LM2Ov8DaSyJTxW9&#10;a64iZobp6fTmejili/TwpvZgFatuu61pQVmiTLUiTRXWYICSY+PZ1Bat6IdPia6j0nIH59vjh6S4&#10;PCAZPdbd0tgnsVrEYqqQj6xKq+UMzo0hEW6W3tKnA5NUBso/JUTPB5/4fw9+rQYrbjvV6MtmSc7t&#10;aa31GJwxwIuk+nSVqIvk4+OexPDhRnlEOOpd1vbew85nWPYgAID3EUTu8rVH/NtFhj6i1y8zAMzW&#10;vfYddbsAAOjGRrxsbFTRAyC9P0SRWyiMEbVRXFDGDACt5o7rbLt/fSqDBRbe61SW/sxqnUaRqkFP&#10;ra4Zh3kQbJPUixigs8a46QtLZDbW1Z40lkaEJNRi81Uf5klP+FQlvGPxERGkR9yn1L2rKMAvmrGW&#10;6CePAb/HXKEeA4C+B3gSa0B1C4FkvtEAMAQAbP5FmJ7cvKfMbfOUPrmREmfXU9K05oqYEq4kmuvU&#10;0prUbQI9Eba+uQkVY4/2ZAQ9UB3+KQBoL5iLe5ZpTE0ADoGjHTHyrd8lSBRbSnv7uMxfAECAoVIx&#10;DYf9bSP1NmFxFyWv6IE9BBsKymjmjonK3j1dmfsWOgBMQRRIARTSTmymz8cJngOAuygPAYVz+5Vp&#10;wMCReX4/5aKxQAMBOyiHrSQ+s4vDQIGy8gzsCiDMPL1RGSfXKf34KkpPwmqPwDZPUGIfXgQAAoL7&#10;ESZsQgMATF3dW4nrB2tdK4SD9p8qc1V/JSO8ZDy9FZj7MAD0J3fc0xsa3eRjvIyM8dn0CAC4sc2X&#10;mJ+HKX3jEMzPY5S4ZbLid8xVBuW3iR2CUWYeXgkjXcv92wj4cfsAwGzYrQdwY7u73H1Nu8B0w8XD&#10;SgcIszh0EbZzcSf3fzf/ts8dGXxvFj+TDRAmH9uoe5um69qyYXqwciRBRQvw4c6RYLhZTKLY7crg&#10;dgl1+lCfaprNxWte41JYXzCzt2J8DsXYNvUtZ3XmyvawQhTLNQiD68KLaYMrfQG/PrbmoCRb/sq4&#10;Pc/bB+TX7snfsTP3B395sIfH1mi+RFzWiwDQxt+MgFSlDVTl3SY6vpNRM8zFj1cOVPS0lsqwY2ZD&#10;JUxBEb1/STsXbgf06qs2YOUAkJG4Tg37KSk2AQCMJbUF4Hxix2PA7hGpTlhTnt6DEfI+4qnSICX2&#10;dufSXY1hB0u1MqRRU7UZAXpuQXuO7SUXF4JgF/QrOsHS+QcRcEq0UJMvu+jx9fssw+qhhzDqWGu9&#10;gT1PzRIDCTMW+KQnI3FUpU8Y1rgNYTMsMwC0ZW5mgQkC4OOSBXS18Ft6vGCmTYKk6HbDxrqXn7rZ&#10;St2fAqD1AwHA2yTDRNdD9AAAn/TEi0PfLwcAzY8TXgaPzrucUDu1fcX33PEmbkmRjZbZuNuLlhX5&#10;QEWj7AQp4ueriDDR9Mv2Wj93MxE+KFCUtInxDG8/gfHhCYqMeAz48WQ8fcqV6DHrNh8h6jwCGJ84&#10;AMxkJ8FJYsKrl2LEJtAYDuWBbPhRe928dNP1seKnNFHsvHrKnNlIGTNa6MmMZkqG9cQ/jFGnajA9&#10;csy8jG/JMqZkezvP7+0B5sw/cH9WdK/NDC/GZEI5m5N+0gYBwthfW/LvejBlMZxSeCoWmLtTWipt&#10;ZTdlr+vtTsLUrWOVvHM6xmDAAQDKoA+oo5Sup2ByBhQwv+wTHIBCNoCWCdBlnsVVz2EMyYPeLp4v&#10;Pj+7n6/ZcYCPYYmAZSaAmMpzmfbjdgAQIIQFZlnJyCGY5uVZw1gZWUljK3ykLV2bYFaGjW4YBAD2&#10;Uvz6QTo+rK6O9ayo+FlhSlk/XulPLgcmf63Z5ed/b5zerz4IPOOq5NNomyku82ft7l4VgB9KSU3g&#10;LCB/c/5ATWv4DanN72nXiA5KA+SzAL6Mo+sdyzXwsx6glfbZ3O4sd3/4mPuYdZ5ynyOLPmfWeWO/&#10;lP4cmedhwZT/mdzvrNOA/kkA//Ru2OQ+ANQOLgLHt8CKKaFhjWn4DdMZvcvYOVUZeBKzt4/UubGh&#10;mo1yPL8ZM79MjCxok5+9wQAgc9wr2gF+7GxeE1YM8KP31x0jNX2/DX1I+u4L6PUvycoD4vSHFdOh&#10;EQRhDC6gI0ubKj35hifH9p+M31kCG4Bw3lk7qQKgtphMQMVFK37VUCXNqK+0WY2UMLc1vdEGiptB&#10;LN2zW1o6bT2CA5H2tH9a4QesR1Rct5ABLEJP4oij2uL8MsLx7C7n3T2AkI8N/DjvojkiHvN59FOl&#10;GhAiSp7CnN2T+LDKiBh2Lpmy+2ubGn8GgG5owozcto2RnT/vt9bls6TYbBgBABKkCuDZqkwPgBjM&#10;AwBoWyqfsa7X9hYZA3RRfgEA9J+X1FP+7WYBck8njQEAKU1u1K6pe5TAVh/fsRh8KOMT+oH2ud8F&#10;wtcZjYtg1i6GOts3IE2CZgokkMYQYSVw+OfMMh/VEh5IU1nNd9cAUHM9tEC4gbEpGzuzw8IVHTM0&#10;emySN1eKyrba770mmjNsEc8Jfb60bD2D+l6/dIEexB3YHuD37CFAZw96AADzXJHyMsDT+35E8bUZ&#10;QwMw+nq8r0EP8DjRQaL8iwL0Euc0UdaMVlwJmyuWj5/O6cBk/lnA8xRXTgPPtnik7OdNzvcq8e8F&#10;QDv5gwuA7h7bqVE1y6nvZ6+y5+LP6ljqT2pe+F9YMvQ3hWNFGYaxdwdMKmVJuNJX9Fb62sFK2wgD&#10;BADTd6DuUsqYOpp9ZKUit0zXYcy5p6f3VcIBWBIsznpj1vsT4CADOuv/OXCAFcKGnGjggCEIgoCC&#10;K5X3KN2YFD9vLDCbnmL2iY1K4/d+P7yren9UUrX//C+q8cf/obr/+p+0qM4XqMCIC5TA8Su5SlOq&#10;PBqFaDCzreK3TMJQa7FHLKOm0RW0/R5bP1v9K+B9ZBZ3DCNqvcr9WUf6hND/g/1t6kuZP5X1oP1V&#10;r/hbKvdf/j/66H/8rywyqk35zW05upHbQ1/yNL0/K/EBshwA5P5lc/uzYXpW5vr7yH3mfsruJ/cv&#10;nY8z7PEwsOfn7eu6TBvEgBLRJ50SO/XoCiX/sFhJTJyk7J1NOQ/LRZzJ3jZKt2e30ULirhYQmrCQ&#10;sFore5fYwipMz8tJ81ndye9vXs9KA1tnasLHFhZcbetP+TuIXc+DC2vf0BL6YcYHOjT1fW0bQvtp&#10;D5ah7AjXJ31xC9C+yS4knk0f3XFG1ZkFrm89QKukAqNrNenphdfth1gYD5gvV9Kkpkqd3UwJs1tS&#10;/bRSwqz6ilnUhz/7VGMII66CEGjnaDOSW0IKNgUA6QHGGAAyGeJ6gAAfzC8akhFt56C9pyfo3nNe&#10;RkNM7ty8ptvXrqMYp9KjT9XW5TvV+rvOnNt1CB+2YQSLxwqssLCNc4GS2AWuBuwzhg2uGjQXCbel&#10;Ggr3yUPnmQJaroeUwFGWQu9G4XCloAw7MZZSOKH7x3pak2EOciQt08Dwy6wvdtieEFOFn9Hqu56/&#10;kG4M6c8kyGMi6Ct9izQMA3TGZ8sCtCXDpqKYlMznmArvIi0/a4XVhaHjuC6MoQCAJkFHWiSWpcKQ&#10;1/WwT0Xp7nlNGTrPbZCvz8yvMzJbCGngjlkSczBowO5w0AFeHQWperEQDWk9StdOcLJwAYyDdl+5&#10;dFEXz/6oawCgNV9jnlmZaw/8zw8TQOzrzziy6QGeISa8RkleFABfMC7fKPnWZZRD9y/qGf2/tFnN&#10;lDm9rVJntVL83BZcDWGFGzGqpiRodPgM5mNDnYrWAEGmHtaA+thofv8kiH/tZroyJ01X1kzV90NC&#10;dW12Z51FAV3U4jsmNP6mdvgCRxPmeXV4qLJX9FTa8r5KXjNUKZvGID6MV+b2aVhEZiuNUi398FI9&#10;XDcZRXK8YnYt4uRdT3kHOzLFFyAzpidYj7E8x4Iu7KZHBggaQwowIzmAMHYIeJy10tAOA0DYHz20&#10;bMrr6G1zdWvxeKw5nyvk1T+rLa+Zeryv9q//l44O5eKxdThlOurwvPaKH1dfybNbY2CFqcY+5L4y&#10;B5tlRg//tmvOIHaVvIYFxdJtCqsvIacn+jeQYLhZWwbqycrhak7r5aM//hv7WIrr07de0fv/8n/o&#10;h3H9HaibCJJO+Zp+egfsjft42u4n7A3QcwzQ7helfnaeQ44h7oUBcrjv2a+b6+ZqbqeGmt+1qW5t&#10;nMfjtAOGuQqxZTF9wflKxQaUthu7D7PImZtGKxMj87OlXbWyVSmmPgozMlec0rck4gfGZ9YXrAxj&#10;jwvsbz3eQdf3QyTZ0qsIRmqmSQYWY9tfUR0aUkz7KIH3TntP1zY10w8T3tWRCfSw7vOYuytk4EH6&#10;1Xf22glsIzQA3HnGJR41QO21iSsDQJvhrUHc3KldpxEQLurR7E5Kn85FH/COnduO135zpU6vp9h1&#10;Y5j/jVFXsgJrcR42cYTB3A7N1LUeAOgYYHQAAGF5jnw8CZyDXhgJAmIsvfj7txisOHtal8/9qIf3&#10;70D4MxX9IFYLxixhj3AzpsNC2Btihm0TOYwg5W6nMwD0LSePDc4bbEJI8UY6sOkoyv8ePehIMK7t&#10;CHHTaPRQGb4wRTgGQ3QCwSxPQsoBgEyDWJo9hM6n21t1ayDI2kxG5K4VLK5rPbrqD2k3L+ncl8RO&#10;Fy/oZ35dlLSpJqjBxgZtMTpTIPdIWYhsC/ABgLGMvEXank6X0Gpx+NwQaOmDgTWU/eiGhoVP8Ksr&#10;y3R2fTSb8/ND2cGkZlu04u9gLa4IVSl3O9fqqcObUWTp86UkpOjG1es6f+6MLl4+q0uXzurqlQtO&#10;efo9AGh9iGpkAc4ctATvD5YZDLOpAF7arNZK4kRNmENJMKeVnszqoMwrB3Xn/A01eKeJatJHNCbr&#10;TNhcrf4ZAGjg5xrdmYn0pyg1d4xT1h4MxfvmKJsTbhcpKO3K/EkTGd16OLW1Muj9pSzvBQAOBgCZ&#10;kDDrCYwkY88sWBkG4cNLYEX0yUz8MEZzmdhv7C3ZML0MStl0ysIMV/55AHRA58phXxZ68PNft76g&#10;gaaJJ5kwLGOAWYghmUdQl1FdI7fMx4bzpqr96b+RjtxJNw/vV8/qFWj6w862ANDLOihpLsxvfGNl&#10;LOmuBIILslOsUY4J2vbaupM6S1un9ibEgX26TL1Mq4Uazgjb8b71sNMQILpjtI6O7aSv/vRf9fUb&#10;b+rH3bt04sAhfZofI3i9qg6kM7HoZLge5Vbf8zQmyG33JTD9Tbs/1uu0++wOE3728zj4VkCWseLL&#10;R3Ry5jjVKfi6yv6f/19Vz/eqjs/gAmjWGqZNsg7MQ2SaBdMGxAFAGwHMQPFOWNNLG8PeYeoDK1Mb&#10;0nsoe5exMnNlR9Rd8/wZ++vK/uAeBn7FnOCxA/a3C/a3Z0gJHRxSRt8Tp79jVCHd2dxFt7e20a5R&#10;TCnso8dI++blADBn04iO7joFADZwANgQxmSe1sqFGuDHHUPUU7QiNk1S1Jw2VDwtuNi3VNIcO5op&#10;cWqo4g7MUdS9p2r6BW4L9nh48LGZ92bqZirwCwEwwAABRjs/b1+/oisXOGcvnnfk5erFi7BDqjku&#10;+rfO3dGoLhNpTdWDbYb6hBqz3rgZfL9pziXXBI3UFujAUZFdPRsW8PyeP6yHRO4ZA7QwBMOgZ5TB&#10;9rGVwQaAkQ2Ixye42URdD4CeBZql7x4AaNXtjcLFdL1Da/0h6cxxnf2U/L7i1gM097TN/VrTMBcA&#10;7+EBfMB+hpiORF2xB+SnAGgDyRGdyujRyIbKfHRXfVsM58Fj5g/FNNTl8QU2yzsTs5/gqMXV6Tui&#10;upuWb6cN07cRh01AYUam7t0mLPXCOV24eEaXrwB+l88AgDDAK+f17OH93wGAlhTTjrCAZupVH4Nt&#10;9GM8bMMRQBrzQmgO8LXmytiej9spAWYYsYpZQfYRT+k3E8c788xWytPP/OdMgthrwRKCAUAWSccj&#10;HCUy1G/iRgapJ9o1ATCchsXiE41gP8Zj868t6waz6gkADlQKJXCKAeCOKUrfMxMGiKDDOFgWv8d6&#10;f7E7luvE5CE6PXO4Uo8BiJdQew0AKe8yAuKHlcOsEssDfEEAtFISEDH2FwDAjFOowCfxASI8CNCJ&#10;Y01l53cLqcq//We1xh519yQN/ORoPVk/XWlLuykDf1ssF5HYGZ2UzGOceonf7T0eOV5A+3jnrP7E&#10;dwGAocWYfS6t0Yg93/dgac26ocri/l2Y2V+VXvujPvjTv+noFu4Hb/vWr9HSAWHcNnx/MNJMA2aE&#10;kGx8jdnGBFG7DdiDTM+V/Nbrg/3aYX0/A0ADSV2kDbJ7rVpwYnz2pz8x61pSb//L/1Bosfx6to2e&#10;6jH6jfvm8lzMYBRvKo/5JCUbAALQyev6sr+lPKkv9AGZ+LBjMcvTV3UopHXMDq/rgvDRjc1+sL+t&#10;vU34oPQdSPYj7G/v0JI6OKycvh9TSPtG5dP5RU2VdHWODs58D22pBtdEnA4v9ZbjJwIAT8CSWeGA&#10;7ashRuS6TDhZSXzhyCVl3DnMfp62Sgb84uZS9fD6TpndXIlzmyl6Kv3vy1t15tAZ5oCJhsMzayGo&#10;Vu3YOdzDSuAXAGCMlb45JfEj3bp2OQCA56jcLukKQHju3Eldv3oZT2EsF0Neprt9f7AiGGAqr9vI&#10;aABoft/ASKqBo+0WMcyoTOW2aPwaZV09pYf4/SJpuZkK7LfDBQCQEthcKjFNP3JZBn43iGd/Ruic&#10;p9kJvJYLWFQ3GofqD4n79ujch++Qk/WWU0lcyVvaz83dC8Rg3eUHHn5SWDGdDABt9u55Bmi5XJHQ&#10;0kekcqQxhdG97gDVLoIrHRuJpTA3wAhp42Z2h0IoJ83PVwNmNX3wfD26yco8zo2njx7p4sWzOn8B&#10;6nz5HMB3lvKXqwfs7xpXk2uA4rMHd/9jAEhfpAEg7KY8ijG/+EkHFq3fo3e2RHHTmvBCaKKEeW2V&#10;yEmbMqu90umPRE2nNL6yQzfO3lTd90iRtp6lLVPi9v8zeoCZCAEZ1u1OT1Qs6mPihlHKtokKenwx&#10;C8MQE/rq3owumkKJeHVUfaUu765kjtTV9HM2AioWEOAAcAYlGkrskWVK2r9Yu/q3Va8PiinkFXpz&#10;r/wLKvLnitqOum1KqIkgCAImBlg5zCKJXNYXKH2hWk4EMFU1y7E/ymhU5QwDGwAwEyO0KD33D+2s&#10;Zvn/XRX+6/9CgCoJvud+UNpaAAK7SPKCTopdPkSRK8cqnu/PTrK1iJ715ba3snVg8Wgt6FxRu8aw&#10;RzakpCYxlbGbcN3MDQNdnzNh63RNbFSJ/t//ysnNBZnXhbJilcDfT2WqJYuRvmwDZgDabmcmAJhl&#10;ZbCBoIkigXLXvf8RRugO3/czu4yufK8j04bRW/xPql2uHPats4hu8/TR3/9I6DT9ONTvLNh41h56&#10;rTsmo0pP5LGn90obIn3dQP0wqLJmk/yypsv72t73S23r9anWUwmt7UDfD8+fsb+tvUsAfsURPlh3&#10;auxvaFHtHw4DHFGaHSL5dGQ8azWnfscujJ26sr2pvmeRWGrkiZeCP9//83z6yM6jMEAYFQDYiEmO&#10;yoUaaWCb8cpOSNQzIsUSZjdUGr2/JAzhKfRlU2CBcbNb6Bmvd0We15o5G1TzzUYuRLjucwA44B8H&#10;wKuXdPm8Mb/zHBcAQ95f4py++CPk5ozu3EaETGG8Li5DWxbtVsuKnQDC2qpNRqjPLbTxVJ8R2sCC&#10;S7DRWEU5Y8BCdoRc1MO+X9By8wzQpkFcRJYxwG5vK647wSzNPw4AIKn29PyCAOg8gWbxA9/uFC2i&#10;27Uq6w8JGzfp4rtvg5b5HVrepz42ydjtArFMfaORfP6ImKOYMGLwAwBos3jBEthq8cgOZfR4dhcl&#10;3n2osIq9cJwzgxsYxbEk2Ib0JWqSJGFrJwe0Gs32eCYEoMTR0RG6eu2CA76LAN5lAO8KQHjFgI8H&#10;8Pr587px/oI7nt6jbP0HeoA/7rvge4B5ANA8gdXpJxzcjiUAwSYSASQJADTmlzizPQ3iDsqgVEie&#10;3hifEFaIxDiNDpvGE9SQ+UiLC2dAmxfX7zVCZ8KIvNMhU8k03xNMRaW3F7+4p55MbKTISY0VMauj&#10;drb5SOcGVVealcDLEEKwmaStRwWGKaZZRBRm6DTM0BnfL9SNhUPxsLXV0K/eV92//5tq/vu/qPJ/&#10;/T/ZcVGFXh5gByhk0SPLtBIRZuR6gs4QbWWjgYZZYAxAvHjiwA9m5UpNADCDEtvmcDMPwo4OrtSN&#10;2UO1PZzHclB7FtdQ+mIlSp3QVJG8DlIB9dQrxzkBnwYmG+y++vmGYHvr6sG1Orh0uG7h6xvb4G1S&#10;VvJrW+f3lLYOP6GxLAzKERsmaWPvpupX6QMdnIUvkJI+DRtO5g8m/DDWhypt43DpgHWG8zxy200V&#10;dmzQg6F5IO1wwHia+43ia/dNVw7o/PIp+uxv/03lC7ELB+Zib5sXTtHhBbDxE6t5bAlh2IX6u53+&#10;H4nUaetGKm3VEKVgJbkyvgmBCA0VC2An0ftMovx/vKQzzPATyt/Cbq/z1j6m+hYH/IpS+hYD/Irp&#10;ILtEvh+DADKJfSkTiujQdIKEI44p4sJkHZ5PmEjEywKgv6jY2w87PACaalqffnXVEvV13Hp/984p&#10;ciZMfG5DpVLppKPKJ83icxhhLCJgxIpByo65rxGdJ6gOs/vm2avr4rJ8tWRkxhhg0m/2AD0DtHPT&#10;+vQ3rlzMKYENAK9dsPP3oq7z3s5rA8ELgOGD+7YmU4p4EKUFo5Yp9L3mjhGGmnPEUuEBP0t2b0KQ&#10;Q838TTWuCxNOj2/oESOKkWHkjwaSYKwPaGAYDQDGsKo3ruWnuvOutfQwQwN6OQDIRdRSoR/YxRQf&#10;4AN2oP8hYdEyXSrLHHDpfF4AIULGANCQ0xRh8wZaEvRjAjVtIXFeAHRpDC6ZFSGkPaGoS/oq8sY9&#10;tS3PPCHGy9DAAHZN5g2/Y+lRxxo9dGjDEdJB2GmfmKyb168CfKd07uIJV+p68DvHVcMOwM89cP64&#10;fv6cHt299Q8DYE1SLRwAuqQZU5s7uKyxhSOxjEQ+1BP6gEmzGnNFpESgBE6gd5VKkziDK+QzXizZ&#10;N0/o3IEzlOwN2WjF1dXyBgHDPo1/z1Y4s8KZHcRf6DMiryuGlJXMzROUtIJJmgn4E8c3UMyU5ro7&#10;poFuj2mopMX0K5d0RQmGBcI+0pwQQkqKMZO9M1wZnH18rW4uHK/mBf6mNsUQFlD3Q/O9rgaFXtOz&#10;nTA3Qg/MAJwVmAgxtddK42wTSRxYBJhfAPwybcrClFbG4DJgfxnfMxr3/VJ6lMRQWSjpXnxyuzEm&#10;rx3HY4aSOKkjtxtjLaCWHffYlb3W87NhRc/9fAnsTTAYZx9d1aXvmd+Nuan5vetqOnO4WwgaiF/a&#10;GRFkLP232YplQkM7mXiB3abtWaDk3Uy+HOK+HuZvwwKFLcaJIbDAdIDQTNHZNhbHbXdA7lhhABB5&#10;r1MwP+vvAYBZJnYA/ONa1laJ//K/qFXlz9hTTfmZdFdxAKsZvtP3WflLFNc2rDwWzLoWgzajecnL&#10;++ENZEkT+0kssTrDiVJcxPZO0nXcBGtZbbCFxWDG/nYOMOHDbC9FAb/izGiX1A9ji+voJEIXJvP5&#10;3G+VlnBZMXe3UXW3xpl2K/AIvcQ755kxADxGX40eIP2/Wsz1dq/XV+mYl2NxCsRP5bU9r7lr9aRR&#10;5SSaNYnXegwm6Jh9CxBeHqvVl1RrRX1vvi4xdiZW1i7UXN3qDvqHADDy8QMcG+d/BoA3z11yIHjN&#10;zm3OczvXzwOEly+fV2QUFQJ34+aZOwDxeFUtVZeSF6HEzjdTjAHlWvmbaXjLqcqOvKfHI6opspMF&#10;MJvwYR5k2xFsKjADGgBgfGt2Er1v6zExRLt1HsT6OVLncw3s/X3Wezz8/CMAcNosXTW1lwQFS355&#10;yOpLi46xj002NgC8VZopkK+L4b2xHEDCT/mjxgCDABhNsGdEO/Z2rh6sR5dvsgkMGs3MbW36fBUL&#10;1FOTT1tr5ax1zBAmKiM9TQ/u3NKF86d0iVm8a5fp7/Gg2JXBmN9Vd3gQdF93H/NvF7hi3L6RA4B2&#10;pfmpEvxTFfjH/RdlAFiPqJ/6XFWsl2AgWIWk6F61Bio9MorN8yOVZH2Qme14gXBVXIAajCCSOYte&#10;4Ix2its2nX7hM3Wr39cFRloSTU08Tb+XAbppT550r/hFKQ7VMX4jey/oBUYTKJs8OkSJEwFBPk4C&#10;pOMpK5OZaU1f3lVpVgZTMqdt4qQDANOxi6Rh07CSbUdvFmP/639Wy8KE1+5nz8ue7Wr52bu6tBbQ&#10;sF6gAQRsyRTTrDMIAY4Z+X6fA0bH/gxAOGB/GQCg2UIyjhA7BQBmE6qQQQhC6oaxSlw+mNCBfvRP&#10;uyplBqA1qb2ejWupJ4zWObAzjMfU680a9on1AV3eife7ZSYr8v4VuwTo0t6FmkJ0/Or2JfUIRT6N&#10;2d84pjIimS1PsAvRqtGADKZvep4ZNO0zmdrIYiY4+zB9OnyJWcw8Z5/CGuN8j9w/7oOV8Pa53R9n&#10;djbWZ4zW7hcfpxtIwohTj23VztE9NalldV3bTPADpugUIrfSaS1kYDR3QazbCGYF8JLXMhmxqq8b&#10;+cs2u86qAcqgz5nFc5dBgEPWrkm6TYDCRlabboH97RxQAvYH+GFzMfZ3aHRxrEql2CZXhoXqhXVo&#10;UmGdXN2cB+QhuznO6P45WyRvqTmBq+MLMTBQAm+nB0j6eX16eNUL1tH2JQD9s2uKRI1PwtplF/Wk&#10;uc1p9fAeBpjCazt2ZlOlXdurS/j1QhE/Qil/Q2kVhZRjQxy2sbqEmXQNGfwSAOhV4JhnODAe3vMg&#10;FyAxxgAdC7TzmVLY/VvwPWXxFSuLwYJrVy8ogSGEzNQsmOspN/xgsfzVOVfNO1iLsbwBDbkIRT3Q&#10;kzG1FNERsIN8GRYFAdAYYBQlcELbz/XgI9ifAaAxQFifB0AOqlq3IxgAfPzp+/QAJ0zQNVN+yxZ0&#10;TcIHzP96xSSgoBgDxFX9jBTgOBSWpyCtxdBEdv3YmaFjUGOiu5UAAEsrDh/YbcyKjd4hmPQtmpvv&#10;NNKMvgsZ9UEB4vl8gkn5AmB2gQDMK5dPcSU4oxv0927C9K7D+OyqcJmrx2V7YPi3q+T2X4YZXrxy&#10;RucvntbdG1dZmedtMP8RADR3uXmO6gCIzXh/G0N05skVAGAzpc8wFbglANgCOwy9TMrP9JkdFbGA&#10;VOJnF7R5+W6Wtftl0tVJv+jdCKNuYDG6O8XdMKcnde7FG3j9+s9zPs352OY9zQtoYJCN9J354Izz&#10;8aVg/k1bytzqmPqoqA0UMRGrwiKmVObTn5zfXmmIISmcdKnrCAq1wAD7fkq0NIBBR1br8oyhasTC&#10;osr/7T+pT2USL5IidP3wNt3dBXsza4tTTA0cfL/MAZ+Vi9Y7M/O0jZUBDDZhYeCXcZz+GskrWT/g&#10;K2QkzcrSmBVDlbCECY8FvZUyrzsAyAk1k9s3saXuT+7I7K8v4RwA2iLwnKw7D4AGiJ4F4gnEiO8+&#10;To/UfloQc5uT1DGmjlIW9lbMxHaKHt1EMWObKmF6F9jxCECQ0T+U7/RDJMMcXgEIMhLHZEjmceaD&#10;mYNOoTxPP8TXjwKKBCZkG4s1wzT32+5Xtn1sIGg9Q2OM+AlFue5G/04z9sfPZuxfgvhB7iA91iyC&#10;E9Jhdok2lQLgJWNET2HiJZ6QhajpTXl+mihiclvGAEc6Bp+5c6J+nFyH9aaF6MdS+vYvod0sUN8z&#10;oiiCR3H2iJQE/NglzNKwk9Mpiydzkh4LzAOjlGenplAdeLb8Um85DNAAsLHqFGqh1lRgMXcimAxa&#10;ycW8meLnm+WF3h+97biFreh5t+f5AgCpdijZtGrsKkpM9vRQHdne7FBCSxtDGAwAu+QAYNAH6K1m&#10;z9tgzBrjAfDJ/buQlSAAGtsLkBsjOJCdq9bXNwDknLfevmGAff3cxWM6f+mEbt++rvSUVCZPUmhF&#10;7HShJyaWVilYXz3rDFdKJCBLe+hZp3f0hHac3w8cMENDxCwaP67DJ7r7qa3I9OswDQCfmJDrku1x&#10;tLxtC974/IO3AUCSUS+XwcJiHkDUXxNA7juUNDXYGoaGlrAJ3NXxROE/wQbzFLd1FB/H2lLicEyJ&#10;bDV72vZtGMkinT58lgDDWurfZJB+PMZCbJ7LeAavr1+5ovNI4pd5cHKYntlbAse1S4gfXB0uXrqu&#10;C3j+rl05qTsoPre5Mly5jlWHB+kmPZpgD/CXeoE/ZYBnYYBmfA6WwLbVLYT+hpWxIfka4gfkKvkY&#10;cYUrYhIN4UQUsrgFGES5SmYwNJ85O0yxs3HoH5tHn+IZ6yB7qC5x++ZZ7N0YAEzyjjYfYZSDfh4M&#10;3RZs/zK2I2j9CGZ9eLt/npd5epKij6HgbpoMmyDVZV5nPaOcfDStgzNAZ85rRZIJ1oWlPZRI38Ya&#10;8RkIBWnM4BpDyQAAM/dQjtKb2969qdoV/YtqvPKftW0i2/junAyUh4zImaePEz8DMEgH8ILAYKBg&#10;kyPORsM0jJXT6dheMgGRLCYijHFlHpylODL3YpYMUiLz02nz6NXNhp3O7oiazoVjfENFrBuHtTHa&#10;n7sGgDwWuafyT1nN85+nsjpy09i65O6x32EhJ+lUyrXReNZgldEzsNUs7qOMVcRjAYLJlMfJ9AEz&#10;vwesCIJIZjQv9dRKBKH5iiXsNX7lOEIisAYFwc6FOnC/TgCE7uBj6x8eWEobYRbBC5MwOWNFIlg1&#10;lQt5ArYRE6YyNpoijYhAyyGBCZfUNd14DrrRo6UtMa66ksfVVvREXiOrrRyepISN/bW3/8eUvwVh&#10;fwW0e2AJhI9S2oPdZR99v+/HltZx+n6nJlH6Ti2gQ0srE4t10V8wnkO8l2CA7srqX0cHGXOrUZLt&#10;hq+bzWsdJ91TxS/rTUunDdUDPW18f5nTO8AAWxM2wXM1ndf6OhTtp3FUM8OItPIlp42tBZeB1STN&#10;KbwOkyAYoZNiGYVzRuhA5ZXHB2jjcDYTbOTk/u3bukTL6jLnsIkely75Ku8KLawrl2l10Re+ikhy&#10;7eIV3bBSmfPcCM5VBK5rgOOli3yOA+Tho3tcPLP07G6UZg9fosolmQz7ivP00WNFTO2oh/QA7/aF&#10;/dlGuC7gkSXTQ8ZijKCFva/rX7IbxFieLUfCS2oq8KMSrOwwp4sZoi0cFe3jDwnD++oSsTH3mf0N&#10;7s7MBUB+CFC8W+otPSGyKKHr534TXHf+EJ4bQ95HSNIRmD2ftWNXyKY53NnL2rUWp31culJSUnQH&#10;4LsE8PmrgilCea8OeQHQGJ89aNcAyEu6jonyxkm+9yjAecK+fk43aa7+EvMLlsIvBECXkGvpuIzb&#10;MeYzugu+O2K0opcNocyi7DQfoKnBAGCm9UnmdFbC/Naomb14QUVoxtBVXIlQsLEH9GmEEhhggGT6&#10;5kw3+FextycEG/7uS44OWSyUf8H6l7eBJPBggXC8T39yQxEYjTMog7Wuv1KXovyuHkCvaYS7WsfO&#10;p3xhHjhlWR9YoIGghQawLY3+Uxo2DUtNzmJfhgCsJxum68rSsXqwid9Hbl4WIQku4cUMzYy1uf4e&#10;JWKWefxgPuk/MvoF8MUyVxy1aariNk8jQxBwIXsv+zAJM5iCswEdS39JXkX5uxSV1spURJuE+Yge&#10;czsqmscr/RJCQzD0NPA4vNDT6x4L72lLeHpOOyfUJxKrtkTMfdIUFGXsNPHGNJdS+q9BAef+JqHM&#10;Jh9AocVjiJKCB5LbecYEEZjqD9xujOFZhKSmcH/TYX8Z9AmzLULLwiIM+EzRNuCkrE5g7tdK+bjZ&#10;WI2mUTKSChO1lCRqfICJmM3TNlreIZ/TekhZ2QcQ6aZoBJDkifUVN7Y+n3d1I3Lpu8fq8kyM9ijA&#10;Oxl52zakkLbT99s/rLiOcZwcYaUv/b+pBYnPL6ADTIBEXOb2K44jMNVh187AK+g5PPylT7i4WMCs&#10;vR0CAC2yPoS20+Ujt5R59aAiEfaSqBoS7XXD6zodlp7IazxuXjP6f60JzVitR+fvKfT9lgSbWnSd&#10;pTDb9IXfl2Nxdi8HgPcdABoDvHsTE7QjOVbuXtC9G9d0g/P5Kv2/yxdPAYJndJM22b3LD/Xg0h3d&#10;v8rH1+/q4bWHenTtnm5dvgJ4UhYDgtc432OfRrhdohd/uKYpAGHUvRsMKxBUwcRNVA/CUekZ20ju&#10;M3OidEcEsSXpnT7WnfKWYcruGgtGZZz3ZrkiuoXWcdcNdwCAsMEH75QGAAf30qUy7P1wu4At+irI&#10;AG0TnLfD3AZJH1WjxLU5O3b/mtwcz47OGGLwnzAF8qwXyIpFJnaL7T5NhcKm6dGde9wJAAwgsxLX&#10;egLeHOmboD89rtnXrAy+fIkH7Samx9VqW7WTWn3bVT2akj137JTuwAAjHv26F/BFAOhsMG4HcTsi&#10;vZup5ZddFX03Uin7lymOhnAa6m8CfcBkK4HnMMkwvzNXz3aK4OqZhan4wolrqo2YUi1/I/VrhCKZ&#10;4F98fr1j7hU7mOqWU+y5mHO+12rewKvbF4MGgDi/CW5wIJiZqgTSS2I3jAb0BrNNlDRkFoGn0PSP&#10;xRf4wIQaruapSwFnxJLM1bBASuE07DOWmmxm3UyWBmXR2HbRWDYTTIqLSHsRZWK2hT0AaBYDlUHZ&#10;lw4LyoLpGdsToCjCD9IpdeNhRBkGLC5LEPvL7kWKstw/EmiyAFlthW1unMJcJkAIQ8pYCXgs7KlI&#10;oqeU/MSBvO9heVB7ibl+9zOWgmJvSbDyc7DvaGZV0xcDSguZgFkygJRo+lGbRijZ8vz2oMzutQ1x&#10;cwDAZTw2g3VlbA/uH/flLPf5LPfdIq8QOizcIZ0+ZuoxZnspk1OPkSaDbSiLfmbqZgB9GSX97B6K&#10;m4h3cQwBqONgm3N6ov7SkqDNkIUvUau5IC3vr8RVwxSNdSRqYmNFYvSOgqWmrQcgd6NYr+8J8JXT&#10;zl4FtWdAIYSPUto9vJQOAHxHOE6OKaoTEwvqyBR6f5Ppsx8Y4Ww9We6CwWvAXQz9S+TFBbAvkzMC&#10;iwW+33FC3+YPoTKhFI+N4Fwcx5w7r5f5JoDgdOCibsJHCgBoFpiIWZ1JgDmpXUt3sT2RRWEuRJVJ&#10;J9vZ+w8CoJsEAfwiCUy9eYPJLcSN6/j/bp67poObDrAc7Qatrqu6BfO7cPKUhvUYzQa6oRpOaPKY&#10;Liyb7z5FE3vNJJNwGhskj+j2leuAJa0v2ODl85TFly8QycUon704qC4SuEgltgWPWMER37Wk7wO6&#10;FZnWD0QECftUD75gjUeRUoooVtYB4I13CupWORNBqGxtX7ABIJFYf0gY1FOXyxJkYF/MA4BuBhgA&#10;tEz9q9DGx9XKKQURJAqUdX+Ijy2CJr57ad3u87n2tv1K51ZMZI8nFNhEC3xAZmC+inhhdhZrdtrx&#10;S+AX/Jr3/3mxY9W0VdT+oaqYvwkO9dY6f+gEJfFlPXlwRzZu8zKjcD8tgQ0AG2DOtpBTi+qpVrSF&#10;vt9CKu/1Y7yoAT1mI5PxSRkAJvLiSZgfRqnXQTGUxglbaHCz26JfszH6+pU6PwHA5y/PdvrndruM&#10;9QWYn+Fd4PD/7sHTH/4tm55dLCzl6daJiubki6IvmHbvJKsBL+j+wv7M1tK4XtwSYOiuzBUDmL1l&#10;NhhQSKdMS+NFb6CUtJYVkqSopG2hN0i6SerGqUqG1cWvo6zjIpXFTKgFG6RbogosKX3vUu1tHaof&#10;Wtdn6mQgwaqTlbBtJj3dabozqa9W1fhUC6u/D8h6ESJtMxH1G/h7G4bxt2BFxOM/BkRSH/zo75X7&#10;v7Fii3cPKj2/zWdoFTL/zyPh45GZHb5CMsswRdFry1jKXDBlf9Ya7CdkBCbtYFkSvTbr0fne50od&#10;695Eowr8VdvrV9HlseG6zZjd3WkDdaF/Jx3phvF3B+OCJwE/0mzSf1iKog1rJOQg20bc1o1W0gLW&#10;BdC/fDy+C329cKVNb6eMBR0JoOiPN3MIf7+PkhdjQYJ1Jy5qryfkAkYgJKTBSG1GOJnJlWOjK2ML&#10;KqJ9fQto7wDz/ZXV7pEltB/F10rfoxNRficW0qEJZXX9IFVF+lP3vKfxovBNFP+KyPt6+PVHLQiA&#10;/iJ8eMsJfZ2/vratPIyp9iReUpvG4bVM/88A0FhgIlVEOq/xVPrdUfRTs+MfaESnseTtNfTLv2w9&#10;re3icFMYL88AoyiLIwHACOLprl8zK9tp3b9+UwfWH1TdT1hNMH0zCUyPqAav6ez3Z9Tgq5b6tkAd&#10;Wkn1sMbVYwSWVOmiDfRl/soa2WWMHly5T8uMavEKQunl44AhpTN6wHWWa8UxUnlufE9dYSXrw96s&#10;5+1ZTHEEsRgZM1wyQhbXhcEOduU8LFJCzwBA6wHeL4OTxZYiubngAAgaACYO7AEA+h5g3hLYxuA8&#10;AzQRhCis6uWUHP4JTUZrNDKHR+n7oNdXOhv+FfHs32lwyDdaOnG4rlzD9EiT84aVuq7xCagZu3M1&#10;/s+ZX5AVXjGj5JUf6Qec1r1b17R5/hZ6GqRAFA9z0yJn9tqV4ZIe3r3pAPBlRJCfAqBFbNk+hPps&#10;pbKE6O9QlqYOwEoR80ARlJspzEamAYSJvHCiF1I+zKOhP78TETwowyiwenJBe1Yf1pev1VCfBpTA&#10;GDkdaD33KrVTP9j3MiTwlM9OaxM8fKHjv24KqX0NY7y7uvnfw4BcSpQS7/yo2AtMLTygP5RFugb2&#10;+WjYzWNevOnYGTLnc3Iu60UpDDMhfiptw3AlYhmJn8+JugC2tAj7whKSP5bhT1vOrowVoxRHbyx6&#10;DWoldhLL18sEONIpg7IOrtK6Kl9q7L//q+YxErYYD9XiT4ppwXssZS/ymsa89j+0pd7Xyt41ixN9&#10;AtMQw5W5fiBRV/QAedxi7G+awmrsP+d+ZHBfLd4pUNP9Nv75+/5czwBAjLujJ5YnCAhqaW9lsYgp&#10;lfuZSkvAzeTabdlNXD4eyJsTumla0Vc1i1G2+dzmRUV4X/BVjf3bv2rVNx/S57MNcrA+0l0yCVW1&#10;BJ0sZqizibvKxmaTiVk4adkAysP+qKa9lY3qnon3MpGeZxygl7KsJyCJR3RVT9RflGDaIun4RLOw&#10;ImXsGsccd2NtAfz290X86IWfsf/bOja7unZOLKN949/UsfEFUH8Lat+UT53okZX9xN/nwLXRXkn2&#10;GrB2irJ5FF+ib2CQ6WNmeQhW/8Da126UiNFKOjaH3l8LpdOWSEEFTgH84mGCiYBhBmOf8YxWJhOf&#10;9vTOffIx8bXi2GiQEwAc3OfByCfDDN1q0wOMzu0B+qmPvCKI/zyKEISnxNNd5fy1Ku/+pdsa3GG4&#10;vspfXc2+7KCju3/Q45t3GT76EWGjM+e1TaxY2ostbSJnk6M2nt22lTrp4uGLunXlqhNFjRCZVeYK&#10;jNB6iBdxjkzr10UTG1cmOaiybvVBjO0FLtk8sPMCllVSF5aoswvnHqGoD0raYqTigF8RRRa3KRA/&#10;FWIJ9w8oiX8VAL0IYv4ZEJMxuWjWHiaDsFE9S1Hyfqir3StqQ4caGtG8hro3D1HHRvU0c/JEXbtm&#10;Nf9lZv7OOYXX7oTN814Osr8cWwtGZ+cX8rK4Kb+XGXe7xPib9RF2r9ijOqi2NYsBWB+31LFtB3WX&#10;Evg+KtGvmaFfXAKbD5CJFFO52BFSpVgLUmx7U3I9VMLe6YrBGGpXSAPAKK7yqZTBqYBgHB/b1TOV&#10;hnvioyg1+by9wkP65KrAQU9f4Cz2nC5wQrs+jWtjBMDBeoHMeppQQGz/8//mUcL/GgNJG5bj+wNK&#10;SlYivkUa13GTWyqVF3PCYkIHGI9LWUNvDCCMn0/PkO1sGfP7csBc2AeSvHQIwEiJt3y4Yul1WTaf&#10;SI8xRTcDMEjGVJx1cq2eLhijOcSeLX/zVe1ja9Z+bDS7iA5fWyS/ZsGsrvZvjfdvlhK3jaAs7Acr&#10;6kU4Q09WFdKb2wO4pDxz9znZ8C5wZvtod95e4mTOaREEribBC0Vm/B3UcUQJ2hFpy1G/SXfOwIuX&#10;TSxSKhamRGaoM3juEleP0brPSms/L/Dz7La5VJTxs7de19IPiyuSiZPMH5YhilAuW3o2HsZMYsTS&#10;KZ/TjQFapiJevwy8ftn0+8Tvz1iLuXndEMCPSPjlvQHhjnpmjzchtJmITibEZFA+E+anx0vbsSid&#10;md8+BYm9yqcNgz/WvQOjdGNLe+0aXVCHxr6i/SOZ+FiIYHKL0pwEaLvoOa5rD1Yarw4iYHzpa+DH&#10;5y+ugd1rJdg22LNsn+YPI6eRdPMIVOpUQC+D8NwUVkkm0saJt14gH9vcexSin+6c1sGNRwkZaOC2&#10;unkAtLUUZhWzQNIgAA58KQC0FJjHjMFe4Vw3pneUnmTop03ZTY0VrlBdDekxWE9vP9DJXSfV6FPM&#10;1iRUu8RoN3fMOWkb6/DrhrzfWAfWHYJB8rvQBExMuUwP8dqFy+QDXNC5H09qSJ9O6tykpga2rKmF&#10;7b+B/VfSg95fQ8w+piTGSN+5nB6zCOsO9r3bVLfXy/lcwCe8Nh4EkmEMAB8ihryQAVpCtIWhRtUo&#10;reSeH+tG30+1veu3eKaqqXfTUHVp1Zijmdo1a6wJ48fg57nixI7rAJuxQPPxGbtzcjjlsPP3XcYQ&#10;yR27QUl7A5HkBj9zmwftzrWbunPjForrY0ZaT6rBBwaArVSHsbmD6/YCgFcZtL7srjj/ERXYFsSY&#10;CtyM8rcJMn8dC33EO3XmwEllXTtIOgxXS6wCVjokYDtJoweVylXffHhJlMOxMATFPdTc4cvVpnYX&#10;8tuCDNCXfUEak9vE9i9pX+YEcCA9Rqm3TygOBTb58mGMnXf5FguSNLuI/xXutxrucXLYieKis9wJ&#10;welx/5wezx+Aux+gXoT6ijk6GXN0OqNzqYgjiXO7o2gDiii0Sey8iEexjTPVdtVI9utO5uSfRYjp&#10;XGUy4pWJYpp+cJ6SGPgXUw/nBrfXWlI0ztrmLOxQ19iqtZ8r59ryJShzTX0dR5w8s8iAXxLs7yG9&#10;uWjAJDvhjrvVFuPkIu9dzzNwBudQOw/uv/oWsH4ELh3OQG3jgvaWHUPwLV7HxyRNJ1MKWzmcvhpw&#10;p0ROtNh8bpfoT17uUFcHSDW6VJRtdwXe1OHyZfVsLuz4+DJFH6B0xzCeRTJNJkc6RxrML3XnFBfp&#10;b/Fi1m/NsDFDBI94UqkTEaBSSX2Joy/8dBEXl0usGIg+qxjaDenbUJl3TtCTJWHa0+99renGIqUe&#10;pbR9KqXxje2olbu1bdyH2jX0VR0g5eXaPn4mkefaPZF+NSgOcGXcP60kRvPizv6AIf6+fZEn3Gjh&#10;Cx6vwGskw8zmfHxyzyndPHVRqecJq6B6SeO1kY6TIBnQi6McjqdiSJpDRUMFEUHPFtOhJoTPVVV2&#10;AFvUm9vk5nZwBJeBBQGQ185vMsCAMkwJ/ODOTSd+3L9xX4smLscNUpf5YozVRPWvoacfce+hDm06&#10;pLofAHQ2sQL4WQJUZcQbK79t5K0qP7MGz/DDG7DJoA8YDeEypOoK5//5E8c0KLylOresp7A2iDSt&#10;amt0s8raQBV6HiB82KuCEsI/hQHmI8QFFli6tK4BgCaCeH3DG6MdA8QO85sM0Gpn26R+k03rN+p+&#10;AtLW0Ix236lf82rq0ZyNbK0aqGu7eurJ+06A4Zjh/aDA9P6u+lnea/QCnQHSzM2AoaVE3GcO8O7N&#10;G3x8XddRfK6cx+JyGh/QD6d1fPdx7dvyPQPv+7R83DI1+gAvEukWtco2xti5A7XoOoBJLiBu81/q&#10;A76IAYYAgHXeaac2tgrTpVS3I+ggVLOIwVc0CdNMsiSQBpOMcTSN6KDk+b53kgrLSV7YnUFyekMX&#10;d9HUvac+7VGO4xLcq9Tlm+QAoNd//cvSCkL/kWNFvFgz759XNNMTcTthU7vmKBE2lkpyS3ZSlP9d&#10;7vvs97EVwoGAP12soPT/mM7g/H49pbxJZKg9iT5VEiepBSWkwwIzlsNcFmNO5ohbShlMpFQ6fUFj&#10;LFmIFBalnwHr8baZWQQv2Oc0+23d5cEFuhQeqp0lX9XpYm/qQuH82lOMHb0DmyJ8TFAqc8qpsIvk&#10;5d30bBGiB73E7KSH3Dp8jHYbnRZkPb/chr5XQIIdz18/qf1FI/i91jsECu3O285I48Gp2DqOL1Ak&#10;u3/TFvVFBOI+soQpCUNyOmWxmxxZOVpnm36nXUSin2r4BW0AklUA9wTuc8ouVO3tsDbbX8KR4o4J&#10;+C7xUhrwobynE8OfsbY/jJpMQ7yWCSTZxGLxiV0zCp/yGW5HhI5vnaL1VEAnxlbUsREVtJFdHys6&#10;vKWtwz7Xpd2TWB+JCJT2QPvmN2Ld5we6sD5ciQ8YQ4T1uUfBvRh4xWAdScS4nnhgBm2FaYrFcB/P&#10;xA2ek5cUQdwDxiOPj5LHPCmO5yDqriJIrY5f3B7TfCdYYBgA2JG8v44o1SyH4r4k2ujn99MV+eiW&#10;2nzZS6FFbOzMx1959mfnhV8AVrMwkyC1B78QAGMC1ph7VG5XLlzSncv3NajTKFVmnWWdIq3Us8Yw&#10;3fjxmh7fuq2dq3aqBunUNWGGzT7uoKndZiGETFXTj8Ld3p8qJUI0d9Q8PbpxG5KEQRobzQ3K3+tU&#10;k3cAwBMH9qtLp0bq0KqeerRuph6tmHpp2VDdW9XR2NYVtbXLd7rd6zvdw7f8pFhhPSvOfmC8gHcJ&#10;dH4ElrkFb2btsz3BBoDxQ3roR+Tge1zxbUbOdgJbgqpNg1i9fOXdMtrxzSdaXL+yhoO2XVuFKLx1&#10;Y0Cvsbq3bqAuAGCPNvXVpVmIhlObXzl3HBboTc3BiY6rlL+3AK5tq7Zq8sDZGsuy5aEdRql3s37q&#10;XLeHOlTpjtrL5vjyrWmaNletdxupTllbZo5YAVOrVipU62Zt4Mpyw/URnz1kSTKU23uSgj0JIvF/&#10;kgf40x6gXxHYlrBHv2ylMYpXHZIo2rPBLvHpM16IMxQ/wxzz9sLpogRKh4QFlL4LsGMgOtgRQ/M/&#10;E2l+98a9iokyBS9Y4RloeQpn7zx3MSaURwTISlQiQ/i2XDzdRroAoEzsHEmUZolmS+EFHIDTQG/H&#10;00ZjVbY427UT3X/Y0UCYaSQv7tiZhFvyYo83JkhcVpr1BC0yi95VCuVcqpmlAS+bG051xyQ/2sUE&#10;iUXqZ5qiCpNJQlSwiRLBjO6wp2PX14xtfc5VM7wuZSHsj/G7lFW9YJPheraM/Qys1rQy3u6nndgB&#10;E0fgDM91PnrIe3EN7GEu+L120QjQYcAi59rCxEzG9e8VvXGionguEkmdSVvVXRlrAC1Ym63nzOCI&#10;X8mKTpYpZeDLS7ERNkSbbHx9Wfxcyhb6hjDGFPNP4rdMp5ROg+3ZYVFjGSux8ixrrWcLw/VgGf2/&#10;w0yXxAFWj7DnzAzXhObFNafN3zW/3etaRCLJZqYSLu0YqxSEB9/NZcfQ6T06jGocfZuAVYze9maP&#10;kV0OSQFQ+q2zsG5M27vnKJULT8p+uzDxOiD6P/PhZXe5e/Ej5i8Onin7Ry6FoAsD7VTWgcYv5jUB&#10;8HkRJIzXsZXALRWDk0D3ftCxnUcQIHz6i5n7n19Z4T+vRQ8wvFbeHqAZnoNewGAu50OS2DFBU5Xd&#10;uHHZefyun7mmzrV7qiZrMaqzV2RC9xm6deM6ASR3tGHWZtUi9KBW4ZZkBvTQozMP9OjqI0JbB5IK&#10;w8a6og3ZADcdBogd7soJ+n8/umryFqLqfVpgB3ZsUli7RgpDsOvRmrSaVk3UtXVTdWrXRF3a1CWJ&#10;qormtGKpVbUvdO3t9/S0OCEtNtr7dj7UYEKfjQFaxF9JnC9lyhoA9gEAy+oJmX/PmPm9+3YBfgAQ&#10;LF5aJ1kdt7z6N5rQsJYG0efr1qahOvOHurZhrZ4DwEZ8zAEQdgYAB3bvqItEI92hVn9upA02eB/2&#10;N7b3RJV/q6aqFmrmRlxqQH1rEZBQt0g7Rufa0S+g3GVKI4QI7PouDttvZKtaPFSLxyxjb8stfu+P&#10;enzPZoItEDWvMfPFABiM3PEhjLa+r7UaF2Oyo2wzncHAzTwWnjNTz7hiIn4kwK6SF/E5AkjiEjPA&#10;9uRFRTOcGdqM5GSlEt/lm/4BGAjWsIFzN8/57E9iLA8xFizA1T7T+k+W/bePAW9GrpKY5Y3Fp5by&#10;iNEw2J/7/sDvCVaR7vOcejhd6Wy1e4g5+AnlcBIv7gxe+JYcncScaho+wTRjbOsAQ4IFUgGxNPZa&#10;OMsMUw3pMKZ0e2+lHyVdKh9b1p0FreKeRhCAPbKdTdhstKYffcTeegpDjtgKk7p1lBM7zt3voLDj&#10;ge7/v2/+osJfjL+rxDMbsZ2MYnEREWE8L5mYxTO4z5lrsYHYzK6VsrChZHYLJ2PVSeFIRS23KDGb&#10;osmwyC2ixbJW9+PnYLUw6DimbKIXhwHw3RVFrzD5HguErBwFjh5f+p70moE6tCBcR5f102UWQT2+&#10;SAADPcogwDtylw4bi2IOOtO8fR7Ug5eDbEreRNh+HAJMOu0HMf6XwvtEDOZZlje4HZ/lnRP8RGpw&#10;bcpvPKAGgFQJVAXWX85OeuZYZAqlevpSQkmYp45f0gFBjHSjOeZmwFA+vyme176ujTO972yyMRu5&#10;pWO/tq+nFuAVXpvnPqcEtjRoP/WR68J4qHgbS6Uqu2wCqNlgjp5Vuwphql0U8lKsiWYMm6fbd6+7&#10;6m/R2EXkO1ZThTdqqwM2t7tMjl2nxxcW0sPtKq4GHkzri+XrBv7hqwSk0C67Svl7AyP1HTBk58aV&#10;6tK8vsIpgcPBn86UwV3aNFG31g3BJ8MiGGGLehrSrJbm16moQ+WZCqGV87S4McCCfjsc+sZt3C13&#10;3rFJkIF9dIVJkAh2Aj8h2+1W2SI6+z7rAL/+QpPq1VQ//tDAFqGgbT1QtoE6gr5d+YPGAHtCP7u1&#10;aaBureqrM9/Tu1NrnTq8D6pqNzoPA4S13afsnc+dr0wSS33iehoAcA3wHlnElDVAG5aGAbomrA9z&#10;bMTHTUiCaEQkfQ1Gz6b3nhsAQOYlUYk9AOZlgPQFX8AAXd6YRVq5eH4LXQQAuR2VGLNZMJoyOOI6&#10;zIL+FrPAyYgeSbC/JNhVIvtlE00lXtaDk42TAxYo5Hg7NXyBaz28dO968/NfgZd+4NwIksOseAeA&#10;6dhJbJObBZlmYebNpg+XQfmZwPxpDGNn6bdhExmMRbkfD0oqgd9Luq47OwKLhcw8/YxmfMQMyuEZ&#10;TCSY0sftTedEyDRGuJIkaVNr19j4HGBo1hWYTxLMMIlZ4lRmWNPXA3zmZVsPSFrSDBMPVg7a9yfR&#10;V4xb2MOtwIwjdTkrITJQqPrljZnZdt9fsmP/O/DRA4lvLXh2xCMT/0wJRF3FbJnG1ANlMWsvMxCC&#10;sugVZtv0DIw1bQ2ja6TLJG6gvbGhN/epF4JRDx4TgJN4sXhTsZdw/wDSWBhgHJ7CVPbPWk6jwZdn&#10;bsZHg+U55b09B3nenI7B59bntardv9nVigTsQA9YWKhSz+xhyfxCJRJem4YIJUzr6Vz4UulPZgOA&#10;yTvmKA1xwl5VL35E7Y8RKhKYtEnBMRDNc5WEWp28xCw79K2XUApTvaRR/iYzARKLwJcUCD9oU8GU&#10;WNtz8/sBMAFl+On927oA0bl+/aLOHT6tNt90VB3699ULAoD95+sOQSbXrp3V3m07NX34LI0IH6tZ&#10;o2foPit0zxw9rZbfhfH9rQHAhpo9eDbn+nUEUQNAi9SyJBnEUUBx/fL56tgEMkbbzQCwSw4AgkVg&#10;UjdYoX29U/tQde1YW8PpD66t/KUuvMcuo2KMz5WwjMAi9AWL6PqHJQlEHdKdUTjGQpCLL5djN8HX&#10;5TWrdiUNa1pH3UHUsHZsh4f5dWrbUO3bNVTHtnwO5ezZMhcAuwOCXVvWd8B4eM+2nwGgBR3cvXVD&#10;K2euI7GiiVu8bNMYDWxdptsQ5e0pbgGKlb22v6Mk4aO20Nzip3Ckj243WXevWgkMHYZmG/vLBUEf&#10;j/9yAMgoHFc9c7uH2spA/mYt63VUY8LC3OyUIgkYRdNhVKakJSyyKynlFidKKswgg5MmYQnlMekj&#10;3vBrb2ZgAAwcANoL3xeFuWVcoLxD/U26wLIhSu0Mi1l3AIgqCfhl2eHmW5lOwIScdhWBhKzAwKnF&#10;7zJLiZXUgSrY8DBYJyXHKgmzb8SKIaw6xMSLlSeZF30qQJi6lMNyBGE4qcZ0aOwncqInUPLFUyYn&#10;MsifgtKZRsnmgBJwSAY0Y/jZqEWMfK0doQQy97KjrvEHCa21e8ptsMN6T9lm5A4KHr8D4F74o85O&#10;Y9YhDzK5AMGjjAKdRo8u+cxaFOkpRGiNYHpngGKwziQAhglsEovnghBnLQzYURQ902cw2ieMrz3B&#10;KxnN5EzyNdLIo29zxyhZ3ZXH+/F8cC1W5cDfzC3u/fOc7UQI+3eeIfMx8li4tG/3/faLYHPRd5XC&#10;4qU0WzSP/zCVmP00FPhsEm4s/TubyK1serJJexk3fGyL5IMg/4JHxR4Le6XF89rfTLlvvWDsOYlL&#10;sUFxX5Mpg5Mt9ZyLYiq2mBimm7LunNGRbSfptdFiog+es5cnkMCclw2+LAOMBQAf4M64yHl+3UZX&#10;T5xTx6pdATSERkrdQU1GY2YGAK/iCb5+VrcRS27fvMl5fJlS97a2rdhJn78pggkhrsR4rZq8kq/f&#10;dOXvJexzfqqEHiAAuHj2FA+AVJ3h4NPzANiIr7HHBBzqDjkLpzXXsUOIurerrcmhNcC2Crr0/jso&#10;w0yHWIvvHXqASeP66PsPy+rQp59rRZXqGtSMeHpYXjfK3O7Qyi4AXxdAL4yjc1srf8kIo+72PUBj&#10;g0Y9YYF8b0eo6a5Nq3WX2d3cRAg/DH0Hc7PN3tZ8uzF3lGRoyt269AJqlmzIztL6qEH1ocuhqlSi&#10;tqqVDSUbrJkavudDSKuzF7hfw+FMlECXUY8tbieSDVS/FwDrlmvt0m8bUn6Hsjvh7OEflXn9gGJQ&#10;/TJIy80wEYQradwSK7O6uSCCdMAkY1kYM6/MiT6+HrjWB9mBn3oIgmBQCnFtQIeUaVzhT9JvI2XE&#10;FprD/jIBvnQmEmxnrZ0cWW62dZESGcpPvGRJy8/8ScRLPWilcWPG1hMM1sjuVnCqEkEVT7zVUzL0&#10;HiPYRNLvsRG6eMqgFE6G1CUclEapJMqkLg+H0VLW83ESvbT4JYyyLSb8gVI/gjnjmJ3YRGxVZrSV&#10;eCbDBNRLTvCcvxtsgOawnhfC2H/8GwKg5CRxHzOTw8s8U7Y3LhLWJ0y4q/SH58kjPKIU2hXJJ1h5&#10;yZa3ZGaAEy395fIBx7LTSUvJwnjuRJu8b+7+eCHKrEj+CMT5Bx57P7XB19k9Y4e7ONnP2NccKPoH&#10;JSPiFn8b07ld3EivySDAwQzY6YzvZTJqKBigLHKfPnAcyTbZVBYeen/7Lfhw2G1PZJQxBvZnr02z&#10;JqUuxwYDq03hApZsY4oLWyLsNeN1jChEPP7kvvPY/sbKCrf749dX1r4sAFpZfPvmFQAQoMLKdvvC&#10;FfVp0o8WF6nwgFqDd1pr78qDTgW+ytzvxat2QGQQNR4hmIzoOIFznNQmCE/Ie420fw17P67fcJkB&#10;BoBmkTMf8a2rFzVzwigAsK6rOq3kzQVAcAqC1rVtI/WGnPVpAT6BUdau68zXOvFvPVqHaHZIBe36&#10;BsGqHPuMyr6nP8TOm67Z1b7VqIbV1Zsy19hed0QOOwxhuwFy3fjYju6tmrqmo4Gf9QCNaloP0HqD&#10;BoAdUILXLVvAKNvl5wDwMvaX21DaA1sOogDVpaeHPA7ANSrfSi0rdVB4PXZDtB2tyb2nuTJ53dwN&#10;OrrppGb0ns9C9HqqRTO1Q+WejKKdZx6YRiv9gCf3bv+HANBYn5XAxgLt4xBU4SYlO6nmW/U1mz6j&#10;CIeM5MWUPMfKSQbGF3VVLCwiBSaVTiCp7eXIsKss3rC4A3x/Kp4+d77A+hhlM/BzNhZOCD/iFDgv&#10;7MQxThB/X/EkmKTyos8k1slK33Qz5jKmZoclnGQwjpbN6FraAbaSUTZlU+rZmwGgnaoZjgkaLwmU&#10;Zo5xBlimvU+JAWiPKfnoUsWidEYwQvaUaYpnsIJni7rQ4A9DTe2sKPqFkSvIcMT3Fo0wEEfGXvJl&#10;liU9pfeVZiWgBxZf6gd5if3t3MmWwHn+gtP19/+zPY4eYoIf2W2w2+IeWH/hCXzPr/01+8lfwmr3&#10;9SCumvoclHXc6KIBnf0d++uBjmcQcQMXAH/R87/bA5+BIqrvg6tKOkLwBAbsDGapU/FcpttOY1tE&#10;b8+1lcGuFzhPcXgpE2wrHTting+Q+Pm9cRe/wH3JfnBe8Tx/CZT7ySjjGZTAacs683qFAS6g3F/A&#10;xwub4/1rRmbkMl7eEWpRoStDBoSfktRubajf0wM0Y3QkBuhriJwXLfkZALyP4DF14DRG7Ngwh7+w&#10;TlHCOSqE6+Dqg3p4lflfPH5mlbl34Y6WjF6q2mUss7MzogyCZPUOMEiM0OwEMuZn5MkJqvxeq/7G&#10;De3nAdAYYKAEtsrTcCqsXX139GpJWElLeoFglgGgibb2vkOHhmrTMZT+YG0tq1JJRypU0h/Ob92s&#10;bi0awvDw9KGidOfo3SoUqwughr+vUzuk5oDq2wtktcPAz/6g3QB7b0zRALAd1HThzMmuBLYbG1SB&#10;zQt4nbL1/LEzWjp5iTbM2agDaw/pxG5q/CN4AE/f1v0L91GDHqAU3dW9m7cVdT9Sm+Zsc3sOahZn&#10;HK58J9ZZHnfr9q5gsn5ASf0fYYC2f9jGfhpZD9Iyz2CBjVjeFFqoldpXhek9i8KmwtUYD2AaABjP&#10;LGo8o15pqKwZAGAi42eJBGJafyl2FZMJ1477V6ib5U1zZY8rz1xvxgAwULa6E8TOlGQlXzmG8Xoe&#10;7M98eJZowgliAEjogO2iTSOFJQsgFF9PObRGcadZZs6+Vd8R5H9utaRnZcETIXjy+ygle7NbAVym&#10;xQCgD9n6dVUp984o5eZRpaCkptw4DEieoHS8oUz73ckx/Ij18wxm/XyBfeQ9iTlnt/vNHoKCE88/&#10;VXx/DX5+/9cd1gVuiv9t9kmQqXmW7AvSvI9KUH8N8OecX5ILVwEJK2Ba8vc+ByifQ00fPuAmXAJ8&#10;3P5asCUQXHVqrCz17hli+9e5uK5MNvTZis2MIzzXpF+nHeZzZrJTvseQTuxWFqk1EYcYSYwxtm0M&#10;+5e7qsFl6cGn2E0MIdak2rKs1SjzmMSNAWYsI57MetZM6GQAgMlEYD1bQKbirdM6svU4adH1VNft&#10;t/mPlcA+Fca3nWIjiMDCUmMs7RIWmCv07O7dvKodK7erejkitmCZTdikaLP39T9ogp4wWDMHLtCs&#10;QYvUq2FfwC/E7f1tAABWLRqqKQMn6QHn/xWED5cl6FLiCUaA/V3ABD2oV2eFNQt1DPCnJXBv2nDd&#10;IXFh7dEkYHy9KIP7AIQ9Whk+WUkMY2xLiQye9WtRX+Np7/3h8NED6khPrxtemp780h5tjAVia4E2&#10;Wq/PWF8Q5Azo7LBfZIcBoWODAQBs37SeJo8eStoDgAcdfi7YlCbmLRSdhxidH6Dm3qUHcBNf3y0A&#10;7RYm6Js4vS0j7BJ39iKzhHfpAexdtU9132nMg9dc9d6FRm/BDM2M4VXidm4jiftxuDwbqV4ggtiV&#10;zjZMhfCEmPjRpHQLABDV+W16kiU60RRurNMHzirj5hFFYobOWNgGBhhOH4mGOr0jA8A44tBjVjMK&#10;toZRqJXhqKJ4yxilczgBCPrgz2DLPHfI3fWu3CnL/2B0iYBcCqNY1gvKNIZA+eveM6KWxoLzDI4s&#10;Ps7i+1IRRhJPEGX/iJIbAHUnnYNDf5rmMkELITVl0I/eucZ8AApz4eeXOJC/bUGm53VPu6UB5uPK&#10;Tv9zeaEll3P98u/8/ZCX5zfkZV158Ng/0oF760bIrGwNHG7OzErXIFMMQndQvgqCt2fSQWwM/tXg&#10;lHbOZE/gEchygaX2PPhJHetJuofHnnfWqaZcOwXzsxUCpGgfXcPssYW2robVE8LAhc2BH891qsX6&#10;WyDDziV4O4/x494y8zzIP/8oGggG9C+lENARbZMx9HXTiehPRAV3I3pmDyI2LRUGmIEFJp5edqTF&#10;dZF8NBVLStV8dZwYaJMf5oj4Rxmgzf7mAiARWHevOfZ3mYgrG321eeDrBCF0rtcXUGvoTNYNMDmH&#10;EE1Xk8mTaqjL1bHY1KTt1aBME5dAE1Kc2/JRK53Y+71u37rM77L0aDssKZ7cUBTgE0e+Vw+E1i6A&#10;l1nwfgqAvRBGDOysKrWy13CrFwDYG0bYzXCtbX1XHptQ0o6qtWfvDvrD1bNH1cXKW1hg75YoKNDJ&#10;dh2goh0M3Ih+54ftF4Zbn8/EDnfkAqAxQqcGm/KCOXpE/x4wNMyLJDjk+ADx8QR7d9csFIE7dMl6&#10;AWaaRjnyi4+MMfI5+WCXGIK+AwU+s+usGn2CIRPbjC1sXjlvOQowVwej2rBKnwwTVINfLIIEbTAh&#10;RGIZADYFAG1dZ91yqNAIMzUYJp81ghSUOH4vJW4qUVimACcQUJqJ8JFB3yyBF1ksPTJbAK41JIgg&#10;IESZgdXWWxpwBMpDzxUMAH3ZZC9qDyz2RqP8IVE/hzgRDi3jxLDBfBrinBSWUpJhA/swhnTSWLKI&#10;eRK7OLI4mZKPblbaLZa6ZxjTDI7W2S+18tt6T26SNDCN4T1i1pwP7mIzIPDTo7mhpL5gt3La2FMe&#10;T18QcIy0BoDPn4p5aNj/zB6g+8tBNfZ5YAxgj0fnwI0NfpgLcUHmGiylg2Cep8h3fb3gHfZ2dqd0&#10;By43Ob8/eL/zvrfHFjEi8eI+Llg8bwBgKop/KrtULExW1vtjQVQa4Gc7TTIO0xM8wtL1A5TGx0ms&#10;oReZc+8clfx5FzAvMKZGPlDUtinMKg/EB2lhDYNcUK6Vwk70wrFgQkg6PcAYjP3JmNaj7j9VKyqp&#10;EADIp6MTDELk/D8KgEHjswNBzr9btLwusbvnKnYWCzy5bPP8Jm4s2YfFjF06pSxinxQmlzRD+wm2&#10;5w4TIynDQ2GJlehJzh6yCPsL4ge4cIVUKJ8k7fHiJgLIgd3bnOXFBFcTaH0LztvychgeH9vndnSx&#10;8heg6wFY9nS+QTzLZqDma2HoFcP6dNcf7nLju7Ql+ZVfGqSK9oN2BH/Q9wF/43B/iIPf0b9za509&#10;dpDwUnswuANQY0uDuQY9vnbBEN3X8i4owcXg2wPno7LtzhoI2ue3L9EEPXJVbauFsaSlqVp91UGr&#10;5y9FCbrmhqMtYOHR/ZvE9GHEJIYn2hRc51HKXYz+8zSYoORv5s/g7lFTof3GulqYotvVwOtH2GMy&#10;EfNJqMGJ+MJiKTHSEULshZVu/T+zlOAhyzbj7FoSSzaMU9pNlq2b2z9gS/AGGd9N+v+x9x/uVZ1n&#10;2jc8f8lzfN/xHc87kzjFdorTJplMZpLYcaEXIQkkeu8dDDa2sTE2bhhM72B67733qt4lehPq0la7&#10;vt9532tJGwxGgOx45niZWREW0tbW3mud6ypn8TthNa/eOTAEyrICDF4PyoyAWRBD8jpVgACf0s7q&#10;9FGVINGMin+UeaeOyuObmNMpbOiefxxhQQMtJtSTBgDhCjNfv/ifrufjn1MjqIU13aOruEf+y/dQ&#10;+N1f/zzZf93XvUa9JN/8fNRrEAXqfhkR9YoFqCoTC3cfCF9EFh81t7KRtO2g1WXTi71Y7Qk8F3Gb&#10;riezxASABDjp/aw8pgqQ2THLrgqq/0KZ0hZdiwI8PbBXEAW3m4aP2kS795txRQmzxBK0yhEZYXAT&#10;rmYcU83mu2oF1mFfQ+WiFS5lcacYhbvzcDWX9nfzCWhoioig6hP9LIiffBIALOIak/dfocjPGKDe&#10;vo4DjLh6dGWSu6plFQhmp6TZVTz/pk+caa893xaVh2bvVHkENiVy+JRIhA+/IgiJlMixvSfyGCl0&#10;hFzfYIFzhXfWed5FOh96zfa1xLFS/YVYNCoAvmhsCsdy0SO6hq93nar//iE8zkeTxtm/3ERVMXJQ&#10;b7R1an/9NldgJgRVmTk6+IZvA8ARbIfd98AZHMW2+ChUmBwQWwAoPqCqOwd+gS+g4wgGzjDOBMGB&#10;pCyyxR+U7k+bY+8qs2fTdjuKEUL6sWTLPp8KaRJjRb7exeuxeSpBEVJ8Q+4UAsD8JgLgwzdfsdBy&#10;Wr3YGecK5nq0wSUYfFag9SxVJCWLkVr4VVUYYlbScog6UgWZVjKs0g1T7C4crtpb2goHwd9BG9w4&#10;IfOVRsOEStVGTRm64EtWdIALRnkbGHnWc3HUkb/hDDvxr4vg5yffPgX/GJ529VhlaaNZdvGw1Uk7&#10;KqcYB6xRNYO7PoPGrQGk/OXcYFAQfXU9Ga787/7q6EFjWFoGjj7he+tqetfzAlKQmyP5F6EKEW6v&#10;9+kUUZpK0Du1zmepcNQ6e34O2mA31ji6AvBbBZWKUCZRbwJtcFjzRa04guWLP6fcDJA5bWXSPrtD&#10;imCVHMFl1MqNuGo1ACgVELZdlTLIgLJVztimBBOHu9CdYCojOfsC6Sc0NFd5eROCJ+UBNgKg1+Nf&#10;h/8nmauuVQd+LtzM5/zkJmdaPouOLyZ+ae1+He9mfHJ86YQMLuaFXtYKG6wWz3ewST0/sBTc4/OI&#10;vHCY4UwQFKOpAonH4u8FMEtWzv3ChnSD1qJiK5jrPbY4e6BwcyM8PjcQ4cYXuOH/S1nRHRs3bKAN&#10;5hMCPEcwfEIAFPtam5YRzBCHwcLeunY54JTOL+IJ0Z4S49tWrbZd9odeqODF8rI5/l1W2vx7snJA&#10;yAxJhQmel8+dpCDTrufn2XWWJDlQYVQ1pjjH2IuOgV4ccACfFQB1J5Q32rTRM5mXEJi0ZioDZLhU&#10;y6GNwP63xUQEcpJFONmq1qKU2EhGBEqDaojFxeuwbWLorTB112QFd+uGRsYN6zWT8tWDp1DI9YOB&#10;+ZUMUsiIkQQAkRkAgsyLlMQGfSIi4rQLJ8LC/TRGn0jQanF2rsG6vorqoQbbLKsqdO1TWJD4H9Fo&#10;ytVQQkQXew8rj/53Q1uTfjv/ugWmXmEf3dBW+xre12bMWvHTqyBas5Kbkly267kx1Z7e5bNU8B6s&#10;Ps0NjPeqmlyVGirCelWER1ZDe8Jp+gI5zUrOc/NEL30L3z8/Kw7uUE4VFEx7+Xtt/kkrwSuyDPuu&#10;CG7gcqquRPFTSUdSJdNWtcDYeFUDgBHGNrcBwAoMYm9hT5XwJ+RtL4j6gv6X7W8cG9o4Jzx4eEHw&#10;MBpMNACq21IR4jKAVbE56ypd14H3J8CYja1VPg7QO5ZttTd7vWVdX2YG/0cWMH/ub0Paj7Pln660&#10;/HNZdgWOb3qDYbI6PC1VFIYGt5BxWi5b5q8+escGuw3wYzrSb/t38E0A2p/HmfXZVPuX6soSe3vM&#10;MLdaHgWA+SXHk1WADgCDinFQ1462bN5My1UFCJI7AHTBKL7S88FHOrTd8e4wYQJcNq1tHkgvP8DL&#10;JMfJGSbjErPAoxew2d+LHng9dwpY4bpDaE7A3eEGwFhC2JJI0PcwZGxaC/zwN1zpUx10gvxxoF1J&#10;ZnMKZ6wEvW3Vcpw1lqkCxGhADiEBAFZuoAWRI7J0qPjT3UGRUXIBx5CaRhlUYwEWAqC/DjWfc61U&#10;cDFVUz0WYU9fLgrMUYCU1kmtlKzc3QXFUaeLTCCIiF5uz7VnmDHx+eqkY1bPHd7zzxqXLX5qFvx5&#10;4GL2l9s350xNQon/xV8UAmA4j/PLjRCRgslrTalFrmfwXu+1CCRxO0Obi7GskTtSfxYaEcFSNXyu&#10;9jRVoILbAchqwK+aGW45G+DqS5gjlHmakYjUfuEUnBfBu+LfmbDn9v9WByezFBsvSfpqsAKrofOQ&#10;eqeKVrgS+y7ZokmvLQCsAQAroTvdIsHOinNt1fR11oJwcdnBJfy6BzNwpSQShflrqa+eDAB9wYED&#10;NMVHhiMqNxodZ0JXyYbxEWZ7KxdEHD5RY/JSs+zMwXN2aMtxl/yWfgYeYHYe7TI7Ajf6ClIh3Ygr&#10;cJESg4R5YNqFs/bB+GE2tAcb4GcGwATrl9jRlsydYf9Sjyfdh5PG20A+4ciFTwOA6sVpg1VBDu4W&#10;Y9O1CXYvQjADdIaoqtrU+soYlV5f9lfkAVzOyLOrmQW4wOZZ1pkUrKlO2a5Vu2zJJ8vso5Ff2KjY&#10;t63ny8MhUHe11r+NscObDyOrE0scg0RetDw2ycUBABbezLsPAM/tu+SD0RmyivLybeV+eBKIGN3y&#10;Rwm2/BPE/qU4T8OtikASrl6BQoK/V6zm4GSrkksw8786wK+GKjCy9QPuzNOscBsuzFm00I475q+c&#10;hrt5ADjh2N2f5OF/sdgohcjMxVHJRWIM0g2zUtnV11FFKM4yPOp1oaFE8YFGxD2eJOKRC6+aEGzC&#10;YHlMX6OEj+7qhxAAGz7vZ4INAPm/GNSe6FcLCIF6V76xRdcNpuim1aSftEra1yoFSSllDyKybkx6&#10;T5Smp6wVpc7VU72b4gZ4H2XJX0z8ZlUO75GT2UXvbEKg8+9TeNY4o4PwyZfdIjp1Ay7hmFag3a5H&#10;51yLIasHQLTOAQBWrGJ5xwywGj5gMbrlMrqKopssP1qOZcbtZ28JzN0SuSZiqQBjoYQ9KQAWMf8r&#10;unWDBLg8D36q+LTIVGd2HgC8lEHIvLh+uVyfWbA9KIacwzNGyewG8nOgvuUwEsvgGmbhmcqR5mZ9&#10;ssqT+WlQLAVy2pz0dDt95JC9OUQbYLa5T9n+euDUMjfB+nTpCGd5kf2LXu7pH022AQCgKsCnaoED&#10;suEobVdopd8bP9KSL56lRfWKEDm4hL9gOnPAnKQsyzyTaWfgAe5cussWTFliHwz5lAi+CTjCsIwg&#10;l7TV83HW+ifx1gEVSBySmtjn5QoT5ziEksmkKUUOgnVWSrrdvSojBC1Anh0AFZ3ZHpeMvi8PQ+6L&#10;QwxtaDknUsUqFBNrIJkCgOXrqAIhn9Zhh14nYf0m5GTbMBuVKwjZsIW7FlrlZfSk0sk6lYBvT8Pt&#10;q+DJu//qKvA8NT+d07fctarkI1ZJFVgb5nVQ7TnAU8t7lhbLXWBceNLmEvStlDdVGtWnqRYh09Zr&#10;Nhhk8NarhQp99QK41c8V+P2/APgQaAy2wHov1Ah7ogv/FSmzCEu3yvNHGU8gg1Q17gLYkbgpc0Rh&#10;8oRK1WHSoMS9ujO7qQrpBshUERWmDDCMXFVKoqzDGotKfxPUzZLzwPkAhtNcMQcCV5hIiXMLKpRl&#10;1nasvbbK2QYqlpxsqAIFgFUOALEHo+KrYE6tmfWdFZOcvn3b8l32KmTkuF+yeXWhR2qBUWPJBv8p&#10;WuB7VH73bl53MbXy+JQFvoCwID3XZk2dZQNihti0sV/Y6llr8f87bEnHkyw7OYfCJR/6G4VPNkCY&#10;SVocqY9pbIwVneEWHkHLq7+rAtQuQKCam5mOhniTm92NEKUlqACfDgihycBa6Q0A7ti4VgBojrzc&#10;D8cXLUH8kPAJW2AHgBCiAUAh9MiBvez44QMsQjKCvl7orqCUJMtPycEscan1atXfElGCdHgpwdoA&#10;di3gC7VGnN0BiVwsWyLpFLUmT+RjIkRJ/V1D01mT5iKTgQuoKD0tSi6RE5KnSD61wM0AgEE70JI8&#10;kvVzOYGLaa9XTrbiFUTyrRpptZCgtQFW2yFLdM3/IriPVG3hI95ytdvJ3dj6pd1F51l7jRNedkhR&#10;BZif83gaiq++PDQ6yyv3Of6FEz6SfR7/O7VSPAdVFxqun95uEQCvmuqihkqjDolXLRrTaqIua88K&#10;JPkaWuKqs1Ax8pIdmPrAJU+RCdvj+3/2/1sDRsNgAxfQvSwCpnKI4rjPpB63CkBNr7epsgMAXbwo&#10;GcsRgaCC1hlhVCtbmI+KGVUwewXzP6l56rQgQx0SOuiEr3p4PjRKUTwA+rmfFmXFVoF+/B4+hJVk&#10;j1RipFHJ32tx9dESJFyEVLMIqdZyzlFh3rZCuKsy14jcvWdj2k9EaoYAgECweGZ/ir1sND99Mimc&#10;ZoDF8ADvAoKe6qbYC65t/p53MddGJ06wv/5bS9zW4yBck1L374nW5/VBWN+9Q/zEHK6pTXYUz8+U&#10;ExfBgmx8/0iEkyqEa9qNti4F4WhhCywZLeO01csW2sCo+d/TgZ+fHQ7j6JvYyQ7t3eEBcN2KRTYg&#10;of2ztcCBdniEzFHhBm7ZuM7J37wihE0OZXIWG9wbGdfsy4lf2d9/3AIdMFpBrcVxg0lwdyJJc7Qu&#10;Z0VOJaY1fRyOLbF8Tkdr7mITe75reSmQptETZugNuEh4Dq100W1xAp8dACUOlz6yLT+rH35lZVeL&#10;3SC7VDpaALBuxbtWBxewCoupMk7CUmcrNc3qsZKqlfeeM938HN+9T+H5QWO5JY+/4E/DPEkXVqPi&#10;QheBO+1dtRbI52pxWL6cYeWq8pTVS3VXp2UIIFiji4uKr4aq0FUbyrnVvynrVxciF2UVdJmqCwet&#10;6hrqgojfFN8HvO65aC75/wJgNAD6KZ9eE96HsjtWnY3JAnnJVeJ6KmWPo4b0vBoq8FrdhHgPfNi6&#10;spZ57QFDzWbt7HqrACRLkqjIi5SU50nloXlCuAwL33v3LgRvRcNCi5tXZdo+tOM6p3DtkZcjC5AI&#10;XUZEvoacc5UycmUMUwsXsAbgq+Qo5iZdCDHabl+y3Wv3EQHbxRKeR+30ksxGWEDAxYtj9ic3pG96&#10;ATYC4qOWICXa/iJFdUsLN8+HkUGbmnQoxfrgMtOeqInOv8DdCcMT2dy3R8klR6c2HO00kvrjAOv7&#10;xmh7q9cHrqDZsmCzHdt9yFJQeGUSq6vscLcBdi0xi5SMJJvx6RSktniRhqoOPj6MBtOU+eBQvndA&#10;93g7e+KIB8Adm9dZf9cCexpMNLnQ+Ww9Zujo9HZRnJyBEKKXsghxJTKo7igtrhW+iM1Nnm2cv8na&#10;/QoWOMak3X45whJfHIb1leRpAJ6ssn8z0Dpio621eWvuJG1/2R21Rl+qw+68wEMs5ahCU/S4Kr2x&#10;1kc2c/dqAXxA2mAoMTeZUdRBDD63VzNA6QzFeXq05vG+GYjLKNCmDErMjxNt7TwG1pzApXCsIig/&#10;Ipxc1bDvZcBZxslXIRNOKkBjCSIQjAgAMRetV2DPzjlWdJj53a1cXmUBngDHIR0fPUE6vAD8rMeT&#10;lxswifa55kYOJqpUdFR2usjqBHgKNz9HS3VeLfEOqkPNm2jHXDW4k1aMvF8BJq1a5VEMWC8ds9p7&#10;BTx+mSP1NswEHerqOQXPS08rqlp9KPE4Gi1+YH8Pn280jSQcfTa+zsF2XL9oyJ90lKVwi877FLkL&#10;UT2Nyo0lB4uLejb07gZEiytwq+UGo1D56gs6mM1qHKF5IJ+v5wZVp+UUN6iKtOMUkMz7Gm580XdC&#10;/5o3AGDDDSmY39aUM2s8bMUEUVXvws17Fwl4Ore4sUa46VYJBAlrryAgqhLrskr4gFW0wNoCyxih&#10;HNVJ5d3bGI2+ZR2e60oEhDa+od29t5zz5/2DZqiPAsBiNL+X7a46LRYgaktTibz1fF68+tD47vr6&#10;IGMqiM+MrBLQ13d9cYiztEt8cUBwfWM6wrUYw9H2hZ7kkTDqovNriRlKwhs97Nh+VCAow3w+uKfC&#10;KQs87RJRmhNHeQncsyxA3PfiaUobPQQ1iGaODgBPHN4PLybW02BoYwWAclmIBrVv+8FecNy4mh7E&#10;HPCz99+iRGagCUkylYrNqTcIPNLa/Nj2Q9blzz2tE/5fXZhLxHJHav/TBIul/Y0jtrIj7PTuMNYn&#10;dHvbFr63yNZ8tpUgosGs8LtY7O962qE1xxmyQpQmJUohLOmQrGW3XeL0iaRTwQmsg15ybu9FJ/qO&#10;xwK/qQDoZiKYJCT8qpszdOz2ygS7d5WtH6HbRQolV5vB/K8SOymZa8pVuBYgrKcFrqUF1klaxQkb&#10;4ajHbr5iu3f5qEGL6yd/3tLJA42/5TcATdSF0gg+LEew6y+lmqvkAjPArZ4KRBddzXk2jud2MoTn&#10;8/ybWuRqQNDNCPka04aSwXmEo5gLtIIskrpSSLfOwoonIQCQjks2U+5i9POuQNDneWf/gyrE+wAw&#10;4O6F29xwBuuVL97RppE/Hkz8aktwiMmk5dxvZVTQyk6uC8CvnhtPDa9zhNfWGD3UaQlC5nDVRV7v&#10;c7z+3IiM119zwSq+NkLUqpUX+ve34X1trLYbQDoEX310z5kbYzUjEMCvigxmOYcr+rOK/JKIYkCV&#10;X0IeiTO1dY7fxISyhFM0QOU6cmGwMytciesL8bS7Vh+g9cV/Uz6YznaOQoDO6lFLjwc/rwpwePvA&#10;ELWk2G5Lanrnut1CgSWPvlRXAYr6gnKLbm/Lim3W83VA7nfI3PD9bAOlrC2P0YlckLgXkaHCs41V&#10;R4f6I845MQlsB/A13a13a8yUz1zCBAFgBfySXQWYDCAigTu8z8YM7u0kcM8KgMI4kalHD+5r16/m&#10;eQDUomKo/LMgMocVoCQnTwuAQ6gAJ4wYYJfOHCfwiG0wW1+5ugrRM/EASz+bjgvMIHvlR+2t9YsJ&#10;hKTQbrZGnvZXBRX1ZCbY1Ra+s9xuZQJmRPddTr1iw2LH0pZCpkRLuOyTNazPCU0RV1B3IAAwnxeu&#10;iLlEIRvhW8wonhYAY4NUrC4vKReB0KR/62xff44crfKK3QHsqsiJjWgGSAssAKzkLhxxTsqclDgp&#10;V2lOs+tLqySpLAIA1u6eh/X5Eis5ROt0FRBkMaLZzn1zuFC7GvIEeU+8iM4L6hxXrPgaoTzHqSx2&#10;cbHtdIBXz8c6/V0A6AbyACAXpqoTbSNVJVadFZdQRNyN6I43oSRhWwz52qru8Lje388vRXRo6K6f&#10;GuwePWr8j/kT4kxwVwmQJ/jtosLpBUh+wRH8emhwa6GYRFIPWRlVs44KgC8ifh/VnLbuqrzdiIHX&#10;tl6LJ173GirwWsCvniWI+++zGJ5yRHLZ9DLHdZZd4T3E/UUaZS06/HbXgWDwnjfIJKtKrSIZa3s5&#10;hhNeVbVrDgcRChzRAFhFFViBrX8tmcaVLEMq1skB/E1US1BhTm618pt3bRAel3JYcaAn5ccTgJ/A&#10;sAEA7+FjKQC8gQrk7g2iaTE/wJFJM3gfV3mCa1HZHSm4QV9yecBLpi219wa9b/3aDbO4/+pjHf+d&#10;4/fM938nU2LAWE40asd/3ZOfE8vXTib0LNcFqqsyk9pLIJtPpbl9w2obiHRt5DNtf331J9+CwRR7&#10;b41B4ADX1wHg9Sv5NpYVs2zto5cgWhc3BXEfrACHOf0wSW67tloOK/BUkDzD6QR9zF1mcrZ9NmmG&#10;Tej3ni39bKUd3HDAshBPf/H2l/gCdra2z3WxqYM+dtyhtMwzbnP0ydhPuFOITd7FPhz2OfQZQlPY&#10;IClMPY1FSBbb5duyyHIAeI1zTC3wk1eAjiojs1QlZf0Gyywsurv/pbddzwWASI4r4QRTcE5EJ5xs&#10;12l9Xc4E85lKqr/IdsCPkJsK8j4iSmDbPZvgIRyfd+Hxd3C9VYq4XO/dnn09oHJQF4WvTMK6UH/z&#10;MrpwPwwwld5GAH+aCxMQRHlgzAdd5UE1aKoKqQ4jXIiqArUMUatcfR4t6ikoNZJkHebvHGXQbIqp&#10;HCPXznNNyuE5dK0J+t9oJGksWv7HAGHDE20YrAVbVqf1bez4lbVcV3rFyjKPWSmgV3WYzbscuQPw&#10;qxHpHM5lLa+jlk6avWrMUKelhrv5AIaiu7jt/B4rPX8IN+lU3jQfd+qKa73DYXsr2HUg6BdSHqgb&#10;X+C6kjtwC/fhGj2fxD7s8QWAQQWoBLv7AJAog3K6jhrcvGvWsoBbRy7K6nEoRD5ncVcEW2KbtfpJ&#10;TEO1pwrwaQAwtMQv4zHvKACdKlAUNweAgVQtw1HSOJT0iJRN1eCVnExm8+lQYlIs6eglO7bpvG38&#10;ao99PGCW9fjTUMZfuLE7kwQC2H/a2RZ9tJTvyXNqMbXUKpakDsvD9ERL2gHQ65qCRd/+NXK4wiSV&#10;ZcrHk4mNrSrzAFhWXGjvvTnSBvFDRjeIjL0hqmuLmzIDjP4akFoDy9VL5jkb61Dv65QgbikCGF4i&#10;4pKN8NUseIDMCm9duWorZ66n7WQx8lwv6/uPQZZ0BlcJqpUruWyOpy62tj/pbK1+ikY54W1e2HTn&#10;MJvqsoXTIEwnA5jpDQCoE83zAJ+sBU7UEoQlTNxvBgSlek+iA2Nt5gSyb6FCFJEuVrGGXFyJ0CFC&#10;V2sTR46GB8DPXepY3Q6qP6RxlbQuESpBuf3K860Wx997h1ZbWRazIccF8xs/XSTRRgQOGoPqIaRj&#10;+EKM/yU9TiBYeXofALiXAwBUFXKeC/Q8rZcoGVykmgkaF6ypgpEgHzpPHdK6Go5qaBmVeNKVY9VU&#10;fp6N8jVVLEG71vCswovz/hIwtGT6QaJhVMseXdn6TWvUHwEQFXW1bMFO4M2ILreGG4TIyjXHNDbg&#10;tZKc7QwASBWtLbtbNmkDzCa45jwAeI6bD8Cnow4OZvm5A9BcsnlL5ehCDa3pQvAShoOOR5fTdATE&#10;o1bwM8pxh6kBAHVUc85UQ3xWCywArCbCM0KQVYSgJzcH3DrFxRvUkYNSo+oP+ktNGqFR+cXW42+q&#10;/ro1gJ7AL2yDn6QFbsgEKS52xgfXr8iMRJvawOzEUVhOUwVSjIjvCziK96cIjAKIz8mHL9qmeZvs&#10;i7EzSZgbbz3+g5mg7OhYkHRhKy3hgWaB21fsITPEy+qcaMIRoJOhuV2yqWh2BzYDAMrAWTzAfgkd&#10;bMHMT13R4QCwrrrKPv/wHUeGvp8G8+QAGFpmaWU9/aP33LIiND8QFcbpBZ3BIS8gxMhM/n6VueDZ&#10;w2dsULsxVFy9rdvPhzBD6GJzP1po1/Ou2420Gzal3zSMFdkm4SvWt80ISz2tu40Ikx4AxS/Ui3Xn&#10;2lW7zRtVzwbNL0GeDAAV1CynGNEE2jNv7PD7nhb/vIKb+1vGiUyru3bWGYgqL6N24ySr2wwJmjtx&#10;pYbTDvw+JlToS6vfphN3tlUQe1ijzAcXfiTz0+VWjA607OIB5/6rN0EXqC4blyyiWZCTyQGJQZ8c&#10;VoO+kqASZLZUCom0AgCU8qBOVYgAkCqwmguz2nED/VxQIFiHjK4aGk0EXmEEUm4NDjMyXDW21LX7&#10;sWg/iPv0OVpj1A31qBw8QzBADfczNZ8KLuMf9ExQNw5vNxG2uL62Dato/osZaEUWfoyq8vjdDbqS&#10;YUVWj0a3GuMJmU/Uo8Ouh79XC62o9pyoLdrwitvnAbCa2WsdFbTByazlv8vP7bfqK9BcmDuHL1u4&#10;1AppTm7cGnVzaagKeb1rr1y0cojSEYBY/pA1BxYCgAtwDQ8BcDbRpbTBO78kzU8MAwGgAq2IK9ii&#10;HGOiT9n+FtF5iGQ9e8pye+1Hspp6tMytKSB43xaYFlg2WJrh+3xvXde+Bc5gFl8AsflyDhZ3SZl2&#10;fNcJWzljtb3bd4r1+K9B1u6FRCywOrMd7upt+Mn5kcVdK7q9Fr9i99D1bbt4TAoSukW5QGuzLP4f&#10;jtFnjx+2cRisDCZz6HGFWJP+HapfP9RqG1fxvvPHAaD+SL7WH2QMbWVkeSU3mCaZIQTSOfEHQwDU&#10;HHDiyAFUcZoDahHiB6by90pP5m6BlE1SOIWdZ55JslFdxllLWtyuUGK6s0LvBHDF/LGbfTD0c0wU&#10;P2QzjKUOZbMDQPIGUk5rnhhYZjNfFGEy/dI5u0q1KADUDPDsU7XA4h0qkc4DYKff9gIQscr6v93t&#10;w55ToXKVWAmWRvcQmFcxeK7bBP9KmzgAsIoKsHbHNDNaYZM5Au1vFYlvlQdpZThqDi4i/0OW98ud&#10;GL5M87qrGa5laqz0grlQCIBB+SL48aDk68U6XJ8rM85a5dm9fhPMPKoeNxJHlAYAa7WNBABF1NXF&#10;W4OpQq2rAhHkY7Yg1+kIF70+yqa9EiAox6K9SrQO8RerfYXqfnxU+fSDrgCDdZLf84ZePFr4lPO+&#10;3bJyDEFLT6ywUnJYKvbrfWC2y1GPVX09BgX16LDrTnBTUMUs3qVTdfjZX62UOMHMtZYqu97daHaz&#10;KT7IeyiOnw+3d//vPuhF8yT36Crf19PBC4qrS00a338YR3CCkqp4L6owxq3lPKkjK6RmH4a5rgJ8&#10;CADSAldz460AAEuRYxav/oi4S9rHM2nW4Q/dXJ62rKeaAnSPU4KUFpa5GaCMU5yJiVNohBUgGR9U&#10;evs3HLSZ782zUQlvWee/IFp4sSOz/E7W8QVATyMlKr72hCS1YinT7pfw8F4bbB+P+RSazg5LP484&#10;goxwXcOhA7Ra4DxGYCIrD5L6o48A8PGMlMeB4ChlG1FNHt3PzUwAGJ7be7asc2qQxgfQwFAeWo/f&#10;vITa4WgAdHbVHPu3bWBlDreH+YB+QaU7ZXIHcR5fzAguJxfYB4OnWoufdHIuFcopcNwkBqUd8etr&#10;yZ2jzc8TnXW3cnzbUAWOiJvAzDANAPR+gim01E5Gc+mss8y/QV6IFBBP0wLLJ02bYM8H7OlCo2MB&#10;xM6ENrdHmXJg3RFs8wvsxuYZ0GC0AVYeLSlrLEDKiUqMkEVbwxKk2s3/5ljdHu7kJIFVYndVyYle&#10;y13esEEyTvQIwvhS3IIrMwhAYhbllCO6cDU7ariIguslRMBoRCpFqZJ0FDqMKkEuSsCujrlgrQNB&#10;5lK6cLURFn1GA31ZauEtWHtsJV50XGxYM1XIokk5JFx0pHkD2nOxAluMUwnffx1rfDaj4SX7gy7+&#10;ol8m99qp3iKVrfy6VWUexz5qNYFJAApZLDWEpdfwHsiWXu9BDTc0VxFzQ3AOPBDPZTahja7me47U&#10;rNdWAKiFByMH/b3qzH78GVH8QHb323PPKgpw0N1AQkVO4z6Jv6nKvpFtFbxvVbiA1x+VGS6VODci&#10;PadauYTzHKsfAYBhCxxh9KJA9xK6kTKUQ/Ul1Tax74fkfWBFz/nb9VsiL5sCjA0VIEsQzQCl0U/F&#10;hcmNsgJPzmxsqmRb1+f14fbqjwE9rk85vcRz7XSEEtMW9+lWL8RY25firfdrg2zq8E9t86Itduno&#10;eSdo0GOK5+erSp8f5BabcHxzqAjnz/gMwAKXMDR9dgCUCoTMI+h+6bTtDgBD1eg5PPxEXxneIDXx&#10;ANiUGWAjAHp7fBkOamOjjJDl8750IUmpCJrlCZiFcWKmOIH8gtnMAGe+M48ZQKzj6smmPu6lHtbm&#10;RXJASI8TV0lOsgkvYVjKViqBr2n5XDzByURkwiDX3CFFyVEsWWS0kKnV+cULVpDPLMYBoJYg8AAf&#10;Gv78KAY8YelafgDAvbiLKju4EwTSzlBz2jJ/HPAGFvlXblkVObG3NxAlyRymmm1cJTPAMlqUKh17&#10;mBOS9CUwsd0LrX4fppdccBWc5Ep9q6flMmeEKuurFQ6Iymm1IpcvgIE4u0RJ5xpKimCo1Uih0dXG&#10;9vJ6FhfSfgBQixFtf3WBSi0iQq5vg0XUlZ5Y0jrNAGuocgSAcp/WhVeLGWu1C+pRQBMyPkUnUsGW&#10;757PTBEiNk7CYU3jzpoosPm+QdF15A3PpqEudp+8b2ldW85MLtkKmesV7yJ8ihmaMb+t43erwYS0&#10;Rr8zwBPBgLaa178W7XW9W4CIw+dnfgI/Y+5XCxE6BECn8eVwNxl8GQ2ytIBOza8jOfEkdPPyqp5g&#10;wRWu0pUZU3jNKnF/roZYXY3rj1yjq/nZej/ce+HaYJ6bZoH7CKZiG6wZYDVpha4Fdou2acz/JLuE&#10;doUWuIzgd8OMde+qw/Y6LImOnLuaZXdrBgAc3gHp570KKy4sdGwRSd6c0UEAgAUsKPd9vQ/2RgL2&#10;973onJjtwelNZIY+9I03SXOcaSumrbOD6/ZY5qkkuw4P+DIJclmKzqV4cQYpmiky+1P7K0dpHeng&#10;Qxo8w8lvjoaiJwCkAnTZQ01bzD7s60SiHkq++fihvfExVPwAABiOuGWMOnJADzgyePrR+kYfT/tD&#10;B7MI+eSdMZYDYVlpUdL4eeNThRxn2/7Nh6zDHyFOIoHrqphMscYpj8d1fs96/n0oKfGdPXdIxol4&#10;iLX+13jr949hbrsr48QUZ5vlFyGpwUxC5MwMBNe1aoH3XXAxnHE8hgxQG8mfj5b/OM5UIIfTXdTF&#10;BkqVIgoBf3/jR3E27wNap4pyu0OoUeGW95wsqW7LJ1YJAVocwGoyXlUB1lAB1pLZULuPk1nBR4e8&#10;7b0OecLVc9LXyyOOykxKg3LslCoxQ6jDXw5XVj8HjBrfh5d7I4WGfxc95tIRZlW7AmE+VR8VipYh&#10;qgIdOVeVIPIttXY1/KxazbqYA1a79tfb8VcD0NWHF7mozgjbx2oMYav4PSLMM6v3Yt2fe4br3NNm&#10;9DzUYrq9te/6orbaIURGo2TU557xr8EAgJ/tc1F8EpxHv/BcrqfdLeUmULKL8QMRpLVQSOr3cLgg&#10;quC9AGgEODW8D7VUgM5/kWq8RosQHHikvgnNJ8L2t1Ykc1XazF0jjB6qctjoU83p1Qjne9GNr6dW&#10;A4vV99Bn51hNximqRrbv/Ay953XufeCGxDlQ7W5GnBvBe1HD86zbB/jtQ/srStUeASAHLIMIqpDK&#10;7Vq+vWP3CIevxUW9sKDIehN21A7eXTyRD/HctOXA3JRK79taYAFgGRXg7Wu3ACQvaHBzOufylMT8&#10;Ppcc36Uu0FycPhUsUncl/K6/vRn/ns15e5FtmrPNjm04bimHmevB9rhGQHp+NmMreMHe70/tdGOE&#10;hn6GDJWP7d9tI/p7s+amFGJNwakh3WNsyltYhRFd4AAwbIHL4MS8O26E48g0FwAOZQ44fmAPO3N4&#10;t3OBcAAosFJKHETmMwfOWfe/4w/2fE/a2yHw/CBgtx9reacL7ODaAzag3UBr/VJHa/XLzhbzh15E&#10;7U0i0/S4ywtJVetLBZiOJ6Avn72rtB5bJMrKihI7u/8iAIiZQgMAyvni2U6KjjDYO7zU3ZKP0h4q&#10;SB35W9VWaAjwAGuwKK/hLl3D3bqG+Z8AUAHoNSw/agFARV+GAFgrh2ABIBdAnYwzZXtFq1VJ1VbG&#10;UXrpADOrJKvG4EGSLIvwhjEr9NpeXVTwCWmBZZFfhbdcPfQJ02xKDjEAoC5U8QIbLmIpSWiDnUFn&#10;AIARtcIYsNaoMhUAqgpk+C76RbWiGhm86/dRdXtv2xxH0airustpwzIhyOhtcJC/D6ofLBOfEfW+&#10;8e2+1hNxWCFQXj0jCMKZ+Xa23T681oq2wZuDk1kHaNRKTQGgVwMoqnLdzcgBoH53gIdKzAOgbg7S&#10;U3t5m7h/Aj9VfWp5awFVt/zgqGFpVJF0hDFBFmyaQl4Sxhe1zPuQMOq9scoiKucbzAdJhsM9Rksm&#10;uce4x+ZmpK28fx/WUH0yk9XzUGbIfQBIaDrLs4q9VIC6oQLmdQBgNUsQAaAWIEXMlK2iwmZNnGf/&#10;gPYS69xeACLmf57T+u03+2/7d8cDBACLC0vI/chHquYtq3TtqfDQEjPl/Hnr324oIyy6OFHHFDOL&#10;83O88rwpbFozvmrNEqQd10y3vw228d3fs4UfLcGdeh+zPwoZKbqSMUVwu4HGILV8/ERXL51P+6sA&#10;JM/fawrAPe5rBiS0swUzprllWVABegiUdGzGtA+YA+ILGNBffNrb05ecznqaKnDzysXY36DcCPwB&#10;tQzRijs/Oc8m9Xof4CP46AW2tX/uZUc3nbAbOZd9Luip87Z12WZiMjfZgU1HAU/mftw5LslCBy1w&#10;NmV0rmIy3epcdyQNZy/aJQway7CMP3/gUrMDoPTJbaDjDIvDEeZOBZ6Bu6kCIURzUtZtmckJKvBr&#10;AgBSfTnnZ1pSAWCtlhQM3aXlreTCq2J2V8lFV86FUw4YSlZVlX3GquERRnJJd8NNo5ILsBL6RT0q&#10;Efp9jj2elCu1CN8v8PPzK318cgCM8HuoCqxQ6yUQxIqpUM+3VE7UXOw1HoCi/ey+gVVhedgMGOjO&#10;VCdZ8eWePvgKVIuGIrTTJ+3uztlWtAXNLK1irW5Gu9Q+UkkB6hFRS5oEgMz/ogBQfL8QAOvPB8ob&#10;VCC1F/diNsp7k3LSqrIu8N4kOYfvCMupauSHVSxIZEwRYS4rfbbeX+cZiELncQBYfYBtMJ1DhBto&#10;FWT6Go667bAJVJFzrlVs+9DubKOth8B9fvcJ5uWMjWhBZefWlS2rXF80unlWABzRcYIVFRaR603w&#10;eRJABfi5KAvx9Lj+zpw6RgbvJELL+gJ2zOt/hqJLBQcA7JynqQjFoIjhuXWgi2tD7ETrnyN+YFHT&#10;r/0Q27oSrjDdnHODCb1BaYuzOD6d8o4HQGGQs+p7NizS9/ft3M62rvvanY06lf6lwZOTT8gUwW+C&#10;ffpbc/xAAeCX0GEyWHikSRKnDZJzjD2LD2C+Lf14BevwWGv5i3a2YsZySuorbmGitjY7DT4Rq3XN&#10;GXKyqSAzaaOzcJTJy0J7mEWC2ym7eJjFB2lUIkSLZqNFy3cBgOJQeR6V+FT9nbnkqk/x7asqsULi&#10;Lcs3T7M6uXRsn8GFR+X0uApQ7SdtqANAbWe1eYSz55xEpPUVuVnVnKvoGMQDtNXnd7HwYL6nGR8t&#10;by3gaNBpjBmgQcWo52MtHDW3pRRJNwoAXUvHZvNJKsCIo15AwGWxE2G7XbP9IytZz3GA6rVIJg9e&#10;q/J9/GnAUUdm1nIB/OWodT15mVXmHwEQ4GLCy6yTXx5zMjnzVFP9Ve1hlqmqtokVoMBPYwNfAer1&#10;9wsQVwHy+hvgZxf4yPuhyruW174W3XCNtMO8/qoOZVUmxYi5g/eCCtzYsBvvb710xY+pAN0MkGq8&#10;ihFKhFlsLe18PVZYdZJa0gLfgwZThQKj9HqhDWw7xAkE4piVqw3tGmRuyPzg2QFwIlnqJVbANZfC&#10;kjGLWX5BJqmOaH/zMzAsZv6ecy7TTm85ja3dIhsRPwb2RiJuMLFUgN2xsQMAWSA6oxMHzsNgWYzA&#10;cq6PvcGCZNvyPQQoFQTxGQJBtsqwRs4e3Q/9pZ8NcTuJ5sEizQDlfH/mOAWDij4BYC3/G1Ibjh/c&#10;A0s61nluKXXJUWKeUX4ie6wJwwfY2VMnHc/HD1KxzabsLaDKO7L5qLX8ZTubNOBty8MkNRPmdzKl&#10;daqGoG7VLroLxqc5KVSFBZZyMpWqcAdqkGkW+5cE+3z8dLucXgCthsfFIksAmEQFWEoFqBZYUjs5&#10;UmiJEsdd8VlbYG2IO5Fw1ZmVfqdfJ1jSSVrhuzlWLPCTRtNtgtX+sgRhgP2oFthVf0oPc6FHACC8&#10;M4N35ojLcn1WtSCJmw61XVxY9Rcg4AYf7eIewI/FB8DoKj8ME2ou7rdKqpIIF6jaYDesd+qF4GJ2&#10;VBiWIeEMMKoF1hww4pYg4p8FLTBzs1o22rU7P8GRRDQfqlxa/nLUB3cPLrO6coX5hEVZQPD4Trci&#10;Kveg5tDyOp6fLwmpvM5RnQIMLKVqIQjXc9RBS9LiI0L1JwCsoQWuo52s4WYV3QLXuujRoAWmEq9j&#10;FPFNAJT/YgiA3HguwgPkvajHEdrY5Bqvvf/IeyFgdOCoVtkrRTSacCYWwfsgMPTk9LAF5ufrhkgO&#10;tNpyN45w74VmgFSt/A513FTrIEKLB1gM46BEi7TKapszab7946cdrAMGIp1pPbX5dXZXrv19egDU&#10;zFvzxFEdsde6TQtMIZLJ9Xju8Gn7bOIXNnXUJ7Z39T5kqnku7rYApsdV1B85MDL2b9lvX02eZ0Nj&#10;xlsM8reWgLOyvePQ5Ce8MMK6vjDaYn7W1wa0GGnpJyE7Q2dTUeS3yywx2UcoVmNwTzqtZwS/aMcY&#10;LXhHsee4mgv1rAEAdU4FJ20uK+1RBAdHmw4+reVMtGmhUHzrxtVsgwFABSQ5Z2jssTBMTWEz9P6w&#10;9+3UntPM9nKcOWKSTA4Aszy4Qdczrzjt8K7Ve2zGuHlsYUfgJCMXic7kd8TagJYjLO1khmVk8Vha&#10;tvD4ScwBS0oKqQ5T+FqFsMgCSCfFs88APU2GzTSP1xbqzqAOpMjdgcyKeL1c80AAsELAR+VRu/fR&#10;AFgv63vZ3gcAWAsA1iG7krtwHUDoZnnM8aQyqKe9rbuwn+MAlSAfaYnrADvjQhQI6kKs46i+tI8l&#10;yh5mgqoO/cXXVADUQuBhAChKTw0AKI1zBS1XFbK/Gmg/99ZNsSKG+Vbl7f/DLYgzH4gCwWbsgPkZ&#10;vuVW3SlbUf2t+kYGRqEA3Coqv43ajkJDohKs4flqGVXFe6GjlpmmCQAF8FEzwCcFwFqqvpqL/mZT&#10;p+pb74PmrzoEgK4q1NdwAITV4mYChprJysqsTnNZOcdwI/pWADwkAPRzS3UTdbvpLFiwlVIB3t65&#10;gI7/ih3fdpIbPKbBnIsdfzvEtZrdYC3EKWoSABOr4kkrQGdDF2iG2xKgNDbmHRI7y1F2UPUxt9+7&#10;Zq+1/FU7+8eP25DtkWB7V+5zC81UFhouDInqTT6gl7mWM8+n2d4Nu+EHziT/YxTb6URa5C5uNtiS&#10;a+fjYZ/Y1fQcZomn3LUrxZgYInnpl2zmtPdtQFekuYSsPUsnGo1fWsp+gKtMJcWR/mgK+C+epun/&#10;lBffsXcQCYsOox86Kkh7e5YnoO+VLO7LT95DvwvaoyHMAOW1SXJtq/JEIULnJCGwRtGRLONUgpWv&#10;MAS9sP+MzXt3kQ1sM87a/Vbzgy4uYV6xfl0gJ8fzseOvE23H8t1WAAFabbWWLEk8djFhT1lnclzw&#10;eewvPACqdVUmwpOeFNFf3xlRuasmOcniecyWP46HysMJiedeBTSKcjn2Uv3ppH08AGoD7CvAaqc7&#10;lbEpLbCs1QVeVH610p1SYQgAawHAGn28FB5cdFyMBvipOqyhKqwOWmXRYsQLfFYArObCk7NNjcBv&#10;6wz4jihetmEBtvEDu7d2Gi41IpTCtwv5b9GqkUZcDM6wZ/zgVB7exMDBIFkXtyEKl6z70EzmtJuY&#10;jRFUr3llzQ5t43nOe9hmCwD5aI4D+GwAWAfA1TFqqFPrC/j594L3h/dBNyJXpQfvRY17L7QwkVGC&#10;eJl+oRLyMr+9AlQLDH2H1r1W3cTu6cwCp1vhDn6H/FS7nX3DeiEXFe8uHvFALLKyzqgsxF1V1nWs&#10;ztOnIEJHy+XaPJdobydiAFJchbcnYyhmdfsxOmiLlV0MQoU3ftLRPhw6jZn9VWzuM6mskLXmFNjl&#10;zDxm81jhp2bwfWx8qR4zIDvvW7sTU9QvrV+bQfbGS61sE3zAa9lXue59xyf5Wx7L0kunDtubQ/s2&#10;k/2VjJo9iMr0ed6X0xoQzwNgQGPwfLOIzf5sipsDuui5QOHxrAA4BJeZ8SN62sXj+9EHplgm6W8u&#10;2U2zQI5sfvksymilQKWnJ7kZw5o5a9kQ4wLNwqEdtlQxztJKafZQU8QNZGsch0TtH/+3rU0e+L5d&#10;TsumFPe5BEk8zt07N8gZuWZd/jTQYrjj+BZYd8RnBEA2XQm/6u7MWuN/PdxiXxgA4z3W9mwgF5iI&#10;xNI90Be0DW4SAJL/CwBWU/1Vi3wbGG16ArMAEAATkGnW51pfX+nVAXS1VHq1rhJknuFasKD64IKr&#10;EyfwDC3yaVo1Dd+b0AI/qgJ0LiTYMmmjWg34ifNYvQUDCKrAig2TrZRIgMhVDAAEShqneI1XdFHY&#10;TFPCkAATPDq67FKqqGI5IcsKipCgcojBlVupUBlF1NGu12Ik6qyk5KxCG1wHsdjJzJ6hAhQA6r3Q&#10;Uce4oTqJkQPuLfqopYhuVo0tsZZSWpoECymnLBHHkCpfDj3c+PwW+JstcI3I0HAWa6EgiU9au/tL&#10;qj9msYBtfXGlvTv4E4jHMjvwxUDXFwc5AUHMb0WD4fyU6am2sU+6BXZxmd45phVGqtMGs9irrmX2&#10;TnWGDO7glqM26I1xrvhohTvThF7vWNLhVNuydJst+WyZrfjsa9tBzMUlKC8F6PyzKGSSqQ4zIDvn&#10;yyQBFyd1fTvXbrcLx5kpstjUQiXFUdlwicY7YOuaZY6N0hwjOFfIBTGa8jzdvWVtw7kpGte/hDwu&#10;XwfW27Z1KxALd/T++5r/PSR8+EkBcTgbnKG9YmzHmqUsPmRc4H0CneZPZbM8xdJOcpwmGT7fvibB&#10;qu2vAD5pB3kjXaq8EqxElOYu1/75bgBjrHX+9+72ZvcJtnHxGqcuSRctRk4SkKGvX8kjtequ9W5B&#10;y/zTHs51Iu6lns5h+olPigdOInkLqt2I5zl1Zt3fgefZGceYvBQWAwRkV26n+tP8ifalEgpMDTIz&#10;KS2qj3AcQ3gPAde3wEEFyOypGmqEcxl20isMChz1QpIrLiC1VW6+5OeA9QCgA8GwDXPzJ12U+jpd&#10;cHKJ4eudm3TTZoDfBoDin1VRUYmAWysA5KhiCB9BBRMhg6KYC9Uiniz9/fxB55F7ngqU50E+Sx2G&#10;oFUbIQYDfhEIwgLA2u3MADERlYY2QvUnY4EaR4J+DAA6GsyDS5D7Z4AhANYL8C6x/OCo5RAgOgBk&#10;GaK5rGkZwuxQowi/iVdokjdVNfkMQrupQYkTQZ5XdUJSOEAPSVydiNrIEiN8rGYGWEcFWAW7oPwo&#10;Rg2RSlvL9fE6LaToXXHOvAMrOTa/qt46Uf3Fh67P0GEee67z/bKnklN0uKjQOa0bfCu6m0UfQM+B&#10;3iPOreSr6ZiOZJ8qsGUfrINh0dl6/vcg6/sKSw06sVZI39oiYujw6y7W/eX+9vlbM6DAnUTtAaND&#10;HZ+KHrlBsQvIpzLUTNHlBUka66Sy8AQpgFz7CxvlSXHGL0vCo3GHMZpOdhiUPPkAJl+AzxqcqUI8&#10;xwMMiDDuH5LOHkd7x/DxGZcf0U9+FBrhwYkd7MsPWXSkB1xAXgxtez1/D04fNI+c7GQ7uvm4Jfw7&#10;rrHYaie+xGCXO5Lmbh1JlteKvT3ymv6vDbVZE+bYkY2HAZ0sZ5eVQuucxJvkSJQX/J0kEonY+L4f&#10;WOvnIFqLoPlrBrFNdYZ+5J3TzwBVSard0MC5M//dEguvkR3HMjAug8h8noAkshtEYXDCdqpC0RpQ&#10;H0QAwKpjEKIlvwpmgI4GE2hPne+cxPcOAAVomilp6M7F5FosXWi+5QqP8PO+/QL0tK10F14ztMAi&#10;dUMncUavgRtxBACMsG1VKLzS8WTBHsliAVNWaruohHevPmgHVh+2fSgT9q7db7vX72V2xN/XHGnC&#10;oa/T9x30xxodPBaPt335Xks6jfQMnXIJzjolX79FLvMkPPE+sPr1WMbjkixfxmqWBNUAdg0tsNpH&#10;t5HXPBYw+TYA1PsgA9SHAWADDSbqfXDjhweOsA127xnvnecO+pS4BkdvJ02EmC5SOgBYc4LFx3HO&#10;jQAAa5TlwZKpiptmrTiAvAdlB5HqlReTp3HCFQfxyM18jMTT8/zc96pSFACiwJJ8TXNDad/j+Sg3&#10;9t3L91tVZbmTwKUmnbZMQPD2FVQn8HQ7/IYF4/MsAzEwcaIBKUE0aweM27EkfO0ncdbj1f62f80+&#10;sj+YE7KcTMHnL8nZaOm653CKEi+SyKH9PXPsINZ8fZ1r85MC4MPoeyriVAEOQf/71oj+mLoiMIj6&#10;00CDCZPD7uL39eZwQoudIkTl47Nzb/QYw3FzGDuwp50+vAcStNcGRwOgtkBXiNH7ZOR0d+fpwl2o&#10;CyATwxKjxc9jLO6P3e2tHlR7c9ZZOiTk6xlXnCdgpigw+AGmJ8tJlo+01zkXpDmGpY+SYsHHX1PK&#10;d2PzxIzEeaI94wnjlCI68UT6pLXWY+qE+dVQe/1HnWzaMPhnpYSdZxxFGsdsUPMnZk8RTuoaTuJa&#10;hPeSYIn82rgE8eJ7GW+KdiEAlIbXa089APqjCQCoGVUAgKogn3kG+DgAJJGsDAfi0p0A/L27NqH/&#10;u/Zf/78WVAMJ0JsSoENgYcbgW/wvDdX18cFDn//GgexQ0kMd7X7Szdpwg/n7c6+yYaSyvXzJipZ/&#10;aGUEgpe5XGZycnFHlkVUNYqcHzoASmdcycKrktzgGrTZBhFbzjx1B0WEljYbO3u04/V4AkrFUoJx&#10;gxVfYamQQafRA0MQaeN1Q3+2cY4HQCXDcVPHAFidjQCwC7SVTixTOvymq+WeI2un8LZLecxkZp8H&#10;7zbtdKqN6DIWyaquUy9Xddw/tc7K88EGv/OvMELFhl9BZon/1ctO7DjqrlcxO9T5qSJ0qjBcnER5&#10;EyCqaFmj8CPMT4c/xfb3UQDo9hC0vzM+etcR+MM/WtY5GkwwwHHDwXrUBjM+nuwzQkJd7zMSEB2I&#10;0gbLbGHNkrlsg8UHlPNDo/wlizCU9FNpNrQt+aU/6Y6WcRDZAV0tFqncZ6O/sBNbKKVZlMg/MFeu&#10;0swVknGETmZ7pAwBpcNlYsWTwSIlk0VL2qVTVsG25+Su88zoEskoUEgLPKlnXIJ4qZxOGJYgtNQC&#10;QM1gOv+CeeAvBtvr/xZvs94H4KrI87h4mIsRL0C2j5HDi9EC004gdjckcfWSXzVsgb8FAAWCQRX4&#10;eAAktUyLk8C15PsCwAhzuPJl7+FGcoHu76x14PWOecFbinVG4tj1+cHouKmY4ac96pDOO0Hpf+5j&#10;cKDhTuBIRFvannyW0cSmVt8lqGgvErZl/EyqzzJMaSM4IldjCuAsov5HACD2ZIoxZQ4ob8a6oxyY&#10;MtS6GySGCOjENTKpZX5ZKvDDK/Ba1hXr1WaovYZNXLy08WpvXX7NMx4OAH0VqJt6AsCq87kNY51B&#10;bcewAa6wK3gApkBdywKwbmRctulvfUXMZjs8M7G2ZyQlYnOrF7nRKcqWG56caDorgQ5XJxUHLZ/D&#10;GarHO5Z3PpeZnxziZZ4qypp4f74QykARkgUwTiWjXOTn4U+BOaET1YOVox6rHy21qDXR4OcAsK4B&#10;ERub4U2rlwGA9OBqg11Q0rNXgQJADTY/mDAKkPIxetHSl1wCzs8dvMDig0AkyuqYF7ij/LGnbVu0&#10;zW7lXAM0IV1S5aVhk51CGZ7EvDAp4yR/Pw2/EE1iBtumFBxlLwGCKrMvHbdbNwqs8Oo96/rKQHhI&#10;zDgEVM/cNvgW2OuFKfl1SH6kxybPpNML/ewNhsMLP6Flqa4hG+IYxgiSw6FEYAZYc2wJZgjMeQSA&#10;2gBDhA7tl0LrdZc2pmCjEMg0eGfm1yQAdJQLQNPZtje9AnwUD9Dpmr+tBaYCrF5DFu2ykVYGb62W&#10;amFs3NtkOkPMZR7Vhaqiu8CQj6oyHn0wn+WGojZMr6v7ei7IOCp2GVO0+Hm8bV7IXI2AqbIV71j9&#10;12TfKptl/VTMAGRIMcVpsuWQ8kOvAOuYBZpS5pz8DveZE6tI8fuaGaC04poBMjbBuabi8Bqchy7b&#10;rbybNhS61etUwZ1eGsxrgqEo2b6e2tV8AOgqOG42nQlMf40Z+1fvabZLZEaGZnfnrIDAopPbT6LY&#10;wsb+F5CcpdGnC5rUd6ot+XS1LfxwOUlvky32T92JuI33YyJtqLmWY37b3Q4yArkKPSbDFS0BAKoC&#10;pBhS9OXhPdttWL/uuLUomvd+zHnwv78NkxorQf8YQ2TMQlWZzHjPzf+imAoNfoBBGeg+KMtDc8Dh&#10;zSRCVh+uQ6JmZY/s37EJThHbYM0BnKHpBbhD6QxMzwNWzA9wcNFd5V2sfW5kXmVoeolq77Rfmjgd&#10;Ii4wgGAWLjNXc/ItGyb6elrjd4ZMthP7yCagwkxOARih3Shwd9rEGZBFtTHjjtRsAKgBs9pgf5G7&#10;SpAjQRUivMOWP4uzOR9xJ6cSrL92ycplvwRA1ByF34XvXLWTwXl3FllViaCsC8OpD0IhPjNAB4IP&#10;VIC1tMI6HjoDjGqB5QXY8FguR7gJSpAHiNCS9T0IgNVqNcMZIAAYWT3RSmXHvnYy0qx8WzVno7X4&#10;aSfr8NseUDJ64krixwZSJjz6wIEnqK7jtb10Ld4gLviBDNYBzv8cRBDWTUjemBwsH0Ew1RhS0ADf&#10;tVOthFB6VYD1tMHVUQAoFUsNLaRmgNICP2wG+DAt8LcrQRpHEQ+f//kxReMM0EsT3WY/iM/UMqRe&#10;AAgR3uQCI0ea43Km0bHUyrlZVioKteQe7IYrNjBmjL36XGdUFEOsGwlrCVjDxb/EtveZ59nBDDCI&#10;nxUASroWqwzuX8bbmf1o6kvLYVUowPwiAJgLjWW2q/LiZGr6y262fMpau5Z2nevwCuB21QpYBB7e&#10;fMTGdBtPVdghiOEchFlCV1s0ZYVdZ8yVkcLjBaot5ytIMSQzloVffY5ZKUKMhyxeFbvR9ELMGznr&#10;EHAOAvwmjBxEoh0GxA/8eQAA/b8WQSGZyDcMcRkhz14BhoNIfZQZ4ZzPP6KiS3b2Vb4M5mBNnnIh&#10;xQbFjHKhSK2ZG03uP9WupuVzBwL00k4AfqfcpjefGeL17AJnSLDy8/XcHSfwhnWxv/2ohS34aDF8&#10;pCuuUsxOSsenssZOHTxrLV7qRGmuOUVzDI7VfujQDEZ3YSoWtcOaCfJ3cbA6MBNp+eNYmzbkc7JK&#10;2JBGyPNI2Wtlh3Bf5nAuIDoAQVlVuRmgLozwQoky4HwUADYAYTAb1EXnhu5h5RjwAJ0hQlOlcE8D&#10;gABRCW3wHdrS2qRDlnMxC1NOhPDaMP6GobobE0gk/+jDzY64EBOY/SZwEbqsaEfj6Oe4lh/0J2Wv&#10;pBRTBuggq4ZaydqxVrOGqg87+LKtACHejPUQoZsDAP0SJDBDEIUoqMa9FK4RABuXTyHohR/F3fQL&#10;kHAJEgKgW3JhiFDjbka894xFDBOEOo5yzotiOcVgiybji5O7zlmvVwbY65D+Y2h7NQro83xfDIMx&#10;6sUgWJXxs1eA4RxR+l35cQ5wzi5DY8ZZ5b1KZy2XlAS/li4r7VwqxP+Rzmq//U962vi49+xq8jUW&#10;m9Lyeg8/gdlVrO1zzqdjfDAeI4RY1zG14Xs+Gf6FS3PM4BpOc+bItMNycufaTzp3jCC1gQ6sxDx5&#10;UIH2tADo9L+M3mZ+hjzSuSvd/6cBAO9j7EM4nTf9I8LS2zlX6KYj78Nb5ZCHIzQezHZn3LB+duHE&#10;IRjkegEkrKYMpqLLQxr34dDPGJJrhtTLuv+1Pwqjs84+JwsdsOy4lSt8Ye8Zm//OQhvw2jAGwsTv&#10;MVjvxMUlkvRAlCJJx9LolO7YsS3H7GoK5qhopsYlTrJ2P+7q3Cqe+aRxoCd7LM1PdATE6OCOHMNF&#10;30ltCnkH7f8tFiPIYbZnI+V3FW/ArQIG4DsYcmPBrru/qwIlhfMAaPKha6gAPZj5C88rPnSEwHcf&#10;AEKFkSVWeNHVyhVaZp4CvycxQ3gKAKxcwxaYo3Q5ody7aN+4gY5KfAcbdHk8akGkG0NjlRxWy/d9&#10;dFpRNpvcOBKpGLvyUW1e/K+7YYrbwXYtYuN6PYflB6lna4Yy/yOneTUVH+l8kc0E1WszvRmeYjNU&#10;gN/mBiMliJcjPgh6wYKK90H//jAAdHK4AAAjyBKrkcNVK5MES67yo/BBucGj4bQ7VwqdT6aoJUp1&#10;czdbzie9Pl3Jy0508ZLNtARxLbSf/8n6TQYGLeDebuP1rq+p4bqEosL8L5uu6vi+4yxhAN/n+3At&#10;dbcF7y5FIsdiI2hnXZiRonCxuLpBwNGhdYcshojMGG2U+T0+GPwxQUmMqJC+NURZUKjk4Xq0YdVC&#10;B37DtbUN8nujcacpAKjKUUdDC4x/oP67L1Xlzs1ITR/y5+EAyBce2LkRAGxPWPqzuzBEA+BwKDED&#10;mAWuXjwHeU164AJL9QeFJR8A3LFwn/P+U25AWwTV7/R+F60/y46TFwGRQ/bRuC+t69/6ckeBjc5d&#10;RQPzRMDIkaQBzdZYAk3o+Z4tmrqSr+tt7w6Aq1YSIRrjnLV7LsGV7qo03Pwk0AZ7HlQIao/frKnK&#10;cyeNKATuRNShv/v5oDOFVMg72aedeF5tftqLGVYPe2fAZ5ZxBh1iBPnYtQvYI220CjaAES1DuBgk&#10;kvduIYGDiyNCc4gLqG2wnJ85arj4dDQAoLvgZILgwdIdUeDn2uqm2mE1CQCVSRvQYNYREr92vNWt&#10;HGOVK8bY3dWTGNpn2PxPVxAp2p35HzcIKBaa5XkS+sMPfxPxFY1mqmIAqMVTm9WR2NS8s5edKqZ8&#10;MV5uq4YRAfmuVWEDX0UwVd3GtyFCf0QlKABspME8eQusmayqca8Hfpgdlr8ZSXsdgiBAAffP0ZOC&#10;90HgV6P3LqwA5crtbmwyWVU8AUFL0G0qec+L4QJWpiGnK7lqNVjP71i+z7pzwxSFROeztr0y402k&#10;7e0MwVmztE4uVGi4O8+e/WYeAqAWF/2d/ndwi7FWfqPSbl6/aheTmLMDgHlZ2N5vOkCELVQy5tzt&#10;nutmX73NNVwglyc6uSQtNmF3SMOvqAuMTFIhSMvXsz1Va0uqyk/HfcEmONM5QGcBhGl0aDI8ScNN&#10;54NJI51iLJz1PRjI9iQA6OMvO9uYIAR9eL8ejnnyLQCo+q9xPawvzMeqegS64OHQYZ61AvTfrx7e&#10;H0O6x9n749HwnmdeR/K7eEByhs1KS7ecM7k2ChF1G2Zondm0dnixK8Eqg63vqyOt0+81W0P7iHWW&#10;3qwETgRF68U6m53OqD66W0/A8Y0fd7D2vEFxDF9fJXt42sgvce41e6v/FKgqrOXlSqG1PeW+7INi&#10;kNmppXAnG63X40+qsPWIvpjDYbQA1lvqu4tag2X9DNrvViwGuvy2t82buJy2AUsp+ftdy8QyCZNM&#10;kaJPMhNSJXhKZGissc77UB4pCVwM5lmqIJxHpEOtQoJVA/HWzQIbOGd+3uR5Z/4xGipKGaI6sf86&#10;F/pTx/xJVJxa/ADlQSfumTJLXBgP8rJa+c+hZ66BBK04xioXyA3RmPlfBBVIBClcZD3h8GsnsYh4&#10;06q/nmBVX4+zkmXDzHIOUy2cZwbkb1DOVLYJw3q1dAI/tXouOJstY2tucoM7YT128xbcvulsm0dZ&#10;xcqxRECSzeyWICTzoUipYglS6YKCBICEBkk1wdeLC+jJ0MwBZfIAJ7MagrG8GesCc1qvB0aVo7gA&#10;Lab0WgUAKEmiC0RyYfOStPk8EEd0lgvPefTAWJLp7+HsrxZ5YLXS9sTllBGCAtOV0kder2F6WwfI&#10;FiN9LE3j+4pv4OtYbSd3XLCxXd5jgRZL1dfFac39TcAb8fqFh5ZCulnrBv54Wadu9NFyOM/3e+Bw&#10;xYOAFgkdG/s36L52r4bIbaVOn5sMqIm7l5eZa8c2n0R80ItFHxQZ1FW9WwxE3XWeKvAq4JfN1ya5&#10;+bxGVdchOp/eetK6sMjswAz3Da7jpZ8uYUScb6mkPV44noJRcp5bfuzZtZblB3b1T8H9e7BK9EAZ&#10;xHkEEZhT3h6Hf7E3QH1ECxwCoM+j0J9IVYV9/O6bLkOz+QCwkZ09sFu87cQgoYDlh2aAyvZIZiFy&#10;jUHqTgiv7X+DtTcXkMBDm1W5R8Q/7zlKmg05w0dlhvyc4JXfsTDp85EdwXX2zPaztMHDrQWcvNaE&#10;LL38XGt7b+jHRFvUW+aFXL62O2+eaDZ+HhWH/X2MLjaJwMU95GjKxfpEXxOEUuuEjMH8tdWPOlu3&#10;/+hjSz9kKJwJMbMKILyeibU9RgbQI2rO0BZjiqAlhgO+U7K3krAeOyxE9iI7SxnS0Ia5lDLx/xoB&#10;0KlK7gNAwDQwQ/UA6LNBPAAK/KQ+gHrRVADc1AiA5eugp6x82yIr3rSSJUOZb62jBbplXf46mPdO&#10;XMnHjx3cDYOLM4HKuSuD/lhufqIayXbs84nklWDLX7pqkpUvH22VK9+0ylVvBeBLCywqDM+nii3w&#10;twMgkrgoAGwwp20AQEkTISfLNUempQ74PAB6aaIHQPc6u1ZY1R8ghh+jPjrNttNuc1M6TbWuEHtX&#10;xW/GE5BqHxVIuap7AtjtHk46LBguMOKZ1OcDex0ayWvcxL2Gl1GAFh1NuGk8yddEg1/4fc4hSbQj&#10;FlQtmLW+02sqhOt60hWvoOdFXopZQWr6aUjKyZZ85JL1/ofCjSBNw3hohdHpmG50aEcYU+UrD/iC&#10;ZWXRyWUn2S1oO4rCbAttp4M4hX/ozb34jJ3acsh6t+FnvtLLNi/ZajfR8M/4dHKz5P4qi1yHt/OT&#10;izQO8nSxK5fMd5j2MJ1S4AjdCIDRs0BFx/Xr0q7ZAdAbJMTap++/5bg/WcwAkymbk9k0pacQlISG&#10;dxEE5ta/jHWkz3gqgm6/xEfshaEAIJtB7kAtaRFi/tCVtvJ927N2n+Wn5jsR9lWssc7vOW+fjZ1u&#10;Y3u+afM+WWipZ1Ox0iIDgCJ31cx1tBdshDXwdZUJFxqcwziIzC4I6Ts48e4zU2A+qHY99qfdre2/&#10;wZT/82Bb8OEaJIIsSmqqrfZWBssSTA2OUykcUwA3OlMArkqbRFlcceiikszKWTDx75K+NQb2+Arw&#10;2wCwTgAoGk5ow0415AGQ+R2UndqmVIDRALh+gtXQ+kaoAkuXDbd7GHdW3yvFwfsDCM5UvU2Yu2oA&#10;rws0rABjHW0GACSIattSQAZn5eJl42mzqf4EgFSAvvr0AFit59NkAIS0LYfub1SAATVJW/kQANWy&#10;BgAo8BMIVpPAV0OVJ7MDgZ18GNUG1yGBqzvLe+bATx6Nev/IambJJTfoKmhbVnGbkUwJqsUk+4CU&#10;wXZsW9/gXO7obgBUvkG13ByE/UeBY1gZugJA9lm/VoYwJOj/7I5+/jJFyC0b2+99Ehk/gcDMUitL&#10;6i1oMKS/vcv1pqCy+F8O5XtJSwQMe73exxZ/Ms9OE4eZdiLNLhxIttnvLiZVkfEFnZbmf2MTJlnO&#10;wVwbhHuT2vuXf9TRxrMpvnCA2MvB/ZCpPfuu4f4ZoEZ3nTF2ibMLp489DgAFjz7VwEFhAJXpl844&#10;Q8JnLU0fVkHqcYf26WqHdm5xxOgUBqeiuSS7rXCaFbD+F1j1YAvWBg5YG2gAyhZtzVwwFjfZ9wZ8&#10;aPvWHID7l+vcJuQHKK5SGnZYMktVaFIO/oK5uFTIYCEFDeCdKySvYX/z/uDPsPPRij7YCvNmdgZg&#10;Ndvr7HhoTWvZnvbrBIAJam2crrkXFIcu1hmax/z3V9iVFFb1Ed6LO1ctknKUdDbaYy03ZHDKxaSg&#10;nnqMDupcO8zBBeecXwLpW33QAt8PgBLfqwL0NuzOi1D+c4rFdKFI+M9Jd/qUAFi5fiK5tCwlvn6T&#10;Cm2k3WE7a/du2yycfBRi1RQA1A1JAKhWT1V4HBV5Jyr89tA9Mk5mWk3KQSterDnjOKtaxSLEtcAs&#10;P0TDaSoAIoeLoM2O7A8AkNbfgWBUBShr/Bo3B2QbG9CS3OIiugpU3ooqO6yuZJDqq+/G7bsPTN9B&#10;utwWrPB3WFXeWWeUESmttGNUQW91/9DaUBm3+DFWbdLdcgOW9EyzPncjUKvbTOdgWPU5gwN30/dt&#10;cXho7NOROa2UOwewutKfncgX/wap+ZV/a0/OSC87vvcYM7RsZvb5tnX5dmvzUhxKEcXFyn8QRya0&#10;+W2oBhP+NNgGvj7Buv3XCGy66LRIeOwEoCsZbu+KXbZz/k5njx+HIaoMTt7u+qat/BKrrO7i/aly&#10;awa+sdRrgaO97K8mjRqMoetND4APKQEbMkFCAFShGLr8VpQWkso00rmoRrsqPM0THfGApE7Dzv48&#10;wRnTJlNq4/7M/CCTlXi62wr7lfpVXvCLhy/YmplrbcbEmfbphM9s8RdL7cj2I3gF5iCdy8FJJhkW&#10;OfpfaDV5OenOFisP0rQiN5UuJaVIChb6WXzNmcPHCGBOtvKbVTa042hXCYprJra6MlQ7u61j87ce&#10;DwKlROsxXOydfiuaiK9E49A+t1WYNTro6W8vs9SLGCsocKfomtsORhTIrTbYtbmq+DjkOkybFQ2A&#10;vuWS7ZJ3k/ZLFQUihUao4exPAIj0SsFASkgTAMq4QdGYYQUoDW04A2T+V8mGVdvWKqku1HYGM8CK&#10;tQLAN5kBQoimRb23bCKqkEtod3c5x5AmBXS7hZLmpQJBTzHq+EI360kI1t3cq+QoEyi/CC+35QDg&#10;SuaNAG6Vts/RAIhLjZtRMgd86AwwAEBnN+8cYe4HQEWGag7ogqMcL9O3wVpgVANmHgQDj0bn06iK&#10;UJptbkw4+bgsFj5q9CDnbk9nKUXCW8oC76iN6TLZKSzaIM3sJL4d1JY4AERtvyzsuzRk1wgEH7+M&#10;a8oNOBoAHeiFdCQlHWokw3+/xtZ36ccEfRFxUHjtsi2YvtT++tP2+Ggyg/1pR5s3dTEd1FXoK+lk&#10;AOfahyOnYcbQjseC5K6NPYbDUvFo5t7h570ARMXaar5OBU+l99GAj+xO7mWbOXmmvUoBE4MrdKuf&#10;Jtj0MVPtwzHDXPWnSN2nwZXo7/F0uxAAwRfsrxbPJqPbebU1FnbRc8CGVDj/RbIaV8KDh0H97+ql&#10;87DHYhv8RETEbyK5gtbdk1W0ndbT2tBIZTKgmx3bt522N81yLskqS+BHNajcD0xRszE6vZKTw90n&#10;y3Jz0yw3j0VJTpoLZBGR+ioi64LkTNyfT9guQpa3fr3V9m88YMnHk+Ec5ZNJjFECyhOFrOzZuMO6&#10;t+jPm3EXmswt691yuL1G9eXujnD4tHRpykn17F8DifQ3gwFBvy3uxgnUVVs+Tpj2cLxeZ1vdiVD2&#10;j0d+ZhfgOtZXQsfH4LWaGUsFwBc5xxbxgrwDNRukGpTqQ4ezblf2hL9oVTHKht1Vf2wcvRO0Zn++&#10;/a3R/O9BAJRrigxdBX4KE3osAGJFtYbqzwEg6oyvx1rxwpFWn7KLTJcUqBwso5gxPfY1C7Wt2gSr&#10;EqJtbk/7PKHHFEerKSNyoGwp8z8BIEAbUcUJAKoClClDtQBZSpCHAiB2XlqCQIZWBSgAdCD4YAWo&#10;1yVchITh6FSBWohIvxsuQ+pPU3VjNeZHD9u5KW1zxqeVRGjWYFFWcwWX8DqydG8V2+6le21Euwm0&#10;il3RuCdSOUnhovbeLzVED0oIFEWa++kG4NkEzQuA0ZWfk9Ax99aG/WU8/b6axIy1qt5uXSlAoZVi&#10;uzftsTexuepCFa4Rxuz35rCrw7aewiQ7AzcnmAwTe77PeALnF8fE6MP56w1YEyko1Fa3Z+nxxs/a&#10;2lsEpWceQbufn2MbVqyzFn+Isb8+19HGdH7bln02k+4yxob3AwCfEV9cgeayQ0SAlvAiwbFNTmGt&#10;H1Z/0fEfIQj+S0PEoguc9TGMLncmKBdTLpwiS5Nk9ih3mKexyW8EQECvrw4Pggo9nvP5FDIGIEbj&#10;DCFQk1u0uEWpir3UR2eXxYwwHefY9DNuOyV7/asZBSxMdtqk3u9Zd7a/7X/f2dr+lvL8D4nW/42h&#10;NmPCLJZz55mvMdegmlw1Z5X99V9b2mdjCJPhFy9g1tivzUhAsD13K6gazdh6fNsF72YwtN1dfjGU&#10;i8DrMGNFrZF0DBCWd6FblmBI2R6C9bsDPgHgyQymhbLyO1aTfZIwJC462izlT9SIK+iME3wWsA/0&#10;Vrsc5E84AGyMw/QAuKLZAbASYKpcwZxu4RDAZQESrsvW4+/DrCPV7eMAMHTY0XsQ6+IVyWGmIp7F&#10;LMmKL1uxZn8CQB4/BEBVgHKjUSUqAKx+CAC6LF0cYQSAkQcAUNbzfg6oZLggpEr+fM6kNtBnR1WB&#10;rgJ07a0qb+/yrHyWMoCwPIk501XmzBWVmDUX27oFO61fq1FuXtaOVrcLfpaJ0tlKP/sbbgqcb862&#10;yh268erw7IKQPfC416wp/95ILfLVn849zVbb/7Kr/eNn7W3WZHKrK+vt7rVrlnxenD9UGdDRbjCK&#10;eafLR9aSGNjt87fZvYLrXJf8O9dhbnq2ZZ+homM5Ff+fyBTZHLd+rhfMjd5Udt2hfLHAJBfkiwlf&#10;kAWcTGRFppO7KQht7ZJ1tvCzFXZq50l7f8xwTFfaA36a/z17BejVH8z+AMEhYNabIwbYvTvXG6o/&#10;Zcg8+OchACjbcfDBp8ZhKFBoUycMt0GwqcM2+GlK1WgAdOoSfukRPNmhktsN7GZHDu60rBxmgUFQ&#10;cqYE0s4vjLZYcjlZ50g6B0jmoAnOuZBjn705w9r+huR5tr0xyuiA49fpRfEBKe1/ghLhp7H4kvWx&#10;XbRid/Pv2tQx06DIQDP4bQJzDmgM/JK3C+7YRIb1r7OQ6IjLbXxzsOsfM7/RDNC1DbQQutOLNB1H&#10;Neg2ck425jmJjueF8aScedtiA/YWCXqnd5+G0kMsZnmR1WaQFEcFEpHbMOBXLR9BB3yq/DgC9YfP&#10;AxbHzecBPxYAMeBUmlpTK8CqNWqBAb4AAGsWDISTh2nq3Vs2rguDfswtHnexahHlOYKycwcAoWR0&#10;ZAO8fRk5ydeTrHTxEIsshQITDYAsXqrWBACoKvCRAPgVbsoCQdyhafEjbhNMFajljyhAqDBqBIA6&#10;QgB0SX1ahjALDAjMzqlHChEFG0FzqeLvFSJEE42pue0dzrGVszZav9dHoF6JYwMqgr4APZy9ackh&#10;ANLiIaS2qNpTu+gPR3Fxs+lmUHncx630c794tsyt5NBD1OzKL+CdatyMA1QS8ZYyJVAkRRZGI/mX&#10;Mmxc/CSWjVThCZPtwDrMjLGdyyaGVfP6HBYiV6ByHd913OZ9uIhN9oc2mmpvYu/3AdX5dmTbMRRb&#10;mB9kod1X2DmcP7nJXKZ7u4Od1volmJ66xLc4G0O1NroZZoDi/o0OALBv2P4GPqcurP5bZ4B+/RFU&#10;gL4K9H/qbd2y+c5NwZEUXSXYaDrYVJFywwyQys8lzgWtsGxvBjEL/OqLD92LpdZWzrCSsqXjHJGR&#10;xEc3G4RgKc0wC5LrSVfss+Gfw1lqxzyhuzeEZImhi0Z5pJ0R3ycw2NVdV5GbnSBv7l97yGa9N9da&#10;/zgBMEmwtfPXc6fLsAo2cpHCOlsweRUGj7FsrDBalWsJbZgOP5iOdpIOWhQ3s9Ln/ceGI+BnOTLv&#10;I44EWpAEeFdSOkj1IPlXF9wz4uAgdgYI3YZan2/42bIngkzKQqENhpMTu0+BN0ZrDH/MSu+yXTxr&#10;ZXDNIhCrlSdS56z1qRBxg66W5Cpof3Vxu4tcC5Aj2HJR+TgAcDNAAEHtoQvhwUBUgKFISRm77vjM&#10;xX5WMlurYs7WOAOEh4clVfUqKDCrqNC+HgNA0QovHmr34OrJwmnmW0uo5FDguMH7o18TVT3i/YWV&#10;UBw3iE5UKcnHU606fb+VLhhq1XAAq7QEodWOrJoIEVpzwHd8BegAEH6ijFrVBsNbjMgWX0FCMnQI&#10;q0D9fg4AFZAeAKDCiNwiRMocwPAk0jQUGvXHldvBa0m1XXMuMDOlIiw7u87KL3CDuZxE61hm9wC+&#10;ddM3WO+XB5HN2xHjDdpC2kC9t4mimCignL+LOB/vFh7MnJ3kL1x8aOap992fa24m6MKNvu0ICMyi&#10;CzUYR2j2xufDw80VcY4RMZ/Hj2Fx8dpzHaznq4PsxLZzzuhAxsFJlzAjprBw1xzX3xUMTNfPW2vt&#10;8R0M3V46snj8aPTnZHljWszSUWRmOTJlE1N7Gc5wPh1ZFtK2bFgcVwhLL8hC8SGnZ74mBa5v6iVa&#10;Z/iE2ahAks4cc1LbwT0EgOLssQDp3QwVILy/Ub3pVnnMgWx/zx4/HLS/fqCnPJlvVIDfLAq/+ZkM&#10;qrIhPMkhvTzwhUJjVYIiHjYVBB9VOcokYSRpTUf373KZAD593humes9An/ubRPt7BSncltlb4SJ1&#10;sngqNoGJwCIOonFryNNtfw2B+k898BHsSusFOPLmtwEE+7YYYkfXnbJufybzpPUIKkiClLgjyT7/&#10;9g1RUKDb7Tptw7EAUtnfHnmdc33WCSvJW/SWzpGc/ZymMWkuJK36pYb3RnvI8eDn3fwx6uuC/w5b&#10;obBy8nEAVBNUjbIql0RqYq+PcNBh3lTBbfzeFatIJkP4HBZLZ7lw5Twsl2ns9muC9lfkZ9ku1QF+&#10;avtqsF6qwZqrgQLjQtHZlKpd1OHs8L/EDZoFCG7QVdsAF0Lgq8S5o+WsWveOW0TUrmQOuArwWznC&#10;yldMcGTlwsWDzK6csk2Ld1lbWkC9R/e9HtG/t6tUIKOLA+cMOcmQpXrqijPQrQKkg4B06XzUHzxu&#10;ZMVojrEA4ARmgBMdFSYCFcbNAB0V5kMssXieALYS1GqwxQ/J0Erqcyl9RE3WOmdoHJjVBmsWqIXQ&#10;8eAABMWVrJc5KkftGbiZ+PeJy1dF9RfJPwGboNBKbtyzDXO2WO9XhtnrVHySYnZWZR++nw/8jg3v&#10;c1M+/6hz6L7zJ9Chi7rF4cx+XaCRPze7MI+TuWkcvMoWzLpb/6qLfTJ2Bty72+w86+DtZQB+OLM4&#10;U2JvTJpL7seFo+ctke1vK1ynHVDLlELXF5k83f67HyqrJZZ2JsXyWTimYnDswshEYUtH2qpDyhCq&#10;xCxFXATXseSuYmgUQHz+esFXyN7inOWVlh/NgSHCFlWAaoFFsXt77AgrLbobBWYq7u4Xe+gfH2qG&#10;8CAEVleV28fvTbT+pDT5YaN3WmguANTjyAVi5idToK5cIh/Ev1jyC3RmiQJESvN0MoEzAa4xhJK3&#10;5c1wg114dW1eIGmKxKl3MU/YtHiLHdt2nLX7XpvQ5R1rr7U7J1MrBrZSYKz8aoMtnLGAjXEad6ZT&#10;cA+R2bF4KchgflNZaxU3KmzD7O3W643BbKw6uHmGAp3jOQm6kEMiT8EE+aZJ2+r0rYEbTPjfwTxH&#10;1czDDnmoPerzzl8t6nCP/+DBia6fH0/l2/ZH7WixSNca/ollnc3mooxYzfUMOIMM56n6DJslO0nF&#10;RzWjPOAIFU3kGCacRzBjBfjsEMRnQMABoLPupz0MAVAVE9VfFRWUALAKm/kq2lopLgSA2gKHAFgD&#10;AFYAgOUAYOVyNsFLRlrhwgFWm7KTvIhkuGA93eF+b5dY9s3XwAG8oyONoGoaxAKkh41OBNRuXbcK&#10;TA7KFw62qqUj7gPAKlxoKtdSfYoLKHdqPa8tHgCr3Cb4swcAkJxjNtwOAEX4jgJAtxA6BvAdRilz&#10;hIXHcX/zqEWdU49jTzWVYFXKEcYPt6ymqMp2fb0fvzyWaGw1W6CKiOH8iNUCQNtPWXg98D4/+N6G&#10;//7g56PPj4edK42f8wYTiXQ9oqMkcpOWMkqVtjqHeC0iXuiOkUJHgI9o2h6TydG+ZLXM+xR0LpZF&#10;kmhjfFSXJWNSGZNkk9SYfOaiTZ80AxNiTEmgn8XKy/E3qjjh9XGtyQ1mMEFl25bsYg4P3cxZ21Hp&#10;qeKTFpjCQi7vAkABq4+3xfGZOf/FU0dsPHm/g7CnDwui5gNAX5z17tzeVi2e9wCMPQMA6pG2b1zr&#10;RMUuI8RtWpoXAGXBP7RvNzu4eyt3IW+SEO0XKKF1LmX1ka3HLF5yHIwy5VvW5sVE6/pyX9u+eDfD&#10;VnwDc9n8svG9kZ9HdkE6srpxVBPdIB73tt5/GW4nKOEz0AWmZ1y0zCxE2WyaXV7BReUdnLdb12Ho&#10;Uw3evVZk60itGh7/JnPGRNpt5iY4E3dg1qicYeUxhA4mnl8VVjj+Duz0xg89goovrAK+8dF/n3uM&#10;wCHFVQ6uAlTql9c96+f1kBs14PwaJ2nHf+9vc6esseJ8qDO4ptQTmi2wqz2hto4L+LgHwGqqQFlA&#10;1R1eAgCSN6GskoACo/a3EQBV/QUASMBQJVkbEQDQyeAAGmeHTwUoI4QqVCDlrgKkRV1GdbYYMvSC&#10;/laCt11RwU08Hoe4KMRwuO91v1GHeJHOWXgoOtcR7kbT4l+7YiyLU0rhFStbMtYqFg/gsRsBsAoy&#10;dAiAVeiRI5LDIc8TQD8eAOXPSLUbRYepYRlSgy1V/REA7wi0IV6vGsCvgplphayprmRyg6y3i4cy&#10;7M1EZsncgCXT0/JGPpBKZhOfL9aNRoL36Bne/8efP2qxBzmLrAQZ/Wr+jXa4PcKB1pDHW3PD7/Ln&#10;3jaF/N5T+85abXmtRcorqPqy7NIlxUfIU1OmBBoxwb6gBXZxtarcMCfV4vDoxhM2HlOLVi92wqIO&#10;qSnvUzcqykR+Zluuhba/IDNkMjk/yQW0v3J5x7ZO3ZrCyagCMwMAVBUogFT1t3j2dBd32bATaKYu&#10;0hdm3nJvMDPFDDnC3/fnqQHQ983XLufZyIG9CSvGKj9qZd1c6K0ZYX9K188+eNtVgQ8aproXkDdv&#10;8yLa319S1fHmxzBfifljD5Qg+ynrsQxP8bpFbYuTCVm6npeHhf4mqCUJtMtUij9JZBO81oqvF1nm&#10;2Qw2qycRGOAwzdxCi5Zkts5JyafdHew2QFhPGlZFYaWlHM90ho+iZHT7+yCyhnvAbwMU4U/peD34&#10;GP53SwCpDXK3Zzla/ZjH5nHC43X+/jozwDcYSuujDvG3XvtJAp/raS//36725//T1jpjVrl1yTZG&#10;gxBvL6dbKbricgGfU398zcWNRyHAVHOEuZ8+Mv9zChBVRC4QHaoI1Z/mZg4ApQN2879vAmCE+Z9a&#10;4ArmcaWrxlk5FJjIsjFWs2i4lSwaaLc3TbW6whs2rse79rf/TxsnAWzJZleHfr+Gg8+3/VEMbVon&#10;+zuk91efi7X//r/tbNtaZjgF561s3lBAcIBVAoBVy9UGj3Wb4KrVE6xiDYToBwBQdJhvqwCVEOcB&#10;UHNAXgctQxwA0gLjyVeHManmgZXcQMpIe6spLGA0k29TR8+wVzAK/c//bztefz3/eNQ8LNX+FYBA&#10;etnmx51YfnTi83HP9N439bxppfMBt+U38F5sxWxYRgX9Ww6zj7Cd2rVkPz596Iyht1SV4uqMRVUq&#10;7W4yuR5KY0zmHE91wWRKaPTVnwso0qbX2VVdItuX3/tSjq2csdy6/wNbMuhZnYmWUAJdIjfgTpCd&#10;W1EYrPx8HTSZK3x/igs3ci2wa4MFqlqAYI6A2OH04X02elAvMOTZDVYeOk4Dl2TkrG61GinvN/88&#10;ZQvsViHQZOZ8MY1liN8GN3f5qscbhjpEc8Zdm9cCdgxNA69AXw1e4E3MtjWz17gsgljArzUhSdNG&#10;fOlySdNpZQViygRJhjicAgDmE9B8gGAdhbdoANwODfDo2LfszIZLNmf8Euv63z1t9WerLPdsJt6E&#10;KS5USa40GZwgOllUGV4DRMuLcG/RVhwWyg3mJ8lHedzVJ1CqbLb5U1ewXFmMe+6ihmM2Coi57yy2&#10;uZMecujz33YE3zObr/kKCshX7rGjDn2OQz9z+uTFNmPyEpv1zlKb+/Zym/f2EvsMt5yPJk6zMych&#10;4fKn9g4UEmRa5diu1wN6dmiB1RG6rWqnnGVINQBYiwNMQ/UHAFZjxe5CxQl5r8JUQABYBQBW0V56&#10;IwRVfySxAX5SZFQARGUrx1sZZghVy0ZbLRVg+aL+dp2ZXf2NNDu684R9Pn42v/cSmwPnbM4Dv7/+&#10;e96keVBe5tgXU+bbl1hBfcXvdR0fxXKq15I5feEADrkfAF0FiCKEFrhSzjAsQtxskgrQ8QG1sFGM&#10;J3NAUWFkiFDD7xXRhps5YG0UH9DRYZgBVjMLrDvK33ltygC/igzsqWpKrJIR0Mql6+39UZ/ajDcX&#10;2my95rglz31nvi3geeuYzzGX5z2HjOg57zz7+//Qc0fnRnhe8XHO+4ts0ScrbMPCrXZsB4FFF7EL&#10;u1HiOpiayhq7d6sQHmyWpdDdpOHpl076mihm6S6TQ07MvmDQeZ6TmuaEBRo/+YAxwJLrIAsN8FVC&#10;0c8fOG9Th33JYqQbgUdkkrhNNTxBquBuxNeeh6aVj3Y4XcBKFZmuilILTOWA073lszSZ98VHzvGl&#10;OSgvDwNA7SL6AoC7t4TWVw8uPZ4GAEWJCWzzz573Pec7AAC5NUlEQVQ8QpXG8DLgBKr6a64K0MlX&#10;2AwPgrw4ecJIZ5uvUtzdQZjRqR1W+tvWpVR0zDQ60fq1Rb6z+vMNkKELnAOFgDLLBSSRDscbfSv3&#10;mi3GprsVpXpH+FZyGGnHDCPml9gK8f3tnu9MtsEbNvuDWbxB2Q3zC6XTu3aAkyaVkybpIuDKiXLn&#10;7nWS5riz4JNmyhNlkGw1IKP+rj179OEX6N88mrJ1Cr8vrNof+TH8mXxBHc9Dh34oHyNVEUaC1WS6&#10;4khdetsqkg5gsU6LR+urIwIBugI9cESa2KD6c2RhQEJgoVDxRhcY5mmaqwGA4QY4BMAIm9jK1cz9&#10;vp6IVb2s8UdRAQ6lDR5gd+b3syqMBRr+PEyLFP6jnro7P/mfgIJllcV2Z8OHVrygN3PFYfAA768A&#10;KyFffwMApVJRBbjFA6AUIY4LCKA7VxgA0M0BgwpQbbC4gAI/58x8eLWVMQOMFGCfVFtplZEq91rW&#10;VbJx1/MKPTXdtcX/6HcKCRTh+xRed0/z/j/se6I/F75e0T+z4e+1VlZahGAgi+UeLa6S3IJrx1dk&#10;jUFEfu7ns3nyEBMc3HrQFkxbZFnncmhVC/w8L93zcNMhR+czfrqakYNd1w4b0Hqkk875JSBqj+c7&#10;2vLPV6EhFllaX69rR8ouWBx6fHw/D+3a5MjOw4Lq70G7q6eh1j34PaosxwzpZzfFx3RFWyjnCF+0&#10;pwBAvbY1ASu6ghf33fEjWYZ4h5jmBMDRboXtS+MBgOya5YucVY4voVVWM0TFOebkjhPYXvVwACi3&#10;ly/GfmU3c24AgGyhACm98Fq3X88twBD1JATpQdhnscRgOybg6/03KCUQUZWr+hpynw5/7GS7Vm3D&#10;p0y+ZvIyY2XvKDcyZlBWqb9ryhRSmcPXr+SbkvPu3NDHAoiWV5C9XvUH+t0iPhby8c7dq3b3KQ59&#10;n45CjvDx9Jjhoc+Fny+5fYUYzis4ePM87ubbHcJzCu/yfPia4lvX7O4NDmIAq+EMWsUdq0BbXEzO&#10;RATgq3EGCFz8Qfsbbn9FF/Fh6ERhhjZYWig4w1Hma4EPYAQrKidFExVlJZXfctrgFRPZAI+0qkWD&#10;rXIJM8C5PbGrn8lypsSKS27ZzVuX3e+m43Zh1MF/F9++xeumg4qV17emsspqr6ZZIe108dKeFlkE&#10;+C1hyaLHX44mWJxDALACFYqoOJWqSFWZAoBVuENHA6B+D0+FCQBwN62+6DCO+sMMVEsgbgjVBFeV&#10;svyovp7LSV9lpfeK7OaNG7yG1zGj4Qje27vu/b3mboi3797g401ee38UuuP6U733TT1f3Pmh84Dn&#10;dO8WP9+9z9cY21xxklDdsJ05qWtHdd6q4vMBRG7Z4eZ9SmRTyhvqqvNZNqrLePsbzkkTe0wl9+Mi&#10;woHrrgBJ47xXayuT00zm5VJ0JB1JtuGdmI2j9uiCpE5LkY9HfOHGScr4lZIrjezvDAAwizY7i/+e&#10;9s64KGcp+HqODvfsBgjRINiHPPNFs7G+U7hbkPsR3js8BD4lACo5Tg+oP1vXfW19Ezo4ZUjovvCs&#10;NBi3wgb8HImRWaCcYccOG2DnThxxCxEHgryhmUTy5Z7Ptwmd32MIS1vLZjHhv3vbwU3H7OblG2x2&#10;s9ACw0mi7N+2cjuZpAMo1+FkMaTuwrasPdY8a79aZ7tX7LeJfd+3t/pNtn1r90LozGJjJaDVSj/F&#10;HZqPiIqjn5vO50XMVnutYe/NK5et8PYN6DOAHCfeHR2chOFxl8/f42R8luPuDUBWQPstx92blwE5&#10;QOUmF6QuAo5CjnscRZhZFvI8bgsI+fdq8iWsqsTKsTa6dwhSNLGLSqurO6B5WOPyQyDhqj/RX8gC&#10;riRjV/w/B4CASzQAVjsAZAYH569qGU4wAGAZeR1ViwdTsfW3yvm97O6yt60aYK4koe8OOtNCXiv9&#10;boW8Pv7Q8+QjVKRbt26S25BnRTfzrbamHII3+R+ze1nx8h5WvWAYjzvChS95AIR4/QAAVgKAlWqD&#10;HQAqKF2+gOIDCgBnNABgFTzHiOadAGBEIOjmgOTwakZ6O5lCvtTKkN8VYZ6h1/EOz+8W78Ot23ot&#10;AcLrREVy3NHry3/r0N/1fhddLwj+/dne/yadO+514+bIe3yPj3ks9wRqmVJdqAJzIIikVDdwCQzc&#10;rE+cWt3csaQHHC+n5dic9+ZZy+djHNdUi76EvwywFV+sIoVRVR9mIhcpLNQaKxydJMYbgOD+1Xvw&#10;0cStmiTENqg/pg75jJljPj9TUlYFHknZlerI0xvXLnVzvxGMuELgi2aSNEf1J8OWwT27QOhmbMGf&#10;2toa15A9MwA63HSP4gHwekGOjRnU25maekK0pCf6+GxODqPY3LgcYkeIxDWaTdH86Z9ATyHuMuAQ&#10;iVh5jSyQDXM2WMsXecPgxLWnuuuFYH7FF2tt//rdtnnBGvsA8XUnZGXyLVNgs3hZ4s31fWW4JZ84&#10;i2KJzALK+Wyqvqt5fGTp4ueNAB9vnK8ERcYO8kq0xdJJo4/c2XRXu4luUnfgQk5+BzzBRwGiLvJ7&#10;OgIwuu9j+G+P+hh8jx7jyQ7/XO4Fh773NhftbSpEAU7RVRyHS5kPRUrsXvJhKzlA3KJyZwHAKuZh&#10;lXtxSZEJAtVf/a7pVgeJOLJNAIixaBQAygjVbYClwFgFCVm2VMz/HEF5OUBIlVa1eBgzwCFWgiLk&#10;ztxBVp28jTaSKhAwuXXrFs/pupVib1/CfxddKwTwAAtdxNcBkxt5dhcnmXqeZ9kWaCwzu+ECM5gZ&#10;oFrg4ZgtUAWuwBSBhUsllWeluIBuEUIVGA2AAmw3BwwA0LXBau9Rg+wF4PdxMPusIoC8+sAyq9yP&#10;RvpamtWh4S25RyUqMNONJHgf9L769xYAfMR75G48AiSB4TO+/984d4LH0w2uSO/xDb3fvGbciHXD&#10;zcvEWVmzcneeaoQDCOqQtl4zOc3+HDUFYLzoaS85sCX2YtLwBmqqli9oy4sXI1vsGDiYbV7sSCjZ&#10;+7iuUQ1mXWPGnmaXMs7YpfQTrjM7TtxEPE7dsRgmtGARMpu55w2kqZl0TG6RIk4hWSHJp0/Y26PI&#10;F3Kk5xAjnh0vwscKo3sHJ7Z3y48II4uw/Q0b32/72CQeoMc/wakfciymzFQV6J0XBITNUcrKy1+H&#10;B8JhLEOG9e5mh3ZstYLMdJ8epxU984i8pGxIwO/ywkN6hobQAd1sW9b0HdECt/tVLMRnuEvPi00P&#10;rwwvQbW+bVjlb5y5CVMFzBEo0zNwi8mFVH32+ElLPy9PwoB47Vb2IfA94qNmjXz9rashCOrCoJJx&#10;1Q1VIceTgdeTgl3Tvv4OKVgCQF2MRWg9BTDVlSVWX3bdSpRJsXee1e1jJkY76CRiAsCds6wOsKhj&#10;eaD5mSpAByShC4wyeEMAVPUnY1JtZAHACBvaqiWAFDPAco4Sjrtz+ljZHtqS2hIroV27znGL51VK&#10;m1nEpr3w+l0HgAKVYi7q24wWSlFX1N7KsXuLCT6a3cPKANNSliDlgGAFfoNV9wFgaI3FRtpRYdQC&#10;Ry9CcLKmkvVzQKpbWvza3SxFAMEqRZVyIyjfzwY4HS0vVWfJvUK7o8pUYAco/xDex/A5hDfXhufE&#10;DVhdSA5FQioUrm+et34RoVZYunq1pnJbylR7qnkgNnGXTiZjODvL2v4u3nFmlQkiLqEzG2a73O3v&#10;/W31rHW4N+OyhLWcjpu0x1+On0V4mWbxva0tHNw9Xx+waxQVirx0tnQUEflE3S766gtGZvcvTp+1&#10;WIr+fmHFCDk/J7SFQodXZvAn7FgfB4JPCIB+Oq00t0Hd4x3nxlWAD1hdPd0vGA2ASoUiQKl7Z3t/&#10;wlh3F8sJGOZas6vFvXTokg1uhe8YlIPO6H+7wIOKYz0fC4csTGwTOLYjmOgNVCOzJ82y66mEKzGg&#10;zYTseRl7n61f77LOr3W1r96f6dwuMlTm6275GAD0ixmBcRKVYH5QCf6wLhYHxq49BwCpAItd1cB8&#10;CqCpqy62GqI6Sw4i+4L4XLdXyw8UIFoQ7CI+EvpLtSpA2eCr+qOddAAIuCiEXNIzVwGKAwgAlssF&#10;RtQUALASAKxECleBdrd0wQArnt/X7rIgQU3PHPCe3XAVKnM+WvdCns8drO5V7RRfu+We783bBeyW&#10;KrH8P2R3Zg+zsvm9rXJBX7JAAEAtQgIqjCpAOc9UsICpdJI42nEBoGuBGxchlSxCQgCM7KKt3zMD&#10;gJ9pdWr1GQFUQokpJ6UNz30mBIUIalQxN97MfkgA6DsOf5MtovJT251D5ReCn4qE+89dzfAY6cgW&#10;jvldiugtLEdy+Lo8aCkCxFy4gNcBrq1LGRm9MgiHFyhjTq4H4R+CdXtCx9r+Osbe6vuu7V65x5L2&#10;p9iKqWtwUSebBB5qm5/2sBFxEy3zHDphaGjKA1HLncfS5ODunTYMBdnQntHV37N1ig9iiwBwMEmT&#10;74wcEOX79+D299Ew2CQAlIZOAep1wZaxLlJp06dOdssQ7+TQnCVtYGvjkB1eT9d4W7lwHlUgFli0&#10;pTJNlWA7j7tL0oGL9hZETQUkdWB2EfMzFhwvEk6OPU87CNKv/ywGV4oetpB83gL8A3M5EQoy0qkg&#10;8xyFoAOO0m+g3VTluH3pDrJNCVbXzO9xAMgJJNeaEASvF+QGA2m1wz+M6i+8cNVaFqtVUrUF2Nym&#10;CiyTQWTkjpWSK1JOFVi/5yuqIi0/mI1xVNIqiv8X2Sbun9fWurmaiMaOAK0FCO2vI0Gz+MCgoEwt&#10;KQBYoQqQlrV8YX+Ofla+oI/dnjfIIumHrby23G7yXIppc9XC3bl5B8DTqICK9NpdWnbmbcXiX96z&#10;0u0L7N5XQ6xocT+LAIJVC4bwuL4N1iKkggAmAaA3R6UKFQBKEic1SDQAysMwyAcRAFZSjdbunG31&#10;O2n/+b3LmQXWcjOI8Nz88/jhVPAPgm94bgn81H2o8ntQMPAoAHTzO7mvA4h5zPYObtljWRdTYT8w&#10;M4QbeD0HJ/UDSTa+5we0w11QfKA4ehHOH7PzOKrBNgSdx/ymK1EOyrchkhMxQAxHW1LqNi/ZgR44&#10;x12fAsAsFB9atEx5e4JzexrVNxyXNS/4+T0E1BeMD7athuIVVf0Jr5pSBTYBALUACXkJrrt2P+b0&#10;kQP4bXnh8XcBgK60pSXWYHP0oD5k++6DjE/+KHcw3c0UvpKHN1neBYTbszfa6Pi3Gd5CjP49Dhx/&#10;7G7d/tHfJg+byht9mA0vrhTMMOQrmHTwAl5mk8gzoHz/eR+Y7cOtA0Pc7n/vbYe27HOP+VgAdDMW&#10;fwgE9fEag2G/lQtmM1F//2eCoptLqT3XkoaN8O1btx1I11beYzkBb2w/22BpZNmSav5XBThU0AZX&#10;bmdxAPevBu2vFCCe/gIAUv1pAyzwi8iNBRv8CirAcipAbYAryAQpRwdcvrCvVS7qYxVQWApn9bbS&#10;fUuYJWMcwHKhWBt0tqsCwBt3tLi5QSgarSfPs7jqNuqPbICPiM05g62IZUrVwp5WPd8DYEUAgEqg&#10;UxUoRUhYATpCtDTBCmxqMEbwc0BVgRFkfRHa36pdVL07ocLs/Moqz6yjPb8L8EK5uX4Tfe8Pp5J/&#10;8LzRuRWCX7YMBi6y4f2Wm7WbA0bZy2Uy376Zcd22zt9u7f69k03FUCTjbJrz2nRSNaq27JRsm/3h&#10;POvw+y7OSEQZPF1dXAQGrhQWsZieSmoXi29li591oBUmGQ6SuEwUNKJynD9GVqsXL4LzR9CRY3Z4&#10;04On6wwfDZrSEos3PGZwHzoxpKBRANgU8NOXNwkAw/VxdGEZKS+xD98e68NMmsHMMHqo6QabznmG&#10;o19XB7SfTp5kucwucmlfXYBSupyeIX/iLnGFbNKMS6RQ7Tthh9bvsQMbD9sFNKh5uNfqzdD3XMm+&#10;bNu+3m19CHVpjT5SbiPdAb8ez4/GOWYItJi2NnfqLE4GyJyPqwCjADAEQs1WLjMfcYNpTtToWWAI&#10;it93O+Vmf+6Cpqph7nZHG0u1naoCASK5FVdc2mMlrvKDJ+eoLzOsYsfMAACnWa3Izw38PwBQDswQ&#10;j90GWK7MoqNAgFZYUTntaSMA9gP8+lrF/D5WOruPFa16n2DzfEjlt6lGC9w29c7Nm64CVOtbfP2W&#10;a+kiddh8kYlS/NUgDBAGMkekklzUyyLz2CwHAFjVsAn2+SDeFQZSNgCoOaCzyA8J0QEf0FWBmgVS&#10;BZaJ6L2bzTcZxvU3iCeF7Hzj5m33umir+n2/T4/6eeF5E84kBX4auThQe0Aq+rBzVnzWTAj9mdrK&#10;Uv1dSc+1E5tOWo+/YoGPikhRlSMoHE7uxjMz54ql4fWXkXkOwUGm7VwF36/tML4GgxF02R2Z9XXE&#10;pEKWcW2gvbT5RYx9PvZzy7uYxXgqFQmc5n4aT6XZyQP7bGT/XviIBt6f/ZqnAnzQNFX/3btLR1s6&#10;f3aD6/PjZn4P/vvTAWCAhIf3bGUZgqHhM26A7x9qen7QaN0xVOKKb9gv0dnbrFsyDyBDtsYWNjkY&#10;7IoA7Qa8zAhzIFxeRf1RwHY3mzyQTOgsl2mVC5JybO4Hixj0Kmia7AK2wrIf74JtVtcXh7Iw4b//&#10;0tuO7zxOBZjxVADotsiclPlwFR0NJmpe808DQLeVFMAw14KDJzpMIaBTBOWkkNSvaojG9Xey7M7+&#10;ZVa+m7nYTtxTAIkqQFAVoJYfNYH6w83/nA1+wP8TAMqaXgDI9lcEaAFguSrARaoAB1j5fI55ANjc&#10;vnZ77mAcrY8iUSp21JxCnpMu/DssRQSA926Iy4grj5YltOClM3rSPvdjjtjPyminK+cDgCxVRIiW&#10;KYKnwggAvTWWa8clzWsISXqQEM0yZxu/k36vvV9ZCXPAMs3+Inet8N4dNOA3/NKDG8UPBQAbxxi+&#10;s7iax83ZbXo9ofmxN2otPNwGGANhlBhJJ85b79b9uNl3dE4x0l7LzLQbNl7blu3m2spH+SEzg3Oo&#10;P3JhTFyy+Xj9DWs3zmIJTGr/py4W99/dAc2xtmneZvJrctn0askiA2MZKSRbNj/zs8lvM5fr5K5j&#10;eX4667tmwIjGbGAfni5qzTAyfzUHfdo/TQDAwCo/aH6dY2AAgGXFt+298UNtYLNFZzYGmrhYO+cc&#10;LcI1v2wvNMiDE+34wd286GybMGzMupSMP6B4TwxenQSHJYa2YbTI6bTIKu0vHrpob2PfrY1VDIL8&#10;RMr5TgQRJfy2j/X4D8p6FCItuaNNHgTlhkQsN0jWmyn+oaPChKYMjQPmsOqL/hiemPqohc39G+J/&#10;TlvlqRJUWiIgw68rhLhdzCyw5NoNN+8qhsiLGaKVkm5WDE+ufucnVofxgYCiUmCx5ZMoAFRr2SiB&#10;E/1FACg+nsBIRgXlzP/Klwxha0v1tnCQlS0ACJn/lc8bYHdn0Q4fQIlSU2Y3C+/wXHKZTYozBxgL&#10;DG9kkRJZinYY+s6Kt6gae1rlPKpHqsgywK98gQCQNjhUhCC5cwCony8A1EZaIEhOcENMZsAHrNIc&#10;UKoQB4AzaPWn2z2WIZHrFxkFVNrd63ccfUjE9kIWND8UAIy+kaq7cMAnUJMxsAPA+w1DHg6Iipul&#10;AgQAU3B5mTb6U2diEKMZH8uOREwo2iMpjfl9Asamiy0nCVBDGZIKnUYzxqvk6+Scgfay86Dt2bTT&#10;jhKQlHUxG37gFZgQ0v5CeeE6yWABUgBncO2ShQ4PRsMOGdWXa7ifn+U3JwB6DmEXx0RZ8NXnQaDb&#10;w2MvHweMTQDARiphg0LLEaM9q3rPjs1kbzLodD78j0L6pt8BvETGy+KijVdH8kL2797WPp48Hh4T&#10;W6wUyMsMcbPhM2UFfmZScaRwYojBfh394u6VO6z3awNdhGY88wtZkscw9+v8u942fdgs6/nfg62d&#10;bKVY429bttPy81CDMMvITcuy0wdPklGimYiS65VWJ0WIqjyRSQMmfVQr3ACA4YaYu+ENDCRc9RdU&#10;g9//hRXwFG+pAvQXt2ZcRQz61R6LH1gXKbXIzTS7txszhO2fQn+BQMxHzc2qNwMcQRC6VBbaskp1&#10;ESpAHgRAgVO5FiAYIZSxAXYAqDaWKrBoTm+79/Vk7KRusg0upf1FtSLAEfiID8hcMEJQfGXaYSuc&#10;w/Jkbi9MEAY4ANQ2uQwAFLewEQDZOGsOKIfoEABdTGbQBgeEaEfg1u8QhKXXUAFWbfnCik5ieFrL&#10;IuheMZtfgbCqdgjOIhc/MQfzu7nBieOnsYC6Cs2aPb/PH84jUwam7lCVp3kgLSzMhFS5GzlCMtWc&#10;VFRpyDkhRGemZUJ8vm7LPl1pHX4nT0mclDDzTaQj6oCqo9Xzsfb+gE8t7YhSFS+7rXEqHpw5XE95&#10;KEzysZDLo8PK5JpIl4xOS0l1X1pKQis7vncPrW9vF6Ehetwosj5EkRNdrjkA0D+Gxwf5BgztlQgT&#10;45LDoVCF+jjAe4oW+JsPGcpM9C/37t2zd8YOMxERXSiJDFLvA8Lmkrz4xxnEzFGGinKXkPmBc4+W&#10;fb574wlRoiTPuZhpCz9YaB1fwssP4bYiKBXN2FH6318l2PrPN9mcCfOJ6CPOjwSroZT4GacZGOcw&#10;wMU1Y/WsDdb5b91t9fT1djPrhrP3SUJBoZMqIwl5nhyqH9OCpAYzmsvoMh1/CxDUyezA8J8GiPdf&#10;qKowSuG91dcWW9Fxwru3UB1hfFqxk6UH5qe1Gz+xcmZoXgHSmALnKi28+Fz7C/+vkvlfRTD/q2QB&#10;UunaX0BsPu0vbXAxlVzxvB6uDa7KO2N1FVXuNREf8M6tO46jWMpCRMYDRftnWfnMBKuaq+8ZBvj1&#10;p5rs5VpgcQtFhYlehGgBo02w5oAOnDWjBKirRdimAgyDksLA9Hoq3LJtbLpzL1h1XQU3AW1+tSBS&#10;68sSxm3L/znHgzSXG8z7spybsgDuQYqLlg7S8rJxdXI1uK0An0wOdD1oTi6vvwJGQFnMy6XgSOJr&#10;UyEn57MM3L5iq/V6ZQgcWR/L4Ax4Ma1tQwzB0DfG2LENx5z5SGqGaC0CVHVVtLr6GSiiJKsT8KWk&#10;nKYjoxK9cNKmvDWGnQALD+b2jWDVaJ33bCAYjMaUJQTG9GH2N+cLOhYUHy7HsunMl/sArQkV4KMA&#10;sLHk3LNlnQ2gHH34MqSZABBQlYxmCHZcw/EN3E/lmcedMTwxdKfTDCLtfJJN6D8Ro8q2lPk4RsNn&#10;ksV8ezwB2/86wVZ9sdrSD2RY9/8a4IxOW78QT4jzDLub54PVF01b4dxj3vgpShNoMpsXkFtMae9I&#10;pLz5mQCgs+j/FgAMqQnu7suRy4ziFjKwInSijpv3Qxm0az7I7KuurswiAFPZZjbBtIuV2z+kBZ4K&#10;gAj8PvbUkqD9dWHkjgDt538VpLSFAKj2t5LqrxLQqmB2FwJg6TzmePN6wuvrZfcO4vFXDeFYi6Lb&#10;tJtSgDCPrMBxpw6u4HU4g+VzutP+UvmpfQZEtUipUBWIxrhcHEPHBwypMB4APRUmAEBnkS8A1BxQ&#10;SxwflVmDqWsEQC9l823l1zAOEO8P0ON1uCWdr1vG/HPAL5rfJyC8wo3TGQEHld9D6S5Op+416uL7&#10;pcl9RcCkcDHm5DnJObZl+TZLPQPfD/VGEl93iYotHUC8h3R014K9qKl6ue1uQxgTyinRyuL/o7ut&#10;+mqNs7nKSeX8d5b5AkIBItZxtMgaEWWyOMnPvGhLZn+OqXEneH8YpEQpPppP8sa2ly7QuUaBBYN6&#10;4fkHMDteCt1onetKn7T+a9IW+OEA6HmBvg0uY7P37tjBoD+DT6F/M0jjHna38FkiyORkeU2e6EUS&#10;3zVvc+2AZiMAYA5r/CnDP2ZFT7aHshAgRrcjkjAOA4W1X21EEnbHFkxZ6NpiVYSd/tjZzu2BdIsq&#10;ZPqbs6kIEy2WNlnuusoH6fjnWDu2+6BztPBtbhOUImGLElSBzqWG53ZdLTFtjSrAb7D6/ylVB9Xo&#10;tZvk1t6x+vICtqNYQW2CMgL4lW8DBHFVqVsPEDr+n9pf2stQ/yvQof2scBUg/D83A6RFXQgAsrSI&#10;BsCyuWyEaWmLAbbClR+QY3KdnHBa38BQ4i4tcG11pdWkHbRbsyG0zqP9ZXFSTuVYBXhWaZECrUat&#10;tarARgCk8mQD7TbBrgpUWLpCknxUpirXKgBQJG6BoAP3TZ8SZES4PNQXScrKrmgees2uYy4gECr5&#10;JwKggO82N0rJ2qK3vA/n+slzDxUTra2qwJRkKZy8HX0OaqnrWVe4ma+015G0Ter/rmWdl/IJlxja&#10;2pxsRjinL2J2OhETVeJgKRA64O0XQ05NZ3KqlVutTOYOv0i0GWPmWPZZVCCICCQF1TwxJR2nGOcj&#10;eJHFSYbt3LCKGX2CDXX29sz8Glgh98dnPFsFqFkijwe+9MWSb/7Mz4IUS/h+wiJnfvA9AmCD20Lw&#10;Uw/s3OTvANL0NiMt5r4XTbSYwIVGP2vmtA+Y1yVR+XlLbpXp2Wkkxp3Nt7Hx7yHlScC4tIv1eX2I&#10;HVx/0G7nX7fUC6k2qKOS6Ulaw9VXkZrXUgts2tiPWYagKnl+EDm9w1iYQPJkWKxA9oxzOFqI56S7&#10;HzzEsLJ7XBscfeLq71qwqCV2wnkB4T8F9KIqHNq/IhQYqkzr6++SeUGw0nppf6da2fYPrGLLFLN1&#10;an89/UXVnwdAlg5uAcL2V4RkVWNI1B4FgFqClCGJK5/X3e7OHmpV2aesFrlbEWqQ28zdbuMCUw8l&#10;p3TnXCuZ0d2pR0pooSuoGiMAYfUcZoqLQgCU0YK3xnKVp+aA0iIHbbAPS4emo5CkKFK0AFAzzbKt&#10;X5Eyd4F5410qz6tWCQCq9b1+V/O/q/8UAAz5o5oZ60bp5n1NoLlk0H7KrSWVlMQU5nLJVISZVHc5&#10;AOHiz762Nr/uTi5OH66BWMx837bkY5cwMrhqWRfSUXZMYgPcAcWHCM09rCsGCB1+152ZuLz+cJtW&#10;9MPzUMagy4xIGGOXjnITJ/gomYoviZZXLAwB9bmjh23CsIEEHMEJVvFz37XfvACoa38Is79hfbo5&#10;kxQ3+3OFWKNZy5NC4FO1wA/7IRXInD54e5zPDeGF+C78vqJNWIeFtlkk1l0hmSpLAIgpagp3xCvI&#10;2s7tSbZEXGxHdB5vFyA/K+kqn1D1rat3W5vfdHZutrGkju1ZcIgWeIn944WO/DdxlVh+d5S2+JcJ&#10;Nv+D5ThcXGMIzBBa3mq6+7lW+PEUhId9jUBQLY22a9oSi9cVTZEJL4TvU09cRAssN5sq8e9yzlj5&#10;BviAVEzl294HAKnW1tFKSvoWAKDaX1dxufmf5G8AEBSYaACseKAF1hywbK6OPnZ3Zj8rQoJXB92l&#10;GGXKTeaAxaXFVluEndcygHVGV/h/AsABACD8P4BTAFhCBVim2SJtcEVUG+yS6MIqMOADOjpMEJge&#10;cdpgVYFTyRb52Er2somm2i0i2+Me2/Dyqx4Ab2LDJQD8rlvghjlfIFUMFx26MTq9e3CjfPw5Fnj7&#10;ycCDxLUUASaUsMvMsY/t3Gct/4hTtMxKXVpifzoeurPYcXZhV7J9Mmom/0abS4fUFt18n1cG2Jkt&#10;l2zFZ+ugisU5FVUCC8NuLw7zM8HOIx0lRlncMg2Wc7q2yrK8n/buJLa+Pivom0fzAqDn/XWwxXPI&#10;9X6ItdWTgp++vlkAMGRdHz+0t8Ew9bsAwEYekJYt3A3EA+rb1Q5s3wjlhRY1VXbfp91cUCToY7tP&#10;2MUTLDa01mcInEfu8NSRX1LpdXE5IRM6vGsL31pFRmpXTFYlAh/AHZOAJdwxluIUfTVLnmgCP2/v&#10;rceVUWT0yflN/eXjwdG16zyOeF0hcTqcAUX/9/dRIar9EwCWVNyFgoJDCxK0WoCiaisAuPkDqwUA&#10;nfY3SIBz7itSXzgPQNFfAKClIzEqCCtAgOsBACyb298BoGZ6hZCi7379LiatbKSLiiAg37Ca6gqr&#10;TN5vd2YNsJpZ3d0GuITtcSlzwCoAsIrvL6WtLqO9FsdQUjtVgRWqAgNFiKsCBYAuK5jDVYEiRYfa&#10;4ClWuuFjuH+0vzXw/rDqL6T6Lb4mbbI2vwCgNsHfkRIkesHhjRYYg3Dct+jQhjc4v75d4hZsgZ23&#10;HxZYAGBOqmgoEP4hJecjCljy2Wpu9Am0uN1dZojT9eL40vU/WQaSx9IJG6sOPyO7hFnf/lX77Hb2&#10;bbuWfs02MvOO/y+s7tkIt6FD6vuP4UjkyPOFeianGS0E1WbnZaVidDAd8MPmKujMnrXFfdz3Oyv9&#10;AT3taj45zMGfxq73fuOrpoJhswBg4JfqfPg/JdOjv5xiAq6O2ww30xENgH4eiHcgBOm3sNs5f+IQ&#10;w1jN6XyLqi1sNiqQbKRtLk+YNf6l46dtwKtDEXiz+YIDNeyNN9E29rWOtADxeAZ2+BkC79/H21ps&#10;9y9DA0hlo6zYvxxOLPGhruB4m8+iJJfHzZSFVgNP8Nv5WC7Q/YG7u5PQaUHyQDUYyp++P/K0174W&#10;AQj11betlFCg2nV+8VGhBLgNLBJELXEAyIytYfsbVn+0oQEAlgmYqNK+UQFS+WmpUYQ1VqnoMLN6&#10;WU32EbTBNc4MwSL3rGjHbLsD+TnCtjgypxvgJyMFDBDm4QbNEqQcJUg5ixDNAaMBsIKYTLXBygoW&#10;HaYBAKVVDlQhoYyvFGCvzDxl1TXFdkMAdF2yQG/OUIo6RQDoSdrNf4TqID22Rg4yL5XDuc6LcNER&#10;5uA0qQp0/n5asnGDx4q+IDnPZk6eaSu+XG43M1HYwF74euYKAr06ObekLuh6E7jJS8cbQ9SljsQ/&#10;9rdti7diMScNvPcKvEm8xKENB63760ST/kec7V9zmPMe9UmYG8LPvMzycdsa5n7IVIfKyDgqKjdc&#10;erjrs5mu+/Bx+qD53fA1PpZafLj/i+b+/ZMBMKwCk88dd1ZWI3CKab4NUOPsr0EyF7zwKovVdn/0&#10;7gT4gSTHpUgv7NPrU3G6SFYWAhK6q7yJmxdtQAInTiAC718PI4FMObsJ8KD6oAfGCPL3fWz7/G12&#10;Q2844JeZR2tNe3328Anbs2anbVq0ma3adju0Z7+jwlwmIDoLmZ2bCTpe1uOrv7B6jNYSqxoU0TV0&#10;+XBV4HdwET7swpY65C4XYzGAUFdTaFXnd1jN6qlWywytgvaxQlQSAaCb//ntr5Yfan8rw/aXSkxW&#10;VQJAgVSF5ndUgdrglqmVndsbUKOqmzOEiq6nlX0ZYyXYb1XXV1tVeTnWV/zuSyY4YCyd293qZnVj&#10;ZjjQiuYP5/sBPwwVyudCgaEqLFcVGFUBOgcaQNDpgtWWUwVGeJ4yR6hcJ3ssrw3Wx7LN8BxvpFtF&#10;JU7PmK/euXEHwLvpALBC1mbcCG59hwAYjjhknhHSWx4Gdg03zIbzyWf2PtgWq9vRjT2f4KLPx39l&#10;L/+8nbX6XWf7+qvV6HNT7AYjn1WzVlv73yJl02IP0rOS3ZRl3frFBJuJm3phwQ1sscTng+ZFlyQT&#10;1WuZ+RCfj9j2VdthQOS5zkcafGX9XoZ+dmz3LhvVv48zLh7Rj0OihSAq97sCwCFEZUwcyTmBdNLN&#10;/sC70PDUV3v/ZACUa7R/ZjU2jw2N7Kld6rsjNH9HKVDaNgfB7ANgn8+DF5RPy5oJOVLrevmSSSaX&#10;CT0gPyXP3hk8hcUIecLc/bow70vE+0yWWa2YlXT5zz62F3C7SaWXx6xDb/z+zUfs3UEfWq+/EYxO&#10;0HoMYBlDRGb8f/a1EbETbfUX68hQgFeVnenyhb3dEETsIAf18XOcwFBBACp7LQbg17g4Qt7gd18F&#10;ytzzlpWKogMBOIINfHUGcZprmf2tp+IDAMsAQm1/3exP2l8tG2REqgWIZn8CPxmgyq5K7SkmqKKs&#10;eBkcB+2rpHCVgGDFbJYZBBwVf9XFCpdPsPqiK5wwtVZ1cbtTipQDkmUAZCV0mTLI0H5uyOyPTXD5&#10;fCgxkKFDQnRIh9HPr2IZIj/Ccig0FSxnalYD0IQllUKFqXAGrtoKv2slOzB7Lb5pZcyr5aAtEwZn&#10;Iutmf4EFVhNuPM4oNfoITVIdodtXj6GBavhRsz7NfUWJ0oIjJDY/6hyRukJcPm9jjyqJw1FR1HW4&#10;wCHc0RUZcT7Vpgz8HG0v2cvM7JQSGPv3rty0jzH64caPrnftnI0W8zsqOgyCVQWKF9sJM4Mefxls&#10;a+ZvwEU9h45GkRIKAhOhmnkfktAcOIRpSo7TfJGfm0tA0kU6rXdhYKjoUEc2TAKIZqj0VMj4fCGp&#10;RjzZOfQZleFK3wTCjvAGbe4/zdICu0wWh8geBAt40UcQoakZndLandV9M7xI3/YYI8gqlmnC2mUL&#10;ASRI0pw8jrzJ1ioLhUhOUpa9OeAdMnTjXaZuIhY/ivZrrcrvr0PsAMTPayxK8jCJzONr53640Nr/&#10;eyInVhfr9DPCz18ALPEdFGeqw4t92CBDoiYicVznN7lbcrJBGpVNl6pANy98gmow/FpXRQa8wZtc&#10;LK5dChx/v4u2zF/8tL20f7fR4lYQoFR9OcnK139g9euo9lQ1BfSXEADd/E/VFqDjuHhyaXb+f2p/&#10;PQA68LsPAAEwWuDK2czyAMSSOV2hu+DyknmSs6XCitHl3sP5uRIALKdFLpWJqrbGAj8HgJ5QLUmc&#10;B0DxATUH5OcGABhxllxvEdE5wWpXU52uRU63niqW+WXdhklWAwCWEYRUj/65pKjwmWzLvgGAcogG&#10;/HQ438WA9B4S38UBDdvdJjMIHME/iJZ0vFPNn3FCcmHml1j85dmFo+dtVLcJUL7i6WzIyMa0IO5P&#10;vW0jKXG50MHcrJnzWZSYjXO2Mt7p7mbfnZl1SxjQnpTENljBLf7iaydt0xzRK0z84dQkwd+zoZtl&#10;YKwwbfIEb4MXXM9aRnrQerZRVyMABo+j4ka0F9HeMFSdSqZIeVm5r/WCvI/mAMNmAcCGclSm0YFE&#10;btPqZfh0kR2iVhhwetYXqCnfPxSS9DBesF2b17mW0rWkzjnDy9ukCx7R9k0fGv1Sb8Cvk/V5dbAd&#10;JTzpMkLwVMDySno2sYbz7PUX2lv7F6kMmRWKTC0boNZQZ1qwNWvJ4UjWcsMlD7b3ywPt+LZTsO55&#10;DNoE0WWeBgDDAbhmQmqRJYESL+y7qwTlWiOT1CuE/7CUqCi3ujvZVgxZuGYdxGJAo5z217WTir+U&#10;+3MDAPrqz/v/BdUf7WlFCH5RAKgKTpvdCkBPFWDlnC52e2Z3u3dys9VXoJAhWL10RmIDAAr8HgaA&#10;pVSBHgCpBtVuC3gbAFAVIACoCpCMkghhSRW0wBFml3XrvV9gJYHwVl2GBhrz1Wcgozu7+6jDOcgI&#10;BKNHFwEIXmHRpdleCtZVTZrtBTdOvf/KqZH5sAvlcttXxjlw8ApQKx3eecj6tRlhr3MOx8Lf60RW&#10;9oA3Btq+VbuZ6V3mZ+ISzYY4HYpMNh9vcG5uXbiF7GBAD018PADYmWWIxABt+N65xKzmXGCkg7ok&#10;DDLXz1bAuDoTmR7Mmf6xo7qFs/iGXKBnBD9d22G+UON1rmrQ015kvpx09vh94NdUv7/HgWSzAKBz&#10;yw9Q2ZummhUX3sIoYUSQIPfsd4imAOBotIdDe3ay0QP72JE9Oxt8zsRgV1V2nSXGpd0XbEDLofa3&#10;f21hg1qPsLO7yQjBAksnWE5uum1ZuoWNMPb6nBgJUGK6cGdtD5E6/o+97d1+H9ns95baNDbJPf/G&#10;HZQshK4vojL5UVcb0W6ipZ/I9kuXp6DKRG+TGzaBAGE4H5QlUrTfYPNUhN6Syof70L4V38Oyipmg&#10;fAEBwMh6QE9ZG0H7WynuXwCAIj+7jA7pf1WRCZSiq7/7AFC0FlpgwE8VXmR2nBUBeHcOEER+Fwux&#10;xQQdIX+rCCrARwFgmQAwnAM6EPQAWIkxgjbSiuas4jnWUqHWOErMu1bDPLBuLbnFInGf3WJ1VaUN&#10;ORrN8xoGGTCB/2O47LiKP+TD5nxN2e7q5pnJTTtbmbrcUKW3VeWXjd5W+Rxbl+2wLn/vxuimKxSX&#10;wRws8l6ItVWfLLeSK7fpeJCFOnNSAJANsVruLB7jBlXjlsXbrdOfUEBB+O9CUmKCOK8v9LWXf9rC&#10;VsxczpKPylGad6q/zNA9mlZ7+YLZdFjxLD18y+tIyYHstTla4Idd36ouZXe1aNYXAek5mLIFAozH&#10;gVtT/r1ZADAsSxs+BgaqJ4/s445BVcaa3N0tviOFSMNiBOfZ0TjIDCJW860Rw+0sJM0CqihJZjTD&#10;0Nb1GouLQ1sO2MQB79mpXcT8cVKkJ5/iZJVbboaNTnyLtjfBKUgSsQtqCy1mYNuhdmD9fqrDy+4E&#10;vMqm7Nz+c/ZmwjvOSUO5I20gXS/9aCUbslwfp/kULfCD3xMdDK+LSdWEtoeaJ30bGD5JdeOsqBz9&#10;A10wLi310GHuEBRUDvDVrPFLhUqoJY3VH/QXUU/c/A/qCyAkAHQUFc3/ACi1rOGhGWAZ7a8HQCRt&#10;gFz1nDgIzwnYcJHFcUfRl8Ms8lU0AAKUUoIER8Nj8dhqsUM6jOaOnhQ9MiBFK5tkvNWwoKlxG+F3&#10;aIcnWu3aiXYPRUsFRgs1ELCjKUdPCoLRdJbojb1GFXosGeOGTs1NBbuHevkBgFkcbpbNOCeHGIgr&#10;ydds2ZS1FvubHtyUmUVL6YQDumgu4rX2+HsfO7jxAO0xN3RnUeVniIqLlWuLZHPa+O5Ytt3i/9zD&#10;2qL26EJ30/onjKo6j7NzR07D70thnu2pLsq9ucL1s5FubhAb38E9fSen7J7wmmvOa7rhsQKn50GQ&#10;q0cP7oupSG6AZX7E1lSz0+8RAB/QoAThSXU1EZtNslufRIiSAUNc8XXflVLE2e8wbxyNVrh/Yry9&#10;/+YYSzpzjOGttJE+CjAl7aRlMszNgSeYS9CLhOTpSIouY5V/YscpFhya8fVlTgItBvpAz1f726m9&#10;RzixM10bcDkLjaY+5uXBrE+2fi2HwKiPtVf+n7bWp9UASzuLMoV/bw4AjH6MkEStdkqkWQeEUVXH&#10;07bJatsURlSMIUAZSwGLlFvx+d12z4HHm8712VeALBgURenmf1R/zvxAy4+hTqP7OAAsJSJTAOgq&#10;wLmdrRDCc9HxDQQ0Ef3JQqR8ZnQL/CgAFMWG+aJ0wcwbwzbYBaYDyJXokrUMEQA6r0Ket4BQC5Eb&#10;G7+w2pvZ/HolDWa1T3KjCIHyQaPbsOLTZleUJrfgaIKK4/HnR8A7ZTmRAb3rzKFzNmXQp1C16EZ+&#10;NsA6/7w/Es8EKFzdXZfSBZu3lnQqiZyvx3edALggVsslhm4kWdQwmSrw90za6JtySlq+m3O9n738&#10;b61tdNwYS+NczsfpRSRnqT1SoXldZia+e/MGPPe6+42vwI/r2C8ompfmEg2k+ruqvz4sPnZuWX8f&#10;+DUF1J7ka5qpAvRpceEfx9EJWuEr3BFHDOpLwFFsA/A1513j/tJZ4CoKjrbDgCB5BB+9M8rSLhxl&#10;qyvXDPJEcHXRtjYDvaQcZJSbmpYs9Uge9ln7nRyokwKWYM+3e7GLrZuznihQWttMWoJzl2zxJwvs&#10;9KGTEEHhBebm24IvFlk87ciQmNH23rD37cLJ0y4T4fEneNMpMw8CYThL0mA99B182vZYdvlFsqRH&#10;EVJ8lUByBs01NzLstjTAjliMBM5l/2J8IAB09BfS3xoAUP5/QVUWbn+1sAiqQLcFpgIUublyNgsN&#10;2uCyuSxBZvWzynTmOgQg3d3KEgQJXAUbYAGk+5pgCeIWIeFjBfNFUWy8KkQgiAEDlWjVUipSjFlF&#10;iamWQoV5YNWqSVbLLLBo5Vt26+BKwB25HbK70IziaQAw2qRUNyGZFsiEI9SjN0XC1rRzQxtftLeA&#10;UQ5Z12sWrLNXf9baeVqKrxoPZWvue/NtZNxoZtks9n4xFC7rUHuD7Os+rYbYxf10O5m5fqsrrqFI&#10;zM6375xTTd3MvkqWx3Yb3+8tu3DoLOe/Mj0AS66FNEA3LzvNDu7a6sZJqsSUvRGCn/PqbJYkyOjF&#10;iQdUhw2IG6T3/Xgy7yFz6eau+qIBspkA0O2BVZy6x240SvCgKBTvD4nROTy7I/hFm2F4+s3ZQaKN&#10;lhTPGanGAoJt7IuPJmCees7ysQJK1VxFIeduy6YIP/GfLrDAKMAGfJ+1QybXGYpMzM+7Wz/sgpKP&#10;KD9V2cTJ9sWbSIh+1B77rJG0z6eR1+VbMo934Tgtyvk8y0vmhBNB1XmzPR3Afdv3hfywhq1xoCjR&#10;skQ6Uh+S3ZhL0qQLXE7RyprADv4eAFhUWIQtVZGVH19ixcr5WM3sTPQXB4DjvPaW7W/0/E/Vnzui&#10;FiD3ASBE6AoMTqsAvVKoLYXw/O4uG4eX2hV3xlRe3OVI0OWoQCr4Wrf5dQAYbIJDABStxllseZdo&#10;9zOdRyBBSUt4TjJJJTKziuddAehVAoARwtPvkV9ck3/GasiMvYPZwdMYUUTfYLShL2DJpmo8JN2H&#10;Vd/TKIMe9p5rZq3HTMHcN1WARJDX58On2z+YXXd9ubdtXrEDe/yrdmLXUebR/awjuTZd6VpkbfUG&#10;Ko6hHcdZylECwKBouVxgeQVqqSL/TMxLFVokI5GsFDwvCUf3LjJiTLBk4Xw6sX+XjR/Si1yPGFeN&#10;uYwedW9idVBkND8Aeu/A0bi/K0N4KBihCtaBn7S+T1LWPcHXNiMAPsDLjlpVV1WU2edT3rJ+iR0c&#10;OCnH03N9nm11/jDwG8Xdw0tzuJNA0hzWJwYQ7GBfYZyQBVjlMEjWlssFGsnfjDtsMnfEPGZ3x/ee&#10;cDKgGMLWY+BM9XtlmKUeS7erBZcZAi+zV37eGjdpUWC6WLe/9bYdy3fazdxrtM8kziFG18nv4gcx&#10;oPRB1CEI+k1ehloQTmbnMh2oSDSs1nHfRaDvve/7QyKsV5T4LZ1+B3+RhEqCbGWfQMe5jb3UPazm&#10;dYTzrpBb+ODM6y7GpHcwTHVbTCrBG/ACK8sLAacUK9w+026vnOLaX2X/VizH/YU2swKgKZf6wwWg&#10;+/bXmZa6xYesr0L6ioxNxedjA0xlVwPRuXJWD7vFBjhyehUSuFIrLCfIuhSb/pXw9L7s2gCApbP1&#10;vdBqAMxKvrdqLgDp6DDB8UAV6KRxaoPV/rIQiSinhOdctOJNqz61itjL21ZYiB2/i+VsXFw8bgbo&#10;gC+gIomjKR5fqOp50OwirAKb1ALLusrZV+m91Kyu0ebekeQD413Z02t+V0DEQ/rRJPvirU/t4Lb9&#10;lp+fSzdz3q7l5tm+FXst/neEgVEdiuIiEGwB02Fc4tuMZJDI0do6z0Bmgd7LUpte+QWeoUWGX5jM&#10;4k7nE+fSFX6/0wSQvTV8gA3pjtExi8XQ3sqBHoyO0LS4KYvJhlmho8v4o/H7Gk2P1bl5C30qWNgj&#10;61Ysaiiqntbqqik42EwA+PgfJTnZsP6aJTDY5EUdg2PsaIBwtAOr0ECxuQHRl+2aOw6kpJ77OSAI&#10;CGVnakvmbfRTnKSIgXNqGkPnVBuZON4Ro+MgS3cgUH3TvB12q+AmC5Wz9v6gjywO+kwsdkFt0VjG&#10;/K6nLf5wuWWepkrU0JmQphQMJNW2pImy4IbQHmwzOYlzYNzns1HL5WRWS6LKM8XNWzzfKhOjSd2Z&#10;0xzXK6widYF4A0p/sYR/v/+jTmBVt6lkKGdQrSqX9VpBHu0e4BaYsIYgGHoSOpKunKKdW7Q2wrfs&#10;FtrcIlq7uopCq8Gv7+aOJXZviSyvWDCg+9XyQxVgGYBThjVVpWgpbjERmKBiYSUTA7W8krAJDCV/&#10;q5jd22pn97Ci6cz+Nk+D/kc2cEWJXcYItbamxupyj9mN+cPs7lciQvewctrlElLhyuYOcSqS6tlU&#10;h3KVmccihI9Sm1TqkO5YHoRLMVulFa5eOpoZ4BgrpR2+sRwqzOkNlJiYHhQX2nV+loKholU20VVy&#10;g3t3CHq8PtLqatTgXFqibjbPVuHrffT+fZ5nJ1dlxjK6SVL1ZOp9Vni5A0G/Cc7AkTybcyKXc1fZ&#10;N+ICiheoG6koLmtmrLXWvxR7Qea/ZGOzGW5N9sfkfh9Y3vlczj3N9zjfdNOPuuE6hkRgsV+gWeOR&#10;vTZpNNZ2zRhzETo4iT5zv5zVV5QNijG6NhGsJ0/g/YOR0DhSezq7+8ejUjOZITTlB+lrtm9c7ezz&#10;VeqOEfi5X16g993RZNzcQi88pOyB+BWKy6SNbzYEUXH2pKd0wMLJqHS5tbPXu9SrzqhEOnJH7fPa&#10;YDu9+4xV3Ki01H2Z1uev3iorDr/AFs93tha/bWv7N+0C2DgpFdfpsosBJ7d59tvgTE72K0QHrlu0&#10;1j6d+KllHM9wlBxpL51kj5M5HcqC3KbTOVLl3PsNB+CwSowGvoe32aoIQ8KtLlxdwLqQG6rAKEBU&#10;WFIhFaDLxKBivMVxx2UJX7baCk5CXFoqjy63OysmWfEilg2LB1gtcZfVi/tahL9XYnvvAInKT3pf&#10;5XhUcVSi4fXzO6lBAMSvEu3GzP52fdMsqy+8YpUsW66hib1J214meRNuNOWZ++3qolFwAhOgynSB&#10;O9jT7gJy99xjAHyuGoRATSVYqSPYCjseIoAcWTzQIswF7y4Zb9c2k/mbdY65Xxngd8/FcCqJzld8&#10;9wcfhe1tuMkVcVmLJpF/9f7p9Qxf0+ZqcdPpEiQ9081Odm5ZcjTX++bCvrwLcyh/8yCoClGel4Ci&#10;pGmq/tWC87kczp1r6VdsDly+N8i+6UjiYcJL/QHB3jAa4uzjEdMtP7mA71Xkq3+c8HCVIMCej7nB&#10;mWMH8Nkk44eFx3AXSyF39+YpSkLwezQAsvggRW5IjwQs684EkHK/1UFTceZJvu57qwD1pKory+2z&#10;D96xfswDNaNzJXUzB6s/WJZHb5yHsxwRkXP2F1M56ThxWIw0aHN1F0T2k38x1yZ1n2ytnuuEbIhF&#10;CEPlfgyVty3YbR+Sl9AeDaW2bjHcYV9/IcZmvjeHwPVMy6C1TdHJ5PIS1Gbz2M6tl/aFYfS5/amW&#10;8PIA+/tzrW1Ym9Fs4Xa6gGoBb4pOZpFW+b40GVvyGCnicD3lHNFrk/2JHV21hGAoY9ZQpXDvtmaG&#10;an9Fh5FLM1XP7Su4tDAbJLO3vPSumwnWXE22ksOr7e6aD+wutJW7gFzJXCo1jlLldwQb3jKn5OhN&#10;9UYUJvK2uzN7252vetmtBUOt8PBKqy0rsopIvYuhvK1QpFtkg1BxFt2BhF1Tb7UF561w/RQqQQxU&#10;2RSXzOqJkSr2+EjpynGSqdDhFikoSjiKqAjv4jJzd/5Qu7N0rN1F71t5aRd8RrnM1FpRUQVVLSFM&#10;krtB9hbl50H6iv5bcZNaaIjC8rAWN/o8edr3JXokkpJ6HA0u9lV0BFkXmMWdz6AzyAH4SG9L96Tn&#10;cDyiz+l8UvCQzwAJboKcIzp3UrBqy0G+WZCUb1OGfWpv/DwW6WZvaFyDAcEh9iq+fx+/+TljGmXc&#10;iF4jjl8jCBaw8Dh9ZL8zGZbZsHz9nKlpwPV7klb3UV/7YPXXQF0LKkDtBvrC+duwQgHnQebQdzX4&#10;i0LI7w8Ag1/mCsNjBRkPYivs5nQu+U0D0OZdqz/sjRAYyk67f2Kszf7sQ1rOM2yHPdC4mSDVWx6R&#10;mlKMDGo9khaiC1wrseVxx0UH3BGftC7I57oAjK1+GmfvD/zY8hlOZ1EppGpY7ZjzquQEgN6eK4uT&#10;OQd7orf6ToO1T2uNz1oHCNStf9XWln6xzArSJTYPKj4+CghTpByInguG1eRDProB9wOfj/5c9MUc&#10;gqE+CgwVKVDAXOsmM8NiKqNSgFBi8zsctwBGVYM3VTnduWNV3LysFuOCYio2FgrFp9db0c4ZVopu&#10;uIhwdC01BEC3l4zh4zgsr95ifjjJijbBvztKKPoVVWPFVo75wU0XzZkP7SaLjwUA7l27crPU7t4t&#10;wRm6FLv6y1aVdoCozsVWtPojK1lOSPriUVa4BIDjsQuXvQl1ZqLdXT3ZirZ8auV751j1ubVWe/k8&#10;PMZCgp5KrKr0npuBqvJTy1uK5VUJ4wAH9lJpALqirkgxpGVAGHIfvcUNq71mq/rCG5oLD0+Fg5rr&#10;+KUjOo+xt/u+b2nHs50Lkcu9RlseVoICwFTAL9XdFMO2WO7kOm+U/yHAPONcijLOpNtYZn9v4P+n&#10;MHM5H7V6Kc5mT52LUWqaMztw6pJAJVXAgu/U4T2u8usPf3a4TE1ZRITz+e+KshZ9fepn9E+MQe7G&#10;nBmdtlt8PI2985OUfsHXfm8A6H6fAAT379zs1tzaLrnMUJYV3wcA+hfdl/V6wWd98r5lXDwdBCx5&#10;8qdmJHnwn87su2Bj4t915gkdkb3FvogeGHpMIkNmSeiGdxhtmScwQgAwU7lbi1qjxYUY/Gp5nSkC&#10;n7uek2HLALo3XkQ+B2tfsZwJv1AUZ3tbPHWZI1Y7gbtmgcx5NAdyUjonhG9sce8HOlWWOoI2+1Ef&#10;wxP9gUqyoTIECJNEkaDyzWOBco0B+E2RrdlyOpuoG7gm38Yx5a5C1ZHK3b5pVcXFkImrrA4Le8nK&#10;6svuWr22ubezre5mJkcWWcM5tLmXqcKwuqq8x9eWWWVFqRUhQbsl26kbuVZ+PdtKb2S7iuwmwUgC&#10;3MIbedBxCviWOy4hrhqKTC2xnVZcYHY70+pvZbmfUX9bj1/gqjyrKsLGq9wikQorr6yye8VltPDI&#10;+wR4tPaltPiq/O7yuKryLqNTf7DKa6o+92krv+gNsSrz7LRUu3Dgkn0xbja5M3jv4Vr+BlSWQa1H&#10;27HNJ1BsXPHh55oJSo+r9yg49J67hYZSCl0wER2E4+6J3nXGhSBd4rEHtBllL/+oncv22DB3Ey4u&#10;+XQ4ft7obdzQvOfl2LEDu2ziiIGAXyxtL1UfS8TmqPge9xjhaEqV3xA0/MPJ9xWdyP0JKHRPgWdP&#10;/C3fCwA67JNcLqAK1lZHbO6XEKTZ9sjT7/uqABvLbigyqgQZ9H4x5W1LPX/Cg6B4gpxECo7Jzy6w&#10;rLOXSZdbiSnkUGuHmWQ71B4tfxxr3V7pZSd3HAcwRKTW8oPNr9vaKohad2ZZml/EgivLjm89AOGU&#10;CEJY950Bvy4sV+LwZIv9LUauq47iM4jvIN+Tqs2x5HicnCJlZ7u7vba8MkgQidvLkxoPD4CNVYo3&#10;UvBUmeDrH9NCawCfwkwpWfkOLE+ywkPaadrwq2y3b7BlvHEl1+5cy2U5wgFIFYo6cxcbqUJcnYuq&#10;mLGVWCUBQ6q69LGi5K6VlxRaGbO34sK7dvv2bVrem1SUWsjku7Y3NB91xgK0wppF3iaYSHZUMkm9&#10;DojdojIsuldipUXl/IxSqwge3/0MjlIWG8Wk2t0lmfDWnUK34Ci8zlb7Wj5gl4dxJs4+3MyyMrFI&#10;Y9vpRg3BIiPcnD8tqD3t94lft3/nbuv2D+JaCSXviLFG3IsD3fa2DRrzhP/sYRu/2mQ3UvELZFmW&#10;wTLE8fjcbNAvxzwA+iWZrw7lHCPFiOyszjsAPbD+iA3Hyn4vDujX0blnQGxWl+IBEKoLiqh9yEXH&#10;s+1Vls8wdx1+cxbfXEyNB63xQi6wNsz9KYZ2blnrwUvskdpGTnEDon1H7fD3AoDu9wqPQMdXyB3/&#10;7VFDbBAzOb3IzfVCP+7OM0JEaRe6LhBMIM0OL8FJ4+3S6SNuEOxS7pnnKfVKm7NrAFQKXMC1JGS9&#10;N2CKDeo0Eg7WNugH+ZyAfsbnfQDD9kQnmTa+tBtncMWJHYuJAuYLtM3xIlgzm1HYTPe/9rWL+5g5&#10;Yr6QxjxSFaSyVXMuZGLOcNSyEaYXEF+ojW5Ie/FtSyMIqioUtUHEa2WVCCTFTcvLliWYz0l53IXq&#10;NKOB9jSLlkocSW3FtVHOvMhrwQV4AWG9i1jkZ11nk32DTeR1vBJvXs6BiH2ZxDtaZumJORQvGVpA&#10;uSjQ2xCPVZHJZ49t853bAJTabKq+wpt3nXtKCVScUojYRdcL8eejGmQ5ora1XGlxPHYh1Jybt7Sh&#10;JjRIwUH8DC0qxMe7znGZbXdeHu0sruCXGTlku/hGvYfJREGmciDvcsFB3nG52VvaJs5qRVvK5Rw7&#10;uGsPQeQQmlmmdf7NQOvxx+FI2XpZ/EuwC1istf9FF5s5bg7ZNtl0CFSDblssPqC3d3OyTudQHr6/&#10;wWxQ1SJjHd0As1IB/ktZ0GeCdDkpQhQby/t4hRvC3i0bbeSgnm4x6AjID6GkNaer+33b3uBnac7Y&#10;D/PkOZ/hPE4F74q/Gh9wdN8f958PAcUnrve++Q3fGwDW8kv55CaVgt4wIfnsCbY+XWw4259ofeHj&#10;QOxp/91LbGi3mTmO0pxDifUCwa6x9u6bkJvRLl/WHAVjVbWgyhdJVe4pUrqrEErlKJOaxF0Z0NKd&#10;1/EI1YoKOPh8OvM/x9/jRC1Ac/nl23NpdTu7O3z88/1t0H+PxYWXO/+L6KNjRlk2AJlFZaKBdx6t&#10;WQaD8A9HfWbt/pBo4/u8Yzs2bgNI+bzjbUVFcUqnyRa7gJSvlPMXccrAxYZK7TKAeXjfPtu1dSuV&#10;QKoD4ccBoKpVDcTVuitdLBnAvcRFkiy+Iq+BlANqy72HnSoovgZ6hgMTADiXAXw2v0OWwJsWWnPF&#10;y2ydrzJbu0aLJSrOzcv5dpsq8uZV/vs6FSXt6K2rgOAVwAzy9Y3ralGpCmlR1X7fvKqqM5sji+8n&#10;zJu2PB/Pulx+v2zehywWFQrEdlvRsOLWppbfQUCXzGvlFgeujQyDxD3Xzs17H7lhf0byupvb+p/h&#10;Fk7w77KxqPcVvAdevW9pFy7ZyPYTXFph+190tU/6f2Uf9PiMirCTA8FYqsKWLDJGdnnTTu1kjEJF&#10;J1AT+PntsPcIdC2yfp9L6ZZ1EaoO74sqQPH7Unj/MvnZmWIU8PNTZG7AqOMqmuLtK1dSAHTn2ovx&#10;o6eHavSbN8/jYQA4gOLnbUxO797MCzpfnzQZGp02wOD/BgAE/hrZ3ALDoMzdum4V88CYwGXi4XQY&#10;t0FqLqqMYvuiFy5uza8hbEdmIf3t8O6tVF4ZzvLeJ26F9lYiMXMSY0ekeYxmKGLVZwIKmQJDd4KK&#10;vnCWOVOG7Vi53WJeInjpBXJGftnHuvx7X/u415eW+AfoM/i3TRr4vuWn6gJBhpSTZuf3X8JbcKq9&#10;8VxXF1HY6mcdkeXF2zsD37Pk41SjojC4zZ1oECl2iazX9fPX2cjYSTao1du2dMoqyzyabIc3HbWY&#10;v/Ww4fgUHkAYn4s7jZsjud9Dm2rfNrm5o+MaNhJwfUslfpl+F78UkoJAriB+cK5/o5LS9lGPoWxY&#10;1+43bpxl9NmQaiZNbKCL1fBdF3HYomvGJdWBKk5Vl7rh6OLNcm2998LTWEGH4g284oLnFZiJSrXg&#10;ZmvB4ZdYWh6xkGqomvWc/WjC0z4eD3ChU7d7PPd6NB7h9tWThrVNlWWVKnLoLHJU5mMWI4UbUJzy&#10;zmaRq7vK9q7bS2UvhRCvnVpQZr155ExPHfEJtmrxyNp62ug2OAntJ6ltwCR77fl21hl3lq4YHbQk&#10;zS3xv/vY+nnM8KBR6QYjk19n9Otmg2EFyOunm7BbkOhz6kJ8R+CeK69LNjeNXBZ+q5csxNQg0aW4&#10;ufGTDE0faVLSfJpf7yDTuOwcKpsrojSTz50KOt/aBkeph3e7300P/L1VgA+WsCEAVleV21efT8X2&#10;pr1fvzvBdQIcwdAV1nuF3ReI1OwKEn4eP2MQSpVRg3va1o2rqGRSAqlTSD4ODCIDhYZIqlmXqHwg&#10;L6sV0RZOd2hVQBePnbG+LQdax+cwXf31cMfNervXFJszejHuMV3d0Hv6uzOxLKeNy8mzPSt3MGcc&#10;bK1/jMaTRUk8HC61yq1+TKseOx6KhGRXAC13dYFGOhXEtHen2j9+/Zr99V9bY23U3Vo+39G6/o25&#10;4orDKAAm27//n5ftywlfUY3h9hsAWTj89pSbprXIj60gmwAqTiGhQ5VQcDiaTnB4APX/3jDzbOLj&#10;Ntfza6C5BIyARgCUsa4OAazX56a4ZYLAXwsvv1gQUGcwKjiPLHLljNU2mgS2V37W0obHjbe8C8yT&#10;uYElqaMA6C+z/V362XJrhdNQ/IuDuEEmkr2xF0ZAvk0aNMU6vJAAAOLXx9ik7QuY8r7UyaaNm24p&#10;J5nL5hT4pYgMfxtA/ZujDl8d64bhM23038rS7Y+l1RCnlacD6t/te1l4OCI0ICsVmKpNCRPkGL+N&#10;PGGPfhRH39PW98Em+J8GgNL31RGKoz+FzIQmjRnS6DQr/lFDzkAgkv4OQO+brTSWPxi4DqIqXLVk&#10;Hi2k9JKNXMFG2VrA0hf46STTyciRTR7JleTL9tHwT5AixeAVOARCNScxOQ07luyzKb0/JWYwAZMF&#10;FCZLNtjt3Du2aOoqi/19L2sP5Sbxl7046XtROUK9gW7T6Te9bO9KzSbzkD0pkpMKgxM59xJ5JWdS&#10;bNvSvfgTzrODK/fZ8E6j7bf/58/22djptn7mWvvrv71s47u/TfWR5TeKynRwG0RAlOedpccAwB+W&#10;NdHcoPI/6fEEajp8zrQO78fn/+6PSyysJHkMM2C88W4a45Nr9jXmGa+82JqbHITkX/UgcTDO1s/e&#10;wkKMZZcjyVMBklK4f/V+FmG9LI4OoRWUlWljpqHFJqwpvcimDPgct2Zs1liMdH6JGynZvW/8nPOy&#10;/Tg7tP44FeYNxg7S+KqS96CsSu/+11kVNbQuqsYkRk2fwL8Nwc9z/Hyh8X3N3p2NVrBk6dO5nc39&#10;gqD6amSQ/KmpVfXXDAO9p3iIfx4Aqg1m3V1PMI7+ZCSdocrrylwiztvtuNCjUCbTWA0+7fzvUd8X&#10;vimO9R4MgxW/11+qEd6kdGzAc92GuLElapSj+dmKxOrKTrhBGtfGmZsBOJQk3NmVq9oa2/x3Br0P&#10;ZSbHBrcYae1+0t26/2m4HV59CLD60t54oStegr0Rsvez/v+Bv9tLPQhrIscVOd7kfp+weLjmrIku&#10;YuOVAtUhlxbvJkHuq6Z/bTMnLWORcsmqLt/h8Q5br5YjLOH1HnZ+73HbgS36wo+WWCrzTC1EnCei&#10;2x4GMz8HgA/MFv9JVdcPCiAFfm4eGgKez4J21aqb4TFbJV41jzHJZeaRV5nDyozCuY4DSklHL1qf&#10;FkPg37HUwE28Lb59Q9qOtOzTslOTWS43ILb8lw5dsJ5/h1D/fF9nazWkw0hLOpwJZWqj9Xp9KNGV&#10;ia4LiMNrsssvh+P2wrmE4UHcf/SyOR8ssORT6ghQDbktsBQhHgB9C+zB7zLLsBPQXN4ZN9z6QXMZ&#10;JgqYA6HA0spdY82j9Pi269KZpwbKEi09Ppgwyu7due7nfsz8lCf0vx8Ao37DRrBns+MWIn4pcnjP&#10;VsdEH4oUZ7TmE/eB4Hdrq//gHGQYlaCGtNMmT0QidNCd5F6CpDmSv+OGwTUykJRh5eHNRwlX0nYP&#10;Z45fjLBYgC0B48lzB+FpHUmxrn/Ga5ALo8efRtrwFmOsNS6+LWhxOv1+gH02cK4NfnkkCxPNDftb&#10;7O9wtd582GUaXwL4LqaeYE6mDew1W/vleiqLjvYqg/L4P3e19/q8ZbsX7bHk/Xm2GYXJiQOHoUJc&#10;htuHssDpnX276bmD5CYzr3KSKwbk36wcHj8n+0EBVjODdmg24V19vDTN5bQQtiUu3SVa3G0Yii6Z&#10;ttTmfTAHMvtC27F2A8soKCgApUKIln+20mXGKE5Bbs1tUAytoOWVI7PL+WBOmIPufHTCBKgv3RzZ&#10;PvHfe1t/bpCtfpVgbdgCt/5FJ2v3axIM0Z7H4f2XCAgKUF//SQd7+Zf/sJXzljWEFmn2GVajAsAc&#10;Hj8PXe+29Stt7JA+NhCenefcBgRnZnHfjaOLB9No8rQHP0ZMLB0HUVSMJtc3nyQ7/8e3vs7s4Cmq&#10;t+b4lu+vAoz6De//ZbUVDj9TaysXz3PzgWHMCQSCD9seNXcVeB8rPaDkOPsfcZR40yZAFN29dYO7&#10;o2ZT6bkFgob9QfubIgDEfGD94g3W4Y9xtD/x0Bq4s78Qb0unLbPCq7dt/7oDOPkCboQqdWIp0gmQ&#10;VOuTiJXRxlm77P0B0928Jx6jhfY/SrRPB38BXQGpnOMlnnTD82t4uG2cs806/jYRSZ5S6pQE1p3K&#10;IM5e/3kbWz59ld26UsjXMiwH+JRxIlVBmqI7JdFz1AkN7E9CDTnlZ1nf1Ua0mYHp+wNdn7wWBgJp&#10;Vno5A5fv0+k2a8pc69mSKARe9zZUY22Y4b3y05bWrU0Pu3iSbTigk5XJ959IsUFvjHJRCgm0sR3g&#10;kPZr2c9SjrE1p4KUSellFl8fjWVUwjxYX9MF3W5HDDbacbSh3e3zWj/bMn+z7Zi7yxL+qPCuzpxX&#10;sdb71QG2geWX5HPytBS30b82fiOubOxsKv2l82Yw60twy44H8za+r2sqtMzX9aVsj4GwPcS0CMGv&#10;OQDsWR/jnwaA30D8AAQjSK5mfjIFkjRLEXf3iPIgewhRs7nBMOQkutbAeQp2cQ42Q2kbviYXIYeT&#10;TVmszuHFtcV+TqTtqSquY9uO27juk7gwWiFJGoc+EypHHkYIsPFjcJfR3b7dL7tAc+hooztNsOS9&#10;abbi0zX2xi9iLUb5xIS0J/6xl53bjkIFzpg2i+m02NdyLtv2JfDH/tANfTLgR3vU5bcsWeCRxWKG&#10;KWOGpdPJdGDpIWBLTvdecro4Mi9BJUm/iaX/VU+uDdxmkvS8/8cC1XdTqXrVhd9Wi0JSwAb3zJ4z&#10;NjR2FBV3W2uDFrwTWvCOPx9IldfLXv5xe/tozJdWkHGV11J8SaJNea+WfLzEWj0fQxU4gPcce6rn&#10;29vcKXOgtBS4zfQVMnuXTl9qrQDHLpjvJjoTXkYhjEFmjJ1ryYcvQUKHEkTFv3fVXuvZoo99MPRD&#10;SzkMBxPvShHlteBoIMJzHl4FVC+cOGCff/CW4/cpldG3vPe3uaGd1XcRXh79s0L3d5Gd+8C33Rou&#10;Pe7L8L3fRu9ZAe1Jv//7BcAA9RpI0VHPVvhXyzBUf+5BhP1g4hjrz7zAD2qbbx3/OMAUN3BUbwxV&#10;xRF0cwvvUaY7qbJGvpz6np05QUsMoz/bUWEEgkEGMSehNnzZF7Ns+cwVdmzHQVqRVHhsObYA2VuL&#10;/yfe2j3XzTr+e4JNnzzDrqRctbM7z1ss8ZtKmdPF0uLnMfbZm9MhwOIWE3DZrmK8umvFLmRN3aw9&#10;G8JYKsj43/S16UO/tB7/QWjT82yQkdetn7cBPiCgmXrKAXJ2ChXruWT7cPTHNmX4l7Zj6UFn8Jon&#10;YX3ghPPNMPfHk6e/v2rsuwG5b3v+2qz6Cp9qigXSxcMXrF+7gVTYHXjd+7mZXdtfxlu/V4fZ8Hbj&#10;rU/LQbZ/g95nqC5U2unw/7KVq3HivPVrMdjaKVL1V8Npg2VX39vOH2IJArdTJgi7v95NzjRRlnQF&#10;8bx/8dzQdi4+BMmcJUeW6EbMbJn/5pLRe+HUac438qodL9Q7woS/h1reAm7K+7atJwtngGs1hzPC&#10;UQcTZu1+V8FFj7qeGkKTqPz6ofhaOHuGywyXJEItb+MfEZx13f9zmuAfFABqIBqSpBUANEEyHeRq&#10;Dwqyw2XFs7ypDz6GM2QMjBmcWiQ4RJr26hEZrSprpLONHzXYduFyXcAJn8sdX3MXceocR0vUBD5/&#10;mdldHppPtTu5zA93r97LRTPUhrQaRXQhAUsYWuYjNRvXbSISu87WnSqu089w8PhrHzt94BQu1Onu&#10;8UR72I1TdWdmie1ouTpDlG1J6zz/raW0RzutLQl27RmUt6N63LFsF1/Pz2RhovBsZb2e2HLY2v0+&#10;3l7BG64tg/Xur/S2NbNXcMEgDwsIum4e6LbEcMXSIBrDo3OaZMcn81yy+3XJ3r9Q5F7HxQtnZW5G&#10;Kh6fdx/OYNHi3UtEf3l0VrLnG4rDFpiDPshxu88PMQRFz8X0hHSf99KojAgNZVWZe89HceKyeK9y&#10;IWznsYRwNBG3GGoEfDfvC6g5cgAvSMmn6ppqr/2slcW+xLgBM9xefxkKv2857SwLKW4uaScgsXOj&#10;UU5vhoxFL8oFiMwYrNUWTVvBMisBcBuKv+RgNrkd7Yu3Z3Ju4DHIjfHc3rPW/b8INOJxlTndHjrM&#10;poU7MDvNwhHmpMvncBtoRhkZqG/SJWdzHYf4nP711ONk8j4tnz/DhY8pekIbXtG6NPMb5s5fae1x&#10;SteNPSgm3Pn8jQVIo0Hp4wqFR/97o9Gxrts+8e3siw/fsYqyYod59Vzj9y88BHyNbvJPWsE969d/&#10;fwD42Gca5oo03gmUpTqMbI/B3TvZmH6NbjEP8xZ7sjfM8wrd3dEdqjJl1MrJQ7KcAzx+3jDa7+Gc&#10;QGqDh3PCDO/TjaOHyylVWb9k1ufIxSRAZx7jLuKQK6YLTgsHf1E6zzbA8PzJE3bxFF+PRvg67c36&#10;uWsArxjrzAWgBLoWpNHNem+Ru5hScQMpyEOytHafJf4nc6ef9MJIgQAmwG9E/Ci7mpJnCycvtdaA&#10;Yicqk06/gzKz5oDjITpdMcBwJfOKzXt/kQPOOGg1MnJ9/d9i7KORn7LF9PGHAg+nIc0ASKhcLx3F&#10;QZi2/So8SDmFpClfNqg2PNnYE5S1mVb77MjFqjglyNdSxRGaqVYgiGfjgpMK1Ubfo3ZSP0/xjpqv&#10;ebqJt3Zyc0qBnEBS5GznledvJlKneOdkgV246fSgLIeUZLWCIq1rVAAQaCyR5cjPnpicrDkns7IC&#10;HL9zkYadPXDOju48wBJCIwypePS1eo48voszFbEbLTjz1/3rTzBy6MXr293NWmP/2NN2KXf3coHl&#10;ZvP65ibZbfTGaSeTeC+32rAu423W5PmMGq5RBeba+aOXrAd80LYsOrq+OIJlBsuOv/SyE7uP2eV8&#10;bkBnkolXGOvf218Mh/fZhehVCPJIMNNljuHa8fDwlBdHVBf4OZ9HtryH9trH777pCoWhvWBQyFwk&#10;lJpp69tfs/T2No554ITe/fDh7M75zTndn+rQXVN+K+xMSQSUnP/+Y9S/NXVT7JYrAXODa0qV3wcT&#10;RzsZ5A/1zw8IAB+YBQQ4eOrwXtd+DgUEH1zZ+/L+Gdf4geeZk+JBEB1FlTeqd0/+3p07qcxU9fi6&#10;g4oyoBNMJ4fPNBlAXoLe4KN7t3GBeXmWU0e4iiNKs+vUEJKvQT3BeikbOoRa0YGtMVmgQugC678t&#10;BOmerw60JLWotEeXRZBec8Ti/kL4+s+7kVE8hLkT4UttR/A1Z5wO973+H7g4TgU4xf+hj1OB5DIH&#10;SmbLm0kVmnE+i2yI8U5tEP/rgc7EtS3D+8kDp3GBZrtQqAyUK3Kr1qD/q/fnWQJGD2/1eNtmQdTe&#10;uHQTckXAx+mKA8uwsALRkoULMYflSo4UMjLnRNniCMNpp/h6QBi5ltxKknn8VJGFkfx5nzsfF5Al&#10;FY2AkMeUMazoJg74+BpXjYWbWEcyF6D519SlnQVz12TAK5u28CrGFFeprBRwr2zbDCeJE5gm2Xmq&#10;tC/fmWljE96y+P/ubr3b9UFdg/EEz9mpeJwBrQdogbAq0Wu8/jPeXeRcWrowb23L+/Ren2lU1Zf5&#10;fQGvc2h6Nxy2mRPmWf83RhMu3tVe+XE7oilZdhym0oR/d4V57NyP5jLW6AjAEbP6IsltGJTqBnSV&#10;x7+clmfv9J3ilmZ6/1u+0Mk+Hj0NdQmvuW4wAcXFfQxnteL2cX6I27lu5SIbPYTtsVpexUw4WzkP&#10;QK5z0U27Vw8bSxExlo9dX4+x3jHdbdSAHiS9KZ4iyozYAWBgTec+Nt2ezjEonFV+uF2WwUEHe5MO&#10;7mpe1g8V+9zz+gEBoH+dGuaDTjfsBdD7t2+yAcjlRjDXeNYwFjfjc5veKI6hWoY+PW1M3742ihNl&#10;RHfahV6cNFR7YwDE0XyPjjHu67xKJbTvcmJyTqgV87/iYlbloPbxW2ZX/Fs+G+MVX6xggN4acOtp&#10;sYBTixc62IKP5uEUnU91CPhBlE3880A2gsp/xeZc5qwMzD8e8qllsZGUicKYePSk0C1ikU4l/Kkf&#10;sZ4n2EYzO6J6zKfK3M8FGkNlGPtzBvEvDaICpFX+aQ+UIu9A2UBdwkYy49IpiLU5tvfr/dbx91Aw&#10;fhrjWvJ//FsH6/JKX7tADoW0t15/GoRJCfyCqi7zfLrlYuBwJfUyFecNKqNsx1dMAQRVKUrmpplY&#10;DhWl5lpZbrHjW2dVa9l8zJasDdBLctVfCq9hLrGOBXDsMCnFzSUvG6DMECj6bWcGlZ0Op8UGAM8c&#10;OA+x+BDSwE326TszbPGXK+FLsmygOlT8wUVuGAn/1dPe+Ld4aCeJ1u638bZv7X5oLdCEtMl3IBj8&#10;foCPNLN5vD4T+01xwJTAjE43qpkTFvC8eE4A29ezVqPQSATQehFIxOsrR5dfy4Y+1paxALmWo1ab&#10;n330lPVg9teRiNUEqrxYvi4OystBRhN38+/a5xOm23//5BUbETfOti3aaTkXpdwJjE6dT2RY+cpG&#10;i6hKqvIzRw/QVr5nA6n4BvWE36cOBjBrPKd1w1YKI+dprz42outQS3wjxt4bMcn6xA60XnGczwO6&#10;cD6HYBmCZzToRXt1PqbIiFpW6mcOlJ0+14RGDO6aDm2gfoBQ+IMCwOjliIwT3EwwmA9sXvs1zi0d&#10;3HA3dKnwYKh5XdDONqEabATAeJdLMoqTYExftLM9aENbob1sEW+92nXjY5wltOhggxMAwn59PGiS&#10;MjeqL0ExfJ/nKHrOkypUWQpNnTTOju7Z4iI4Zaf+YDhO+N9ZtMNJh89htbUMWsNo+9tz7WmV+lo6&#10;5NaighssPHYz8+tFtQahmtlePEqATlhoxTGHivltD+uBPdeUoTOt91+ZLeEiEvMC28O/9LPTewl4&#10;z5JMiphPFifT35oNfSKRC8+nhcWxOFGk4uC2oyyF+VWm8o3RCqceSYaDNoqLnFkkrXK3F1mqPNfL&#10;xnV935m5qopy2SbOLUaPL8AiSApziLkfz7dhOOR8MPAT+/TNr+CnrXF5FWlSrmjbTJV3ct9RO7nr&#10;mJ2j/Tx7hBb4olx3fE6ti2nkxpFJVVcAEOddumwnt563Tcw3V05fx/Z8vR3YvNcyzjFXJbo0C8DT&#10;96SnUGXSKqsae3foFGsBb67Nr5l1sql9A/7cOrJcrrJxzaaVvMyM7p2eH1jb59icIzVsi0HFog+X&#10;UjEWuPbb52TIEEJtOI+vRQbO3KO5UbT7aVfrxoa2Le3p1GFfOMPcXEDo4NZD1u6P3a0FS612SBg7&#10;s8HtLAoT1fbAlsN4L7XsIAoBovQs+ILS9QokuzDGaElVObrneEjuBbZt5TYAe6HpRnIV7mY2VbRX&#10;eMhwwleBqpal483mhrJp5WLH7RNHdWhvxjVqYyUdRUSgSm+MW+AFbut9GJf05Ab59wRbMX21u5RO&#10;E4EZ8xqzwoTeNt5JTgEr1/bqWlI7LD9AvwD0rbDA9NsBUNej4xXyeFrAaGx1/tTRBvD7Z8ncmoK3&#10;P1gAbJwE+r8pZ3jN0nnYZrdv5AgG6XLOzieY5z32zQoqQN39dIzjzRqSSJX1Rgf7/N0v7Oxh/NSy&#10;blkqzrqLpy+xrm0SrVt7gLJfbzcrHNlPSpVGlYrfFMuswQe6jERfuWzuDEs+f5oZGqYKrq1qdCFx&#10;iwfJ2XAFuYHV0aVDmfblu/NszcK1ZLVetg1z1rIVZuGhhC8kcXEvMYP6FYD8B7aP2POrImmLy2/b&#10;n4pPyAWNgkQpdj3+NsDOHzxDpeU1w6mnUjHFHAHxGh/CF/tbv3+MJD5xsLXH4LX3y/2ZT4lmQ+XG&#10;oP+9wbhVy7WGC7grw/iuAGarn3R1AHqFis6L7gMHEs0B3YyRLWlKro3vNcn+jh65DXy2155rBw+y&#10;sx3dcczFMcoYIOt8mo1KHGOd/giQ/LUfapWBgMcxgBqCN0YQSZo/Apg3aAcPfL3PJnabjHFEf+hA&#10;8OGg9rQj6Cf2Dz1tGK38mtlrrCAZ6yu1oLIh43vV7k4bMx0TiThGAbh1o6JpR6Jf57/0tcNbD2Jb&#10;RitKOzoHyWArqulEwL0ds9a3e00mJwO7Mb1WzDD1WN7wQcsGxhC01ZP6fciNoIt11/aX173v68Mt&#10;+TRb2VwOxhhvDX7bur/ay2aNnWV9/g6F6Vds8381GLefrrYaOeIV3t9cAPM8qo/El/vx82l1UX20&#10;hBg9vOtIqmtAn9GDqnVlfbj5qmvv/Q3HmacCorKsP35gN3ESbzuhwDDoLVpwjFCKmjS2dCojuvew&#10;vh0Asm49AbY+7nN+HscS5tWO9vWXAGDwZ8vKPdbx75y3PehqGkY6uplLGxwaoj4ZAAoEhyBgENfv&#10;+MG9wU9SPnjgANUUNPonfM0PCgAf9/vX4kK8bP5sjBM6enF1VCvaVAD0w15/YozlbjmyB9y819vY&#10;1pVbGn88mFtVFHH/nZdWYMO6j7DOrbUcGchCpNd9LXTYCoeb6mGAaj9agHfGDrfdm9dyIWE+yZLE&#10;GxJ4IJTDjFpEtXBq9wqoRAq4kJNOwDeLH2KvkeHQmlY1xmW84gjTe5qd3ZJiC99dboPfGAmxlguN&#10;3OJ4qsMELviOAGDPVwZyoQGAtHxq0XYu32MdfoOelMokhqrvnZ4f2ghApD1VZeKfekDROWyFV26h&#10;WlhrLQCZtuhWY3m8zgBqHBVPG7bL6xeuc4RdP7MLQpsc+fuMa8eyzmQh4RoHUHV3Rq9d4Di2fC7W&#10;vnprITO5K7x2zKpOpUEHQcb1Y6yfeB4xv+lmhzYcx9Yqyy7Q1qZgNZZPLMDSD5cA9PG0kJ0dibwT&#10;VW2H56EMQQzuwPKgDZy7lr9o51xUss8p5YxlD5XgZarGpZ+gvIB0nEiF1R3w7gLIiaTcr01/u8S2&#10;tvDyNduyeLO1/jU28Tx2B762t+atcO1yFWfgAPC0ny0KeACiyyyJZr+/kGqNroAbTYIUHXAAF368&#10;2Nl76fvOHz3uKr3Ky4U2e9JXjDE6ov8FAF/oZYM6jsW8QGlykstdYZ44y159saWNxuJq47wtlnEW&#10;+zBZq4VVtZyHXCUqlxtccURtUdDW+VO2Av7pyIE9XZeh895ldajz6ZlAsDlKj06JNqBDT/tw2Ps2&#10;sGNf694Cd+euvehw+tq4fox2GON0+lsb271mf8M5vhCX8o4vtwIke3Mw8+7DzNsxHYJI2YZ5YNNm&#10;gZKwDkBxcmD39oaf4eMs/zn0lsdhSfjvPzAADFfi96/Fo9cjNbhJL5wzw3ojqB4ezjAcEAbbrMeU&#10;68Nlvy8ABPzG9IF20rIdeQnTG16vtHPpNmnoJOsbM8A+Hv8Zlurl+NbdtQFdelvvWH2vTpT7yaWe&#10;8+TbBFWCw7g7D2RpI03xjI/fs9Msci4DguJreUsmucfohPdEapfTwN+1GU05mYx4frONiZtkLV6M&#10;sQHtR7jN7A24YVczSPbCEWTngu02gflfDBdkPLPB9gBQz1cH4UJz3jl/KIHu01EzMWLFYRhAa0/V&#10;MWfSEnuz+3vWhjlYl9/0tBObT9kp0u7i/tgHAEuwxP/oY8Nen0hVCaDCSYv7czc7vvMIA3fN7ESo&#10;9qFNzoZd+RNykmbY3+Plodb2xZ7QPFQ5IuGDytPn1VEsGVK48AF1NqE9of90+Bk+d5pV/jtu2ltP&#10;0kayrKFNzgf8V3y2hoo3LgB1FjWAXixW8b2YQcZTObYV2NM6dqIqfP0n7e3DEV+wfMmnEpXnXrZt&#10;W7wDwwDaUCIhE8nBUMUbB2i1hHw8rvtEu5p03ZIPJhNKRbbL84nMQnsxB+xie6g4r1GByV5eoB56&#10;7Wlh44xLMaaN+SMtJBVdN2gsHQHluD91dcmBVy7haQjI30i/zGNfsg8HfWrt8Pbr/OtB/C6A9p8S&#10;7PgeZrJUn8qMOXv4tG3/eptlcn5dwUw3WzcHF1KuLbfvEpxdGOeDlhw5VKa7cSV6b/xwV/VJSeGX&#10;Db7ldTdwKr2BMfhZtu9t81jYnOcmObzTWHv1l69Zwj/iLPH1OOvemuVhj242gvO362vdkPKlunO9&#10;LlJnU96carGvtQcAB/B4vb1G2AFfuAVuwoKR5zKkZ2eXJ7JrCxGkYe0XAJ8HwO/GzLSpIPdtX/cD&#10;AsBo8LufEhP+S1Wtv5soXW7BjE+cm6y2T03OExGdhRZW1JaRUFpG9sSn742OVAkX3eNmp/7/23sP&#10;N6vKbN33v7kn7L379Omzu3eHfc7t07tb24AgoXKkcq6icgCKjOQMCiiCJMmSRRFBkZyDgERBBUVU&#10;DKjouL93fHPWqgLs1r72tkXW80yqqFq1wlzfHN8IbzhvOUksHIJiv9wydPVSbGi/4f757duyw7LJ&#10;FJtKih1ndaupi8yWFPwaZMwemT3VUaJXMCluriq2hU8+bsf3yQUMDUB6gMc9mAjDJTiGVKVp6kOp&#10;08BBElbnEEfdNH8NkAmgLfScjpzYY0fJmE7St7t26SqZyFxKKgQ03bmOyWb3fnZkB01yhgZH0A8s&#10;61ZHplNI36mUsqyQBvsWFK3HWzKZmIydlk1dZ4157WRsMBtglkypmmotfYZwkdPvIqOs6k0fC0rX&#10;WfWkBA+Bu3qCjOV4FAAvgD97bfVrlvX/VpAtUqb/miyJ58pFBKIXoN/50xZCy3vT9lGW932gCoEI&#10;RB7+lUnk/y2w3Ru3+7DmDY4dz++C/VBhaf9S5CY+vQmmTdnD7OXlW+3Y9v3gGLfZ4KKR/H0eghGV&#10;+KqgjAIQeemc1WAlEUkFz/ja2tc8sKZCUUtnYlv7wADL+w06jLBqHoEvPalxtl09+qENKRkCbEiM&#10;mxKytSybPXw+CtdSXBa8R2B2DUPICPV5SKSWHt24xmnAU1J5XzVM4us4P+g1/rLAWjOG2tjaCdaf&#10;iXkO7Yc+PHc20/wseoBpDKsWkpWeP4Yas1tfAgsCiqOhiz6/QxoSuQ9wkAc7eYhsGsykMuYLCPJu&#10;p9ydPHqI1RZlWo2GbI7pEzc+bPSxnmVTAZtN7wI7svkok/sx3kvOva8KhaFFtnXlNntx+YvIrk0j&#10;8OVYbXoJgbLIytnY3z6Plwq369c+JfC1Wu6jGcDMKuivq8Wj4Cc4WNwT/MuWtbX05BX8Nj63vEvw&#10;86RFww+4/l9HAsjfR8D6vh/jHygA6q11HoPcxhg2xb84o77xyXWbg75ZGbxhQQCcseHUtVjx4vbd&#10;S3i+Bj7cBoJfk3odTHsLeuTTV7qEJo/ZkPrhltGrD651TH8JZPV9S63g0VK7cvZd+/qzm/RXqq1f&#10;Fg1ssFUNZILNlBcCnDaBrRJ0xr9XBtoBn9FizWMhw4OkLB7SXG1raWIH7OBpdn/ESim5FAQ1XJBo&#10;gavL0Jg/A/7urZPqd6nUQ86cEu2Yem/c/xJZx6iGcS6omUvJpUBXhRLM0Z38zYWLtgKprV4MArIp&#10;S+VhnP2ncju47YRN7A/f+GfIdJGtld/XbH0IWj1o8g/OGmnrpmxysG86v+tJMBLk401sFF20VNL7&#10;PgGWAY9A33vJ7s4g8fUCqiWFnjFm/6bMKu5vcLhNEjqI9cnNvPZTtnvbLgQi8FgmGKVx5P+x3Pa9&#10;QAAkIz5HGTx5IIMa+mw+5SbDy3+IYc7Lu+ziBbIkztHbaCae2HeMEq+O185ARxp5DHbqM9vtKMOU&#10;N84dpZe2xyr+3I8MkuBN77Q9cxgsmelMzXMI/phYIUCxasp6W/v4cy4zlfmvBGnuNyD/Mbtw+Azw&#10;JU2TVQJrQ9LEmykzWeAZZOWPvHrcGsmqevz3dAZOaPT9L4LcL+D3co5U1ifx2Clknmmwc8TVzYLV&#10;s5QJ/1tM6c84MDzCgzpwXJCgw/Q99RlL+zAIup4WcJ7Ad2jndjb2SWD3wJqycTYK1+fKLVIwZwBX&#10;riww9OkcjkWZWwEsakrdHJfRH9Mwza5e+vi2GLGXDLWQdkBVJplsz2Rrrxhsn+Llots7Zy9zHTRa&#10;aTqPK/iXQ2jiqXCoqmKhkDDsiAcsYkfBiCH4rV+9Irp24XQ40LnztfuPXQb/gwXA7xbf5TT2FAvG&#10;ecNqCHcRTo0keCL15/A78Xs1wS0MC4tMri8TsWPbX7fraLEV9ioEdF3EAkyztgpK2HT+n9Vo19/H&#10;qhG2zpCa0VaRmm5t1Qg6piFX9ECW1eaBs8LRKgQ/DUdURsRCk2ooh6ma1HBrC9PxQAGI3N5qm9gx&#10;5dF6QQILolC5BJP6g5Eas5dF0utTCRoUnMWwkOz5RQYBQ1CKfuCf+risem85ivWst5O7ATCfeduG&#10;1Y2i/M3wYUYSuL/mvKGUxVds9ug5lKspTDUpLZHo7/lzAtcfGYisP2gTmCqrSa/ysBcB9anhi+kl&#10;BjEGD4B+Aceq1zBUgKgsnrycbFFMB3qH9A8nE3QKMY7P/Bc07Pj5mkVr7OCOA0B01NOj/0dvrPBP&#10;tTAgdviA6Oj+w/SsWnkPBfQyK+m3ZUcYuVPoHx5AQBQ2DBnZJaiET0+cB282hyyQIESZnfHbItu8&#10;fqudvshkGsmvliRaAv9UQZlcbnko8mxbuNXaaCNIQir5f5KZ/t8SWzttjdV2a/FNIYWfFfy5Eqob&#10;k+RTBCL6gO67K/+NDoYI/UlK5KOvHbPhVaMt+d9QaWHTUX8xmeFSCudPuMpeDJZSfp0Dq2egZ16X&#10;NK2WnUCHGnWQw1eGKbyhVHjEojnFIOw8PdbD+3bYoqdnWlttORslakhsmIG5oWCjYCTfDqhtarUg&#10;KhqzlprpX2c/nGEP/7yHzR442yuVU6+ftVHt42143Vh7ZeOBjgtqz8tHLQdkQ0shn/mfU2368Bm+&#10;6eu2au5zlnRfD64L+tuebcZWtWEqrIwzgbwIKIxa2jvlvNbn1xD8OpW7Abnx47n9qAJgVw5x2GUk&#10;njD3iSn0BFOABcRZX0JEIcYNBuaHSlQRxENQagb+kg04dMVTK+3T9z62IpUIGfnWXkVAK6AB/8dU&#10;e27BmlAuvPc5itFtlMb5VpuLnHdaFSyLRVbSG0hCNgu0HFgCC6euvCBID/lOqn5N1LSOdNgayRb7&#10;5echB55j40cOtJc2rKLfw0TVgdSSmY9pZgFMHZPzXdIq8uc4Szm6jyxp0bRl1j8fqMZv050sf3rf&#10;GTsMkDr/AQISF2fhz8mayJbmjl6I38YHtnLWarIssi2GBRmiXv1brq1/ZoOd2fO6FfA3SfgeZ/6y&#10;yJJ/mWcb5r9oF5B2EhWrQ07egclB1v0i0lAzBs0mIKBqTFaUQhBbOm6JDSsZ7VjDJJ63vXyYHdxy&#10;yIr+o4oAqIFGoRXfX2+HlOFhQr7jZeTD7g8eGOrb9f7nfIYhz8KDPuUsDvkjuxkT/39pxVYgQJSZ&#10;CmaU6epbSnz03IWTniWPLBlryWSe2QTSXr9It2fHL7fDz5/AkQ/lFsQnev2Ci7ZHq/VPHUQmigQZ&#10;gT75NwjVLlxLoGfQ42BrAY6DpP4xD1gBI3gGTrAm3i8sed7GtYyz2swGK+lVxZClxhrx9J3YNsU2&#10;Ld4Ihk8cXyhxPsW9nVPtyjviaNMTFJf82MHdtnzR09YOtVJlZB0lqIYQTmNTpsdaaSwTTEUBkO/B&#10;qHo2yBpujgJkaUqSNRfW2+cffc55u2x5PQG9P9rD8pKSLfm+HFu9cF1HNJoybJYV9AT5UMwG+GAf&#10;W/PMGnuFFkNxSj5rOM8rmoRXd9xXD/S5Dowh11BNYQY97iy8Z7r2/NzP414A/PtFf6mGJYJgQlH6&#10;5uc3bMGc2V4ON9AsdmhKB9A56AjGAbCOMkKlcNAtKwIZn4EXw2AiqYGxWmPpf06DDZFimffn2Kwx&#10;8/DADdvkJrT5MnrQMC4iy/hTlm17bpv/fM+GA/xNL8/u6iu4yMj+Gio0KInsPh1HFfseKxNU8M13&#10;ml1Ffqr14+vEUe22eQMSR5pqAqBVIAz+wGJNiPsprwtJsQfAsDfKgWFclObfkfPoEG6zZbOXAOs4&#10;a0tnL0WK/RF6fdmW8t+Y/gEheXX1K/be+bdsG19Tf4Pkksyy/0emzR31tH1w8bKtX/ScY+gyKZmF&#10;N8z7U7Ht3byHHptktSI/jYjL6xNhfnaBTGNE1RgvSzPhuiZB91o+ebGtoTfXi+FMBkEqG/3DTXM3&#10;W7+HWwh+ZEwEwNIHYbIwrX4LCtkr9DczCVAajuSgsCKJqYWjl9o7oukh2eXMEM6JssXXUMfJBB6T&#10;SRaZT8AVA2bexCX4r4gBctpmDJhFsM/znuijZLLtWBC8/8ZHtnbuWuv5GzLlfyUAE/Szf8vEGqVt&#10;wYd6kyXPHjwTjUXp9NFmcBiK8JvHPVvzAMi0+4g2Hk2rxdABsnISzN7RXRgw7aJ8PUT5iseHANvS&#10;+TsqhkokMxZLjbl8Pp/fWfp/Ygwd3b/LVhD4hrTWWqVENiglvXcceXMouMUCvYlsLALrM9kVWF+M&#10;pVaCYv4jSUCoAsTl2RmrLO+BNBtQRZZWlWHVbNY5j2TjMIivMrcdL+62nG4y3CqlfOZ3WucPJ7Gx&#10;0/IpL+P5Y0pcZyaIEoXoepIyEgOZaqAuWzatDxd6ZHSmsrfz8feLAt/vI//IMkAZKyWCoLvMRcoS&#10;X335pa1cNA/GCJmgVKVjFRkfkkS+IpQPdSDmNQhRZtYE+6O2MJdJWaFdfD0o1B6j8b/yyZUYox/u&#10;GF69c/59K8ug/5dNyfxggU1BiTlouH4FvmqJ5XVnokz5oL5hDdldQwmLNJqqNQiRXxF6Kr7Avbzg&#10;+Wk21xMc+5VkAB9ItRr6mBNGttuL61bSb4syQiSt3KKSMviYDmUokfCAMgzxYcUaUD/xAkFANp67&#10;Xt6JSOd8enijUI8p5DVj4I523HkGKfu3Q75HoeSP/72PTWieCnvjlF2GdTJ1yBMEROh2vwBi88/Q&#10;pJg8nz4AS4Qpq/N2dQF7DzD406p0O33whDVmtRH4UClGrFNfn50wB9zfMQYyKBqDU0wFpD2heqq1&#10;9R7aEQDLuzXbUYYbMijfte01zicDEJXiYO30Gia1zkQyCmUV8YvpeR7j65uoL29e9SrBGw9dym1J&#10;R0kSbOmM1ZT8Z2FdnLGFk5+lr5ftAVBT6UImz0dfO27vnrtocyY8BYRGGo01QH3Ifgj0eb+sI2PM&#10;s0E5Q+zCQfqAosK5C54UfoIVqZtIuSR+pPZD5ivu9KnjQFjACcrx7Q3RAJ3qx2vl3CiIqs8XjLNC&#10;4DujjI+e55E92x3LKvuHKkQLJLNWFwH5gxeOgg2ZmL5njTaIm+7OhbA2ADw3lwi1QF+TEra+oBS8&#10;H9ziB7Ps5Q2v+NpdN3+dFQB36V9B/5p11kaF07dbJuthtf/+IPS/vt0LrKWo2AZoCNi3xOrzi3nO&#10;Yg9+jmSIp8BR6yj0IAPzScGvvhx0wNYXO6JQEDdI9Pn+0WEvt4bPH1UAdAXZyF2uC3M47rkydVq/&#10;YmGADXgQDDtpyMaCs1ydhhv097zRS4nRTMma1S3NXtkAcp1k79N3A/4vvp1AIKChsNmKewGYTgWQ&#10;m9aK+fYn/uu9r26zjIeZROdVAAhm+pgNxOKBXuy6aYCrSwmITIwdIR/A0uoNtsiOk4DY4CDu4FBX&#10;TxZYx30qgc5U0/8ZO2ygrV2+iBJpFzJLXGgME06gNOIKzrq4ouAX+3l0yLfrAoaFcoGgdvb4adv9&#10;0m575flX3Dv4KLhDCWhuXb/Tlsxeg6Q6EJIzEs88aS2Aj3v+M9qC/4vByD8V2LjacXYJbUPBNIRJ&#10;c2tJD4ABrHuGSfVRlJFLu0sXD8gM01EPgJPn2VWMzmeMmG19/pnMkCywBLWTij+hjs2gJIXsrbJ7&#10;qx1HKkowE/Xb6rL6O882G5ZKTya9FX2awcgh+4SogwKIAsw75y7YPKaqvQh6WQwbMjRRpge4dRWA&#10;a+fcnkSleb336BQgUxlKZADv2UrWfhEu6kWmr5PbnqDHSEbMAEQZay5BO43X3vcPSFS9SEmPMo8c&#10;7uTydlqeyO7AF7UhnC6X6OGpLxsOGWJF2D1xpH2zgsYmsyRXZcYmlHMl6triOU8grFsZdPpYm6Ed&#10;E44YUeDMIu/7KeAEFRf1AJuFMMjva4UwlZ4Y+QT90GdYs6gSlVZYPgFu5fyNvh6vnH3HynrmW3kq&#10;AZM2zkDoaLkPZtiTqFfrtmHpJjJAAiOZY6uCarEwrYWdIGTxBh0NFR1vSFBmzco1UZVNzPDw7b+L&#10;rNX3m5n9Zz3ajy4AxmnZLdIJ0fkKkfClTevIqMBHRRCCEASjnoZKDfp1PuqnwdvMNLdvL8yZx8wy&#10;+8isf8koG1Y/zmZNnQEGayz0uAIrTU4B7gDG7MFMO/jyXn+OD69+aFV9qxmGsBDZaVsKWWyPpNtL&#10;qzYjYvCClSYVWkW62CbsuOrlAFko7pPpU7ianFwwiNDrolImQBtY8K5Ak0NpTFbIRTKsrcGWzH2a&#10;nXsnzXi4pZRg7uzm9pBkKW7KFLIyz1IQQPWvBMITlGynGbCcIYAGoQFh3USkPw3MBooY2ctpOLY7&#10;tu60ZHQGuwNgTiZA9MDMZ/6k+bAYziKkCk4t6mXFATDQsk7YrheBBTFsUKmbQWalbG8NtLU33zpL&#10;ZrcP2Sg4r0BC0n9VwEHmBvQmGT5sdc8B9vpuBWpeC1ng0xOQjALOk8H9JAjbE0mo6UNmonZzidIU&#10;M/Q33rYd4PGKH+rnRuICfwv+05jVTvnJayQru3AaOM2GV8l4eS5gMsrw+tDPXPXkGoL8ac9Yzx0+&#10;Z6OqJ9kjqGf3BmAtFR1pL/b4dR9bDdzoIoD005xLcZMV/BQIBY8JEl1hAh4gMhpM6dD/w/kPUmHh&#10;fhK6OM9E9wyfw7ZNa938p6WmpEOgNEBZCGidAt9tiuSqXrQ5U0W0EXwG0Kop7JlpbUUtYXDBHj2g&#10;epgV9860irR0a69ut69uhLW/df1rlv4gUCdonFndkiz/0XwXuvj8ky/AAw60smTA0+Kz04Nu6IDU&#10;3MoB5vVBs2tiPerakarLgPoK1l7g9uqWyPx+OEe37yNI/rgCoJOqE1OmrkFQhspBUFW33ey6TeyC&#10;2rk86/KeoJrM9OBoKjdxaGdtoQyuySXopFfbJ5e/sMVTl9l9P3vIsVElZHwNfcttMAuytFeSjW2b&#10;HH36Bgf2act4KI3gRzlRAdTkkRQbP3h8x+/biwdYMTt2e3mllYEtzLwvzcGq6+C4ViZX+G7eDA6x&#10;mXKkWQo0ng2qFxSCoI5qlUkF7Ng1FfbUtPG2ddNzrtxyzg23EcZkahn7knjQk3UmQUuAapVzzsWN&#10;FEU8e5O/r0t0CU4jtgFCAgTXaUMft/bcNitDKzDp91m2/rmNdpqelqbQ4ukmSuDASz3PdPj5ZRst&#10;5d/FNEHPDg+TLHpqmwEWn7zAVJuydFbbk5aKraeofCkMJrKx+kxG+KGuz2BgLWRLEjdAPv747rMo&#10;3JAFyh7gVzUMKBBsQGSgf94Ie2rYApuG2nLRfUxt+dt8ytYU6Gwpv6YBv+hlssTzBP1diC2gMgOt&#10;rKQbU2+BpgFk9/ivGTatfRav9ZwdYWNwQPLe43yWwyiPi6G5DbWZSNyvWrgagVv4yNDrTijz80FF&#10;rDoTO8TF1LTgEexsDYcsBU1CZdZn4FSfo2d6ZP9OvDgW2aQRAxyV4DJVoq5FIObAmVXwCZYLt+JJ&#10;xfRoqaRKKYLd0wvYz0NJ1pBdbP2L6i2/B+Dq53f4GjtNvzevGy2d3L5Mgh+B+ROyQN0OvnbKJrXP&#10;sClDp8KyedN/9jiyaJoYt5fTqilSj5phXqV4uzHmLw6CAfYS5OwzQVj0thEDGz2T7ljcHSWvrsAf&#10;Tsz0pxcAFfw6Rb2ufGEFwK7mKippBjVRggkmA6ZKvZVGkcW9B0gQFJOELExiCFkg5+dhXKMd9skR&#10;syyH/zf0LbOBlLYDoRzlUupuWb3Lz/mxna/zf8qEvvk2UPqAmcVWlFZmb1+47L9fg89vJsFRfcH+&#10;HK25sAN+m2kD88fahIaZtnzSRp7jKRZ4lvdx1ND2Xo/3fnRxxCDU4KfqNCMGJhrgjBnWbCsXz7P9&#10;O19zQLUYFSfJcNxsR2bdNOVPo8Hn1o6x0KjwhjT23cdWDX3HuQmDBhiZPt8lMoRL9PSOv7KXDGKb&#10;7d8PS4WGvUrukwTAWxWUL8FkeGb6fHsA2X8FNQ1CcjBx2r0eLB1S7yfp2R3YsM+KgL+kABzOILDl&#10;wpBI/hmc1eQhsCHIoE6qVyYZrkuwUvZaOQ5pvf8rJSxg4nSpqhDo+jDp7f2zdOAzZDSUroL0JP1r&#10;hi2asMQ19ySoIErhGycP0LN8HUhNo/35v/WyFLLIZKh8kp06SymvzUGG9Wd5ryfBFEqt+Rylv2h0&#10;58/i90HwUjBTthd8f2kZaADiJXCU4fkUXvg9DTkEWmcDQflHwggnefxXX34ehtIUG9RSTRtDAGbK&#10;3Ji9oYzL+3vq5ykYKuhIU1KZYCTppqzPxQlACeSiQMPAbcLAsbZg2mIr6UPw75FGVcHvchrs2uUP&#10;fJ0tfXyVZTDIqM8utKKHCm3LmldvE1Z+/82rNqJhov35F4Cku7GG2OzbiqtZYzxWJf1y9Rm7MJsC&#10;9k/A/tKcPjZlzBB7/3Kk59fJvzdmeAjk/GPr+3UOnD+uDPCvhvzbC+O34G2OHtqfND4J5gc4KN91&#10;ybTECCGgSEpIi6GpAMmpB5Ns7fyVvqk9h5pI5p+S2HkL/MimvN398j5/BbPHzafc7WVDAKwOLOSC&#10;vT/T1i0LHMgr565ZYXKZlYKRagAv2Aq4tPzBQhuCWXlp70r74z89YENyxtvKyS9isCMyeih/6wik&#10;ajBrMOI9IPqF8eRa5ZLEKyV4WZWfAlYs1QbUlNoTEx6zzWtX2IlDu326KHXgMEFWb0oBTD0pHZHc&#10;k1/MneEZQYtPx2kuevFb1beSOIELg/rvovLOp9HhZ1KyXj5nhZX1qbXibgh9wi0u6lYC2FqZFmwR&#10;Su2L4AQn959mf/5/eng/MInhykP/JdntH0/DIT4Ts2AoMy/hqLd30142iGHW51cZXuLKKlIQniQG&#10;I705HoVdUdi9wlYxZb54AqNxsi43LvIhDeotR5AYm7nYnhhDVjdvtb289mUXG3jjCO/HLQAiKS02&#10;jTcIeAGqEnlqRBQ0V/am9PVzFslQ6fsO03TuJ2kvCZGeode6H/+NlYvm2MQR/Z2pUc0mVUv7IjCF&#10;Isqk4+o0GAs9YO/pCdTs8BZtcIJNcR+JbDAcawaHmvkfgIsXAF+JZKTeffNdmzFyCsILUAF/1ccm&#10;tk/xNfrFp1/yGICYk9k0s6EZPpiG/cEoWwN0a+PidTYTFkhpdxTEf5Vq88cst20rtiOYUGL9AFAr&#10;Awxiv2GTFfwmWFcGaltJbpo9M3uGfXo9KDnfrbe7OgDGGeKH165QQo4jCKIkQzblPRimsA1C1jtO&#10;DymhklKYH2SCD7PABk9CmXk2GL9ca2OBapqW0yPV5kye4+vghRVbrM8fe1glPMz0PyfZyNZRwGVY&#10;kTzh9JFkj0ALBhAcG4rpjyFFNB4/jpvXP7dP3v/AFkxaYXn/B7WT3wHqfUTSWhqGkPERKKU43dCh&#10;yJtQrfZFqqOjZGKHBoogvrGcv4a21tm8mVNt2wvr7PhBqbzAJaX5LkJ94JdGrIPoAr9Vpiv2PL7d&#10;HyTubcWKzMErV+X0mcMqKU/asa3HbM/GfbZ9/XaI+2FqLOyggsx+NoyJTJsfw994RPkY5KVabdKQ&#10;STBhJOipPlqkm0hmKvOhcwfPYva+wcaTuTVmtCLb1Wi1Kc2oJI+1xVNWIl6AIRCCpKd9AKHXohI/&#10;iM2eRHbrwglBYi7Sz5O4xDnwlbQJvI+XEKgNCssh+HU5nJURAb6j86UJrgZIp51z/Dq9z6Ooem+n&#10;xF1q08Y9BnAZdoUGV5KAcjVmPkfJtcWTfs/kha8DV0pArKed0UIgbHUQfhgwaO25pBvSVcL3tbEO&#10;CwHnL8DgSrfrVz9m493PdM7szIEzNqJytP3xZ92Q0Frkvz9ONp1JZteYX8EmTmulTxbiHsls2En0&#10;CHNh1rD+OJ+6fXjhIytLRaghR9koay2SdGsGHRGX4o7xY22tXbHEvv4yeHbfzbe7NgB24AUjYOYX&#10;Nz6xlc8+4/CDKmhGEpBUJthCAGwhiKgP11JKfwQISwGlaXY3FnU+ShmOvMfcOg+2wqPptnfLTl8P&#10;axdt4GeNNqZ9gl27cs1/tgthzjRK3/aCamvNwkPivmSbTqlrrKOTR87aCoC0us0fvsDyH2T3BYvV&#10;yILrzyBmAPiuZomxUjbVEwQ1Gb5VdCEsUpUoASSrJrZI8oJTSIpLOmzDBzTa3JlT7KWNqDnTj5Ia&#10;zZtkh+coad+IMh3RrxxwrWyns+rwN3wfmv7KuCJwsIuS4o4nJosETOlHnqOclA6g+1hoGCO4DD3K&#10;N8nWJJZ67ijG4PCKZTMpcLNKzAA0DkH2uIYO0ifkcS5Skp+GC/06k+o3NBFGtuoStMA3ge2cds2+&#10;SJqf51IpKj8W4SadUijVGn+9AVTuQS7KXmP3vjuaIvnUNxxvkMEqm1ZWfZrvD+zYZutWLLLpuBX2&#10;r69yHFwVJa4ypcDOYBMVTEX9vQjLp8+vmQ22hfXTL5dBGpzdkp7FVoVqS0shKi0MwSS664FQm7Eo&#10;mvqelomUXHK7Z5MlXyAD+wwUQrs15Q9hKBQ4vC8t324lKTUE48Bhl2xbziP0lMvKkWNjDVWSfSLf&#10;1lYm6ibc6vwarDSXAZius2Kk3ZpZ5x58PVAHdXNlfpKaa0Z1RjL78e3HBmz+rsH6rg6AmtK76zxa&#10;guH2tb267XlrhOsrbq56gK2uCRioPq6yUZzHlKyMYFhOgJF0uNRdWNw0jysz2VEphdcvIpBpc0zM&#10;XGABXGJRVkOdo5TNIJP8U5otfTIAVN85c8WSGTCMGjrT/z8VNkEpC7F/ZSnZAPAaVGYK2LXr+9Iv&#10;RN5IF498GxKo/CB17qV73Ddyul2CqK4gXctCVjCUHJdYMUPBm82c+JhtWL4ADOBLZE4SHSVgRRmi&#10;ZOxVHv+lIKghilzIgieHGBLy8JDPhgYFMliXZ7GyPvw+HC+nElJ2mwpM8vjgbx2/yOCF+72Oyol7&#10;FrvgZ3DUU9A5rik1+oAa3AhaoqzrlCS3lMX6cyGa6sKpCr6xT0YwfRdWz71EvCQOvizyE1FwDQZC&#10;el0aXNyu1B0CnpzXwnmRmO2JA7tsx0sbbdkzs12Dr38dFDXvwwKvEk3Ny1myJs53zI3VACsA8KNe&#10;rjIsNrT8nunW5w99bAF9y7f2v2sDEZl99N+SrDyFygIBglB2RoKkblpETxq4Sd+eaTaqmcyNNfzW&#10;mcuwkvAl+X26LZm+0D658rF9BjPJKZrcvvrga/CeNag9ozNYAVavEvV08YXBDQqKVZkFW6dbL1hO&#10;UkGCsy56ZoeSUgiACn4jGXacYcOMr5XO+L7vGlh+LPe/ywJg4rTfKqvQmZ59FhWSUXzYlegKNrKg&#10;NQ0WOFmZlxZkS7FKk1CCegBUqUz21cZiqsuGavRnzNIr+9umFZtsHzaHy+Y8ZyXJUOKg0lWhJp37&#10;SJZtWR+0194+fRnp+iHW7Vc97TWyx6/hoLf2HeiLUjpsTShRl/TOQXVkpJWRJRQl6UICm8UFlgCh&#10;6vmDYY2yBTdpcjaLJtsBVnGrEKwPT8h2pSYiUynt7OPAFy6YPQ363XNeykmGSyZKcq2TZJN7hChg&#10;OdQmEnH1UjH0/uQ0d4zBidPFFNScmSJZLwWw4KerbM59Plz4NUjn++GDiICnc/8NNzuSEg4BSO5z&#10;MdhYYgvq66m09cm2/lalrtRTgmmRAOCvawIuzJ3369TnVNCVUEMIfm6opNej96L7+1BIHiByh4tZ&#10;GVJfIVs8tAes3hZbh+r4k1PH2cgB9bRHoCtGSt+a4ipIxCosGqbJHqEr2ygCujvmlIqCfq7aGlVZ&#10;BQhq0GIpGAhXeIj1wdS+pFu9VaRUsmGyAbOmAo9cGVnUNxRbqQgFcDB8e14KFceezQct7Q+I1t7f&#10;h2FPHr3q1fbptU/sy+tf2Nqn14I4KLCqbMpvYVzl96EASIYpHKqwrs1khLJ9kAiIes7yA9F7kohp&#10;GTCXWVPGYkcbyAA/pEvbf3bgvKsC4J2C3q1jka/dm1Q4viv29OOTmRBDR3NgqnB4IdNyodW4QSzg&#10;tHN6KR1Y9P2LKF+KK6w0FdYBKtJZ3XPQXeNvs0usHNHUWjjCx3af6NhFh1SNAnuWbGU9iu3y+Yuo&#10;dXyAUnOr1fUtItsrZ9qXBVyBpjYD7vNHzxMQG7kw6AUxHW5mAt3CRaQpdcgsAovEJb00ye5E9+t8&#10;MYbvlY0EmIUWei2lsjKYSoKiTN77g+uaMGKQPfPkDNu4erntee1lXOHQ+WOirNJPh74/SxZ2WlmZ&#10;psEeFJUNQhdzULaCYXAr07TUp8yaLGsKfUilalxqKxiqjyjwczhOSnpeU+soAIbhjAYOXQ+3qZRn&#10;iAdhBTM9lnqbyOo7Y0PBNP6b8Ptgzcljy4+ETFL9UNHpztGXPCOqGq0BZXirlzzj8KJRg5p9g6gp&#10;ktEVPT2ZcMUT3BhIH53LGE7V9Xwn9CgdZuXGWhz09FpYU218zvk9YRExqZXW45cffsX0+6JVZGA/&#10;0Dvd10GzWhqRF7U24jZK2RI2w9ayJrv5aejFTUc5vABBg9pcBCiAxzQW1tjA8hYHOzflVlJNSNMv&#10;IBzcw4aN3O0bfIMM/He1fuLhRxXroYb2z7qVS+yrL4I6TDx4+c8ORD/U8911ATCWUu0qptUpM7wJ&#10;XCYyYL9Jk3cTZtI1LIwKJqvS7wvCpgo0+Cl48BBSXhCF4AXSUsROShDUjtpYFfo/A4owmmHSO7zs&#10;MfuY8kS3yxeuAiZ+2949+x5mOrOxJERXED2v41DFinuU4NJFNplPqdw9F6ra2Y4X+BT4wgLKprbi&#10;SsptPEGAOVSms5h9cQeOsSbFgc4XayHGWWBn1Y44OwwUq8A6CQGxDhBsP7IaUZsUFGtU0qFZOGJg&#10;k82cPMbpWjLZ3vfqZtzPdhIEmfwC+dChjOkc5eJZgopI/ZrAuqQXmZUc1joDh0OwjBgkUrYhMJ6Q&#10;V7BniJ0BxHyv/0eHZ2udpq+dH0cBTxNcBbj4OYVnPM3rceaFylgO9TxVMh/du8N2vrzJNqx41ubP&#10;mmZTgXUMaa6B1ZDvHFy1QmpimfmYMqnJvENWNB1NZNdx0EvwvDtrUeocgyYgqxfIXUrjGnyI2dFC&#10;Zpf9aHeytmVmkIiex/BKG56CYGlaheU9GoKkw7Jky6pNmM9EEKpUmEXPU2no9t6591kL5T6sa2WD&#10;LE3PsqKUDPqJ5RzSqQybtQZ72qybvcwNVU3s86G1I6/gEkrewc11dmhfgHZ53tdFykpXUFfc7Q8V&#10;pP6ez3vXBUC15RJ60p0/xPDTrwlCovB0pvGodzRyYIOVoTKt4CBGhrNFRAPyLExTs5SwmITZUwbG&#10;BdRPgaM8zVpx5ioENyjZqb1wiS+efIuyt9XyyPpWPbPePnnnhn2IsrRuWze+bHlMmtuZDOb1TLKJ&#10;Q4Ia9WH4uteufGDLUKYpYOJcQSk9nInfFoRBB5S2cV/BK7iwNE10ZZvby14P1F2EIBL36Xwhh6lz&#10;CJCBiscwhYAompYfDFTU62qrKbZhSPtPfGw42fIUW7FwDjL/S8ie1tmhXVsJ5jvJDhFmICBKOfoc&#10;Qg6y5TwNNvE0ZbUfwGJOwxxx5glBKRyUojJaIjt7HebE6+junUIMVNmagqrsQ9/gMXWcZhhxRmU6&#10;4GuxWM6hDCNe8zmk/8+AJTxxZI8dJkjv2r4VOfb1tmHVElsyb7bNmjwWSmGbDW6qCuWsQOXK7pyK&#10;hq9GlOGF85UQz3DKZHTc2laIA6A2kkQbImwwDnOhxJS/jBzYMuHrVrBxaeDQQv+4b+/ewHTm25cf&#10;3bTs7mU2HbiObm+eeNuqMmrY9GBbVCqIBvvXZrK3/mRt5Vn5lKi1IAjIAileRtSPBoOaQdZIgK2k&#10;n8c6csUjWiMKbLWA/nUEGl0w/QouiGETrC5Ms7K8ZN/o3nsHHUxdFWD5bpIU3OTa8J55+ClHfDX9&#10;PUPQD/vYd1UAjD+2rqe0q4hW9OkGPHUn4cbrH1xFUWaWleVnOSdXZYL34Oij+G7agc8ji6oAQCrp&#10;Kxa3q0sTHNsqyCJZ8Ln0e4rp5ZX3YTGC4M8Cm1WZXcFuHxD5K59ZSo+wJ9Q6FFAeZtKHmoteTF1h&#10;i+1HymobQOS8hzIc07UTyXrdnpuzDu1BpnxknQLPhl6R6HQ00gmKMnbyPqb3kYKcuZdgHQExXADC&#10;evkRZYMhIwxlvwcBv4iV+XAfTaMJ7P24YDQ5lwdydUEa7xkcW1WeDawvsRH9+9nE4f190DL38Um2&#10;dN4sW7Nsvm1avdRlvl7FL3nvKy/5FPXgrlft8N7tTKZfw5Fuh/OcjwHZOarjAFNjTKSOEVCPoo13&#10;CNGAA7tesb2U5SLeb31xPWo5q23jqmX23OJnsCCdhnDoWJs+drCNG9Jiwxj29O9XRhCA3SDx2b5M&#10;xvtyseepD0q2zKbm2DxXO4k4uPEAybNoZUlR68N7fd8kBZ/ot9ZWkqlxtDIwayDja8BovIohQ0mf&#10;QjCSy5Hv2kZQ05Qfdz1eV17vVEy3nvDPcxTQoAfA821aFqatl06/TeCsY/KbEpzdmAi3IKKhAUsj&#10;mV425fOYARNtWMNQNkLaGXnQKPU+vJzlc/UpdEylDJCp4GMdOShGYOtyrGXrGbA8v3a53YxK3q4q&#10;LrfiqO9MOP1hQ9b3++x3XQD8rqdHCyAe9UvNdvu2LU5aL0VfUBLhsXBqvIM6btBVpZU5IWvlgxIF&#10;zFQWOhO8vH5YXHIRgrgfwJSvpQD1kYdS7AQuc7rNHvcE6rwC9ebZ+EGTfMW9ifR60v/OgaFwyl3p&#10;kn8n7nETWoef2+cff0GGORCCe4DkaMrn2DKeuxrxhbyHyWrS6Bk6tEFg6kCna1L51ZHZxP3ASOGX&#10;iz/GFobJZfi9AqBPODu8kzWhjKwRo68SdpUCd60HRwYskkeijKxW1qgpqXTtfFIaBgFt9NYGwoUd&#10;UFdhgxqrfDI9DBmo4f3rCKB1/tWPtjr/+ZCWGmvn/A9g8tqG/aN6cw0KbHwW/cDRKaD5YMdLV0Qn&#10;+L6WAF3vkBT1uyIVZVfp1iYQZ3dhY+gA/wpK1AEFiVz+ovf/l5wFPTvjfnW8puJ0eScjCS+oSRVT&#10;YsRyBxQM6UAHDKkdSkDMQm4NCExKqo1snOBr4NnH11rv3+Ep/L+TbPfWUIK+ff5dgmUjcJZkMj8G&#10;Iz5MCZ9jo/CkYEuLkjQ4Y3JM9pfoUQeRj9uCdmxUroyQzayEQccYhmAacsW3H4Np0Xe9nr/r/e8F&#10;wE46ZvHJe+fiWUoEoCo5Kpl0QUUTWRaTFmWAPCijAnMlRH0EZm4uZuoH0r65oNnq8mqsqDfBKAcr&#10;yD6S3Q+abBMGTKDEhdrVvYQMKBjUrECdpdvP01CmxiVszxnrjkn68idW+O924/Wbia1hM/hE5wqj&#10;Vh1MnaBH9cLLA1bA4PL+/ly1+bwWl/yKJsZ6XZID80MZUJTZuH2AAmXs+RoC4zcf+rvOXNGAR2zy&#10;IBIrXodhS0eWKQUTLjwFQx01AIRlEqVDQwbHY97hcBoZ9xG+sfMhiI/OtWMgXRI+Ad51RoWgQz4A&#10;EM1MX+PvJXyhcxbRz/x9KwuOHyu8N1dh8QFGp8e9QyaocreOIUQhWdnI+sds9sh5THlV6jKwIOAW&#10;PFhkB7Yc9c9u8+oXydzhixPQKtMzAMfTB+a2BZWarPv72pxxC+zts1fs6y9C0Xn10rv2WO1jWIcS&#10;ABm0+eDNDc+l1yery6gPrM9fcln+PhJQqDhw67xrsqzPQ/hQie8uXzTXrn/4flji0Zq/G9RcvmvA&#10;u/X+9wJgpwwwZIJRB+Tm5zArNpKFVMIgoXTQBeJ8zbgM0sUSrAS9yawSFG/W4kdz7fLrV5jc3bTx&#10;baMBv2KTCearJrsaGtcqpshtUOwybPLQ0AO68fFn1grQNfW3fW3PeuwmD15EnaXA3iAQ6qWM4jEK&#10;klIcUKsAWE+22YTwajkslJaydlcG+ezKDfCH4MDSpSEHdlFyW+Ua2oRSWNmi+8SSTTgGzEtjNdyD&#10;VmICTxim3yHYJSaHif9Hgc+DT3yETCr0GO/cl3QP26gM8+GCv5eupbj/P75P9LtgMhUNJCKoiHu5&#10;dJh3h3I2NPaFkdTrk9iF3kfYBFyM1tsUcfkbtCATr/+WANjhi3vnMlhZbXkaAS+zxW5e4wOiNTeg&#10;aIDV8LO2CgRbwX+ObBjrVcUn1z52S4WaDLKwbM53wSC78RH94Pc/tPcIfB9iw7Bk1nPWVolzXdQi&#10;ObX9LCrZfUEZMEHmc5YPSJBUi16nAqL/LEYBdD3vsWx+DZuLBIKHD0R/8WBopXjsAxPrys1a9980&#10;Kfz/G1V+RH//kw+A8eSroxfiG2RiZbx1/qzNnjoRVRnh6VR+6sJVtqFFGV1smg7z81YywGJsCJ8c&#10;PYsm/Xmb+dhUsr0UBh79rJoyKZNSOIeMIBup/b2b9vsy2br+FWS20pki59vGBc8zJT0H6JaL65Ob&#10;NMjfoudDmZ2vclI7vih8wnDBSumWYUsQbtXt1N5z7mdSjyRXPf1BDwaCQpAxtKAZV4MycDkTQwFh&#10;+/UNdqACyPpAp6MXFvpIAWuopnoIZl1EMuPgH0k5heny7RnIXzOn/9t+r3IwlKreo/QNKQqkysp1&#10;fpwhI55rJH/mr1MBk43Kp/kBmhI2sajf6RP/uF8W9Qm/sQcYnrMeabTiboV2Zv9pP//LZq+ynr/r&#10;Y+kIFohqtmz2io4QMH/aCmBS4E0RzqjNbLMPrnzk62v1vBX0idFSRM8vg2l/W3m7PT3+GQJpFZJV&#10;BG0A+d6v9J5vFMyjrD0Ew0io1CfH0YRfwxtHNNAW4OsKsr6P4qxPu6m7tPko0IOfjp96DPzJB8Bv&#10;s1l9/dXn+Fe8SA+LLIveYD94n95L8uxCxHbRi6A9MbkTnU0o/r6USEV9wHgVIV0ubTdQ+c0l4L0Q&#10;XShDx60pp8IvlNaidqujPCp/NNnmYvxz/cMbduhQKKGemboISp5KK8EreE6Bs9XnKyim7CqAWnbO&#10;77dwxiIa6AQ8sj+fYJIltODvUJtHA52fV2aV2qCqNsDbzfgdI4XePZlgmOdUKZWxHhC4kByQ65mW&#10;Agz/p7EfeKoKEiq7ogwxVg3uMM/5hszvLwSS7xwEPTPVhFSmVlJNUUbLUIigX1egIZX6fep7Cvyr&#10;cjcyEhLN0X8ecJSSmxcspUVwFb6GTDjSh+xoCXzTECQEpCYGCblo7c2fEYRG3zxxyUa3ToR+uNV7&#10;toK6vH/53fC71y97uVxDxl6D0vZ7F9+3m1/eJCNsAbzMa2GS21IFFMalr8D45bBeyDIDhjO0Fzq8&#10;ZTqqj4gOqftEMB1lylUYk5fmpts48J3CTiZuXcPcLWPBb3MJ3LX3uRcA/8pH696mkQbhB+++g7/v&#10;Ew4eLUN63zMtqXhwUTbQ49Ji1IXWwrS2QXhB+TZoh3ZZ/oATExpfPaH6TOhJD6QAlSm0QYI79O5u&#10;E+AVx7ePrnxI1lhDCQU9TiIJTAVlttQAXqwoqa8Nrxnm2/fnn90gW+hHWQaDRewR7/8hzZ9bREOd&#10;3s9Ty7kY6f3obXBtfvTuR7YR5ZpKQLgFvfQ3oeHeVEzmSA+xLp+gIOiP1Kx1cXmmlej1dYjLdmQl&#10;oRRLlMkJTGLXn31zUPk2wVDlugKVuLPKYKuzoYuRWdVklFp5EuePoz/nRnJTgiY1C57EZD4u/UPg&#10;RBuS96ZpfX4vYCqZyvzUT1TAjHqH31TGdwRzbQTpVpYFoLy41T5TwNMNiMon+OxuQhC3ubjR2mta&#10;7EvaIPqMJgwcZ/n0cat61TguVLcR1RPQiaQ1wfCkroIeLxtWm/jg+qw7sIeJ8544R1pHoQ0Q36+W&#10;Hp9MwZpqymwDFpWffRogV2Htdg2Dt5IF7trI9i3f2L0A+BdOlKMI+ecmfZOEufPXDC8O4N8xxMoR&#10;W60GQO14Og0YvF8VA44JhFyMrUwmm33owHDCYRgCNUOrI+C0SP6KZnebpsnZXJAZ5XbgVabFXExb&#10;MV3K5qKRnFaLemzKOCs5CK5ZCDW8uCQIYB7ae4wsD8gEsBrhFRvLcAnjObIpqzcsDOIL6hOuwbVs&#10;+mOz7NUNgVr1DvzSujzkrFKB8Ahek19KMIYWlYzBOY8vpovEYhVAGgTapr/ZpOmkO4fFg4JQPnoJ&#10;SdkcelOdp8Yhcwx9xTv0/KKgcqs46B37gx6Y5IZGKYlYQL/Mantpwcs2vW227Vm930aWjbZCXr9T&#10;yxhkKOurzmZSywCqIl0Zn4yEcmhJ5NigskE2fdAUfkf/EPkpZYXhdd6ayUbB3OEoUQDnc24l069j&#10;c8tkkn8EbUjdDu4+TruiGH2+ZAQHaHM8kGqHtwcR0SM7D1vRw7BMkPNaPHUpkJbx+MjQt8RStVH+&#10;HQRUiSGEDUdgZvHP/9qAKgydytmIlfnNfWIy9qGnOlazgp+3dRQIOx23h8NvGSnu0rvdC4C3frCd&#10;oE/hW/VLItOXTpXEZ5987Ni0gfUoPjudTn3BgMlSsApeDgQmiV+SITmv2Gl14WJS/62+AnkuJsu6&#10;qBUQy7AnzH6kwEbVjUHyvZaAiHQSAwNlaCpD6yuk+oIncWqBXUPoUrcnMeHO7gGnlF5fC32j1spU&#10;ghpahZXAMSJ20+NjZ1pP5LuyULnu/afe9A5hJHCThWYuWVQrWZH4yBPaJkK8fxtDqD2oiJRz8Hj8&#10;Lq8nEkuU9TmPpvGawlTS4RkasFB2N7q5FP1FYDGignlW6f3RMIBQ6RwYCnrv+jl/y4XfCJhcEBcN&#10;RZq0GQjmE20gwrip3ybLgib3Xebgsdt4n7lYE9RjVv7EwAWW/jsCInaXhX+qtgd//jC+zbymIrJk&#10;hk/12fVAT8bzPuoI7JyjYryAuzORPxAEPof0A6aSGjjZIcNSia+gpz6jjIjC89ZjnNVA1q/7OMWM&#10;oNnI73J6ZOBM97Q/1iUEL/IeKYOmBuwHL45CenszH5vnv3vz2AWr6sPG8kccB/8MBKq3eLoqzZXZ&#10;s7lEG5y3G6QPqADotg2xm2A8wQ8bqNoTNWAyy8D1jUHr8sje13iWyORXKzYKfLFA8J3RfHc/y+Pb&#10;xOx7AfDbnKVO94mzwvhH72ICtGT+XDeMqchF0QV8nJdhEbi4ntI4VnCpJ9jFgTA0saPJXnxh6ULU&#10;IAUPksIkuJ7q/WliGpVEChJ5fXqjqTfat/WPr6LvltFAQKSsLgMQLfVpLuCcHgi7SrGG2+lD58kY&#10;CUAMcAbQbypPhxWRW4uY5md28+OvrTVvOM35LMuHvbB6XhB11W3+9EU4inERpuUh79WO4MBJFxrN&#10;h4XQAGe2DVhOM3S9POT+M7rlIwJLAGcKnSdu9EPKaAUAVrkWhjee0SgjJpuszS5nYp1qJZn0rNLx&#10;bmE4U4U4RE2hSnIyXgK5St76vjlM1VNgViRbBV4WyoYbMsss8zc5lv77Ukv7j0obmDXABuWR0bU/&#10;aU+0z0NlG/kpBj3VqaX21vFA7r8AzrKEcr8yo4Bgnop2YciCZ06cA0VNXFyAzHqdTM/V19U5bILK&#10;VpZMX45AVkC2VgiQuUWSaR7ECUJsRmXZBOKCBvvsWjDSmjpsNv4yBFqYH43QHMuScMXDM7gqDe+Y&#10;JIIqLYb+lO/Sngw9yZBxevXguD+tD20Coe/n4OxIrson3PxcEKFSGEvCVG5cv8Y+ZSNO3H7qI43v&#10;eDFz93sB8LufM88IoRR3uZ2FJzt7yhgHnVbkAqKOeKSBJhXYBQF8HIJgHAADWyMcoblP1kWZ2VoB&#10;uNbhItHEMpJXykKJei/G4rq9f+ka9x9Gry+TC7WXVWPqrrK1L5neQZXS3FYjMJqNOk0LF6x6idVZ&#10;TKSzB9iN6/SJuF6GVY0Fu5hB4Mq0QzteR3/uhr176aq9vucNLnwa6/QRZ7YHyM7h7cesAFexFmWA&#10;lKGZDAJGtg63nS/usXfPvG/XLrxvZw+fQap9BYoliIUS4FT+a3ijCa2Cm9gxRY+WYT6PSXn1QBtY&#10;NdyGYvDTv6TNihnQ9GWS2pJfRYZcRkmbYVPaJtji6Ut4vCr8NQiu8KRntj+FGfo7duU8F/81Xhhi&#10;oepvnt35HplfsdXAAqkANPz2qTAk0u3Q5gOAlgmc9/XGyjQYem9+bisYSwIgQSl4dag9gWBoJoot&#10;DCXGNI2zFyizj4PPbC8dAJyJ1oWYH95qkEIMdp5McI9sD0OrPS/uxydGLRHZLMAGYrPJg+vdL4f2&#10;RBl9Vc/mBTTvKmV2xx6o+snRa1LF4IGPSkOc7ZVMd69evtjx3n7MkvR/w+X3vf7JvQD4N5xOhw/4&#10;oXJDje6o/Pj6c2hdu2zq2OHQ6YCdAJ2pVVnjAa/zEKBTr6mjRxbgDCFgxtO/0D8LoqzSl+OCgyc8&#10;unW0bd+wwz58B7lyytxziK0ux5FtYNFwXMDIABHHPPRK6E0tnLmELIeBQBWlblU6mMJ0G9Y0Usx3&#10;guANSrFWJLxQikktsw+ufmIHXjtij9WPt8+v3bTBVUMsC3jHqiee88dai/2ibBhlp5jzcC9bMS/o&#10;HYoyevDlwxjzbLETe07a1x99ZeOZimZgMaBsyHt6PpkuAK6Tig/xVNRHvrQvGSBcf/s6XOnr9jXS&#10;dm+dvYxR0UwCH5sEorJFSDxdAVOp2+QBMzCxT4NeloT/cFBDvvrONYDI0/D+GGHtFUOsOqUJ5kWg&#10;LxYy/d6/ZY999MFnNmP0k/YF+nkvLnnBuv/qERtUQgbNa76A+k4h0/QmsrU29Q2ByqjELng000bV&#10;j8BJ7oLtXrsfdfCnCIgEVrxfmovl+Sz8p0rnUtRccmzS4Am2FQn+If2GuWiuGETKFMUDbkWkNDi8&#10;qQ8KYkCVwV8IgJ3ZO1o32lDL2FAldjtv1vRO5kRRb+8emO9vuIITf3IvAP4Npy+mEIUAqGYz4NKb&#10;mgaGtPCrLz5FFOEVG69BCdxiBUKZzHQWK+gIiFEAjCEmwRCpMzg5VnMR4JpggpNcIdlN+oNMQHNq&#10;bOboJ+jlAXQlCzq1/RzmOahZP5xsK55c669lL3LqSfelM/HMRy8Of40/9oZvjHkOt1NHzlhuH7x4&#10;kU4fDBhXt92b91vufxTax3gfPzd3HTaZPWzrinD/OeMX4o5HWdorzSYPIohw+wK84oTWaahf9yHz&#10;TGbIgPNb1kAEXykDea0q6aVvqNJO2amCyxMj5vrfXjj6jtXnDrX6rEG2kOGA3yjL6/vSV4Xmpyn1&#10;G7tP+o8fx6iqJAm4EAOGGf2hEOr1H3vDHv31/Zb0749Y6h/Igu/PA0ZSiNAsLBkyu7Xz1/O5fAVt&#10;rtkmtYW/efKxp/DVSEVa/yoB+HPAyY1kqpKiF59aLQg2mgI0/Ch5S5m259AGEMumLj8MhHxi7ocg&#10;NUhYYXeaibhFFqZZJZTMTQqQKmk1jffebcDxaXIsRkrI6iLdv2+ACSkIis1Rii+HBDeenDYR4Ydj&#10;4fxwC2su3oCjnl8nc/KOO9775q+egXsB8K+eom9/h66edASHzz/FnnOrjQeXVcmkThad6gmG3l/I&#10;CmOMXWJaGqP+Y7hDp+zRcXoEEvWYuFgrs3PIQJK5SB+1lr6NHIPJ5JiQgiUrTytCjDWofayau4k+&#10;YZ0VJVfZ0tkExqhVNAX/kmw0DMvAo8lwW7cdG/dYz5/1tn2b99lbJ96xXr9Msdc27vbfjWmZTIZF&#10;E58gexjDId02LXnJ0v8IRCenFNxjJtCUPEv+DwYxBI8GDKOUJbnpExeyps15ZEizR4UAeHD7Yev2&#10;772sz+/7kFHmEEw/x5j+Y2hjKHYDx8nvlWFHXg1etHMwXc/ltRajnj28drgHgHfxWJkwaCJG7NNt&#10;1YK1Nnf0IrJGeoVo6RU+2sdmj3nc//Y5DIbu+5eHbdvK7T4rqMlqs9mTwmsYz98XJCc79q5e0BJl&#10;3ASgOjL42nx9LxoaGZwCF9CaxtIU72uGAKiDbB0LyyaCfSvv1XGVjp2MBFQ9+AHB8QAoyFDA8HX0&#10;/RRMHcAcWC9S5SmHwSFF71lTx7snSWcrWKex6Sed2n33SuBvf43ees97AfBvP3e3/WUH3MCZJIkV&#10;+vmNjxEc3Ya8+hCXVvfSmIa/glnA1XWGiyQ4t4H3GgXADtxdzHWVn4l6TQL04jWRRd8Kd7BGgMFt&#10;FQpG4NTIEA+8wgVEYvrlhzftsw9Ds/7rL75yxZJ0BhqNlHx5AHA3UR7qtnHhi9b7F91t+tDJ9jUt&#10;tvLkWnsZtopKxrbiwSjdkJWkVdoHb17z+08YNNXK6JeV9Mq1SQMnAA6ea48/No0eX7vl0q/zcl7W&#10;iwSA1opsAL+97KkJc/xvL6KHN7RulI1ppKTH0PsIghEaKuTTe2wpq2f4kWW7ng/9zqXQCHPwyagk&#10;M2wt6g/W7csA76B0vkm5/vEHH9uuNfuQigpBq5K+5vCGgJW8gCdJ9n3AVu7PQqz2qF0+e9U2rgwa&#10;e8vnrqat0AfQN5mr2g8uihuCUqyjmND/C2Kjjhn0zywArp2e50yTiLXROYN3Wl4CChRj+DyLjAYc&#10;Cn41cmKjx1dHsJ2DUK88V76OWyt8gJ2D3J2nut/jQv4JPdS9APh3+LDjBepk8060uptffGYH9uyw&#10;GRPH0tsBvCv4jOTWY4mmCCoS/h9ngPGEMEGHCkR/lVhB7Vc9KXceU6/QebmCz5RYMcrS2VDmhjcO&#10;tmVzV9qLq7YAjF5vQwFRZz2MtBVlXQslqoYdpw+c9TMx67EnrRDJ/yqgNu9f+sieX7kFmSqGI1c/&#10;t+p04CSpKK9kok93OUwfx/SfQgmNpwlOZi89+5rd+CRgb84cOI8KMlmVaGtlyf46NRjIpYc3R/7L&#10;3L64ftMuHr5i7xy+bJ+9fwOtxN0oZTcBIWHaW1ALLrGvbVmx1e+7/tkXrPBBAgnQnKb0BuTgNfkw&#10;Wzx+Gf+vsfpU/J+7lwOD0fS53GozeIy8gfbZ9S/t8w8odXMaeTyVtQX21sng36zbqX3nmAwDUSKL&#10;C+e9M0/4TgIRcZATnEeZHTQ3bVIKgLEAQ4ewRNz3jZkbMX5Sm5+gNog+oGYjSfrm6lKb/9RM9A/V&#10;u01snl85BvWWidvfYc3+VB/yXgD83j75BNzUSxQdTr2MBVgTi1j9wjeQbl9IU7uFqV4pF0C1RDrV&#10;+4mmxB4AY3BuFwpUp9JY/rLu7QBY2XnCSfw9MBX3oRVpHvHUIrIzglbuI/SzGAzkAJouTk1ytkcr&#10;Pbk6fCSq0sqR6w+4wmEExxp6WXnIL21cFgGp+fkbh85QVpYAQu5rRY8UETgC6Hbt/Oct4/dJZIF4&#10;pdwHZKZiqL/5Y7swj0clxQODl47K6koYyKTY3CnP+t+e2P8GkB18UBhElCZX4qpHL5O/XQK2sS+l&#10;ssDCGxcHaM5La7Y6tq4ZiEtNUpVdvhiGI8MqxljPf3vICtBQLLy/EDpZHirJPF9uMRtApb19MVDS&#10;JmIwVJHKuehNuZnTH/e5C3b53FXbtHgbgx05sUltJYamRHjAOHPrOP8hoDnekwmwznkDLA4ZEAnP&#10;53xktyqI2xYJmTENQgLrRLJdbHx5fYAjJdnQxgpbu/QZe+tCAE3rFpt56euXUjCXSGnHRnpnWPP3&#10;tox/Yg90LwB+bx941wDYuUzx7zvK4s5Yra9Z+GftuaWLbFhbAyBnmvyAW0VtUjYS1FqCz2yHZl9U&#10;XgXDpEgcwC9K4e2Svd8Ue4HE8v7iyTbL6Y7emFgiElZwXTuV2AgtFACbGVDZhuH2BCuFOdFCY78i&#10;JdOG1AyiLxcm3Ls376HXmEOfq8rln8YPGufB6qsbX9mTDDUKUL/u/X+SCYBMmLkdxCxKwS5kRhLr&#10;5P3w/Nn05hY8Hqa4h3ccs55/SKY/WWYP/q6bTRkVenbnGc7kCXjdI9lWzl3hP9uxeScBmOBSAJgZ&#10;IPGp14MQwdolG2xwQ7s9NfEJ2zj/Bdu5dh890ArgNvhtPJqPyOwht5acOnAa/8+CLsd0mal3Mdp9&#10;pWAcc9kQKmGKNEFdDLzo+LwGgYQEGDlM88MGBc6RzUODHfk4Bz0+tSsCLVKME8ljtehzi6TIFCT7&#10;0faQ+5q45ONHtNvWTevwpklkox1KRDHKQOvG105ngY57AfB7u2R5oHsB8Ps8m9/hsW5tXF+/dtV2&#10;bt1s08aO5IIiI+JCqUbwM+bTJqTbdXEpIMZskzg4xsKmia9d5anuLFfluDTKP9HF8gkw1ZSYwsJJ&#10;2zCfLGxw1WB7ZspCGBUjGLigVEwAaWTSmYnx9mwYJnEp+h44wIMwSz64EKwaNz4L/hCF4yYEIEIQ&#10;VMkoGE8S/cclfp8LRy8yQGgG3tOIS98Yexs2hQe1hasYlmSQBabYs7PDfc8cOgsomsfo2w+wca4d&#10;wy/Yb0Ih3fjavvjgpn301nU7i79KY0E9Q6BimDVAV7KqKYXrKMdRicbRr6VSajFSi0bAlcGUwMXN&#10;gNhdWcYFUSOpMG8tdOUvJwKgwMrK+kKm5xuNg9/joCdxjKDGLDyo/GbE2mhBtXouviSH9++mhxlK&#10;+Hu3H/YM3AuAP9D5dwiN0NQuUSTvhSgzRHnmDN60KxbNs2H9G6wSilm5RC3lXBfxjeNg6IwEzz5u&#10;PzwruQ1/eLsggVP2RDmTUTfBSkMVV03RYzNQKWawImxbHvi9ukKVcJqIAv+AupfdvQ+m3xW2AFWU&#10;/Vtwjdt/0na9sIfAOBuGRyF+FppYh8momv8SicjibxbPXOD4xS/f/9JuXL5hn17+1L54/6a9dfpd&#10;1JKXMGUmE8upB3KTD2ZwBqDnN23zsm1WBOOkraDFM7vHWkaT9T1ND3KcDaoZbI2Y1Fegmp2Pd0px&#10;Mm0ApOgbsBwVnbCK19EM+0K4vFhGKzGACpP1+EhAleJzlRB3SFiQhp/F/++8OUlVR8B3eZCIIilZ&#10;qrHDB9oLa1dStmN/EEGltOx+Cr67P9Dl9a2f9l4A/Nan6nu+oxu2E/TcoIlGtzcME4KsejYp+O7e&#10;8YrNmj7JmvtVkEWku7S5D04cNhFoU537hu4R0en4a0orTZrQAtB1KXzn90byUJRyoXQWgwFsmzyM&#10;nQYWhA/CwAW6WFYmpWoqdLsM+otZHEBhCJjVaBCKYxtgPkFBW/8vz6T8xA9Xdo4DKsIxqLoN/i4w&#10;nd5FLsRQDw+5vaQBq1EUa5j8liRDAYTvXE4w7l9MRtcXADKUNmWI8tatSMu1WgzpG/J4jfTaXE4q&#10;YtUEKSwBkSP9PO/f3UmZJh54dAWs3243qilzTHVMOO/JZEn2quV8PlVAaNpb6uzZZ56y44f32xc3&#10;gjpLfNNQw0VJIxe2ezCW7/na+g4Pdy8AfoeT9b3e1eNd12ZPold4+zNdefuibd28kQnyaCaGeBDj&#10;iVEOQ6CGi84DXqTI3KFO7RJc30KCKpaCimWgXFkZaIe8Rfwx1BcLEk0BrJ1Qf3FjJvp6Ohyy41AQ&#10;KcYo65MJtywDFDTjspygSYCSc1p5BqWhHwQ2sH2V2UylsakU97WN52lGRUecXM+oIqmxFpeHV4Bm&#10;oozUlR/8rE1/I2ZGDF9xiwLpNAZRA8/QPAiTGUbnpYNf/Q1ZcrBE7Qxej6lpiQCosle+JMJ3St5/&#10;QEOVzZs5xSFPH9HS6BL0IiiL+nmiUnYNiF3//72us3sP9hfPwL0A+EMtkDuAuTq3t+NJ8m2Xxldf&#10;MNk8a1ueX2ePTxgBnxYfEi7ACjXXuQgbaLAnQLrfQqi0C0atc9nXOXgmppod4pwdwfVWml/8/0i2&#10;3f04YEA4DSz0xUJmGXxz/ZDeoHjPDgOSdFjIGsNXBV2JvMoOAAiODKg6HVK+1uGips6iCTzdgNHr&#10;tAn4Y8Um4X99YwiisInzF0t0yd9EvdlKSaGx+QxuqrZ5T0y13a9usfffk/hCrMpy+8K6N774oS62&#10;b37eewHwH+wz6XyRxAWxB8GYd9xZxPwrhAveOmc7tjyPb+8kN/yWn6/KMDm11So7jLOYb+wH3qn0&#10;u5WFcic8XOefRVJSnkXGwN8INCycnI4Os6JYPDWWnwog4WAuJdwg01VR5zq+189kPyoHPslEhSN2&#10;tUt8DX3QBGg5uMAlvD86g5TvHABvBT8LoCxGhgKdhhhlTOnr6H+OHNRqi+c9hQbgdvjTmuJ2nex/&#10;E27vXgD8B7vYeDn3AuA/3meS6BVFl1ZcGsd9o8TgpPOL/4qL8YodO7THVi1ZYBNGDbVWjM1lH1mJ&#10;TFc1GYsCYigJI/UZz+Iik6EuWMPYeEjla+dS+tZAGIO0Iwl6BwLH949MoyLjqNszx1AaJ1gSIUPT&#10;8CaYjstyQJmfvD5C7zFkYXGgC69F/+/ogcYA5A7WTBwANYSJg3TX4Ncl6LmTHRQ4udUxuZXgbSWu&#10;gAMbq23GpLG2kUGGjNs/vv7Rbasm9tlwY3EvcWO9vXsg5n/gS+xeAPyH+XA6SuJvLH79wupsZRj/&#10;ya09Jb2nLzG+vnThDDi4zbYcw/IJw/pbf/x5NZ1U71B9KzXt64sICO5/HENrgk6h20Q61zV2VdPv&#10;Yw5znGlFAaxzIPUg1Nk1LijbdB7WJL5PZHJh+hqGJbEoqbBzPnTxAU1sXNT1a9yTbFDPslMfM7Ay&#10;gpRYQsE6DvwB7tIA3jKUtJwTWgg6J7UMmAbVl9u0McNs3fKFdgSj9vcui1N9e2nrn5TauFG4u8k3&#10;OgJPt3MAvNP3/zAr7yf9Qu5lgD+Rj/9LhBneevOs7du13VYtXWgzJoyywUwqJbNUCcxGAcD7WvS3&#10;6lB2biITanFV6yDeoOGEg6g1TfXgKOxbjJWLiP/RECJkZpSqEhUQFi7SNEwo4NzaN7yl9+gsmJiP&#10;G6vhdMoWOxganTjUPuQIwOM4mIdyPOD0pK6iDNgzYt6r3q9c/powLR85sAnFlfH2wprlyJnttSvv&#10;vE2S/c29vJ/IkvlJvM17AfAn8THf4U3ie6z+lTCHO7a9ZCsWP2PTCYrDB6Aqw2ClholslQdGZYtp&#10;niVVAxwW3CMcAeQbA4ED6yQ6CJAKep37dLeJC/zVCXUMMk4ES1dYcaHQ8DOXz1dwi4NtBEWphl9b&#10;FU3Jxayp5LXLWL1/bZmNHtxic6ZPsPUrFtueHVvR1ztln350jRMkLObtt1sGtj/V1XLXvu97AfCu&#10;/WjDG+vwf9UQBbxhAF3f2Q9CuoafXP8Qet4ZOwRbYfPGtbZ0wRybRXY0etgAG9jUzxrhLlcT/KRo&#10;o+BSjmadSmqZ81QSdKoL8E+G19yPDFJHrUthhcAV5N8T338TTCe+j74qc6ujLK0tgqXC41YKdsLz&#10;yPS7lN6mvpbxGiro1fUT2BpnNGW2kiB7asYkW022+ypDotcP77Mrly7YZ5+IqXLnYKezohK2M0D5&#10;Hkbv7r5A7gXAu/jzDZiz6Iia87GIqwdCP4JJ9l9CoskX+cZnH9kH71/2jOk4wWT3ay8DxVlj61Ys&#10;smXzZtq8xyfgsTHSJo0caKPaG2x4Wz98KypsQL8Seo/FYPbgGHMEdevIf/iWr/qdDt2vldJUEJ/2&#10;2lIUrKtsZP86GzO42SaPGmSzJo8GejLZls9/yjasWmJbX1xv+3Zucwmpd2BbfPTBVbQYBT6+c6DT&#10;Rx737+Lzo4JXh0/eO4mL3guAd/EFwlv7/wAh6jkm5HimgwAAAABJRU5ErkJggg=="/>
  <p:tag name="ISPRING_PRESENTERDATA_0" val="xJBvw6BuIFRo4buLICBIdXnhu4FuIFRyYW5n||U3VuZmxvd2VyMjM1ODhAZ21haWwuY29t||ezE1ODQzMUI3LUMzMzQtNDJEMi04NzNELTE5OUFBNzFEN0I0N30=|VHLGsOG7nW5nIE1OIEdpYSBUaMaw4bujbmc=|SVNQUklOR19QUkVTRU5URVJfUEhPVE9fMA==|MQ==||SVNQUklOR19QUkVTRU5URVJfUEhPVE9fMQ==|"/>
  <p:tag name="ISPRING_PRESENTER_PHOTO_2" val="png|iVBORw0KGgoAAAANSUhEUgAAALQAAAFACAYAAAAVuVaJAAAAAXNSR0IArs4c6QAAAARnQU1BAACx&#10;jwv8YQUAAAAJcEhZcwAADsMAAA7DAcdvqGQAAP+lSURBVHhe7P3lY2f3leWN6g+4L+6re5870PNM&#10;d0/3NAQ6HNsBxzHHXHa5mJkZBVUqMTMzMzOzVGKVqErMUCoyxUm6e93P96jkVNxJj/uZZEJ6sX0E&#10;P6lkaZ191l577f21mVn+QOux/jv4U8GAzZ/K/8j6/8f6TWkwsA7o9SfUn9QTeh3Q64BeB/T64339&#10;8f6HioH1DL2eodcz9B/q3bn+c60/OdYz9HqGXs/Q65lwPRP+oWJgPUOvZ+g/rQw9u/CR5pfIOEv3&#10;NLeyotmV+5o2f+SlnxKf8j/7IfHgcaxnpj/UzLT+c61i02Zh6Z81twio797Twr1FTS0taM6AePEX&#10;q7H0sWb43Mzd+39Sd/I6AP40k5PN7elfaPruP2tkZgXA3gXES1ogY88vfArQfw6gP+HzD6xYB8Gf&#10;Jgj+lP6uNg7+Reqf/4Um732qycWHml8kU8/f19LCx7xNdl76CDA/suJP6X98/f/lT/PmtHl1v4+C&#10;sjo19YGgGz/X/PwHWpp/qOWFR1pc/ECz8JKpldVYB8H67+APHQM27hn92ng2TOk141oA1LNQjaX5&#10;jwD0QwD9kAxNZr73sabumuJw/Q+6/jv4w8aAzc170oXQcu28FK7GW8uCWWhm9hPNkaVnoR7jcOvJ&#10;pQ8J8z+yDup1QP+BA7rzwb+oauwTHXNJ0VnnVA1MAeZ7/6rxOSPdPdI8IJ6ah0OvA3r9CfVH8IS2&#10;aeeH7CcrF3Ytasf5MF0PKtXYA2n64S80Bu1YuPsRmfoDFI8/7DtzPXOu/30sHbpzaUa9FHz9gDiu&#10;fFTvnwpTdMktzX4qjUE1pqAeiwB6cfmj9Qz1R5Ch/txvbJtbK/Nqn1/UTQrBrmXJM71dWy+GqaBt&#10;RrNk7tnFD5Hx7mkR+jFrgfpDq5M4fXc11n6Bc1CStfhz/6Wu/////p4WNr20vDsX76pxekHt9z9V&#10;7dzPdD6oWAftktU9Zlrfv6DJsgKgHwLYn2qWzuEUNGSSrD65YvTpVWlvAUqyPP+hFmmlm/fX/6jr&#10;v4PfBwZsOmfuqmtxRS1k6br5u2q7/y8qvf2RDlxLka1vocaX/lWzdz/RDLRjfv5juDTNFjK1laFX&#10;HnJFDVk2Et8jmjEAmjb6OqDXwfz7ALPFoTuQ5broDnbee0B2XlD17AO1IeVldsxr65lgRWa1aYL3&#10;F+6SqWfpHpKF56AhBsQzph1OmLfnjCLCx+foLP6+/mfW/931G8mmi25K+8J9tS1BO/By1C3fV8Py&#10;p+qgSAwp6qdIDFRmw5TmeX9h7qfwabI0XcS5xfuA9x7Z25iWAPeyaY0bnXod0Os31u/vxrJpnrqn&#10;duhCK+Bsxj5af3dFNYsP1HT352qmSLwW36gtl+NV13Nf9+5Lc3Po1NwEMxSKs1CVOW4AYy81FMRw&#10;66m7hpKsN2DWQf37AbVNy+x9NZN+mxcA8dIK2fmuasnWVXMP1ADNKJ/8uQ54FuqcR5aGJj/SIo2Y&#10;yTmoB5LeDJx7bolM/RjQ0ysfw6vXAb0O5t8PmC0O3QzdaKKBYqIRYNfDp6vnF1QDuEtn7quRrJxC&#10;dt52NUaukWUafyiNL/8M3oziwU0wx+sN9TCUYz1D//7+kOs30WODfyNgbASYDagYDbS7G8jM9fPL&#10;qpqdVSXKR9EkGXtFCqwY1dtnQuWfdVOzPwXUZqIFVWOeG8ICNbRl2tKo1zn0Orh+fze2Td3Ssuoo&#10;8OqhEQ0zP1Xj7IeAekk1s5OqmJtU2eyCSgFu4Yx0MalLb58PV1HXrKZpukyZ8S0MTMY/vUChOGva&#10;44aKrOvQ67+D3xMGbKoXF1VDgVeHJNc08zM1c21euKeGxVmox5Sql5dUMLWowvl/Vt6cdCysQnsc&#10;YnRzFM354b/g82AoAKoyR5Y3gJ61AP35+NU7dpauool14K//Dn7bGLCpgTLUomrUoVzUk4kb0JIb&#10;4NP1gLpuHsVjbkVVNF+K6SYWP3ikjDsPtelKvC57l2tkkabLfUa4AOfE3DIZ22jSn1hhzSKuBTTE&#10;6NOrAU0xmjWdx3VQrwP6dwDoB6oBiLWY+U3UAebPgsxbOwfgiYrlReXOT6ts8VPFNC1o05lYecQ0&#10;ahJ9egKpbpKicNbIdnDxVS2aYB5x9e2PATn6NYA26ohpwpj4bf/PrH+/9RuEDL0K6DVQfx7QdY9B&#10;XUPxWEkTpXTuIdLevyqgsEebzwUpobRf0G6NzRvwkp3J8NMUiNakCzzKtMFnH1MQQ0fWKMnqx9b/&#10;AOu/g98uBmyqKehMfAZqALwG6nqLeqzFB6o1mZxWdyU0pf7up3JIrNTGM0EquTkv2IUm6SLOmrEt&#10;6MoshebsEtzamJpMa9zqJBqHHoAnk5tY/2P+dv+Y679PdOg1QK+BuvY3ALphzqgfj6AlS9CPGbL1&#10;XZWhjJz0L9DBa6nqGP2E9vi/apIbYBJATxtQm9a4WWBDN9E0X4xWbQBtuolGs37Sfrr+x1gH928D&#10;AzZVc/foCppmymqWfhLQDVCHtWgGvK14pmsX5lW1gpwHqOsf/UK5wx9rr2OGrrIO4Q5La2bu/0zj&#10;FJmTZOh5nHhWJ/ExqI3nwwB60nBu01VcH7xdf0r9lmnnZ4BeA7UpAA1vNrTjSUC3AOZWGi+NZOia&#10;u9OquDunSjJuA53EtPZlbbkQKu+kWk2gT0+sfAKo8UsD7IUVo2oY6mEy9eqymnVAr2fj30Y2/nXf&#10;41cAbYF69h5SHaBe485wYgPsZgZlmy2Q38PrsYQ+vaxyOoo1KBeNd/9VYZWDeueMP2NcA0LKRtL7&#10;KTOJ0AqAPQewDahNWHs+LMphNjKtF4a/qz/sn+v3/RVAV84azdloz4+ztPF2PAZ2AxTCtMnN+3VI&#10;c7VcazAnVczO485bVT7sU9v15ulglXROa572+Ojiz9Co0aOhMmbiZeEz7Rm6YbTqdaVjnXL8riiH&#10;AbMV03d/BdB1dAItUGNWqseJZ5ov9UzQ1s9+RAOGbL5gPB/zqlz8REW0x4/6l+uQY6xaRlA5rG1M&#10;mJjI8GZpjYnVTaePmy7rgF4H9G8b0OWA0kQZXcHyubsqN1ka6lFDkWiy8Ge6tPF7EA10FBuQ5+pR&#10;PeppmdfOL3ETzKuaj9eySiz/zqfaYp+oM365usM41yS+6jmoxyLfax6r6qI17YLSgU49vd5cWQf0&#10;bxvQpYC5BDCbKLVAvaIKgFpltcSf6B4+ph9rheIq9aB4xJ1nCskaqEot/Lvx3r8ovuu+3r4QJa/k&#10;ZmtyfA6gz/G6ZYrCOQZu5ykUZ1bg1+t+jnVA/7YBXUxWNrEGaitTA+hK4le6h78G0AbUBuDmaoEa&#10;QFehVTeY8a2qEb13KlyJxSOaMYtrrDUIC+jSC1owQ7ZUjjNk6z/X4mX9//t3o/TYFGIqKqS4KyKK&#10;yZ5rmbqCzF2FOvH5DmK9ATDxWTfxifdNMVnN19Ui57UyWHsjoZOZxDgVty+KHZAoH1PwZ7qKTI4v&#10;zJK1DZf+Ld+h69/vdwOUP5bfq00e3mcTBUhwRcwIGlBb1IMwLe5/4/Ug09YRho6sZfB6QGnC+jhK&#10;SMUcnJpGTA1F4tmgau1yiFX96F3NfvJzTSwsa47J8sVpxrgwLP2x/KLWf84/jhvFJmd2UTkG1AC6&#10;EEAbUJcAakM9DKCrP2deWuPVnwf0L0F+H+lvGcXkPsrHp8of/1i73BJ0xDNFPfPIePd+rlnkD7N/&#10;et1x98cBkj+mm9kmg10cmYxa5SwsKR8wG1CX0DwpgzpUoGpYoDZtcTj0k9n6M379OFsb4FcZoxNu&#10;vJqZRyqbWSLbI+c9+EBx3dN63zZODuH1GoeKTJkNS8scUGSGax+rHWvXP6Zf3vrP+od3Q9qkMRCb&#10;vgCoaWnnYOIvMLSDMOqHkfNMcbhmYDLg/nwYnm3CfNzw7hp06urpj/i6ZW6McRUsTKqGSfEQ+Me7&#10;ZxIVnN4rFD86hfc1xdetA/oPDxR/zDeqTTJNkTQAnQGgs1lfkEescWkrSxsJD13aAHtNs37yarK4&#10;ibWPVSDPVUyTqfk+JQsTFJxTqCgUkgza+uYNacPxIE4LGBaYt04FmKZ7+CSo/5h/mes/++//5rQA&#10;bSJ9YVFZDMzmkqUN7VgrDivQpSsBtLkaXv3vhwG90bKXKCoXVDJjDEz3+RpDQT5Bs5Yc4+swMoXQ&#10;Hp/X/MN/Xgf0usrzWxUGAPSiUoh0OHQmYM6mxZ23sArqoscynsnURvkoQdozYd5ei18CfJV3lxu6&#10;ApjLUDM+y+To05WzNGIoEquR64765minfaw671AcfvALjcO/J+Hts9biRzPVYg79fOz1eLxqbHXy&#10;5d+P30WG/F/9m2ufn+NpYy2ptPT2//XP+kVe87v4//lT/542yTRVUok0gJoBIDOJLECZA8DyuOYD&#10;7gLDrbkWGWmPKH7cWfysw2gADyjLkPLK4MUlUJBSo5QA6koyfwWFZ8Usb2NqqkCQzmFifKdris64&#10;5OjOAln64c9pkd9H0kPawxMyx8fMGYmzZsrl/jJAN8tsfrl/+je9/bsYuv0i/+7aa4xPxRzhYeI/&#10;8nW/6bV/6uD7Xfz/AegVmUgh0lApMuDKFqgBZDZAzuWaRxhgFxppzwL2ahNmLaxmDIBei88AvbgM&#10;v15ksmUeILNejCZMPqtMa9m+lHrrnnZcjZZDcKFGmXSZMoMBUJMZswxy3hz6aabH8XuY45oB+xcB&#10;yO8T0NOoQJM8iYwRax3Qvz8ubZPIHyEJjpz0JLDJ2OkmYwPUTECcBRhzeT/fihWyNfIewC96HFaH&#10;0Qp8IWTnYitLGwqC2QkqU0nBaaJ0lsC9V4AOXbXyL4q5OYGcFyC/rCZNAfJp4/kwB37yGuOhNjOJ&#10;Zspl1poS/8PO0AbIY1PLujO+gF0WI5ZxEnL9Ij/3eob+7d0ANvG0q+MBpokEQJ0AmJOIFMCbZoBN&#10;azzDgJr3rWzN6/IAdT7gLeBtE0W8b/j2asbmfQNoOoalUBYD6ApUlHITgNqiLUh8BdCT8g9+Lr+G&#10;Ab17KZjp8UHRawEEPyVD32XX9BJAvs+AAIO3tMi/CDB+nxnaOi2M3+Xo5JJMtjY/rwH5F/m51wH9&#10;WwR0DH+EGEAZR8QCaBPxRCIgNcBOBtCGY6db2dpQkfs0Ye4BboBtBRnbgPqxfl1EZi4ksxYD6BJL&#10;z0bxAJzlTLkUo6YUQ0GKkPRyUVSy799XEUqHS0GvNl+IVkHjtEhqUA1oBiamWf6tWcOlDa/+A8/Q&#10;5uczJ4YZYBtAr2XpJ39uA/D/CMh/FxzzT/172oRh6A+fvasoIgbqEQvA4wBSHG/H0cKOo+OXSEGX&#10;DKDT+Hi6xbHvA2zAzcdyAHwugC8gqxZakt8qoE2Dpsji2wbIUA0ydIkFZjqSRiJcmFPy4pyyGMcq&#10;ZQ/19ZQO7b+WqPr+RS399J856NMUiGYPNZtOGef6YwD0Wlb+PHDXCsV1QP/2MvFvujFtgqaXFUyE&#10;se4rAhBHEtEANQajfzSAjjGgBuzxhmdTNKYQVvEIqDPJzoZf5wBm4wXJA9x5gNtk7nyTuQ2gPysi&#10;UUcoEo1ikkfWzgbcqWRsU4zmLPwcOVC6FFelgy7RujlFZn70M9YhGMWDDM2AwB8zoJ/82f8jBeOf&#10;ejb9Xfz/2QTA+UwEkqmDAXUYQDYZO4K3o9YCwMfwdiyfi3tcRKYAeouGWJl6mUyNH4RNpcbslM37&#10;uQbgAL2A1xSuBeA2FCWHz2XztuHlyRRRGfg/8igIs6c/1dHQXJ30S9fteyZL/4wMDZjNlMvjx/W/&#10;l+V+nxx6DbRP/pyGehhevUYzzNVQkc//v/wmGvK7+IP/qX9PG5+JRflOLMlvctkCdRARQoQC4nCT&#10;tc11akkRRBRVfAyTKfEAO9FIfQbUZOQMOoNZBtDozTk0VbLJwDnQjFyTsbk58nl9Aa/PJ7PnQlmy&#10;zY3A98mnRZ7HNZ0bIckUn8s/V9xt9nx45skxsgoN+l+0ZE4EABh/jIA24F1TOtZoxzqgf7e0w8Z7&#10;bFk+48vyZbG5/+SKAqZWFAhwQ6bI1jP3APWyQgFzCIAPJyL5XCxAtyiIUUPg12nw7EwkuWxAnU3X&#10;MYuGisnS2Xw+B8Dm8Ppc7KQ5+DxyyFiZJvjeeZP3lc+/kzE3RxE6r0SMTWlz/6KkWx9pF8fKBbDn&#10;Y+Hhv2rOHM/8OLOZrGdlYpOxrQbGL+P3naGt7t8TT5I1EJssPUGSMNc1OW8N2E+C/vO06k89m/4u&#10;/v9sXIZX5D5yT14c8O09cV8+EyvyGwfcXAMBeTAgNuC2rlCTMDJ2pEVBoB9EIhk4mQycBhXJsIKM&#10;a7Lu48iYXlEGf0wD4gwT5vMmq5srIDdhupSmY5nC55MRpLOnfqqIpmltsYtRJHKeceeZJY+T6HpT&#10;BsD3fkpXkT15ZkDAmnox201NI+aLcW0DnN/FL/PfrDZ7LN0ZEA+PzKrn1qh1Y5r3DfCNKvLvAfqL&#10;1A1WIfon5Acx/y9f5P977f957UTjtavNjcG7cr59T26A2mP0nrzHVsjYd+UHoP25BgDkYIAdxDXI&#10;ZGoydDiAjgLkMQA1gUybCHhTuKYZcHIuSypUYjXuESurQZZOs4BPmK4kkQqAU/maFMPLiWTzfXhC&#10;pHBz5Uz+VAE1Y9rkEK/0WkD94BeaMJr0yqcWmGfMbjxrJcLa6l6jV//+AP3kL/bJm2WNH0/z/zow&#10;PKX+oUnrD7aWvX8bDZh1QP/yqG4bp9srMuE6sgKgV+RJGFD7GlBbmfquAifg14ZjA+hgAB1qQM37&#10;FqcGrHFEApEMqFMAcQpHxa2GAejqNYnsnsyNkGLA/RjUqYxipTBBm8xNkGTdGDR3uHni+VnSxj+E&#10;e/+zXIt7tdMuTOUdE1amHmF37zSn1c6ZHR+02+e5WlQDMJss/kXu7t9Fhv61gDYdzsc0xGq8cNO2&#10;dw3p1mNQP0lPvujP/ete9+cI6LW/4b/J0M5j9+VMZnYGRAbU7p+B+q584Nd+Y4DaZGqAHQDYVmkI&#10;hSPvh3ONAqzRk+jXXOMNsLkmAuokgGyuiXwsiWyewA2QyDWJrG6AnUzGTp4CzFCMJK4JvN5EEuCO&#10;GUH7Hn+gtKkPlTn9U11Lb9Yh50TVQY8QPVjbC3Dh8AsUlwuoJqZNPm2OwvhDBPRaQ8hQDEA9dGdG&#10;bZ2DGqEYN4A2NcF/RMpbB/QvKcmv3W1nAO0EkB1vL1vhNLwI/ViWJ0D2ZrDVd/xxtjYUBOAGGG5N&#10;BBGhGI0iAGEEH4/iGkPEPo44ribiDdBNmMwLqOPJ6qvxGNCTj5RIcZiA9hzP94k3NwGZOo4bJp4w&#10;YM+Z/mddjK3XKd8stY1xpvgjjsIwS2sMoOHeJlObHXp/eIDmZ4IzW61w0wZ/HIOAundg3AL0/67f&#10;48+VQ/+mp6yNIxn5BoA24XgHUANoF66/zNQAGuD6jpmgYOTqx2BgAB8L4hoE8IPJ4KEAP4yPhQP0&#10;CBMoJlEA1GTvaN6OAZyxUJcYJMJYIo63DYiTONPCADpxmixtBV1KXm+yfQwUJwbwp0M9kgY/1fGQ&#10;QtmiUw+b07fg0vMGIDzGzZkt00Yie1yEfZGO3G+7KPx1lMMqcMxBSk+Aea0g7Dd8mvi8nPdkt/GL&#10;0pA/V8rx634/NvZ3lnTNANkAeuSuBWqnO3ct+uFGGE7tBYi9DLc2RSPhQ/hRuPnyMR9e70tG9x9d&#10;VgAZ3QA8BHCHAupwAB5psjcRCaCjiGgL1Eh/ZGyThRMAbyKfN5k4eXqVfiQCagPoOOhJDJJgHCfY&#10;5tBJTBn4QCcDs2Qflq2Ruz9D8aCTyAGgk2Rr8z83bZ3EteqX+F95Jv6PAfoJyvFZluZjxmpqMrVx&#10;6K1l6jUpb80Xsg7oL6Z4PPl7srk6PC+720tyAJjXDaAJJxQPF0BrcWreNuFxh0AN8bgDwHnfm2WM&#10;5uoFTfHma334Ol9A7Q+oA8jYgUQwwA4B2GGA1src6N1RfDyGtw2gY+GRcRSLCdCPFLJ1KoA2kUJY&#10;/BvVI8G03TkUMRkunTX9MzTquzrolSKPlGrLRz3KdMu44dRmUuSPBNBrN5vRpYdH5z7rJq7Rk/8o&#10;DVnP0L8Evs3lwRldAdRrmfq64dEAea1QdAHArqggLoNckfjchgiKMwvct+9a4Ul4kdW9AbU32dpn&#10;dGkV3BSVFrDJ2qGAOZy3IwB5NJnbADpmco7rvFUwJgP6VOhHGpw6dRJQA/BksnQiBWTc5KKVyZP4&#10;XDb0I4JNTNtuJMo/56Ym2HA6SZY22W/VnfeHnaGt7auPebWhGxPctCZbPynlrdGO9Qz972doa0Lo&#10;c2FzeWgWQM/J9vai7Mi0DgD6OuB0BKQ3hqEiA7zfvyRH4gZvOxndeghwA+zPYnhJ7rzW3YAbCuM1&#10;sgg1WQLYqCQWFaEpQ+YOA9gRgDqKBk60VUQCaCKBLJ0E/Ujh42kTD5HsoB+APgnQJ5rPsd00emxK&#10;sdwg8YxvpU78q/zrZ7TzRpJiS3oFpWbXx6qZ/vOAXjvk01yfBMjvk3L8ahufM2kA9JM+aqvg+Q8M&#10;B/y5ZuhfC+gLAPQicYUMfHXonuyG78meDOwAYB0Gl2UPkO36FmR3i2v/XdkN3JU9wL7G19wA2FZj&#10;xgCcr3Mdvi83A2qytBfZ2sdwbIDsx/uBvG0ydRiFZTjAjTRhtGyybwzUwxSMsYA9ASAnkp1NJMCt&#10;48jsseNzihmfJehSQoWiGK5Nn5Y8Soa02TZS6Q2jYrMYjZdPrWOazfnjM0bKM2e6sOl0amVVeDcg&#10;NgWkOZHr8/rlb36fYpPv82TMmimax2FO+LIOEX38ms9/bvUEMHOzrYW5sczcIbo5pivz9gyNohH+&#10;/2+PLVj1wAKWWvMx62TeJ+qB3yTvfVFAW635x6f4/qFc56yh6LWfi6frF5xOsuoM/o7W39PaO25k&#10;0UeyOX1rRWf6VnSO6/n+e7o4ALAHAbYJwGtrAH1rUVf6lnSxb9mKy4D7aj9g57XXuAluAGTnIYKr&#10;C+B2G0L2A9je8G5vKIsvGd8fGhNIhADsUNSR8PH7xCqv/izIwKZwjDVABtCxJpOT6aP5Q8fgyosa&#10;xyTF10aOPFAcmTpt9FM55nTRIo9TeuuMYCpaMlo0XNo0NMwZL5OAaWqFljlhAL2WpaetI+a+SJiv&#10;+9Uws47mpjC8ffVU3F++v3ao6GfXtdd+9jXmZ3jyZN3Vt6eZpxxD3pxih8kCx3WYvX9POvj+Pfrx&#10;HwH0F6Ux/6de9+RN+kWK+Sd/rrUTiVePPFlNLDYn++7qJCA9TZyh4DoDWA2oL5OxL5OJLwPoKwD6&#10;Ut+iLvQuWXGJuGJAfWvZytoOZGlHXm/CiZvAZQAKAqi94N4+gNqP8OftQCKYtw2ow8i04SZbk5XX&#10;IoIMHmk4NqCNAfAmonlN9Bjy3fiiogB8BIpLxOhDRQw/UMzQQ2WOfSq71BbtdEpUJT/nPZOpaSma&#10;ozAmyNZz1moEuDWxmmXXziH/ImD+t69Zoypf1HPwb4FhsvK/BfRqtjbeDkM31kD/yxvw39Os/1wB&#10;bUQAA+LVTM3fmSezzUkAuRaneNvEGYB8jjhPFr4AoM8DlAuA94LJ4twABtRWpiYMsG1NtuZz9lyv&#10;E6Z49CBTe92+T3Z+ID9z5f0AqEwgVCaYgjIEYIcC7BAj85miEWoSCk2JAMRREw8AtQE0oDXB56Ph&#10;4VG8PhxlJWz0gUL5nhHDD5Vw50MlDn2gS8n1OuiWpEZuKsOpxxgOMLr0NC7ABXaNLJgzE80uPR71&#10;5tAik6G/CI82B4SaMxVXz1VcOzD0sX/k8RHQBojGR/LZkdBrR0P/muuqgerXA9raxgqYp/CHT1MT&#10;mFjN9KvU4zfx6j9XQBtaaR3uag1SM/bGgLbNSTLqicfxeXCfAZxnALSJs2Tvs4D5TA8f61nSubVs&#10;bUDNTWDL520BvQNf4zaA1Dd4X57QEC/Cm7d9+JgvNCYAWhJEBN9+oGCydDAZ2GTstQgjA4fTvQwf&#10;hWOjdUcZQPN2NK+NhLKEWYAGzOOPAPVDhfG9Y+HUiSMf62xstU5656hpFABCP6zmC63xJca5Fq1j&#10;5cw5iY8B/QVP4PoigP4iQF57zarl9d9W70/yZQNcUygaBeRJP/Vv0tb/XAG9BmIDZBPmfZujgPUo&#10;WdZcjwPGzwJwnjABd7YCEJ8AzCeJU7x9qmtRZ7oXdY63LxCXDLAJO77GGS7uQrgCYjfoi3s/TZkB&#10;7KmELwD0H3ogfyhDAFk6EI5tIoi3gwCrRUkeRxhadxh8OeIO4OZj4Sar87EQwmT5MKhHIBw+nJsj&#10;euRDxQ58pBMhlbocVq6b6HkzD3+xWlRhTzWAnjd8GkBNmsxpnTv+yyLJMhFZXBjAPbEFacY6IJSb&#10;wAy/GrpivNlm6OCz78H7psBby9LmVAIzYbP2vuH0JvM+/rj1/X+dGvO5ZtAaqNcmyP+9BTb/pwD9&#10;pEPwt7lQ5/8pXzcF+DRAnsQCYa7mfZvD0AkTRwD1McIA+hjgPgaIj/by8R4+372gwwD4aBeA7yGj&#10;9wJ0wHySj53merYbWsLHDA25Sqa+RpF5vRdOzdWJhTIu0BF3wOxJeJkA1CZr+wJGX2iICT8AGgBw&#10;A1BLAk1AKYIfZ/JQABtmAMznVwEN6K0wbz/kBiCgH7EjP1ds36c64F8ou+gy9XGsnFlgM21MQIyK&#10;TWBZnbv3CR3Gx+D9fKY0Zyo+/tjaI95aJmmt9lrl3tZiSUtHNrtDqLQNfcCnPWO9D5cDuOZj5n1j&#10;GTXXGQYbzGvmjWrBdW0q/PMdws8XRWte6f9V1/PPFdCmJpoygOZva67mfZujFHufjyMGyMThngUd&#10;ArAmDnaaWNIRwHsUUB8jjpuszedO8bGzvH3WgLr3rq72rMiWsO+9JwfCsQ83Xz8KCOHa/0BuXN3J&#10;4J5QHW/4tje81wdw+wHgVZCTxYkA6EogmTyY4s8ANoSPWdwb6mHxb0NZAHkwPD2I14VxTHP00M8U&#10;y8TLPp8MOSZUqM/MJX74r5xs+zjDPpbY1qrrz492rYHos1EpXm+42ozVtKEIuftIy0iBy4B8yYQ5&#10;yQvn4CTy4/j4vBVGNrxLljdhXmOcgeZIu7u8vWgaASbLP3baTVG4mnMcnwTv54G99v7vikN//nfw&#10;m97/f5pJf1dfZwEammHAbK4WoI/1zetY7wIBsIljcOOjZGUTBrwmMx8CyAe6lrSfOGTF8mNQk815&#10;zRqoTxkK0g2oAfOVnnuy7bsPBbkvB67XAPV1K3D3kbWdyNouZHQ3KIobHNwTfu1N+EBHfAk/QGzC&#10;f/iRAgYBLG+vZmyADEUJQRYMppljURQyeCg8OmT4QwUPfqCoIYDde1+7vdPklFytoQf/rNEVc7It&#10;5yUi382zYmFV8vmlzmsByuzTMCNepqlhdR7NYaEcn0ExuWDOLIe6TE0v6s6dSfX33VZPV786bvaq&#10;tbnzcXRY166OPj43oIFbdzRye1KD/SPq7uxXX8+Q+vlYd/8d3ZmYs3if4fVrHPBJLrha7DxhlXxi&#10;PvHzAPnfzdB/1IDmbzP1OKZRtGyO987ruAE02djE0S5zNaA22XhZRwDz4c5lHey+qwPEfjL1gQ6y&#10;N6A+YoL3j5vg604QpzoXdBbQnzfAhnZcAcQG2Fd525bsbQ/YHXj7Gm87QmWcuIEsYMOzPcjaho74&#10;AGBvwsfi3ACbawARaIANHQlF1w4FzCFWAG6AHmrAPAT44e3BA4Z+/FSh7dx8gXnyzGjUhBnjuv9T&#10;FIQlVo0tA1AjyBsKYOSeVXpgwoDc+JYNsMdx+w0Mjqinp1/Nze0qLalUZnqOUpMzlJKQpoRoOpWR&#10;8YoIiVJUaLT1sczUbKUlZigxNlnJcSlKiU+zXhPJ5+OiEhQfm6JIPp5bVKE2boiRqfnPKnRDi54E&#10;95P0ZxV0v3612P8pQH/25PiC9oLfVWa2ahCjYFlF/i/DANvmWM8c4J3X0e7VOGJADXU4AuAOQysO&#10;AeKDXVy77ulA54r2dSzrAEAxcZC3DdhNGOAftYIsD6hPWPwa+Y/vYTL2JeIy3+tq94rsCHviGsB3&#10;5DU3eI0LfNuVbO5G9vYgvKAl3tATnwEAztWPMJk6kOxtyX6PIxiAG9UkiBshGFoSQBHqz83hz80R&#10;MfShfJpmdNA/V0H5HUI8gQuzO8/IPZaRyWRlQAx47wLie4YjQxl6OvrVUNui8pIa5WcVKQ1QRgdH&#10;K9QvVMFeQQryJDyC5OfiK89rHnK76qLrF6/L2dZJno6ehId19XH2lQefdzjvIMdLjnKxdZaHo5d8&#10;fUIUEhylJG6A8rJq3Wzr1gTAto6ONvTG/FyGkhjgWG1wI92tDQP/qkKyNhi82gldawDx9fyhzfvW&#10;BtfHTSDre1hbqAjG2cwpZOZj5vcwaykFRgkyasE9agVTZJH9UImm2acyzaarGcLS860jrk3xS/1g&#10;ZEir22eKXxPm51ttOq26C1cttL8LcFv/v1DAtf9Hi3Ic7p0FuHMEYCZTH4ZTHyZrHgLQB8ik+wGe&#10;FR0rOnCT68272te2pL2ti9b1QDuvIw52GtCvENwIj8F9nAx+kvfPEOf43AVuiEvE5c57usL3s+2g&#10;lc7XOfB5RwB/A5pyA9C78LYHWd3z1kNAbYBtQH3fArU/mdofYAcAbMOxA+DcAUbjJgzYTRb3g5t7&#10;Udx6QWuCBz+SZ/2C9nnlKrygWzhT+eN8QiFh9ubd0xJAWITjjgyMqbW6RdkJmUqNTlZaTIpiAF2k&#10;b5jCPIMV6Own/+te8nHwlPsVV7ldcpHLeWfdOHNdLuec5HDSXheOXNClY5dkd9pOThdvyPmis67z&#10;+YsHLuj0rlM6t/ecTnC9wud9XP0UGRCu1JhEJUbGqqK4QncBleHdU7S/p40ebZ4gj7uIRqNelfYM&#10;AH8ZRj0xYF7thq5mqxm2tU6zgthc5wClaThY3TQDwIWf8QT6BQD7lH/DgBIadg/A8frp5UXNrVAL&#10;zE/rzsw0e7upCRZneLJBj+5NM9eJM3B5XrcnZzVOoTuLKcw0sCz1ByBPAfRJQ8tQHSzKZHXwKJK5&#10;icz1dwHqz39Pm6O9cwB5Fcyr8UtAHwRYvwQ0dANAGxCvAXoV1MtWHACghwDqIQBrOLcB9THAepw4&#10;xcdOA95z7YCa73GxnRY7b19pR+ojy18l7HndNUB/nesNAO4KB3YH1KvAhl8bOmKuFg0xoDVZm0IS&#10;iuFHVjbhTzb3B/Rehpej0rhxQ3r3faDw/p/Lu2JKx72ylVTSI7CihfsGIPc1MjKjuqpmpcSkKhCQ&#10;BbkFKCYAIPuFKcDFR36A2JMM7HjGTtdP2cn5vKMVjmeuyfH0dT52TVcOX9a5/ed0fNdJndxzWqf3&#10;n5UtAHe55K4rR2119bAtgD6jo5uP6tyBi7I9e03u1zzlz78X4RuiMO8gxQRFqaygTMNMsty/9ynF&#10;o+kamhW9gOPxI35Vwlv1gKyFyZJGhZkiU00bj4oBMLGmy5ou2gy7UCxQmwKWbGzOtpkiA8/c5bX3&#10;7rHQZ0HDM2ManLqj4dk7ujUxoI7b3eoY7lT/VJ/Glm7r9twt3Zkb1OjsiEanJwEtq9rMv2ueJtZT&#10;4IF1ZN/o7DxZ3SzaNNnejJeRMMxT8T8wkf+/A/zVohDzkVUUQjdWQQ0gydAG0AfIzlYAyP03DXh/&#10;FdBroDaZ+wAgtbI1QD3Ea49wPUoc53OnO+7pDHGu/b4uPI5L3AQmY18hbAGzPVcHbgpH6I1z70O5&#10;9j0EmI8eAxtVBHB73YJfm6wNeH0JPytzA2oTAN4X6uJFA8gN+dCt/yFf87G82j9SUMsH8i64ozM+&#10;2cqtG8JcP6f6+nbl55YrDAA7XrohL7JvQnCcBWovqIKHg5scz9rJlqzrcPKqXC6Qdc9fl8MJO13Y&#10;f14nd5zQ2d1ndenQZV0GuJcIu1PXdZ73j24/qQuHrujU7nO87rQObzqqfRsOyOG0o1ztveVqZ76/&#10;BzeNv0LcAxTs5q9ArgkRSWqt7YD6cFipRY2QGqFFs5+Bcs20tApqMzC8Ok+5aps1gDVmndXCdtXf&#10;sMCNOw8/n12+i1lrXhPLM8QUy+bHNDR3WwMzg2odalNdb53qbzWoZbiZaFBtX7nq+svVMlSllv5K&#10;tfbXagiALz5YoLi+y66RBTL1osbYxXJnZkZ3pqcwiM2xz3sJMAN40501xTT/H78r2vFvMvQJNGgT&#10;x9cATaF2FEAbDn0IIB8EaFYA6IOP6cUBQGrAbUC8t9XQj2XCvG3oCNmazx0kDvH2YeIonz9JVj5F&#10;nL55X2eIs8SFjvu6aMU9GXBbNARAO3BWuCOAdu59JGcAbcDtgvzn1vdA7tAQT4DuaTK2ATa825fC&#10;0+dxeHP14nOGi5uvc27/QPbV3AxsWQ+oWJBrWqecwwsVHJqs0KA4uV730fmjl+UCjYj0jlSgkx+Z&#10;1UnOhP1pWyiDnVzP35DbRSddP22vSwfP68zu07q4/4LsTzjo2ilH2XG9ePiqzh26CqjtdfGIHRn7&#10;ss4fuKLLh+2gHLy976IcjnMznLoheyjKjUuu8nTwls81b3nZuUFnPK2ngZ+jt6L9IlWQlq/B3mGt&#10;kEUXoUbzBtBQI2O8Ws3Yqw2caev6yzGvWeMDMU49s8OETuM0Ez9LRqXhxrhNBu6b6ATEPRpZHtCt&#10;mU613KlXM1E/WM2Jv4XKb8lT1S2APFyuhjtch0pV3VMAqCvVOdKo2zO3tHBvDgMVoGU71szKskbm&#10;JzU0PQqYOSmYG2aKG2ZqcRZKw+fZZThruPlvKGj/d7Lxr/tazEk0SAjTDbRUDgNopLgjFGqHAfQq&#10;LzY0YpVSHDRcGmCvcumVx0Be1p6WFe1uvsuVTN1GmIxtri0Au5nv17qiY8Rxzkw+aaINYJOpz7Y/&#10;IO7r/M17xH1d4nqF9207H8ih+6GudT+AXz+QE+HcSwBmk7ndedsdkLvDuz15knhx9YameJogixvK&#10;cp3vda3pga5XP5BLKfSjeFbX4lt10TNVDg6+ukrGPXngvC4evaJwz0iFuYVCI64BVFvAeE72J1fB&#10;7A4XvnrkErThhOyOXoVmXAfI13X1qJ3O7IMf7zmnU3svQDku6NDWUzq646zO7rtCGCpyhYzuKP9r&#10;gfJzCIBXu+nycTtd5Sa4fhbqwr937bitnKEwHtw0Xpdd5HnFWZ72bspKzlIfct/E6JRWjE3V0AaA&#10;bTqeZtxsylAIU5AZW6zVETUNHLOxdVWSHEcbHxufodgEVJyiMDDWq+6JRt0cqVLT7XI1j5Sr/nax&#10;irsyVXGrQGV9Rcpty1Zpb5EqBwvVPgfYJ6pU2ZOvDr6ua7RF7YOtGp8dh77At1mTPAl4B2eG1T/Z&#10;Dy25rZG5O1CXYQ1Pj2AOmwXYhn6sUo/fNnh/LaBPQTFOk5FPo2ycRHs+jpZ8DPXhqJHsrALvHrGC&#10;TGf4MUqHBWaTkZcArwHyKoh3NwHopnva03xP+1pMwLdNNBNNZGyuh3jNYT5/tOU+4H6gkzcf6tTN&#10;B1acAdjnuJ4D6Ofa7ukCcdECOFo2GftaNwB9HI5cXXqgI4DclZ/JlZ/Pk9d49TySWxfg5Wd1hBpd&#10;rZmTfSWyYCVdymK8JtGdOu6eq+N24bpwxlkHth7VSQo1bwd/BTuFyPWcC3z3so5tOQJgr5GRKegM&#10;Hz58Uef3nrY+d/XIFTLuJWgGgN1/UZfgx/bQiEtHr+nUnss6vvOCjmw7qyNbT1t04+oxB9mStX3t&#10;/eVt6yNXeLUD4L1+lmx9ks/x/a4f48bhezjx/tVDfE+eArYnLpPFHRXoGajC7GKNoWcvm0LLFF3s&#10;AZw2Wvp9U4itaHh8mkKSj9EJNZLjNBRl0RyZx2tHJqehIxR1SzPw5D7dXrrJ5Hy5KrrTVTOQrarB&#10;bOW1J6moN0Mt03Uq6M5TenOqKoeK1ThepfJbhSrrLlDPTId6J7vU1NMIvRiliFzWODSjf3JAPePd&#10;6hxtV+dwq9qHWnVz4Kb6x4egIjMUlgD6MZf+PwLo0wD6DIA+A6BPcT2J/nwSMB9HbThGhj4KYI6Y&#10;go/4ZXY2xaHJ0AbMJjOvaFfjPe1suGuFAffez4B933p7f/N9HQTwB3mddSWOtDyAjqzGccB8sg1w&#10;m8zdakBNAObzfNzK2mR8W6iJHT/PNcJkbBcA7EImd+HjbtAZVzL7DZ4aJpy42W7UL8q9DjCXIhdG&#10;9ei4U672nw/V8bM+2r/9NMA7KffL3vK185PzKSedB4D73tqjqwevoFy46MK+c7qEQmF78JJsD12y&#10;AH0ZfnzpIFeAbHuc7MqNcfGIrY7tPKu97x3Xtjf3a9NPdmrbG7t1eOtxXQT4Rt1whmb42vvIF5rh&#10;hMTndM4Ane9DkegALbHl37yw57z12gv8Wxe4ic5wM9lRiPqhsGQnMe1+a0QrxtfNo36SXYBj7Nju&#10;HOpX560+Hu2GtxrO+vgoDyO7rZgO2jw0YEajC7fVfqcRmkGWBai1/TmqH85TcXeK8jsSldkar9zO&#10;TOWTjbPbs1TYnaWi7kwVdWWrY7pFw3f71Xq7Wd1j3bozP4rqsYCSMqeRRTj4bK9uTXcDeJpKd25q&#10;YIqnytK0pZpMUiga+8DnJ4Z+V+C2OQt3Pktjw3LSPY7TqAOneISfIBMe67xvgfoQHNpw51WZzmTq&#10;+9oP6ExG3gNYdzXe1w5O19xRvwrqXY0r2tPE500A4j18fm/DPe3lNXuI3XVw7gZuDANwPne4+YEF&#10;8ON8rxPESd4+DdBXwY06Ahe/RNF5lX/XHgBfI67zczgBdieUE1fCmdde52tvcEM581Rwq11k89KM&#10;riUM6LRLiQ6cAswnPXVozyXtfvcI1OKG/OwC5HrGTWfIqPvf2KsTm47pBhThpCnq9p6XHQC+sPuM&#10;rpKNDfjOQS9soRoXAfQZePGxnae16fUd+skP39ar33tbrz/7rt554X1tB9BHth0nS5/WiR3HZHfs&#10;soKc/BXpGSove2cKzXM6t5uicscpndxyUoffO6pDG49q//tHtA815ND241YxeWrXaV2BkrigtCTF&#10;JGtwYFj3Hj3Q4Piw2vo71DbQoVtjg4CWTMgBS1MGQAB7egXe+vA+CgVdzelb6hprVWNflW5N3dTg&#10;XLuaBktU05+r4o4k1dzOU91YqcoHi1UxXKnC3kKV9mWpfpQsPVqmW3cB6VInAWin4d1DTRSStzS+&#10;Mqqxe3Q94eODsz38GzfVO96lyRW2XD3kaA4Kx0m4+6Slq//vUY4v2s20OQegzwHo82i2ZmrFxFkK&#10;qzMUYKfIgifgsMcMoA2QrabKk4B+YIF5NzzVANrETkC7Cup7VtbexXVn3YoVu6wrn6td1g4TNUu8&#10;D23h9QbYB4jDZO6j3AQWsAH1SW6YM3DvsxSW5yg6LxKXeTJchebYE4587gbhBOivcxPZ1UNP+H43&#10;ALNT2YxsE/t01qdGhy/Ea/9+V506YKv9mw7p7N4rcjzlKsfjTrq854r2vbZPR945pCvQhou74cXb&#10;TukigL2IinF+5ymd2nJMZ/jYJYB9Dr58ePNx7d14UFve2KnXfrRBr/7gbb3x3Ht6/9XtZOndOggo&#10;L8PNr0MvLh48C/W4qCivUCXToPG75gT/Ps0Nc5J/h+/z5j5tf3W3tr22R++/tkvvvLpDG17Zpl1v&#10;7tHet/bp+PYTlsZ9g8ZNakqqegd71XarTZWtlWq/3a6OoQ41drXozuyUJcNNE3fgr12jg2qG89b2&#10;Vat1tE6jdwcA2RggH9TwPO36OxUq7kxV21SV+u93qGeZ7zPZooKuPBV2JatlspgoU/N4mdomKtU9&#10;36S6gRIVt2aqcahct+bb1T/fre7Jm+qb6tBN1JH6njoNTA9pfAmtmoaM0aZnmcD5j6xp+/X22l8O&#10;Pz9ptf080G1WzfoABSBfQB04h2pwjqLqDIXXKqBNlgZon6Mc++G4eynuDKD3kF33ND+0Yhfg3m5l&#10;6nvWdTsA3lazTKx8Lu5qa9VdbedzO2uhKXXwbsB4oOGBDjdCQ4hjfC8Tq1kbhYSi8zyZ92IjEzPN&#10;WFWhO/bwdQc4uT03w9Va3q8le1cuyiF/VFfi2nXBt1wn7FK0a6+rDu2EGgDK43Bkh6MUdkcdycgn&#10;tPX5zToIVTgNSM9Q1B3beERntp/SabLniU2HdfL9wzq68RAZFQmOjLzz7b3a9Np2Yqc2Ar63X9ii&#10;d1/cos2vbtPuDft0aPNhXTh4QR4oJ0FOvhSEHtANVyX4hynON1BBjhR/V+zldPqKzu85qf0b9msH&#10;YN78yi6y/R5teG23Xud7vvPj97XxhU3awvfdv/GAzhw4Kyc7J0VFRCi7IEsldcVk3Fu6PT+i4vpy&#10;dd4ma0Ixpu8toyH3q7ChUrU9DWoYqNfN0UZ2mbCCbGFIk2TV4YUujv+g+IN61N6GJ9/KUUlvniqG&#10;KlQ2UKyqoQw1TeTBowt4O0t1d1A/hnJV2pOhkq50VQ3kq3WihmKxGRUENeRWldqGm9R4q163Jm+h&#10;fIxDc2YpGgE13cVpqxv57x2i9LkxtidH1yz93Bi4jL5ulsjTNHr89mcff/y+jS3gtUX+ukxWvgDV&#10;OAfVOINCcBrJy8rOAPoIBddhqMchOO1+I88BrH1kR6v4gxbsbQHIgHkn4NsBELcC5s1k402AdSPg&#10;eo/CbHPtfW2uuc/H7ut9ZLRNxJaq+9qOArGz5iGAfqi9dY+0n+sBeO+hOv7NWsBtgfwDHWr8SCcb&#10;HwFmfCGNZOimu7oEuC+RxS82faCzVQ91geLPrgKgZ97RpYAaXXJM13WHBJ0+4qYjuyj2dlzQgY3H&#10;dXkvBRe04TgZdsP3XtOen2wDyMcA8kEdfGePDm3Yq8PvH9Cet3bqIOA98u5Bndh2Ao58UBt57Yaf&#10;bCcA8svbAfQubQSIG8jO2158j9fu0aW9p+R54bqi3fyU6BOsOO8Agrd9/ZXs568kPz/FeiLR2V2T&#10;3REoybaD2s2/tQ3qsoOMvPGV7WTqnXr71c1655XNeveFzdr+yg4dhSZd2H1eHlfd8I5EqqKuEmVh&#10;VMOLYypqrlR5a40q2+pU2VKr/KoSlTfVoB130iyBGljUAzPVeLM6phrVNFKhwpvJKoBy5HXEq2Iw&#10;Szk34ygKU1V6K0s1d7KhHDlQkRwoSSZFYoaKe02xCO/uzYKS5FMwQknu1Kp1pFmV3WUWqOv7a9Q7&#10;1QWt4UZbHEIiHOBnHIRTc6NZTsdfWnctx6P1vuHYaOVIlKb1bsK8vdqKN1cGHQjzcdPQuY1yM4kn&#10;xxqts7Tux3o379s4AGZbMvMVGhLGTHQeue4sMthpZLETPWRnAH4E1eAIgD4Mhz0IlzWgXlUxfgno&#10;ndCEbXDibWTlrWTbLWTL96sBdNUSgF7m7bt6v/Ke3gfEmx7HZt7fWsnXETsA5G7AvRcQH0AzPkgc&#10;AtiHAfghAH2s8UOdaXikSwD8EjTlfD28H4pxsfmRzvE1Z8q4KSn+Tifd0in/Gp1zzJSzY6qunw9C&#10;cThvKRCHt8CTNxzVlX1XdWYLBdxz72rb8xt1ctMRHQK4B97ebcUxKMmO18m2b+6E2x4C3Ie1441d&#10;ev2H7+itFzZCB7aQSXdCL3bonec26f0Xt2oHHzu2YZfsD5yWz4Vrinb2VipgTvM3EaTMoBDlhYer&#10;MDJS+eFhygoOVpKPrwIdHHX9+FkdfG+XNr+8kdikd/mZNvDvWID+yVYL0O89t0VbXtih/W8fJPtf&#10;kp+7v9LS8YKQmUtaKpRekavsqgLlVBeptLnKytjtQ90UaHc0NDOiceS1gdkhtaAllyHL1d+uUNNY&#10;FXJdLpk5U7V3CuHQZOHhYhX1ZCqnPU65HQbgCSrqS7Ku2W206AdzkPXM1xSoerhCnbNtGlrup9Bs&#10;tTJ1cWueanor1EpjpnfSKCNw75keGjmoLdYx1/iX0abXvCIGyFbz5TMgr4LZgNSA1gB5CjPZLGrO&#10;4r2HGmXtxfgMzSFOfVjtRprXm683oF6RzTXA7ADdsIV2XKGZchFAr4H6JCqH8WIcQxYzSocB9GHU&#10;hoPEfnjsfriroR1GrttOIbgFoG0mK2+uuWvF+1UAmdgIoN8jc75XzscqAHoFGRoQbypb0ebyFW0p&#10;v6dtxHY+vsuAuuaB9pO1Dxow1z7SMUB8iqx/lqx9ngx/hux+vBpdm6x/vAptuwiHXxFTM5mjOupT&#10;pvPuBbpqlySv60l09By1/fX9Oo6Utp3H+uH3aU9vPq0tz1G4QTVOvn9Uu8i0u8iKh+nkHXh732q8&#10;w9dAQbbCiTf8+D298szrepl47+UtZNE92vPOXu0gUxsgH+ZmuEzh53nioiLtXZTqGaAsv2DlBYWp&#10;KCxSReERKo2KVHlMtKriY1UdH6eK2GiV8X42QI+64Sb3M5d1dvtBvt97eut7r+jNZ17VKzw9Xv3h&#10;WxSa7+m1H2zkhnpfb/Mzb3lrly6ftVVwYJBy87KUW56nnNoitd3uUsdor24vT2hgjhb1ypR6kNVa&#10;BztopEyqBvpR3lmp6lu16p4ji967BbAr1ThWo9rhMtSObCJHmS2pSm+JRfVIRPVIAdCpyuPt7DYA&#10;3oEq0p7OTVFI86WShkyleuc6APUtNd+uZ+1xMdmaZkw3HcbBBvVMULSigBiNegxfyDRekbn7ZFti&#10;BjoybY7DfgzMOSNLEgtGySE7TzAPOk1RabKyuZqPjdMoGmFB0RhdytWPrd4Q5nPmdTaOONOu0ya2&#10;N9Mm8OnLjFgZUBtf82mkO0vCw013FEAbUB9BXTASnmmc7KNQ2w2X3QUF2NawDKChFhR6m8jMm0xG&#10;hiMbMJt4t2wV0L8MgF0GsInNgHkL4DaxvYLCktgDfdhf9UgHqj/QUb7XySqsqVxPVKGGVH6gg9Uf&#10;WXGghJ8pd06nM6Z0KqRRpzgazsExBQ03Us6n/aEVZ6ABqAcUfJtf2qYjUI6tP94GmLfq6DuHresm&#10;wHLwzQPa/zr0gtcdgE8fJBNuIfO++sybevGp1/STH7yl7RR7++Cy21/dom0vbNAu4ux7e+WGbhx4&#10;5qpi7G4o08NXxcHhKg+PVCXZuC4u1or6hNVoSIxTU3I8kaDmZBSGuDgVh0Yo0ydQ4fDjyzv5/s/9&#10;RG9/93m9/K0X9dK3X9WLT7+hl77/jl764Xt6np/j5efe1q7Ne+V6zVnl+QWqb61TTXcDktywusb7&#10;dAeV4c69SaQ2/BlLI+ojMw8ujEBLylTVU6uSjnKV91SoeaxJ1YMVqiHTFnfns98kWZnN6YA5TVkA&#10;txR6UdCXoTxoSF4nWboLOtKTBe8uUCVZvrA1S2nVCSrrKlTnVAsFY4VK6TaaqOgoVVN/nTpG0Kbv&#10;tOANaUOzxg8C3x+aHqaFPqzROTwhHPc3S+PHZOXPdmwYBx3AnmSz7JMecWOvNf5xA2rz9prd1gxd&#10;rPnKbW5grnc0qwjMkKtZT2CKREBt/MxncMudIk4YoxGynZHvjhrqYTqGyGR7AfPOxkUKwCV489IT&#10;gF4FsxWVqxnZAPndMoJDCTc8jk3lD7SpnEwNoFdBDQUpIVsTO8vI1BVw6soPdZDsfqQcr0kF3LqC&#10;Q4UqfqZdFT8nPtXeQn6ejFntD+3RQcdsOdhzfvi5ADkd95LDnms6/tYRnQLEG3/0nnaToXe/StH1&#10;9AYdeuOg9ry8W5t/uAlQA/R3jmg37x966xDy3QG9/6NNevXbr+vV76Ne/PhdvUcm3gEF2fjjt/Xu&#10;My9r9/Nv6tSbm+W+97hiL11XOlk218NLJQGBqgXIjbExagLILQC4DQC3pyaqIy1J7Snxupkca73d&#10;kZqktpREtQDs+rh4lZPNk13c5HLgiA689JbeeeplvfLNF/Xc11/QD7/5sp751iv6/tM/0Y9/wM/1&#10;3Bs6tuuQUsJjVEfx19TXrIa+RtX2Nmr04TQZuF+l3VUauHtbdx6Mq2e6V1W8X0+BWNVXyedKVdpV&#10;pPybOao0ygUNlTI4cSVyXmZrmtJak1QyWKTsznTlUQRWDOaSnVNVAh0p78kFzNCSBjJ5HRp2Q4rK&#10;egqV25Sm9OokPo4KMlCnW3N9yHyrTZebt1ugPD1w6luqai9XTXuVBWyjV8+SqRcA6oKxsprWvemK&#10;Gtfg2gCEtThodXmQcfKtLe4ZY9hikmaSAbQJa+rbhUkQZ7zE1wztMONT8OjLcOgLhkebGULM/Efb&#10;sJXSeTsMiA+j/R40OrRROCjMdpKZje68FbqxqXoREBMVS9oIADdVQEPgy1urH2qzoRgAeyOgfg9A&#10;v1vCle7dxlJ4tcnUXDcB5M1FROHqdWsRRWbpI+3i9XuJA2Uf6kDFP2t3+b8C+l9oa/4H2pk+rz1R&#10;A9rpUavjtslyuhQgl5MectzrIPutF3TyzUM6RObd8MxbOvzWAb371Fva+9JOHXptv7Y9u1k7yNa7&#10;Xtqlw7xuxwvbdRBA735lt37yjZ9ow/ff1RvIca8jy739o3f05tOv6O2nXtSOH72qCxu2yffgSSVe&#10;tleuk5tKvL1VFRSoenhyK2BuJxt3JiWoGyD3ZaZoICdNg7npGshOUX9msvqzUq24lZVOZKgXPtyR&#10;nKxmk7H90asvoIDAq9+Derz49R/rB197Xk99/Xl9859+pO9/92W99uO3tOH5t9CzzysrI0W1bfDh&#10;1jIyY6UakM/yWwuV3QQnpkjrQDu+tXQL6Y3iradYHTOtjKZ1Aup85ZCNiwFo5UAhKkah6sdLldue&#10;quSGRJUB7uJbeVCOLPh1rrJa4pXXlqyijgwVtGfSQcznhshUSnWs8tsy8X5UqbqPYrSrWJ0T7XQl&#10;UVVW7qhnqtsyO92mOTN6bwglhNeRwUcWhlFB8H/g9ps3RSFGK8vi+m+m4ldXOBjj1dqGWfP+ONtp&#10;V92Iv1z3YOM8+Eg3sFzao2wYMJvRqYtw57Nw55NYOY/exE7auoAnA+8zhaABssWdkdF2G53Z0pop&#10;7OC4phDcDLc1xZ4B80ZohgHwJniyycIGuO9BEd4FyBuKlvVO0V0rNpgoJHsX8HliI/F+/n1tzOXt&#10;HL42HzpTwBMghxsk64G25X6g7TmAPX1OOyP7AXO1DlzL18UrMXgi3HVtn63cDtCJ24xl8zUUCzKz&#10;4cs7n9+i/S9u17HX92nncxRyFFo7f7xVewHw7pd3QkXgp2RmE2999029/fRbeuN7PO7No/9rP9Jb&#10;33lBu8iMZ9/aLK/9RxV/8apybvDY9/FRXXCgmiJC1R4XrR7oxC2yb396kgYB8+2cdI3kZ2oUqW2M&#10;65i5WpHNx3L4XI5u52bpNny4Lz2VmyFODdwY6c7uctp/XNt//KZ+9JXv65mv/EDf+sfv6amvPgsF&#10;eQ1O/bo2vbpRfp7uaqAwrGgoUmZZqnLrcziXhqma2lSl1qUqpzkb3lxBQVircjJxRV+xxZ0NoLNp&#10;c6c3JFjZ19CK0v50AirRCHBN1oZeVA8XoXQUAPQkZd9MgGenoHRkq7w/XxVE1UAR1KVUAyvd6pm/&#10;qZvjtMfvDQPgYehOH3p3i8rai9Uz287G2EF1T7WhW7dr4u4dAD3BuollfCFIcewjmcOjvTrM8LlB&#10;hiemZH7dHOjax+DQH8ChH7K/7j50AwWBONeNM45C8LjhzHDlQ3DlA8h0+007+7Pu3wPtRjPeWW/i&#10;EYB+BH9+oM1k5M0UfhtNFi5eIJDtiuHPJagdAPldC8CAuXBJbwLiN/KW9EbuohVv5d7V24B2AyB+&#10;L+e+NmSt6J2MZb2VMa+302e0OXNBuzPh7Skz2hU3rCMJfToZ2qATN7J04WqC7M8GyPHYdV3aflYu&#10;+3G8vX1EJ8jK+17eoZ0vbNUuAHvqjf06Cnh3ok5sB7gbn3pT+5He9iCLvfc9APytV7Xph3T7nn5T&#10;r/KY/zEgepl4+9svaOcPX9PJn7wv992HlXDJVrnOLirx8lJdSJDaosLVFR+tWykJGspM1e3s1RjJ&#10;zdBoXqbGAe9kUa6miMnCnNUoyNUEMV6Uowk+buI2rx8g43Ynwbm5QQq8fRV87oqOvrlFr3z9R3r6&#10;fz6lb//d04D7Wb3w1Cs8Pd7QmaNHVViQqrKqXCXlRCuzKl2ZdemKKYlSfHmM0moTlVGTqKK2LBx1&#10;eDdaMwB5OrJdDpk1C9DHK7slSfldKSqkCKwZKVTTOHLcRD1Nl1qaKxWqHwO0aNFlyHulA6gi4ygl&#10;ExR/aNhN46awRIeealDbZCPT9l0aeTCkgUU6iMtDGiaa7zSpBc7ePdOurqlWdY61IO3htV4cBdAU&#10;ikbtMJPz/wFAr52tvgZmIwPa2NI8uYo8dwkQX0CeO4+55xQ8+Ri04oihF5aagfaMRLbLdPlQL0wz&#10;ZDvXbZaWTDEHiN+HUrxHMWcpGQa8RYuAF0Bz3VgCoIvNxwB54WpsANBvFSzrDbLv67lccwB49ore&#10;yrkHqO/rnez7ejuLSL+ntzIBffKENsTe1s7YYR2M7tWp6FbZxzXI3j9HDhwq5HzOm64f1szD9rq6&#10;+6Ku7b6s028d1rn3T2gT7egtz27UIUB75IVt2ve9DdrJx3Y9v0mbv/+W9tGV2/rsBv2Ex/or//Rj&#10;vff9N/UKbz//lR/qxX98Whu++WPtefYNnQbMHruPKvGSvfJd3VXm66dawNwSG6GOhGj1pcRpMCPp&#10;MZDTNJpLNs7LtmKcLDxZmAegCzRd/GTk834eYDefz9aECbL3YFo8oI5Ua1y4qkJDFEfBeHbDHr34&#10;pR/q23/5LX3n757R0//0nJ57+mW999rryHjXlJ+fpJScGCUWxigbQCcA5uiiMHhtnDKITIBd2Jaj&#10;ovYCpVZDKyopAhuylNGQBpXAZddXgEkpG56crSLA3oiK0YFhqWWyXK0z2EknoSXo0oUD3Dwj0BB0&#10;6jLMTTXDFKaj5TRoytQ6Wa/OuTa1myxsAPtwTAMLKC20xZtx63ViWe2Z7YAaFaG+NNB8uUNhyDQM&#10;GXrBUA7rGOwvNt2y2jFctc4aMBuA25zvYP0A84Gn4ciniJNk5CNozQehGPsx+OylebG7ybSol7St&#10;YhGJDW5cvkAWphCk4NsGPzaxtZoMXflQWwC2+fjm8iW9T5beBOV4H/XiXcBsZWiLbpgAqFCLtyjq&#10;3iog8lb0djYUJIssnWEAPKvXE6dXI/62NiUPan/qgE4l4WfO6lZYQY8i0urk4hJh2Tm9caq5H8Ov&#10;vPeSLu48r0tbz+rE24d1fMNhmidvaRvZ+SCZ+iBKwYHvb9AeCr29eC62oi1vffYdvf6N5/X6N18A&#10;yM/Bt3+il7/6Q71CvE9m3kdmvvT2dvnuP63UKzdUQsOk0sdfNWjJbWTlztQ4dafEaiA90QLzaB5Z&#10;GTCP55OVC8nAgNlk4unifM0UF2qmpIgrUWLeLrQAPlOSp7nSAk0YSgLXHs1Jha7EQF8i1REfAwVh&#10;CJcBhNNv79Fzf/d9fftvntLXyNZPcbM9/8z3dfrgTqUnRyinIEnJ+THKrGZItyJWsQA6uTxKGVWx&#10;SimNVVJpslKrMhRfkqLwnFjFFCYC/GSoR64ymjKURoGXVp+ouIJwVXTmw4kLADw3SGscDRhkOzTp&#10;jPZo5d2iaLydoarbvGbQNFnyyNB1gLmZa6PaxpvoIrapG/7efLsJM1QdZ7h3QUl68YTcUud4G/6P&#10;Po0ujmhkxpw3Q3EHoGfmfv0yyycPWF1729oHaHHu1TAFpc3J9lmduDmrYzdnyMrTBDOGvH2IQvCQ&#10;8TTDmfcaWyiejD3wZNOi3gFX3lYNp0Vj3lZJxiYrm9iFYrELiW5b1QQcehSAT6M3k6kB97vw6HcB&#10;/Bvw6HeQ496p+Eivl/xUr+V/rDdzH+qtlFm9DXDfCu/Q+5EtUIoW7Uts1oGEel0vuCn/yiZ5AJLA&#10;vASFpLNCNy9XMeEpuOV8deOYI2BmPAoj0dWdWD03n9JZWtpnNp/Qzpfp7H3vTe14/n1t+8EG7Ub+&#10;Ovijd3Xsxfd1gGLvXWSxd6Adr3zjZb1MvPRPL+htOPObX/2BNn79WR3+0Suyf2+LQo6fVpajiyq8&#10;/VUXGKymsHDdjI5UNyrGLQq/gbQEDWck6E5WEoBM0wSgnsjP0FRBJpGlaTLvTHGOZsnGswB7FhCb&#10;65z1dr4WSgq0UArAoSJT+VmaJG4bUGckWzSmJzFBDWERSnS4oX0vvqXv/vXX9U0D6K9RMH79+7Te&#10;X2VszFctjRVKyWLCPC9ccaVRisgPV0R2qBLy+Bh0JCQjQkEZ4QrLieL3yDUzUglFZOqaTCWUMJVe&#10;HKeYgmglFcWplMIyqShGsfkRSqmIU1YdwG9KVVxZpHLaMlRPEVhFEVjcTrMF/foW1tQOPNT1IyVq&#10;maigIM2Dp2cC5FoaMO1qH+tS33y/ulE7+mnGdNB4GaAwvL04QeOFJgrqhjnhbIZz36fZpzLNYaqr&#10;84pQkRWaLaYxQ8zy9jwrkq05RV6/ALAXzYgXhaLNCXwQx/FlHINaHCMzH8frfJjsfBBT/gFj+zQu&#10;ORoae/Fb7K1ZoKM3RwaeIxMvrAZZe2s5FIQsvAtZbTeZeiev34qnYgtNks3oyFsqPyJLA2IrK5OB&#10;oRxvU+S9lUMWTh3Ve2l3tDWxWweSb+pyXidm/Hb517TLq7RKzjm5CiDDBZNN/NPcFJfvpswi2shx&#10;AfJhysPtNEOrJ93kxLSIIz5l2+0XdGETA6k42AygNyHXvfvMGygaG/T+d1/T3h9t1GGoxgH03E3f&#10;eEFv/NPzeu8H7+qVb7+mZ7/8Yz3799/X61/9kTZ/63kd+N5LurZxs6LPnlOei6vKfX3VEBqmVmS5&#10;DpSM3oR43UqK1wAF4G2oxp2MeI1kJmo8J0WTeWlWTOWna5qYKcy0YrYoW3NFZON/J2YoFCcpEEdy&#10;s8n4mRpMRxXhhmmPi1J1aLBCLlymQP2RvvGXX9e3+Hm/z8330refZWjgtBorS5WTn6zwdGYVAXUQ&#10;YA7JCFN8Ftk4K06BaeEKSGXwNzvaAnMYAI/KjVZCYTy/21glFMQpKjtC6WXJVvjH+SgW8CeXJFmf&#10;i+RzIWnB1jW7lnZ5babykOlyKT5bRqtRUGoBdbXapqEgcO6K/kyAX6AaisaaW9UaXOknS3fympsq&#10;6cYzwsf6AfUofu1JPNZmaGHaDPBy1Ig5KXh15bHZXmWssGaQ13QbacDwMWsntFlpYGQ9NOsFa41B&#10;3c90rO5T4hMdrf9QR2kvH6Qztw8z0V4ryNB05w6QlQ+jNR+AeuyDT+/Du7G36RF05EOUjo+1o+4j&#10;MvfHUI+fwaf/lfa24M6/0PtFn2gnmXhn/gNtSZ/SnpxJ7c64oz0ZfTqa16pT+Q06nVMtZzJweGuX&#10;0np7FNtYrejaAiU05Cm1pUDxdbkKzA1TdEkAvzyaFnWxCg1wlSsTHq4n3eVx3E12O8/Jcd8lXdl+&#10;ThdpcV9mauT0puN676k39DbF3cZv/0TbaVCcehV/BqDe8BWoBfrupmfe1vvw6x/+ww/19N88ref+&#10;/mm9/bVnte8Hr8r2nS2A+YIK3NxVExRMhgyn+ItRJ52+PrTjgZRkC8yDackAOtkC82hW8r8BtAVq&#10;MvW0BepszUJD/r2YNlQFQI9aoCZTZ6eRrdNQQJLVigJSGhLBDbtH3/zLr+gb/+Pbegae/8OvPq3t&#10;b21UBjdZLgViaHKQgrNCFZQVolCAG5UWrfCUKPknA/K0SEXkxCmcTB6WHsY1HGBmA9pEAB6i6Jxw&#10;ZVYkKbEgSjHcEIaTZ1anKbEoXsGpgbwmlK8JUyivNcBOKomHoyepAQde13Q9XpFqtYyzX5Br/Uip&#10;ijozVIjXurwvz8rg7XM0XOZ53XyD5Stpu9NMw+U23cNFq3s4Qxt7xnT/zNYqY0wipsxR2NbspDm+&#10;zzjvADV+b/P60VmGFybGGDEbh3LU/UIn63+uEw2f6gTAPNb4Ae62RzreQssZ09GxVq5tH2DlXI3j&#10;bR+RwT+kSMSQhMKxDR/FVjLxJgrCd/FSvFNk+PJH2lj0oTbDi3dwfNXBvCkdyx7ShfxegNsr1/J2&#10;uVfUKfEWVkVm3NJ6a5WNVze9NVfpjalU52FKqghlvg3e1hyjFGSl8NJgJVcHqbg5SikZXnK7dlGu&#10;TE+7HnOR60HWCJCZnRh3uoLCcRHHnC3jUGdpa7/9jZegD2Thr78ISN/V0R9v0rZvvqL3v/UTbfne&#10;O3oXae6lr76gb/7F1/Xtv/gnvf5PP9T+516Xw/s7FXvmooo9vVXpH6B6MnNHvHn0J6o3yVCMFA2l&#10;p1hgHqRJcgdteSwrRWNw6HHANwnlMDEFJ34ypqESJgN/PgyI12IKIE+gjNyBYo3y+hE4tZH7jLTX&#10;lZqiulh+H3bOqDA/1D/931/Wd/7mW/rBl7+nt599lT0g15WcHKOQ+ED5JPorIN2AL1ZhyVEKSgiX&#10;X1KEgtNjAHSCIvh4RLahHiGKL4hVInQjqSQOYMcqszIBj0iWsqoSVdVZREu7UOGZwfJP8lUMHD23&#10;gb8VaooBdyL0JKeO7mJNEvJcthoGy3RzrFo9cy0oJXWqwzdSe6cYdSQNzp2t2rF8zE856l6q0+0H&#10;aOQzNzU81cvuwTGKuzkaJyzfYTjAMh09Xt0wzYmrZo+IWaNmmiizdxnSJauPLk7iU5niOqZeRsxs&#10;TrV+yIzfI51oe2hNjJzEMH+S9vZJlI4TXI+aArFpHhccrW7oxC5jJIJibCvj4J6yBbjzgvYwfLof&#10;rrzfXMumtK94UAeLUCJYGXCp9KYcSusV1tauvJE+lYy2qoD/4dy+HFWPl6jakoPQOHF6JVX6U6x4&#10;KSrfiV+aE79gVwoZd0WXeSmmyk8pNf7KqyTzBF2V6xX8wceuyANAO+9jncCOS7qOsnERo/5Z46jb&#10;fkZnNhzSa196Vm8SO77zmg6RibfDk7cD6I3ffV1vAernv4QU9tff0Tf+81f03N9+S1uhGQ6bd1uy&#10;XImHp6rxSzRFRKotJlbd6MsmM9+iuzeUgSyXmQZvTrZi5AkwG0BPAMLPA9p6H6D+OkAbED8J6HHA&#10;fCdnDdAoJnztHUA/AAVpT0NyY1vT8Xd3oHh8Rd/871/XU/Dpl771I0xYB9nSFKiQmEC5RjGEm8JS&#10;GwDsHxsq3+gQ+SVCGTIAMoAOo+iMMrwaQEfnRiqjMkVZaNemoCxuzlAZykdhY7rq+sqwoFYpjawd&#10;C7/OgmbkoHVX9mCCai1WLJQlozxJcbmhXGNVhkJiCsqCZiZeSFLVTIw34qeuHs1V2XC6igeSLXC3&#10;z1WhetTpzlIPhqXb2ELH4MJzAHYe8Bpj0mNAW8oHG1zJ2GPzcxqcGFLX7Q7a6a34uvs1eX/U6kC2&#10;0AW1OcpujeOY9o8RR5gTPNxMIwV1Y1/dnPZUo/dWTgHgKe2uooFS/qH2VdGtq3mkfXDnw3DpE7zm&#10;dPmozgHiM3k9si25qWtlRbpWlCV/DDPJXTVKay+ijVqCSI8FsQceOBzJ26E4ttBIGwKVXOensMIb&#10;8D0HBWbZw5WvKgEQ5zSGIi/54/wKV+1oGpUyC2ByvOTudIbB1UtyYW2A+0HGmfYwnU0x6EBWvrj1&#10;JIA+okvw56M/2aVX/vZpbfzaC9oD3djxnVe18cs/0lYKwZ+Qtb//t8/o+6gFP/ib7+rHf/ddbfv+&#10;q7qyaTetbFtVYPOsDw5Sc2SEOinIetPo7GWkAWQTq2C+k2UCrRlKMEbzZJyYQEeeJAxwTXE3jf78&#10;WTyRhQ14DYjXYhIAm5jIoZgkxgiTmUcA8gjf9w7v3+Z7DmRnqTsjS01JqfI9cwnF42v6+l98hSz9&#10;HT37pWe06+1NCvNniU1CmDyifOQRFySfhFC5h/vLNdRPHtGB8ooPlldcsLzjAhWYHEjyoAiEbsQD&#10;1viiaICbYAHZRGVHvnIBeUYVjZaWXIrHdICaj1qCcYlOZDMe6LSyFMVCQRKyCahhamGU0lBUorKC&#10;KShRSMjmBZ1IfEN4rgehHmTn4lsUlSN0LcngQ7Pd+DrwaaN2zOPtuDO2uvfDDNZOstDGUAyzLqF/&#10;/Dae75tq6ClRPV6S2t4StY820V6/ydtleFWyZbOdBSw7q2cB7qy2lc5oa+G0dhTPax+qxVGAe7yG&#10;wy7rPsDt9jHxkU5j5TxJe/t4yR2dKuzVxYI2uZR1KLJ5QCGVbQqvKFdaS45S6gEfumcZDq7Cxjhl&#10;VweotA2ZayyeO9YfGchZSXUeii73UFSZO6u6riuq0puvDbdsi1VD2dYjqXO+hju5SL0LhWrhlxAe&#10;zoKXCycoBi/JjVk+Z6ygjujOLtCNa3su6Dy20HPswLgA3TiA7fJNdNudGIw2feNFbfn2S9r6nZfh&#10;zigDf/uU/uk/fVnfJbu99KXvaeN3XtTF93Yq6pKDCr18VB2EvoyK0Qln7SYr9wPioWyypBUADBBb&#10;QAa8JsYfA3Et0/4mjmwVfADXvM5cx8xNATce43uOE2uAHud7rgLZ8Od0eHSG9e8PZmerNzNTnZlZ&#10;SnfzRKX5nr7+X/5B3/7rb+v7f/cdbXnpTQZrPRWLhu0LYF2iUIHCvOQSytqy6CB5JwBkwi3aF1D7&#10;kZlJKpVpcOlQBSb5K4ZMnVqWqNwatOnaNBU1ZkE/kqyP1WBoSq9KQ+OmGVORrBQj99GRzKc4DEn0&#10;VWSKn9LyI62IzQhWFJk/MguOXZGurOYsPCGZymjlRujOUPMUaxEWGDq4f4sMO0LBN8GsJFua2PHR&#10;1ceSSybWlzhfxCoG7y6qb+yWyloYRLiJVxu7ayPzkLW3GFDoxgjVxZqFOzUq4Ylis4tW9G68xPsw&#10;Ax0shydX/1Rnqn6qc1Wf6CTeipMF7KgrXNDJ/GGdLuohE3diou+SU3W7ApraldTZo8SGOmU11vA/&#10;V8qURL4K0TFLG5JU1YzHoIXHV2WYcsp81Yx22ThIUdMTqJI+fMLNvoqucOWK3bKDYm8kTZ0rjPrc&#10;rdLNuXL1rzRo7KN2DSxXwLMKVVIVJS+nC3I7fxGZDrrBXJ/T3ouyZ7LE5QiSHWu2zgLmK0ylXGFk&#10;6gTDqu9/8yW9C4DfRWfe+sxregfd9pn//k/62n/+R33zv/0TYP4+mfk1nXh9s8LOQTOwfdaEhqsu&#10;DM6cGK8+uLLJzMM8/kfIqmMA0WpfExNGXkOSM2FlYz5vgGwUDEuG+zUxj0RnXmeAba5WNgbUa0A2&#10;VytTG8rxuNs4zHWQ1wzi+egHzH0ZGepMS1MlReqRl38CXfqf+tZfflNP/fXXtOHZF+Xt5KhYQy2S&#10;Q+UWA6DDvSgGARnFYmxRoqU9B6SGyCeeQYM8FkmieHjH+CiIbB1EMRmVhZSXF6vwtBAl5sUo6bEC&#10;kgHwE4rjrcycUZ2uRIrB6JwwZdOgKW3MVgHXDCS+zMJoRSX7KzSRBTrJZGm08ZQq2vDgIr8DYGM/&#10;NRTk5my9Nas4hDY9SlE4g1FpnjnEcWMXNf5mLKbGRz3ATGRdbzlUhycHQwnVdCtL6GqWAO6KLp4g&#10;aOc1tPOLMEzZHK/4RMdxsB0pYlIkGw6cPqFDaSM6mtqvc5m9cuToNKeyAXlXtSigpkQB1YWKYZYt&#10;prlIWV2M62B+SYdzlTSkq6iKf7AyRhllmNmrwnWLvQ99wyXq7MtWK9MOtd3xarzN4T5DUcru8sWW&#10;6AewgzC+hGNVjFDrAn+opTy6TQDoXimTGEWI7/m4tArUNwp9SfKWh+1l+bJPw5Upae+jLEHcc5ZC&#10;kLUDzO2d33qEzuARXWW65MLGwzr8EqNRdPxMRt5Es+Q1dOXv/vcv66v/6W/1jf/2JSS67+rt7zyv&#10;k29tU+DJyypiJVd9RLSa4cvtFH7dZOUBzEO3TXEGAMcAq+nmma7eVDGNElrVM1xnTVMEoM6jLS/Q&#10;NFksLdYSsVxWoqXPhfmcAfwa5TDANu+b61rWniBTj5rM/SuAxtgEoAfh0H0Z6VZx2Ira4rRzl57+&#10;yy/pWzxpvvPfv6LXn/qBPOxtFR7J2oRIL7lGesqVbByVR0atzKJGScTymaFoikA/MnJYZpi8ALMX&#10;9MQXKdQ93FNBSagj0BLPMG9FprFZNTNKHnwf7xiW4ORFWRza0JQYwBuTE4wiEqe6zkJ1wbMLy+KV&#10;RYbO5d+Jgr8HJQZRlHJTkM1TauJVCKBNmz2zOZ49INm0w5mLHGtkNrKZFWQswGGifGR+CuMSDkEG&#10;brsnaJNP1VNYMrhAZs7FHJXdapo/CdAfpm1Ml5PIQSPPAH822xNva1/6mI7nTutq+bw8sIS614zI&#10;p7ZPGeyCyL4zqDQGMvP70DcxfZf1YV7pTaP/H8qAJZ7e25B+xngqmzGrF3phNg9Qdn043zyIHzKf&#10;MfdafLBFbN2BMw3G6vYHGGOmYxXXaMtkhBvgDaNtGqSGsRAimB8ck89wkPomo9Q7HMrZfbEsK2HU&#10;pzVVQT728oISeDGt7b7fXt5HHOSw8yTNFIZb92ET3bxPp987AH8+ilPtoA4w+WEy87t0AF/9yvf0&#10;nf/7S/rKf/lbfeuvv6wf/P23aHN/X3tefFs+xy8p3ytYjZFYPBOTcb2lqCcLoxAt6yGUBQPmcUA3&#10;AWgNmKcB8GxZgeaJhfLVWCov0XJ5GVH6xNW8/athAP4koKeeyNafAdri0PDnJyjHMB8zYDbRy1Oj&#10;KwUrKo6+mIvn9fKXvq1v89T5LsB+9dvPyM32kiIifOUXzVameF95k3UjchMUVYDslhFEfZKgRAAW&#10;nA4tQGMOSoFuJIYAarZGhQBcw7PDAwA068niTDEZKHfA7Z8QgDISDs9Gj0baC4cjh6UbnZo6KD9U&#10;rdhRO7ClZuZCG5H4jK8kMiPSUllSydDZZNIMA8SmOCVWB2N2isfYlENbHPox3sCKhGa1D7eoa4Qm&#10;zAhe7d581Q/l4wRMxzNCax7TVGwFunkZenklxWsNDaFKZEo4fk4N35/EamObU6WQ5n6Vzz5Q+8NP&#10;1I4cUjncw8acHg1iMDH+2Gy8sYU3oxDPvVXeHqGS5nAV1Icwtl7AD1Goxp4k7tBYKEaIqtsp9jqD&#10;kdywUvYjby3gsprMZJYNZeBuFvQhHdGdaYg2F7pMPjwqvNni40/XCDAPuTA5cYNOUhBVaxxLwVN1&#10;/261lhdalEvR4W5/QX54jz1Z3OJ5wA77JgsUd5zUtV2sCdjNJPf7u8nQBzDdmzikg1COt/AQP/NX&#10;39I3/ss/Ujz9vZ7+u6/r2X/8tl76x6cs55zboTPKZ2FiQwye5aRkdeN264Fi3MrJ0hDt6jv4L0aL&#10;8jVBi3qqrFiTpUWrb3OdofidrSi2Yr6iTPPlFVYsVKzGHCA3MV9Rwg1QxNvFgL9ECyabc4PMPs7K&#10;hl6YzuCk0Z+5jhNjFIAj6NcjefBowpiWjBvvNjdZP0+NHp4enciFOd4e2vT9F1Bqvqan/+pLNIi+&#10;KyfbC4qII/uiQUcWR8k7xVchRpMGzEGZAZy+G6VEgBCUxWLKwkhF5oVZ3UTTMPEiC3tEwbkBsCvh&#10;Fso1yFNeYX7yjfKXF1k/gmZMAoANQMLzj/NVqMn0id5KzApSZX2m0uHh4fHs6cuOVTRad2g6HU4K&#10;zcSqaHoJTL5XU4RWQU0a4nEAspB+sZuJmn5kt3amxqtowKCedDBc0MFkDPONJSTROtSwYjJ0DICO&#10;LItWbHk8NwkuQdSYkpuMnxlXYX2abDqWB3FSoRdydwxi/ethRVRbF1lppkojs5UYsfHnNoWpsCmI&#10;O4AMjHSWUe4PxcCkzvxZZUuiysnOjT1xau6LofoMgbCHYhFMoQLGtN4RRBWKErCSpf65RPXPAOx5&#10;ss0cxc0MHuDRGDZcYsSZCFXvYjDj9Hz9hBfurFCE9Co9orM01FWnhDB2LV+6IN/z9vKAL/sespXf&#10;ITvdYH+G447jsmN86RxF3eWth3Ty3b14OA5o50vb9QIa81f+01eJL+mZv/2mBeYf//03tQVfszve&#10;jGyPADXEJagDTbmPjNjLY76PYm/I6MC0ocegCGMlv4yRwkI+x9KX/DzdLsjXnYICjRQVary4VGNF&#10;JkoAfRngL+daypUAyOMl+RoDyFPw6jmoyxqHtgpDsu84/94aNzfXURoxYyWYmorxhBQD8mL4NvRm&#10;lCfEEMpJL1/XBcgrYiL4/92iH/71P+mpv/p7vfCtbzJLeVk5FWQwHHWZ+JYT6xLQ9sMto1JsWRTZ&#10;LQY+m6CkGqgA4ArPpxhE+4/MC4KCoF2n+skpwlXXgp3lHMJSyRDkPzK2XwTrzCIMNw5XJM0aH8Ds&#10;ExmgEBSVYJ4EQXHuSuXmSIdzR9DAiUiNUjSgjoXeGNdfIv+W4dExJRFw+QioSxqzh2bFmFlO08s6&#10;4DFspd0IAlVKqcOq2spgAT7tUuYe69n2VM3astx2hgiaGCpoItvTn8iFfhj7aklXLs7BDNmYQcdS&#10;Vj1VdpP6zWg6Ewnd/WzL4a6obI4E0LGq6aSQazNmlShV3ESHrAyENwWrsI4fsNAbDy5+4M4YdY+w&#10;42E4iumIeEDMLFqzjwoaPNU9nsBoEBMcA/4MTGKvnE3T9AMM3iuAYRmn2b18zOB0whb4t+54MUbv&#10;zqMmjM5RvebY9FORl6hgZ3a/nb8g79OX5cFmocBj1+TFMsTr7Ky4xlIWA+aTb2+1AH36vf38kQ9a&#10;gP7xl57Tl/+vL/FIJjP/w3f1AzL0hqeeReY7rDxoRjNLx9spsHrIegbQA2TDITLkkKEbJhuiKvRl&#10;8JhPz8Cszw1IFjeZvBNa0kajpR6Nuo5ojuGGJsubMK8xXzOQnWN9/QAFpflew2R8k2ENeE1BOW4Z&#10;kYyRCc5s5DmuRtWwCk5a5OOlRMkqmCdL4dilebwNjePm6Oem6CbDt8G1fYx89z+/oaf+8u/oGH5V&#10;rs5X1cym0PxOijc4awHrvOIqo5WDbbSU/XX5nWxgbYN73kyzOGn+TR7XzaZw4+9ZCQCLI+QLqD3j&#10;fQAtII4Jkj8KiS+ADjBadjSZHHriEYlyghzoC6iDE1inFu+p8EQvhdAuD4z1l38M4IfOROdFWjdT&#10;RiNKCd3EVIq70ExfK7OaKfSym4XgpkHTD0eZculiZUKF5bUuxwvSws4QM8BrZhkrGeI1H6uCNZg1&#10;ZU30MRphCLUsyilmTKz8FkWh2W9W0p6IkB6tmpt4cNtiIPcUHeiFjd38AGTowvpQeEqQCpvDAHY0&#10;dCMMnTFA+TWAnG5eLYCvhop0jeA5mGEKA9BWdHipqMmLqd9Ufrmh+F+j2NcQxQrXZIzdSFf3itgT&#10;UcjnMxizJ9stFDA5TLYfCFLdaCS+gCRGdFhwwl2XTsHiTXZ2O3FG3icuWYD2hz+746yzKMfukzq1&#10;YbuOvP6+rhhAs4bgBBl6D4Ovz//jj/SV/+sf9cz/4A/+37+Ei+7bcth3WFnuvoxJJfDYzgDMFFpk&#10;yVvIYsNkvztkXqMm3EwAsPg2aoiGGG7IWOYBmSipi4pSDbsxynHb5TOpkuPhoUxnVyWxliD2sq3i&#10;r9gpyf6aMjD/F7CuoBgPSFUIhiaGYttRTnqN8d88BSw5DhCTbY3GvCoJkq2N1ZSCc4zMPIaePw64&#10;J0rwUpPdDe2ZqGSPNNc+qFAPhWi6V4Be/9r39D0y9HNf+6q83O1Vh8SWjHRaNFyqZLJYVBmPeIZf&#10;i3ryuKYouZbC7WYiGRA7aFcaGTQYoKFB1yKxMkqVUpOi+NIEwBijgPggeUA9PEN94NV+8GnAHME1&#10;3A+ujQwYRiMnIYjwJrwUGMOKBvh7ECAPTPajIA1RWWeutc20a6ZRFfwMIZneFIpsWW3JwKdN0sBy&#10;2oe/w/hB6gBwDbKckW7bwMBNrKs3YQvts9UAuIybopQhXTRw7Kz1I3hFRrPUOl2ADFgmm4quKOXX&#10;+6PxBetmf7zqb4aotjUE6oEmyiO/qTdZubScqygAi1uiWVySSqZFoqmPUB170QZmytR5h+2VrZjc&#10;h+KZ8o1X10Q4Q5ve3HXRGl3Op4MTomHoxp35eArEGDbqYNK5z+N5pZiv4SaYKGAquJKvy+cHpui8&#10;xUR0N/QFaSY/P1gRHiwIP3VGPqcvyuvoJbmzc84Xyc7DmJFYuGi/iwzN0Oih1zbq6laWvMCjz8Ch&#10;d7P85Uf/8xl94z/9I2D+sp7/h6/j89ipHL8AtZqOHzx5ICdHg2TNQZOVMQMN5fA4pxN3E/DWhoaq&#10;Kpi6gLa3ycJNqB/NfLwRcNcgmZXQfMl2c1P8VVsFHj0hjz375bZzLwMA++S196B8mQ0MPXlGkfhB&#10;os9fAuA3VBaAWy8qlMIzTl0YjnrhwQNGkgPYwzwl7qBkjJoOoVWMmokWpEKoj1WQoqBMV1ZouqZa&#10;k/V02GqYGayqVBXntmx/9if63l//vV757rcVEuRGgsqxqEY2f/hYuGoSI1WZFNZpjfE8srEUdAJ2&#10;ivsysloexVl6AzhoT8EXTaajGCtjVCurMdNy3/kh7zkF0pENcpdrCAsnQ3zh1gEE7fWIcAAMncmA&#10;Kyf6WaAOBchBaNy+MR5kYhpjTUi47PGo4vu2MQjQzoKako5MZhrhx+zQK+3JsbacmmGCvuUm5No6&#10;3kY1mS9lDVmVOmZRvB7g93jUzqxkA0smS1TAE6ZhLJcbMpFrJlS1ir5FqWzyoQQF9R5k2EAAHa1u&#10;eG8XwOweTmJzJGM10zQ12J4zNF+NsJ7GbBi+1zvMklEUtuKHHZxH3KYQrO4MZVydLDedxLrWIBZo&#10;ByO30bJFhhtdppiZT0KKwS8MsAen8D+QmbvG0J25uyaWG8nGGFYwiTeijJT18MTgSZFbFsQhO87y&#10;uXqOFvcZBTC6786EtTP73nyPXJUH+ykubUbh2H5YF+HQR9/YjCZ9TJfZXHSeXRrGYffs36AA/Od/&#10;0FP/9z/w+XeVxS4MM3HdY1rV+I/HyHC3yYjDBtRGQUil2EpIVFt0jJojopgR5MYFvHVcG6OoFSKj&#10;LFmvAYBXkaFLyL4ZN5wALAXrwSPy2LVPngDbhAfA9tl/WAGHjuGlPqIwwJ3l7MTMoBdZH1UlFgtq&#10;IiNb2E/7mVIZhMcPU+wN04W02uoA3Ojfw3QH78Db7+RTnMLPJ2tqNN3YpKmWFo00NKmroIIn0lb9&#10;4H/8vV773lOKjmahDX4MnywfuWUjw+GDSWwkIfEYz2gB5IxS1VJk5XQkKKGGVQg8hSsx6jeMlpAN&#10;mUGcbVD1QCkcFc90bog84zzkGu4qpyCO4QhFCgxhuWUQoGbszJf1DMEMN0RnRsOZcQLCpYPh1oaC&#10;hKYFWFMyZdDYajYzdUwA2LkmFtPwd6b+KmdhTRU0wuzQMwtsynlalN5K5+fIwlddCLh5Qk+afdXJ&#10;WFEzVMvny7uz2ZxagJBQQfIrJjMXkb3pGM6Vqm2mSDalLT4UfR7QBgA9yC93lMfwUJxaeqPU1BWj&#10;lj74Iq3KBsbZS28ydo+eXN6O1lzlqfxGb3r8kXRovNESV3lzH/y5YzwU4IdQ+NHdmifLAOiRZap0&#10;6MbIAtruZAp7hhO4MRg1Gs9jDKdRA4z7dPG4qcHjUcQmzFQsoklp7ooIdJDbqZPyZjecN5v0Xfad&#10;kRMNFC82gbqyRd+egvDS1oN4oBmtem2zrpsdztuO6SKA3vQUE9J/+x099V//QRu+/UPFslOuFYdc&#10;F96LIRSEMfzJYxRaw6gHw0bVMBovgL6VksY4VTzOOn4HURGANxxgh6kRmtHMxxpph5uPmbm/WqiE&#10;GY41rfIcgJ1w4ZLiiajTZxVy7LhCjh5XxMmzijx1njindMxDOR7OKvLzUFVYADdHOMO0sTRwVj0i&#10;/chxg8hyg6gtpqEzABfvg7sPZvL0yM5Vfy6FaHmlJgDyHE2t2Z4+TbZ2yn7fMWqEL+OLfk4pqbjl&#10;cL8FFcB/iwMUWYOSUUFziwnuolvZyoBqlNOGLoNWFqJQGeN+emMkRaQBNpmU3dCV/WbINhl/DUYm&#10;npI+SRjCogB1CBHsYdEO7/BAeUYg98GtozI4xoNGTFCsjwKISDqP5VgeeuZb2GDK04CbqHemns5g&#10;J1Phscw8UjCW+DP3SA8CbJUNMB4GaPPZ/1GKwFDVT1bH81FP0mwc4WftSUYpYQtVcYg1bV7PAvbG&#10;UUxPw+wHQaNuYtlkDavKbNruJEIhYgnAOxTDuDlg7sdvcZM/VGuoajsoBFsi4NERCNg8lprCuetC&#10;lQc/zqi5xh3jTQuSUSTa2TV9vmobhUvPRHEXMpY0lkAWj0O2SwbsiWoeCmVXA3yaf7PzDtx6OBFH&#10;V5iqAXAr23iqzGMEsb2EX2xMirPio10U6mpHV5BtRCw+dGdf3I3dpyjoWIPLJlAXzjVx2HkC8B7Q&#10;uY178W5skhOfdwTw59kxt+m7r+j5v/mmnvurr6KC7FU1XLiLNvMgPuUxq+DK1QiP89umaAPMQ5kZ&#10;lvmoF+9GRwzjT8z0tfAHaw4PURPRbN6PNH7oMDJ4hNpjoqwwRv82QN4SFqr6wEBVwqvzAXf6Ffj0&#10;mfNKOHtRyUxxJ567qNTLV5Xh6KB8d1dVBPhxk4SpneUz3cmrLr7ex24+83ZnAk+7WKStSP4usWjk&#10;CSSCFCbE84t1u7peUzc7NX9rQPdHJhTERtPv/8OXtOvdNxWDZJeCSSjzZroF5ogqdupVoiwA6gIm&#10;uCsYeK3gKVtBDyHfGoxF+upNp4tn9nLgi+Z1RXTzclsBIu1qsykppTZeXkkoHjEkmawo+cRAOYIB&#10;Of6QwPhQxeNXD07wA8xQDjqEKUVsXGpm6eNN5hcxnuW1xsKX41VLRi68mcJMI/8OT+DUxmj26eVh&#10;d6Dx0oDgwOsKu2jQdRoaFIqaAfb4GYugn0k061KYvMlqBPiYnipvldILybVmJCsofEuZXrcZvst+&#10;tHsQ7kmWX/dQAPVSAEE9mm/FqPVWvBoAdHEda6dKvRVXhGzXEAIfikQnxFaJhtwxzSN5EGWi04nH&#10;QID6l/jFz0QzSh+G9Mad1sOdSvav6g0gk3sqr84FiuOD/OfHxxHga31RSbwBdZzq4XUt/HLTi7wV&#10;H++s1AgvhdnTTCEzewNok5ENWA2gzdtOe87IgXNOLqJqnH1nN63uzXKmQLSDV595i22etLp//Fe0&#10;g5noiLN3RNGIo+iDn1pSGNyUYmsU7dfwVWOk7yc7dzHu1MGMYEsELrtQfzXBF5uD/dVK4XMzIlgd&#10;kSFcQ9TOtTM6TF0mw0bRJo/kRgXwNzHgNzA5UuXBzCFDAbm29kqDP6czIZ6J6SmDojHLwV6Frky/&#10;8LomeLoZFujGx2yii+5fO8VjG9SmOjCEIVw/5Ti5K/nqdcVwU8TbOirNw0dFkSSe/BJNkKU/ZelK&#10;EWD/7t/9vY7s3qKEZOOw81VSfbxCy4IVWhqEDBYHUMOVz2O+mlUFRei7OQAlugIZFotuBdmtiCXo&#10;ZX0kFqSyrPpYKIeR2Rjfao4li6fw9ejPyG/J+Dp8THeRv49vLFJfehSNGTTqCBc6jGTnVJQN2uch&#10;6TgjM72UWBPMDUHUhFrALGZhTTGFaDb0J5XxrkK8HaW9PJnZRZ2PLBeHdTiebByD8JBah7eknmKV&#10;nyeFgjWF7mBCeSJPDiwVdCcb2K1XPVBGx7HOGuq1qeyDx85VsJAE/yp8uGs6F/qA/HabTtRQklp6&#10;Ytif5s/0gjczagEsEyFz9/H4HQnjmwQBaEw8437wHBf2DbuzHoqpjlFA3BOgil4yQpu/Clp92bSD&#10;6N4bqLxGTxo0vsquCeDjgSpowtBS7KKiWh6/PbRDG4MUl2pHdr6uBD8XBZ69TEfwsjzhzC6ca3ID&#10;EN/gpClXjpK4Tna223JYl9/dr/NmwThzgte2HZEjgL/E4sXdrNF69e+/o+OvvadixqbaEmPJyKgI&#10;JXTiUA/MKgEzjT0CRx3ATddjuDPT2y08ShvIPvWBHmoMRBMP8lErvPEmFMFECyBvCfax3m5Hn23n&#10;2kFXrQPQt4fw+QAf1XtRl1AwlpGp8ygac1E+ClBB8u2uKx/aUerqqhrWHzTDw9vNk4OlNAbYrWT6&#10;emiM8WDnOLGxlJsg+Cg38aadOkcNcPndrbgKD1AkX1CIo5tyohM01tWnW00t2vr66zp2cIdSM2lJ&#10;F4TBoTmGLseTTUi0muHQ8WTp5OZEpdA7SGmie0fnN5aOXUiBh9J4PxsJr2qoxJoNrBti6yh77OpG&#10;2JdH0ZhNFCAI5ODN8Ulyh0tfx8zEKV5k63C6gSEY/4OT8eYwHROaRAMn0QwCMNyLvp2CKpbZEonL&#10;0hRxWRRxxXzf1UZJfCWadhEKGlKi2d5UxCrfYpaux1dwk2R7cyPyc1HMZpttTigiiRilovGTZODg&#10;qx5ASEAZqRmEk9OgaabgtCkhvTeO5KpnoZxKEivffcbWR1EtUD9KmoOhHlCCNrwZNb7wF2SoVj+q&#10;zBC2vwcyQ8ajcp5H5jQcsu8GVSt/qO4b8DIXbKHIVo2uym70IUuT9SYoAikEC5u4KbCLluKqK4LS&#10;5DYEcDfbKaXQiWaAu+IzbJWafkOJETcU4eRAZmbb5kHUDQDtCqCd97KiYN9ZKMcF9Oejstt8UFfo&#10;DJ5/c5f2swzmhsne+DsuQjn2/fAN7f7ey/KAXzZGw1MpvIahG+NFGQymIoMB5gn4s7GD9tBG7mKn&#10;RksYllEA3OjvRriq0cdNbX6eag/w1k0fDzV70M10uaFqotLFUSX8jAWOtiq8bqciniaVTk5qAagt&#10;Pt6qYc1BKR8rdbBTMaAusbVTCe8XOzqqArDX+Hhxw6C4YIS6SXHVYni5ATNfW8TnUy7bKQwwe+8+&#10;KId3NuviG+/p4ltIk5t3YsTaz17rQ5wBc1kJAUFqLCqSzw2Oxjh/XPFpNFAKIuWa6KyIUhodNCIM&#10;90yuilE4nbrwErhoNeNXRQEKLfBTeBEbUWui6cjlUVw1WlMmpQgA6Q1o7HhoihmjSm2NIbsDrDbA&#10;VB9HwYf3A/oRlBRM84TvC6BTCmmg0O4OxBMSmkJrPDOcriDNNVb21tzJpehLx9vuy5MgDcmN7afQ&#10;mVSUmKgipmjoWvqlMTxQgoWCwYK0+lSFF4YogZ85kUU2Yfm07OluZuPkzMQBmGXMUDe5CbpwdtIg&#10;KoAiFTO/aFPcbigEEtUgwjXj6ZUUCmV9KVSgyVSTFAk0U/IboAgNbAfq8ADQTlzdAD2t72kaCneY&#10;5hj0tihHfrMtIv0V5XQTndcg66FqG0mhe0gRRudxbKlehejZ8bkONGfICmX+2BLpNKXwKMY6mlKM&#10;BAaYc7N5IkT6KJxM5nH4LA0UCkKOgXBj+bgL5/25s1nfjaMbHFiBa+jFhXf36dTr27X3uXcA+3m5&#10;kMWv0i08wNLD869uUMqVa2Q/5v8otEYtg1GuFsxMH+qGsWwOIZ/1JaHwxPLUIfs2+rqrGSA3ezmr&#10;1c1ZLY4A+OIVFR47qWxUi/S9xCGAg3oRuv+ggg8fUfiRUwqjBR+M2hK246Dyz15RHbvnKuDRlVev&#10;Epd531Y1jvaA2UnV3jzNuEkaoDWN4QASPbchhDVi8OpywJxnf11J7OMIZTtTCMtm/HbulzfhC4j9&#10;+TlcDx2W3R722506Jb8r7NVD706hgPXiZ/aku+cQeF1udO780v3kGnNDkbnBSiiNlGeSM5nPVxFF&#10;NEgyoA1kW3+uEYXBNCbyrc39BVC/7JYoxeHLSWtO4O+JVRWakIVMm0BPIrU2As90DNzZE8kOp2RJ&#10;Jr4NVJUwd8ITLs0Zj3GYnmIBNnONWawWq0Idy0dNiecpH1cWqDQybzpdw5RqzFJYVRPwVwemhdKl&#10;xMzE16ThzchqyKA9no42nqTgbDzzuYHo5ewaYUg3i0U4WU10O6tZyAMlKYCq5LWlyKZrmq7gFCrG&#10;HYNweFNTKCneEPFo2uF4MMisBU3eKmxxUycAbh0LZXaMx+sUg6KThj/7q7TTjXBlKhhgNlxRVjvZ&#10;6JY7M2V4n7vQpGm8DM+iE5qOTy3TEVkOWBJ5nBbiuKPiLYLDZddQvaJ3F/EIKswLVVKQhwIvmax8&#10;Wt4A2gfN2QDahCugNsB2wCJqt/kIBSCNlNdYCv7jDWRwzjOBZ9uyp/kEG4euvbudAs2dDMz8Hy61&#10;MbwZZm2AAfQ8nTtjxDfTJoPphsMio0VAfaAZdR5OKnO4rJJLF5UBcMM2bJb/q+8o6PVN8nrpHV15&#10;5kWdfurHOvQdRrae/pGOM7Z1nhW417mxHF9iGc0r7yt6y37VXb2higu2qgLYjWTQBtcbqvF2Ux1Z&#10;vzGYohC60ghtMWCuC4S6edOIgaZkkdGTGQGLYdN/4snzSkGDz7hkB/92VJaTs9J4EsQ7XlOCi5Pi&#10;aOpEwtfjGUgI8EdiC3CRQ8A13YjkpNsoJzlFOso3hWPj0jw4TRdQVEQCNMz9aMSRhWRSVIwYMnka&#10;mTca3ppcGwpYwgE1eDB0Bc24nIZGHvVNMkVafCU0JcODSRWoZ2+DssoyLO7sjbTnEeKmMMa8vPg9&#10;euD9CMeVF14I7aiLojMZB6WgJY8OHl8epqjCUAvQeRwll8vQgHEARuRyIzEGlsR0jDlizoA6rpTZ&#10;R8AcWYAVlRZ+CjtGylmvYIrW4q4MFBmaRejrqdwkNm0AtomWdS18ufwWO4HRlLNbMeP3wOVQKLrx&#10;W/QvZNKSZEfbbLTGHtAeXqCAG/DjmAM8zN20t9vcAbQvgL6BNdEBnnMZqsH+iptotGVOTBjEsXgb&#10;DyxbearoSpa3sbGyzcyfZXFT1Gv8UQ/rohjH6kxTHaup8jEiRXnckOdJwEmR5wuYvTk+zYXt+W6c&#10;ceKEf8MJD/Q1jnOwB9CX4NAnAdJ+OLQ9kp0zR0hce3+/zr2yUa5b9qrCyx8FATmM/XFjZp6vlLUB&#10;ZnWAZflk+QuW0HFWDgwxtX0rKUrdtHcb/fl/unZFqUhv4dvYMAqYrzyF1fQrT+vYl5/R+5id3vzP&#10;6L7YUJ/7//1P/fi/Yt1k+uUczRxbdoCcZ8zLiSU22Sgx1eevqeqyg2qu31AjxWIjYG4OhJfTnGih&#10;OdEI724AzLW+7Mej61jidEM5ADr93AWlo5DkXXFQyXVqFIrBOj+Az8CukRFrIvn9h4WoFP92ph+P&#10;ZHbiBfi4yj3QWb7owc4xrvJKRXUoCJV/JhQhjYNFaYGn41UPyeW1ZOZUsl+dWUdAO7mQYdb0xlir&#10;jVx4M946riIH5SkR30dMDYYmusnxdXikKe6SqiIxNuG8g2b4xLrDp2l5J3tjWXWDctBwiUKjjkXu&#10;Q492j3dDoqOrilyYg8E/g0ZPLl3LmOJwijswx6RJFYakItaFxRiXHsMDkVhQkyoSATDzkdnQkVRP&#10;ucRc5wYJBMjQIX6mKLh3Fi37QnbtRRYGkvkjKAr7+R/opHhrD+ZRE0hF68HdeoV/3AugR+rWIsai&#10;B3gS5lg+iM2zE5tnK/y5upss1s+jEu9GLVp0aVcI9kCWfFe6IufxyKz3YgE3HLqCar45CH6MVj2E&#10;oeYOmiH70lro6Vf2liLx3dT0J3f4/izMRoSvxAKYmUArlUez+zG4MpzZn5Ok3MnIN7YcpQvHsQy0&#10;u2/g37BjMfkV1tteIkOfem2rDr7wrmw5QsIFHu205ZBs39wqrx2HVM2q2r5EWunouhPIdHPYPRcx&#10;DC3jkltm0/1SJS64CrPwxQynAnomt4eSo61Cr97LE97rqEwmZJIPn1HM3mMKhLeffvpVvfUXX9Zz&#10;/9+/1YuA+cd/9U29951XFHYKuZF1ZPZsZzrBFLkvWbuCk6yqrzpCN1CCWB3WRtHYAZA7UUaMatIG&#10;b28K8lMdnLrKnRsJjp1/Bdp2EY+2nYMqbsDbmU5p9OXpEYCEyE7pJiTCRr6+hq8tD8LhGMpkNh3N&#10;CJ4urr7X5JsAZQNwEdCMeCaHIrn6pDIhRJFmwlCMZPzJBezTqOZvYUBSNVRkHU1RDMct62SjKNmv&#10;iNGpQoq1LECTxl67lFYyKE/ZpFq2MpUwTY7vI6IgBDkthq5iiAISPbGbon4w02isqPZ+1wG1J1q2&#10;eSK4s1qBVngRigdZ1shtIdDL8Dx+FvixydY5TTnKqGMBJCNfyaYALIpi0Jfsn+RmGaiym5MBcCY0&#10;hGIRnTyZGzQBIMeRuROgIja1t42MwmMeMJf00sptozhrdSSle1DsReCAI2stIsVNhFEkOmBKOo/U&#10;ZoeLjur/dhQZll8ETZgcir2G29gu58sBLJm2CwkKD3RRLZIeHDyj2Inz6xDJ0ZmzEevbRxs4zoBj&#10;xliUPfZwmLZ4t+p4xBSY3RDB3gpAr3XHtO9JRg4A0C4A+Nr7BwE20ymoG07bj8mWLHxl4z5dZkfz&#10;mTe26cSrm3QN0Lsi5TltOqjrG3YqaN9x1fnirwbQI7SVzdqtBQC8XFWqlZpy3a+r+Czusv1+qSIf&#10;U75Z/GLoSKomMQsNsUymEwC1BmBxdfdBuXAng9LB3HFYB59mIuYfvqOffOkpnXxvjxLsvJRwwl6B&#10;LEG/yE688//4HbL0cdWb7OyO/5ss3ElG7kXquxUXqd64CHXTCm8D4PV+XqqEsxfZ2SmbzmMhoDaF&#10;ZZ27l2qJOiS8es5oafAnqzMiVhPga0UVi9WrIxOsEwKSMQ4F0Pzwiuak2mQPBZvHOt6MTAqoLDaE&#10;miIskA6iV7Iru05wyMGns5gsiiqmUIQGFLP/2Wz1r0BWK8K8ZIq6YkacOpY4OplCrmaiyNKwszA0&#10;5TLhnYkjLgaaGEUtFJbHvGc0B4r6sywzlPMYfW/IMZCTxhJ5OqBhGx6cWIF1lL+/2VZagqJhqITJ&#10;1OE4/ZIwRuW2ZAPOeHwkcVhekRyzOQedz5uC1gwHZDRAR9Cj45Ajs5Ali/g+2XhWsljra642zdPo&#10;f91hEHakNdxwZf380qfIaMv8ohdo947wi74dRPOEXxxcObcWDbUBcI5g+6QL2Iy8V3qTodeOGChJ&#10;Odvj67GDstkdjbNjME01rcFKz7dXQtYVFdUEqrQpXiVs36nrKSW7s0N4sYfuIseBcU5HYzO8KA3J&#10;yctNflTvThRZ3pw45ctpVC4UgI7vHyJLH5EThaAzHUIH0/am+Lv49i6df3unTr++VdeR8VwBv/Om&#10;A7rxzg5FHjkDoAPVQ1F4m6Jwmgy9UFaopepSPajHnsro2MMGrvWVelBTqvtVxVbcqyzCnJ+r+VL2&#10;aeRTTGYmaMAUjmTFVrhqI9Pg1awDy73hqthz2Flpa4eTTZPsGH/iyRKLPzvi3W1yfOqHStm9W+1e&#10;7oCZOgSDTx969mB8pIbZEz2QyLovo2XzfRsDfVXqdE1Z58+p8OoVleP9SDpxUgE7d8tn6y6F7z+m&#10;1PNXlW17XWWuyIKoIbW+PqoMCFUZp2sV067PSuD3x2M+LIOGBwCKIHtl8OSLBiz+ZMPoUhbNPKYf&#10;pkD0THLifRb2xF+XewIHfSKVGT6aiVEpiqwalOkHEBnLKoNTs6E0n23+NSxqbMFT0TzTBLjLmT6C&#10;ljDwkVAdCEXAeQfN8YfyuIa56XoAW62i0Kf5eWKxjRplotwsS2fbUpZZWVGMbRVuHIWikYhUF43i&#10;EcO2pqSKFEXkkf0ZHEi3NjaxwoyfKRJVJqrYjxrAA3MTDSCzzreSfSMpmMNMhq6gBV3YE4bzyoO7&#10;0wU5BWowi8464amGEU81QTPKenzgyD40XOiEEbU0S/pnATNfm1aO1ZP2eNvtHGgEIzUDuRatyKdw&#10;KMPvUdeG9pltr8RMJCt8A/XtdJ8QyJN4zNRigOmdbKblThuzLU9N9Ri1mUYOo9hxRzW4gabsB5j9&#10;4M+ueDQMjXDCfGTCxbzP5y9vwNRPdr5CEXjOAJos7sIoluvmA3J5b7eiAHQNma0bH8YwXUAz+zdP&#10;BjYZ+mFdlT5oqNYHHL7zYW2lPqgt0wcA/RHxsLpE96rydbcymxVd6YxYpZKxkwB2vIZS2JqED6MN&#10;3bkR7ltDZi1G0sv3cgHg11SITFfteF2tLlAFRsYab9ipK8Bd3aGeGoRXDpGVR1LjNWq2LbEPbwCj&#10;UgfejgaoSJmRAukkFtnbyf4nr2vz3/2jtvz9V7X769/Tvm89q5PPvSanjbvkzw2TzE1fwoL0Mh90&#10;XD+ckLHsaWb/RjKTKMmsATPe41DUjEhcbcmAx+LSPL59KQ4j+XhUSQj+aGS8QrwfcOQoeK43wIgs&#10;RIlijC4w3cuS05yj8UXH3lBADl9X5qd4OHQ+xqJG6p/aScau0JYzjK0YMSHZ8OtyGjDFMdbODl8M&#10;S97wa8OBfZLdLaqRhn3UZOR4vNmGchhAG3tpaA4W1KxAsjKUKJehABoopQzBmqXqSVALY3MtxRdS&#10;i98nnc51Zp1p8rC7j0ivZv8f25lscigCy2l5l9C+Lu1zxpxC124Q8HVfxu0Uyhl1iOLoycUdNEGa&#10;OdG03hPR3g4pzxhguCtQK4xHOrPcR+WI50V1LInJd1c+ikUZgnotnCs9z5l9a44qKPVVLV2nfKyK&#10;oXF8D7TQfO6uPLhXGX+ANrNailm4kCucUsUfzBEA+zEEawDtvpOsizV0DdQG4C7o0FffNYDeKlta&#10;3wbQ1949IGc4rusmzEGMZEVzylSVm5c6MRcNsrbLrBiYg3YsM0XyoKZCj2orAHG5PqquIEr1IXTk&#10;w8qSVUBX5mulMkd3yzK1VJKuhUJWeuUyoZ3OKBkceygxUv3IU91k3PYQfzX4uKvKFbnS7YZaPEkO&#10;7s5q49qDrn0L70M/vuHB2BDdSYvVRHayptiBN8basKGMRHVxgzQG85Tk9Q3+WDU3v6+n/1//bz33&#10;//lvevkv/k6v/vev6qX/9lV2ijyPerOB+mCbXJjQiTl1UfluNK98Q1WB3TWTNnRkrIc1GhWez/L3&#10;eEf5QTGysWiGYb53j3dF6TD0ItKaIClh22gGqoNZdl6KDu2X7oH2G43SwbQJ2Tydeb14pkNMtvfP&#10;cpdvhqNC8pHraNpE8fl4PPFpFJA5KFlZbawxqMKUlOvJgIC9HMOuc/NgkIpnGVAc553zvcPyzPIb&#10;L0DOz4HSEgn/TkQCTGSxZCijXF5w8EBuSG9ce1lsRu1Z6LAAHZrry88bCjVmdhDfSTjNoJgCxr8K&#10;wSTAHlhkdAu3ngXoYjp/eUZ6u3UD/yka7LgjdMOPtU0hFIru8BZE/hpP7iJcZTRAgtIvMyl8jY05&#10;rnie2ZyTx2Mr+jRLYHwR1h0VnHJJBXX4awv4umzAnHlDKWk8PtOuKxuwp2e7KDL+klJznLnicUi8&#10;phL+52owgmcFI9ZfYK0X3gvnbYflz0GXPjRKPAC0AfN1ePMNAGuy9HV4slEzLr29Q5fe2akztL7t&#10;OMznBh9zI0P7bT+kGABdRsetPSRE/WwKHUeiM6NPiyxGXAHU94lHeIs/YvbvQ8akPuDjH3B9UFGk&#10;lbI8PeT6oLxQ91BG7tKMWcB8P50JH0+IAqBM4+Bl6KWL2E+m7qE7eNPdRS2Yjyx5zpks7eetLlbu&#10;DuD9GKOtPcaRFONZiRaNmSkyUypwdBY89rHBtNVk6UBvupD+urGBM1X+4n/oJ3/1FT3/X7+kFxkj&#10;e/l/PE0BfFg+BznF9pWtOsXxGC7mpkVFKQnC/YfxKgnjfVA4O06MvpzuJscoTqEFTMaHcSPSSdfD&#10;2dQKtzZqQSJKhWkrm8hja7/p2kWRXBLIdtkUgak85mOY34tmx0aqGUI13UZa0pl0Fc2Ui8XDCxjj&#10;qqYjyCRTEh3gtIYgxZb6yzGSM9BDr8oP33MQr42v5N+ikPRPx4KKWhGcheUBN59pW1cPlFt21SS2&#10;NTlHgKU0tGhmFnOacNYxy5pHhzC5mo5kvpeljXunsLsl4xp0A7863pBG1vm2Yk4qhRLZpDQirbVi&#10;pgG4zZM+6lrwVu+SF75TsumQJ9n5Bo8RN4TuAKpP+AyNkUy4cD7yTXlbFJwYukJ2jk2zUyHXdEAe&#10;n++o1GJ3hSdfVUT8VR6BLkohYuJpaSfaKokfKC75Cln7utKynFSO0N5cE6eylEAleaGZnjT8eIfc&#10;mOYOwJDkzfHCHnBmZzizA5z5GoWgIxz56ju74NSHZGfoxmtbdBrt1xYufeO9fWTnAwrcdVQxKBNG&#10;8mqliLoVG6VxVnbN0CE0kt0ys4F3ifvo0h8wZvURc4If8L4B9KNygMwQrAH7A8awHuBFvk+soF8v&#10;kuVncMeNxkdpkDZ5d4AXYIYfw3lbr19Xo9N1NWE+ugnIB/g3B/BmjDPhMpVChmcFwVRuKk+JLM2V&#10;0eTBV3Inl1UJ6bgc2QXdYSRDJL0KD37nDnDc/ad0BgVnCxtRD7A11ZdJneDTTjrxIkfAffV7OsWx&#10;FK67jijXF0sCTr2MxGDlwEHTKL5CWMpjOLE7HcOrAZd1PewanJnGR06AAvi4AWgeHmhz1EQ8qyZC&#10;cpHxKBpzMBTV4Vku6sfiyThUzs08NGpzpqEZkKaYI4wRKItaKJEuXYRpjpXgN6kHI82hCs51U0CW&#10;J/OMrA7j3wnHS5IDXUihG2luhAhugmS6f4UoLFnNaShsKC395QA6XvbBtrrgfZHVC1gfuJkM744v&#10;Nx1HrhWmRc6OEJo70aUUylheK5AY40pgFcbbjcHJJrrCkR+EJsItOPKIN34O/kBz/ro5iRejx4tK&#10;0p3uYJiqEMTLmXwwts6EbDZxNkaoksWJ6WTZxFQASqYtYBwrO48MXOiuBD4enXpNMcnXFZfC6acJ&#10;1xQadZXscUkJOOnikh0VB6BLuEka8QfUMP6ejY83CjC404W7zgYjD8akvHcekTuZ2m0HhSA20evv&#10;75X9u7vI3ocA9h6AvQ9g79AVVhFcQOVw5OBMVwDtBaBDOEs79tBplTg4qZlDL3tpL4/R/p5iQmQ+&#10;L0dLBXmrkZ+rFaZUHjAb+JD9zY/Y3fwIgH8AkB8yJfKQkScTD6Aq95kkWWZMa4GzUubI1FNk1hGA&#10;OIyZaQDp7VYgY2ahQRqJjdSEoTgsc5xMhV7gFZlhjGuOIYJ5Mv0SWX+Z7G9WIEximDK78frI+t0U&#10;iDdRPEyWrqctXs0hneV0AbPsHXDqXVHceU7cOnwYbf6QNVBw+e33aCJtUQrFaQ03WRKjT4VMm+Sj&#10;PiRj6InmMR1WHIgO7aVQtNp0MnEOLeIQ2t1+mTRBeGQnY+VMgP5F8LpYQwMZx8tlY5JXmh8KBk6/&#10;hVa1zDRAS7PxUCdbXDo4j0RIz6AIu288FtCQYkxJJKZ444jj382kIWPWFUSYAg5cpEJhyuDDZvwq&#10;FxdgFZ7oPH6ORChLMgakKqa7yzBOZfB+dAG8Ot9HmTw5kngiGAeeOfTT+LbLB9no1MuN22qUOdZh&#10;1HN6GNu2UkvxrEBpbRKqnblL8S6MweHu+NMNDKSljS562w/UA+ounGQThRj66dHHkuqjaccm23NK&#10;KaQ954aCY84qLdeZo3o9lJoFUFOuKSnTmUKQTE0bOyEd11y2h+JT8RXEOsjF46iCw22VkOqqHHbZ&#10;NfGD1jMSVMx+tEQ01MBLV+S8x9CJPfLafQQdGT4MkF0x8bsikzlQ6Nkhx3ntOQH12A8NIVOzjPzy&#10;G1vwO+yiEDwgV1rhnu/vU/DOo4rklKoCnGqNFIad6LTD2DTHODJiFnfdAqBeBMwm7gJoE/cLCx4D&#10;uwhwE4w5PQLIJh4woHqfJswKheUyWXqBNWCzjFNNpyZoGioxzQb/KU68msawP8eNM4dHZBbtew6j&#10;/hz/3iImffNEWDEKS205HL6MohMNHDpjduEN8z36McvfIvN34OirJutX4h2po+Bs9PdUpTuJx91R&#10;Ra4Ujqgm1TRYKrCrprIzOsMF/s4e6UTm+Ipr+aMjqRUiv6XQxDLt6zL4cQ2Dprn4MhKwbGbw8USA&#10;5EHCcUtAhaKFnNmaACgD8FH7yyPFR9dNMZjghOSHWsU20RyccrmciJWPtBcDXUmAu2bQIIso52fg&#10;38hAI05rBMg0Y3KYfCnktaaVXsGMqpkwqSULD670MirVxm67Aho2+DZotjQzYtWIctLMFoF+tmUN&#10;3GUPBwJDaXcyIGdoeaUeI38JlBjL8TTnj88wgoVVI7+btjp1XTG+oxyoTiaU1yaf0am8NuSiTlYU&#10;dLuraQinWJ87Bn1m+3oxynRGAGbE+FwPNuXQ5oa3VPcCwDYE+0IXtsOjhAzTHmfeMCgV/28eLW04&#10;c1qeG8oGCxczqPyL4VAAOjzGTq6eRxQRZc8OYwxNbBJtxgRTzGMlOwlOR1HldxaLKGf1OW3Dt7CP&#10;sSaODXYGuCY7u5GtTXY24bn7uC6y7ci8bbL2JQBt++Z22XLyqv1PtsiVU12DdjAlwuM4+6ItWi7m&#10;IpxtA5iQ7pDJpgzQMPWvgXoN0CZTr4HaytgA/CE0w8QDPCD34d/3sJyuYGpawgeyyPjUEnOAS+jV&#10;S0yML/KxBT42x2FBMwB6BjDP89plngT3DHVhHvAhhehD9G9zvYfasoSMaGjQmDlgiJvDAHuIG6OZ&#10;DF0JJ68C1K1k/3ZUFaOGtEfRjIGTd+Db7md/yHAOs4UZWBj4+eLZklTHaa6tY7U85tNQOIItgDWP&#10;V7MUs0TJHJ6ZgyfDADoTH3oKoI40T90qGmOAy0yz+ENVHGPg21FoyHDdFIZbY8m80RVsKa3BF0/D&#10;JYX1biaysZUm4ZNPo7BMpQMYg0U1DpUjDY04C1dfMZbUBpx1SaXQhBxoHwfeD6x0oVQw68j3SqpB&#10;OBjmrBfMT4Wt0TTbGD5m/Kp1kp3SBlf4omuGceiN5NHiTlf3YrVuP2xFvOC0LpJtYoMHTw3jmw7i&#10;e4RTFGINzarF0lnvxjI+V1xwzqq8icQ0Ggs/ZpoF5BvVorydsSVspnV0++r4hypucWeN53AYYxSd&#10;JO74FvYQFzpTecKXjaqRQwGZbAfl4NizYkZyIi7KN/C0AkMvwqExOqGPtmEqr8XMn4bPIDHUVXGY&#10;dvyY6nDcvg/+fEgBHDPsDqCvkZVNNnYB1Pbm+GFA7E72Pc+ZJxeZUjFc+zJdwYtQjiscinn15fct&#10;QAdAS/w371EaPohqFw86dOjrnOB6mww6wVTIDI0WC9TQgGXWEpiwAP0EqB9xJsoH0A4Tvw7UBtgG&#10;4PcLs/jaTN1llGsRSjNL9p42oAbsiwBtxXDwCiMJoqogF35YV23FI+TC+1VlqCiA2qwaM0sgGUIY&#10;IYzM2BLEU5LfSw3qRyuW1S4A3UNDptschWGtKmPMLZ8dIVW1mm5pVCq77IpYJNM10QAoOAaCcao6&#10;oxVT4OVg4MmAg8bVGXCiLZdgyM/iSWoGZPE9m7cNqDMBokscK4rD7ZHrMIglo1JAGWNoZiRBT2Lx&#10;Kxu6EsPXmRNn87GVZrclAmiKRRx8AVlYjWugHXB00wCJKmIvSJordDVCFfDlTPhzEUaiHNrsGXUR&#10;NObMMkhUtEZG3QZSsB9nMmzAKQ1NtLnpcVRzzninmV2dLdPQvSbOYbyp/rt1bK5NUUE/y9nZAZNY&#10;TR1X7iWbDP5T0mQKPHYv41UubfZEF2bEiGUxWSVOqmADaAO/hL5JNh6x/TOnHnslQ7H9S4AbQ1N2&#10;C/OEdyD2WEQTMOtHUBBGJF5UYNQp+YadUFjcBRVVBCqax1po2CUl8ctJoEgpppruxlZYTMGQGO2o&#10;aG8HhdtfZbTqpBw27pbzloMAGmcdrWs7KMUNKIQj0tw1ZDoTTshyVwDx2Zfftd62h4Zc4Xzuyy9v&#10;1pWX8HAAaG++xu2tLYpH0y53dFUTh/x040gb5tG8BmhDPQyoF3OR5wDyPUM5nqAdH0A7PkT5MPGI&#10;QnItW5u314Bu3jZ0ZIWBgSXoyAIT5DNk62lizmRyPn8PMD+sKkfrRvMG0B/VV+vj+hquNRbADaiX&#10;KUbN/ugR6MptniLj3HAj8O8uBgeamENsRQFpA9QduPO62cdxi9nI20ysTxaUaLGuXis97SrLYOcG&#10;xvo6s8BwFI2YNnEiDrUks4+D5S5m/CqOrOgJNfROuY7m7IthHhmVLp9dyBnLeJQJffBNYxqFIQvH&#10;SPTw0Et8nsWO/K3imX4xRaQXXxsArQxAxYou9yOhMcZF0yybeigDJ5w5/7CgnbNcykMoAn2xkiLz&#10;MXQQhX8kiL9/UJIjO/QoJLmp0nHgxZuTGco5hZe+RUEX42B45cv6sTaPZVH8pTOAwtwgp271TFdh&#10;k2D+lCEFayPteKo1KJvKwEhQ+jUydIWvClAwcqu88Dx7qB5e0sZIVn4Vk8M1/PLgLd3MnzWx0qCE&#10;bF6El7l7hMcbpyBl4pEu68BDPJ4Lj6GXD/0IycDKmH5FgdEn5Bl4AA7tYBWOsfGYbTLcVIDbKymB&#10;pwAZugFNOg0qkoycFO1mqyAKHo+9R8i6ZFg05+DDrC4A0Bc4i8+BBooBsgG2ieu0me2R6k5yAOU1&#10;3rajMLzG1MoVDnw/96O35EizxZUbwY3TXmMPnVAxPLOJgdZ2zDwDGP3HTaEG7Zh5DOglw28fF4Yf&#10;lJYg45XpYzapfsSimI9Z37UWH0EbPjaf57oWRhkxgL7LwMAiYJ5nPcE8nHjOXAH0XQB9n41JJjt/&#10;TFb+KRPba/Exb39cX6sH1ZVkabYrFeZjaWWqJhNnIDFBjENdRqEgw3QXB+MjNGCuzCHeAfjjPBFm&#10;S8q0WFOrux0taqOzGRp0XbGAJ7UU11uso1zC7Wg/u2EnvS6HKNZAAEb/DFdkWH/AToOFAi8FsAdn&#10;cWBpFOeVM4dYyNZYo2IYlSGY9nhApgdfb28B1NAIL0s6c9KNWHoEyTgDKQwTKShjaXJkYH4yi2CK&#10;OvEtQ0OiCwPoHN5gr8c1BUBjQuK4CTheJIIuZQyUNL2EApOCLrXQU1msT84gM5cxLWVWFNyc4mSu&#10;mwyZoD9nUuCmc/Ploaw04rDLR/dOrvbEQ8QQMNNUcejfNlksGC/gmxRRLZY0BrCaIIoxqHhVYr5v&#10;7MLDAG/JRRZJy7mmnEKOAM6xUxlALjCrbwucmTuE99BYya/H2meoRgmgxb+RU+6iwipvDoM03oIT&#10;8gs4pkzuyCr0yHzDyyg2UlPRpmMclBJCu9jFVqHnzpORD+oi8psnjZOAA+cA9GGdfmmD7N4CsGRd&#10;R8DrAJCdTMbm7ROc02fAfdU0V2is2OG6WwX0VnkYNYTVBtG0jAttr9H48FEbNs1bPK5HKQ5Nlp4C&#10;MLNkubUMbXjzhwbEgPkTVgZ8ArA/4f1fDcAOqD802dsoIoZnQyuWALGR82ahC3NQjjm49CKF54rJ&#10;0IY/c2N8yPf8aW2dPiWj/qy+Xp/WN+inDQ1k7VrdKy9nyWMJWRo5Dxo0hsQ3DgWZsVSZLH5Ofl6a&#10;MJOEkR8nuWHMBqZZzP2zpeWab8ZKUJOvmBCGI2JpeuUGUflHM9BqrxtBFPN05VygDl6oToGA1y2a&#10;ec0oO13xOm5dq28VoCFDKyj4SjDOx+ADycDYlFSOIEBTxIdWeTJcOtkAC6qQguXXO43vHXtePmmO&#10;3Airklwg2rNpaadBO9LQtAsxPsXTGfYKYR9hCHWUn3mCY6AKuaSgGBIdHD6LYjQRuS+pmFnVukA0&#10;aJoo7IBpY5FMHZ3ISpx/0dnuDA44KYxuZnppCFsIUsjuPpz94oGyhrrDv2VTVBtI1qWrh35Yznak&#10;UlCfU+PNF8BzoRf1HOEVjWacAZCbW/DuEuWV3Em5zLahcqTnuSgW2S4b0Cdk30B7vqjYzIvKrXDm&#10;uF72WjTCz5DnYuPwSZMV2lE0MlMQ/b1OKDr8snJTkflCUUOcGDVikYzz+4CTos4X7dl772la3Id1&#10;9iVsoRR8jmTo64D6iuHNUBLz/olnX+dr9smB5srZ59/RVTj0lZeQsrCO+vDxay+/o3BUk4Kr2Dex&#10;ZrYEB6iPw3fuwD9Nlp40/g5APc8YluHQ9wG0kewMqD8qWwNziT4xWdlo1cTHRtIzBSMZ3cT9XLI7&#10;XHkujYYJUt0s1zlAPctagmWAeR8e/pCveWC+ju/5cRVZmoz6c8D888ZG/YwwWfoR+zZWKssBKKoH&#10;NGiMie9xBncNoBdN9me70gInY81TgM6aJ4Bp46O6zPOzTBYWaZIDg4ZZMp/OfroYzElhrIAwSxRd&#10;g2yxczpZJ1mZQzZT0PyNS82XR79HJBtcAzhC2pHVCzQ8vEk0AbTGXWmMuEaifuBiC+dGCKK7Z9x0&#10;GXDoLPi2sZeWdGEFxTcdXxUAd2b+k86daZwEcmRIKqYms0Qmla5jLvw9np/DweM8YGZa3/ei/EMd&#10;5BN4SV6B5xXEjZUCLUnlhghPx+eNzJeIDJiE5FfQiJGpnjZ6Kn4QvCYpaNsZzDamUmRmV9PFhiJl&#10;8dTI4UlSzOGiNtWQ7swyjB50AFPK3RjdwaCScp4NlCfYxn5dFcwQllT7wnfZSdGC1pd9QcmpF5SY&#10;chleDCemFZoAd0nNcVEeg7QJWaxyTTlJxoeL9+Obvom8l24n/4CjikXyK8DhlRJH9exxXNEUiMW0&#10;ZdOD0aQdrsj/4HE6ZDtlj1nfj6kTX1YWOGKSNzzZANoFruwEj77MdLcBtC1Z+Chb92+QoQ3QT3BU&#10;8Pnn35UdtOPCc29aGdr+hTcB9CEL0FWubmpiIqQH/vnrAG1laQNqk3GNZEd8UAiIiQ8LAHoeEt7j&#10;uM+arxWWjt8FdIusGZingJtHnZjlfO8JRrlGmE0ci4vRAh7se9CZh+zEe2hulmK+X1mFPq02gG7U&#10;Lz4DdL2VpT+oq9EKXNtk6En+jSlWic1bRWs2BSdFJ77tJaODE/PEDMCeZV/HJD/fGPLfUHW+0sKZ&#10;zOap5x1wlZW23rL3OC17z/PQDk9ayKzzgseG4TGO5yzCgAR3XeXzVzyYlg9ktVrwFTaWusgdiTYE&#10;01IYT9MAOos+CS4KIDNG0HzJRBlJpojLw9aQibpl1iCk4q3wSuLMG6TZZJo6xvlWxioyc9hnKjdP&#10;Bl1A73AXOflelbM369wAdhiyYDqTNEk56N10NaNIeBHpBEnOZGHfaHv2ftizEsFDfrHX2FftzpQT&#10;vg0AnUnnMAOVJAfpLwNVJYpWf1xmoGyyybbJHAcRl0cDhGtk7jVWpV5jW85ZpeLVqMQt14PFdHCc&#10;adv04woM36WYpNPEeYDqgILhhQ7tgtbsrFIme7NLqZpzLqrqJhuCGO/qGUpVYNgxeXjsVZD/CUUG&#10;X1QagA4POK8YAJ2HzzXR21ZRl/mFw59vQCfsKe688TQHHr6IV2OnBWgDXgNiA+iLZF93Wt92+BlO&#10;QjnWMvfp597SmR+9rcsUhZdfeEdeNF5sf/wGWvQRFeNprmCqo9GfmxPr5jCrAwztWMvSs2RCk6WX&#10;2Jy0AgBXjOJhwJ2LZJfD9TMAPwlitGb22E2z4248OkrTAHmClQZ9/Bt93DjjAHqJ7/uA7/OIDPow&#10;31CTQuhKpX7OGoJ/bmgG0M36OTs2PiFbP6qu0SdNTfqoqZEMzbakLECNLGeKVgPoFbL0/YIMfq5V&#10;UM+TrU3hOQ41mcwrYJo9TwNl2Uz7cDqY4wn5+FHLRN6QrSsjWwGcsOt1Qee8zumUywmAa2cNtYay&#10;qss1iLVqYXDtEAe2/APmaPhuwg3WgOG7wHPhC8CjcnHRASiPaGY+rf0YPAWKmFpBVDADsGaaOyjT&#10;1Wq3x0E3wrL82BJgjEN0k+HjtzinsKa9jKWPnF7my8kLnmxIjXED0MyVsk00MZeiLhFxgOIxFnCG&#10;xLlY4c/4WAI3YRQ0JhQ/d0gqzSAAHoeRKgX3XQLt+iTjKKyKVzLeaZvw3Cs8Vpw51isEQh5qnQMY&#10;msakddwRPKacZd3mxzKZONXgmU7itXkY+MvqybJ59sqizZ2RbxonTkqj4i1gfCeRjB2eck5pRZzG&#10;hGW0Ax6eknSVY9iYt0ODTgil5R3hoBCvsxydcEoZjL6neDgo+tw5vMvHdAPqYEdB505nMOjoZdmR&#10;fc8A6CvozDcAs1E6LiHXeSLJ2QPo4xy/5kjxZ5x1p6Ef5wH1RTwOl55n7zM+B1sOqYw+cJzpExQb&#10;thY1+nqoB1O9aUnfxlsxyv6LcePCo5M3y4jWPHx6yQSZcQmAGyqxAiVZ5vPLyam6SywnpmghDlrB&#10;gsaZ6DhNsiR9NDhcI0HhGsD51uHqSdcwWHMpKVCSAou+PDRdR+KRVVSW6eeV1USVfgZv/qQEbk08&#10;gAs/4P2P2Io0mZenOyw1n6QJNAF9MTRjmeU4d/NSyNJckQgXaO5Mm/VhdCDvZLE0h0x9m7GyVE+e&#10;gNeY7Ll+Qo5uZ2Trwg5tQGzrzkFKjsd03A4plAzpFuHIxn6WmGcGMTLlpHPXjwA4Rzn6XJCD91ke&#10;8a6sK7gG0Pj7GsmOrqJ3JIMOWDgjLAqAJ4P+RECep7XLI5LiL4QCMgR7ajiADmMhYwRt9hQydl4j&#10;iyE5KSuClb7XaG17BpJ5oz3Ahj90FKCidIUmuSipACUFI1QodCgBkCfmsZYXn08ElMcPKdGDwtIr&#10;yll+PFmCoDfeiax3gLfn4CxMxX5qE12CaZ/J6xZE9yq6S4Hx9rrut49/+IzKu9Ch29nJAacug0s3&#10;cSxuUy/LQjoYz6LhUlKLcT//BscfQBcCT6JiMBFh5LmE83g7ruDTcFB25nVloEfHhZxVXOBZZcLT&#10;kjknxY1fquPFvYpyv6oUJqejTpxSwC4kOhQOA14XOoN+rP0yZqQzL79n6cxGgzaAtuUgd3eoyJVX&#10;3tOR7z4vR9733ITb7tnXdP5HrwPoN3Xphbfkt/WArrHCIObwKQDNoKsrA69sLOpmhq+fTHqb1QGj&#10;NCfGAPUk4JkmZgywiTn0XXNd5Ni2RXTrBV63yDal5bh4LQHiOY4qngmlvc2ZgaOBLGb3DtYt1wD8&#10;HPhgXH01ERmv+1m5FJPwcHjxB0aDpqliAP2ILG2oy30y60Nuovtw+WVuqjnMRTO8v8hq3kmeDGaw&#10;YBwwT5puJDbTBSZp5jEyLZGZ72KSWmKfiJEdR8jk/elmLW8+68MwyNtdVbSrg3zdr8jW8biuOB8D&#10;0KxIczqqk5dJCr74OijMXMLsyMDuLCXHY5zuL3s3pFYydwDmpis3jsuW9x39TvPId2EogyNE4LVp&#10;yHwBWBiuux2TH36LSCZfApD0gsnm0cU4/cimBshxuOjizKwi1yAkQC9DM8n2ySzAiWVm1IWnR3AI&#10;logwjGqhGN7ARCiSbizfK43sm0PxmUSxGGHREHfOS+RpkuLFCjJ76gFOJYCmulBU+sRchTr5scWL&#10;eUWOq7CJK3NF/ogiCxfi1chUBNwlMOa8ssvJxC0YlJDxqrti1WamwdlkU4kZKTGT3jm0JCOPyjaO&#10;EanAI4qLY5EK/3hS8jVoySlFxV9QDs2VJFx1cZHn2O98HnnOVrHBcG+4nec1fiFOZxXhclnJ+IVD&#10;Dx+TF4dJOjCEatQM953G3H8CuW6XpXJchnLYkb2NomH31la5oFWfA7iHvv2c7JH1XIyf48V3dOLp&#10;F3WGrH2Vr/EF9I6vb1T80bMqu+7M4CvT6rSQO4w7jnm8YfZgjLDcxYB6AjBNGGCbbE1ME5O8P2uK&#10;PIA1w2tnWAM2ywKY2fAoTZGRR/2DdZtZvn7a6j1YVDuYZGlzcAHQ3pqKiNP99Gx9lFugjwuK9DF7&#10;oz/iugTwJtmINMFNMcH3msanPYG1dZRpk2FWjd1mEGGYE64mswugRQwVsLNj3PByZLoZPNRzTKjP&#10;46M2XcklSyJk9S5KyiBANhnaHArqf/KIQq6zNs3xtM7bHdJFgGzveUYXHDmuw+UUG0Svy85kYBx4&#10;XlGObBelSWIWoWewDcnnInTgPODHIOZ9Tu6AJjGfJ3IRtQ4NslKKtEBox2WKSB9AaDJyEGAOzDa8&#10;3AwW+DJLSIMMaS6QDG9cfz687RLOU5pi0YA6lWU10dxAflCc6Gh8P2wsjcEvHU/LPRQlLBKrRA4b&#10;nxIoMkNTUGwAdDAKSzDfKzDeQ94RbmxCdWINmS1AZ3kRLr4cOHWpmfrOwCFlOjWZTAKnUCSkIPWE&#10;41WOz7BXFe3Em30s+eMEq3Ra2QFhpxUShZTmvY+sTEFIqzsgkEzqe0BlJQzLIrsE+h9VSOgpNh9B&#10;T7CJpic7KAFtMy6UDZxB7Ne4wetd+T5elxTrT/fJFcpjD9fbdwhA75btq+/JHgphOoGmvW2053Oo&#10;FlehF8YDbPiyPYC+QcF3HqfZUTK0LZTkKuEAFTn+1As6+cxLsodn++HzuPHGJhormPyhAfWeDKjS&#10;Xu9k2rqX1V7G0jkE773DtqRxo3oQEwB8LcZZnTsJD57iNVNw5CkAN4kfZIIZvhGAPMjESr8XnJx5&#10;v3ZnN91kfe5NR2d1OLlpiDnGKTL4XHisFiIStMCI1CIxHhipAcz4vazA7XL1Ur8nZibe7vHg+3hz&#10;DWKVGmcQjqXQccwqxM3HYAKLIce5ocbpck4hOc4AbqOozENH5sz6XaQ7s3vanC5Qjpfa7fBuBTmy&#10;t8Se35/bWV2Ccpyw26/jV/fqrMNBnb1+iJk/siJF4iXXU/KhOAtg0DU+M0TujE+duLBbF25Q9yD3&#10;eYRdRSem5Y3GmwDQwpOuyy/yipx86OLijPNNZCCgCAMU5vygVK/HX2OvCHzQJvxRWjyhmFZRBzDD&#10;4MgpTJYUQUFimGzJL+JtOHQmMlxmvfFo033EV5JWaVY4I/GyWSkeBeT/z9hbR1e9L9m+jPHGG2+M&#10;e7YAG9u+N+7u7g4B4u7u7u7uCZDg7u4OAUIChCS4WwzZeqS7b/et96kFOb3P6b7vvj++Y60kKz5/&#10;9Zs1a1ZV8UYCJYWeAnKCPMC8FotpMXf7dciPh+n2XodOvouvwThdHZNLWzniesVWCDe3hgoy3N24&#10;5s4TjY9B+rdtxwa6JkxWrebqTXeR1DRHInK0lJb4SEGuC7eMADmBw+4QVtC8DKJrqqNkpznLHgT8&#10;nXidN1TgfUbUL8sPZosVkRn5piQ7QlamR8gaps2vj4qQYid3yaYTIxyQhgPGNMCYT4ROg0ro2xqd&#10;VWtOJGmM4zEJd10YEdqXSfxRc1dI4OQFks77gnj0mzBXklBCSuDZmQxBX+fhL2fSAHMOg2IAdA12&#10;z5vo0Q1U4O4C6gfMsXsE/XgEaB63HyyfjwDxk7WrSfgqiKaoFuUAmfL5A5x7dwByQ3ae1NHrVwOY&#10;rzJW4AYXTB3fo4phMlUx8VJHdbIOC+gJtwDZyM+zdp6JrF9iKQcZzVAVgdU0igaAyFS5Fg0ViqG0&#10;nYifOg0fei4dQSuJxjsP8DMwxBFK83BlhTwlWj/HMfgC2fEFd43XOPnUL6Kzpe+TEL7E6LQljg27&#10;nvZSAd3IzWb0cEkMU0NjJa4gUmJyQiQg3lVCCSp5yHiBCZ7iGeEosTn0bTLDI5PkMDU/WoJiaTDm&#10;fRkr41E/8NOsIuAAqDJOcj4Fs1VIb0h9achuyeVQBzhzMd0oZdo3uCkTNQP6oFEfQK+E6xZx8RRS&#10;byiGjq4j2u/GeXcIKW8XkuAxOlh24wI8jjHqMIMaz+HZuMBYsk14qlcRELdr5RJ5bj3+klyifMEq&#10;6CmrMNayQq6S77mGJHEXtGcbXezr6WrvcIJJONsxHZUDvFK+aQWA3oxscooQfoz3V1YEyuZNTM+s&#10;CJGyMga8ZBD1UhylMB9bJ8BOS7SS/TuT5BIz0o7v58op85OyPB/ZuSERjZniCdF+E5xr3UrGeaVh&#10;e8wMQoNGh8wMo7MbpSQNrTMqUsoY3pIJbQij8qdJX7qtO+Z+urcV5HBlpR6RgCJ+uZ1E8/EERucG&#10;TV9sAG8kn+PPY+IiCwlBxvNjs1USzwuwlmYb28l6hrWcwEJ6iREC1ToFCdpxU6P0KsxKDEu8j8T2&#10;EFAbDtz6IeXxBwD4HoB/QDfKI6L5IyYaPSim4yQvn6icL7eycuRGBhcHYK5GPakBzI18zbs0wF5J&#10;YYJUULAc8fKXA44Mopm5WMKYgOr52bfiwfFn7EEuexGP0fBbHZQkF3xj5HJIslyPwegVhTU3KEHO&#10;x2VJfQlD4ktx3mVhSyXiPylfbaAnzwC1KijPlIpQHGokUt+lUvmYCf8lvm4A2k42FnI7Zy5Hnuq9&#10;69LZnZIpqTyPg0ZEZPoDbDYc+JmLR7iDBEJLkuDV0Rkh0BKGx8d7Szj/p0hoSkgqYyIyvA0gTiuk&#10;456TjXE/k5MCoOMBdh6RM6UUIaGSDhVORmGkFJNwrgLUqwB0Jdx3I5SkgqpgKZhYxXiyciqFmxSE&#10;KBblGxk8RDl+w2m6T9gYsesyZqfz+LNxb1Zy119PcC3CS1+8Lh7QMt6sjISSu8tmKE4ZXpNK7hKH&#10;iPo7eLvDHgaMVGzlCqqIkgNkidcbT7B5iiz75TWpusiags1xsn6NvxQXkMQlOsHL6AhJdJDEWBxt&#10;yQ6yssiXhelMB6JacxYZZyuUZP+WFDmEPXQPF8nKAm5dKc6Sn4l/N9UTUPN2qr8UsA22IiVCdmKF&#10;3EiFsJipQOkrbCWEpC4WsGYA6FzcdalM5o+EI6vCoZXARAz8YUhyCTjtAqYuFF+AHI66EUj3ddi0&#10;xRLB8wDeFzfXRPJQPtLh5Fvg0Kcw+V/IzJArDHm5DqBvKaAB320mFt2lQfUe577KeYD4HgC+C9jv&#10;4mu+jzf5AXOQ7zHz4i6l8zu5edKIP/kmC+1r6OerZshLbRbKSSlRe02ZPKSVSv3QVzD7n2LQ+Qnm&#10;Wp8kKT2C628Hv986ij+FY+dw5sohmn6rGHF2nqlQ5xngvpfBOdmsn4tgGf0GNPdLqXlyJZP+zlQS&#10;WbrN7+YXc1FxgUF7HsK/79NDeP/joqNGaMdNaEimkxV+cltZS3TW6a2la1EGGDSTwa06vjiSSM0I&#10;4sJw8YpyEvdQO/EMd5SAGPbSEJUDY73FL9oTesLwnuwQCc4MkCD4d1SWv6SXkEiiSuWsjGUNBQM0&#10;USUyqfYpoLW0Hp3LLJT8UC4KxhsnYltAiaikmWDddlqnaLLdAnh3HkOt2JMp8SWBElPA8lS8PamF&#10;geRs5FY0va4+mIFhiqVEh5hZTqCtAMwV1Dc2M7xzK0WWNVgnFMDFlVBV6MpOEs5KZN+0POhPQSi6&#10;drJ02L63Qo6z7vbG3TPS9P6uvP3tmbz56bm8/+mltDbfkXuNx2QXlcD8HDcoRrCspLKTn0OpNI23&#10;+aH2QNo3VYTJSTj2JUwqB7czFAVxfDtFlMO78EdXhEIx3Hmtr5Tm8QfhdpefGiClaaGyLjlS9jAj&#10;bhP/+GI7LKJQhlA2UyUQVbPxcGRau0qaCTIe4NXCSQqdKYmUwDWKxxGB/SfOF+8xsySYkV9BUI9A&#10;gBzK82DAHQfoc4j4CagdW30Z9sLt/yITP6vo86tmzNcNxnDVYclsALC3mW1hONCQvx8qindwut2h&#10;E/tOEVGZsnkDG1pvMTejTsEMkKsZMXCVYs11QK7R/jZG/4db1sHJ6VJZzRIkzPnXAX1NUqrc5IK6&#10;Hs986tA4ueQdLqepgp5g6ORRxwA5zMyRdUvsJWvSYsmYvFCKqYzuoVPlYlqOXGDyaBU/+w34tiae&#10;jTkFcruIsQxlq+TWKm0I2CQ1SIm3KdocYYZI1PJFkgOgVxFpK+G4xVT78tYhxUEN0gBiVF6weEQ5&#10;iHu4vQHQQQle4h/lLr5RcOtE9jumAOTUIAknOQzPDyNKh0hyEdGZjpdkNOw0Loo8gFNCEpcBoDMZ&#10;qpm7MRXFhJar3GCJQk1JL4pg1wrFkApo5gZclHtpfEWGW010roDr5iP35XAHz6XcnpiNxaGChHFz&#10;AkkjCeoOaiBbEqhKwr/pblrJ3X8TVchDzNnbyfhdlQuLKLiUkXjuoPpYgUclOsVTIpNoigbUHRpv&#10;N0gLW+3f/9YqTW9fyOs3r6WplT3LjGh99+aNvH/7WB4+OA39IDHcjU6o4jc/wDoUi33cLvbvopN3&#10;AzsHMfWfOZojR3alyA3GPh2mhLlvW4IcwBu9cW24bCAx3ER/26r8EFkFP6vIpNqYGifb4Zsbg8Jk&#10;NfMz0kkGI1Aq4nDIZePpKCSqpTPKKxbeqbw5ATDH0moVhYIRCw1pB3QgYA6AZviOYSTX2FkSBu1I&#10;XWqNj8NKYhnRtY65GKegHBfS0gyArmF23Q2Sp5t0Wd8C1PV0hzQQYetpmdLToIfCSCM7sxvo6K7P&#10;z5F6wFzHzLkbdHJfh2JUM45Lu7qrAfd1tgLUMzNaO07u0cF9n3OX5O0OVEYvlFt8vVooyTXuELWp&#10;6XI5PEZOctc4DJfe5xIgu10CZTuD2vd4BMs+hlMeCoyUq5k465i/cY4L5zySYzUdKTfJA24C6psk&#10;kTeKmOUBHamuYH40i48eHD1JIcpH/GdNZ/ado6yENlQUsVWA4lUeAEiFB6dVsAaPJC+ciKsR2gcJ&#10;LzjBR7zDWOfBCUkMlNTiFPEH2LH4LqKoHMZAH7JQRRJyiezo2KkAO4/CSxHVw9zNTPQnYiZAJ7MU&#10;2NCNzHJACJj15JJUZuHdKKFAspr+wwospJU0166GfpTCfUu5EEqJthVccBWAfA3NIIVgqWgzyWgl&#10;vnhqFyXUMMoJqBW7APYh9rIg5WkBJr2Ukjm6tAI7IpHJWVH2kszF2uGnN/8iLewofPW6VV4D5Net&#10;v8rrln+VpuZ/l9bWv8qbtlZ5/+6RvKQF5zg20A245jbrN6+guZVfZhN/rE1romQH79++PlIq+SHO&#10;cXXtRXvevC5UjpEs7uQHqlwZBL8mKpdESAVX/ep0KpHplMxjkV78iPxOPkhs1gblInKRqWTZEdVd&#10;aLsytkWbVkDbSvzHo29H8LpggOszdrb4j5ttALInizS9R003gDuBKJcN304gYSy3dZVjMYlyltly&#10;CujaQgU0wNAoTf/eLdYr1BOJP5x8qVegA2TDoVtEm1/riMwK5lqSv1qNzMyfq2YkrgHQUJE6AF2n&#10;jbNIa/fRjR9w+7/H3I37zPLQDvE7dIffYN/29YIcqdbhj8yJPscMj9MxqXI8CnqSgEyK5HeGiKyD&#10;Za7RiXKNO8R5LoKzSclygSVE15igVJuGrxud+yq696VipoOWbZBrW/ax92W7BM5dyCiyOex7cZTK&#10;JF/ZCM8tR5HIKGelx1rmBNJgEZDuJcHpPhKUxKbdCCeJSA6USKJyaBKPJOnx2HhdItmIQFROJMLG&#10;l7A+DwUke2WyhMR7AtB4piMx+BwwFZKE5avvAxwowIuQ6XIpfKxlZp5aRStJCvV5PhdAFqAvpQO9&#10;nPxsJUlkOVy4FKBvgF+XchHkF4XKGookZSSOpVDVwnXRBkDnrqWCvJGcC5vFWujH2r2obZsSJCTF&#10;SYLjnWnOppDH916lSSnl+Q5tzQroPxORf5Xmtt84fwXM/8YS8f/J49+kufkngN0s794/ltc6rgtH&#10;03o4z8pSZs5lu+GWYyceHd27t3GVlTJEMc5GNpYHyRaoxj5uHSe5qratj5b8dCfJTbSXMv6Y67LD&#10;ZXs+tlJa/nfExTJqAI5u4ypxRN5ANORwJDilHEVE6BQKKgm6agKVI0HVDWiEAlq5djBJoedoZlUA&#10;YH8A7T5ssvjy6DViugRPXCC52EmzKNKUmDvI4Yg4OU0D6/m0ZLkG5bhOcqigrsNjbAA1tEIB3QCY&#10;GwC6AcyA7xZTQm+RTN4EWDc4NQxHrKbieBlgVzGD7jLR+ibrKG7CwWuYXnoL8N6n1/AxxY8nNMPq&#10;WLHHuzZxGHSzba00rEEKLSb5g8trF8pVehAv5TFTG+XkIo9XAPJVEtAaktXrnGs65Z+L5ixuwYtx&#10;KXIliWbm9AJAz7zt/NVMTWJQzdbDsjYoTqwHj8QPvgCXor2sT/CVnasTSOZRBjCBZcFXI3N8xTeB&#10;aAzlCEC6C0xSYPvh4SBZLKQ5NStUQtICxT3WVfz5P8URoQMSsfOmK5UIE58IV4lIY5sCM/MKtmVL&#10;KsFMB9TkUxBZrYUPAF6GzlwBWFfz8fVUC4+wb3AP5e987g453CVWcQHs0NFdVAArec02dQBmB0h8&#10;soeUoitv5I6/1aB70+UEr14HiDfArUu2MMwHUG9jLshKWEB8oQ8AZ5UKczrOMJNvDWPG9mFf7aAg&#10;bmn7/SOYFdB6/vHtljbA3tIiP71/JW3NjXIOC2hpAY2o6WaypswdwIbKWgonhSQN+Wlw3yhzOLKb&#10;rCUj3kr/4MZSFJJMNylPd6OQ4kdnCsWUTGyjUI6tMUR1Dx9Z6UA3CnQjYPIiCSZxylCDP4Mak/F1&#10;xGMnTYFfxyuXhpYkEbUjcNEFTF8gbiMno2zMF/8xM8SJ4eZeozViL5AAuqQTZxtLOclVCTsM99G1&#10;ciohQc7ShHsV6a4WsLbTjpuA+SbjBm4xVqtefRic+kIAzmmAKtQzwusmXdx1eTlyjccziVwcnHNc&#10;IFeI2jdZQVFPD2ADUzfv76RgwqyN15Sm39BQ+16ba3HPvaf48YZVca+Q2u5uZBQxvX/Xmf92g8E6&#10;N9eVG0aD1cG7r6OwXEZhuYr2Xctz7YOszgP0ySoHMtQnPlsuZ7ARIZNBPvm0L61mA+6a3ciWi8Rx&#10;yFjuXPOk1M1e1oR7yCYAugH1oRDqkZgTYIhoIXGsj0aL9o7lNk2RJZQydDiFrtiVceKf6S3R+G1S&#10;VoeLa6SVOAVbiEuwrdh5W4lrEM7GGF/xjGRLL7p2Mpw5j2bnbBSKDO4CuZiS8jl5FF0yqTmUEY1X&#10;qjvuII45/BbZKGQZ5eGUsXXzLPRkdSiT/lNkOx+vpGiSSYROQVVZT7K3hRkcalRav0+jMYM/cYTu&#10;OM2AHCrQm2mG3YB/qICJAqvxH+1je/FRbKbuEUZE9ljp0PTmF/n/c1ra3klryyv5+d1zedd2U86x&#10;TXZViQsqh6OsKfWQvExHiYtCbkuwpwpoLyvx2BZTHi1Fx1yZCxdCv16Z6U509kfdCGIELJ6OZGhJ&#10;JPyZ9Wfl7OtOQm8OmbHM4JpLooBSQuKUtoJCygIqgbjwdLRXAhE7EW05erEZagc6NIWVYADtCbCt&#10;2abqMXomAEfpANBhE+ZLEY2zq1FMdkJrjtA1fSolQS7RznSdCKyAriMqK5duB7QB1BwFdaPyaGbR&#10;NTJuq57HugIGWJJYnqS0fJhmhOPsTKlKZIYJEt5d9OknyGnP12rlj5I4SdvTonJ5mlMij1Pz5V5s&#10;pjyIzpTn6YXSXFYhLfhAXrNP5cVWGg22YeCnKvkI1149FcvzFHrOMiLsKhz8OoC+VsiCUKJyVVIO&#10;fDpbzqUydjeLJtpSRh5vYV0wMp/pD8PEc+w0kurZUuhkI5Wh7nQAecsaPDM5WQESm8q6u0R3ScoO&#10;Rm+Ok0BK4l6JRGGoRCzGpCQqhiFYej0ScDpyt00GlG4RNuIQYCk2nubiGeoqPpGecG938eOCCEbK&#10;SwO8hYCykA7+XOTZAhK7PErR+dCFSgBZxturtCuG16zDuLSSx0oeNx3Mg1IwTIgiXOn6WFxyDLDh&#10;TpJeyLo+FJN0AmBcLngo9ObRFd6dxHD8CtoEsYwyJWALEvF69srvY6f8cWysu+g2Ty8K4PcKkg6v&#10;3/4sr9/+9H88TW3vpe3Ne2lpfi4/vXsg799cl8tMSVpfgQMv114ykswkA006O8VecjNcpYjstQBA&#10;r+TKq+QHLOcH3IjfY08lczrQPLdmkxCmwr/Dwz9EaHzPyfQEhsxcZnDQqe5cQKKUxf6UBOygGSbO&#10;JIjOdKSY44dmHyGejziqgIFId/5UBz1GTBK7/qPEfSR0Y+piCUTn9R4+TZIwKa2FumyjDesA0zyP&#10;EVnPsJX2GtxYQW0Asx7AbQDzx8SwURUOzm0dS8CWqwYaVusA+WUi8vHISNnBoPP1lvayxcZJjtI2&#10;VoVycQ0PdzWjfq9a+cilZa5ybq69XJnvLNfnucqtee5yb5GPPDMNlcdW4fLSK1VaIgrlRXSh3IvK&#10;kwcpAL+Ii2HTTmncvksusjruIgNqrvC9rzCb73I2gxrT8uQCwD6TxslbJZcqt0jVxh3iPGG2GPcc&#10;Ll4TZmLQmoVT0VrKfJ1kbQI1AUrYmagAGUToFGyiKSR3KSgYcRRQQrJw3+URXbfS5Q0vTkYFcY2y&#10;Rlems2RHukTk+IulzwpxDYWiGCQ9L/GJJrJDV4LS4NmYzbIAcCmUs3ALygNCQDldLKUMFFqJ4X+N&#10;DhTChbkG2nCCMcqHGVCz6zQrtmkM2IzEW4IHKKM8wADu/DX4gdCZ86lZFAHyUrh0MXKwJoU5a4JJ&#10;EgPh3eAFl59uY9vAmINi7gJqYCpEoKggQc2getnh5dtf5SWg/j+dpjd/kaaWv0hb20/S1voKBeSh&#10;/PK+Xq5pY2QRBZMMrmxOQRbzNDIYw5XuSdRmtjK3vApuNxtWhsjOtYyt2pAgh6kc7S5MZJYEP2AY&#10;1UIqeWUYiWKhGsGskfBDS44jocvDcZdOpI6l6TV1mQPjCVwAMj2DamAC1ImUwENmLqGQMle8R08X&#10;5yETxJH1xwGoHn5jZovX0KkSguZbRlf4NgaHH2bo+PEkRjBghrqsndTw41qN1H8HtfJolA0Uj9to&#10;yapDN7IE6DaTRxvoGK+jsHIFme4wnekbWAuRyqBz72/6SGjPIVI0fLpsHD5PNg6ZK9uHzpfdQxbJ&#10;/iGL5fCQpXJ0kJGcG24q54eZSu0oO7kzykUax7tJ3XRPuT7HV64s8JGqFYFyxT5K6qPyce3Rw0ml&#10;8DwXkA5kvICKcgnacYEy+YVclI98lqOWseZj616pYO70vO8HiPmA0eLHEvuQWXMZg2Yqq/xdZBXJ&#10;3ea8SFmHfJeHTpxOdI6hpB1GZI7IwEaKl8YlmlER7ErJZaVxEslZRBZD5NGGw5FZ/VJdxTPWUXyg&#10;KYHIe4Ho06HJLGRCevWOw9bL/7kI704ZclsmyVs6np3yPSkUTojE8N5NDIPZTnvfAbao7dBBjoeZ&#10;/8f4izNsdNBtaluOZUvpNirOm0lYV7IlmPawzZS5d9C7uJfexTO0XVUxdmEd9uSYHBeKKzFYXil3&#10;76erhRFyUWjeERR+1sLZt2JvzUH5ANB/Bsy//x+PKh+tbQKX/heox6/y9k0r1OOR/PbuntRe2iqr&#10;CryxhzpjCWWTKmXvArTqImSU1QjyFSVIdJS/t64Okx3wqKOYVXYXMTglieHoDBysdKdFC+9yFNE5&#10;khnPvgBafRtFyFlqC43X7VY6QMbczeCLjlpsjr/D2FCAiZi3QoLQnn1IBh0Za2vZZ4Shaug/bo54&#10;kxx6kyimLjCRjXyPI7Fo5GygOsHs6fMMRawC1DUfuXQ7qFVia1QNWgFN0eU2iVkDCsYtgH2LaFmd&#10;nSMn2Cxwhqn8R70Q9MfPEp8efSRn2HQ5sMhBdjPsfMO4pXJikYtcXOYtB6Zay+4JZrJ3spVsGrFM&#10;tvRdJIe+WyqnBlrK0SHmcmi4uRwdbytHJjnIoRnOcsTYT64EZZKIsvmAquQpXT5EZVLH6F7EP3KO&#10;0cCXmAVdjapxg9K41wIjmfNdP7EeOkG82GEeOmeu5NhYSpm3k6yCR68noduMMlFZHiPJKSxUQjJN&#10;yonERuovfigbjhHuEpAWzKL6RAOVSMfgH57hKX5pTuKRaCf+mJAioInByZ5o1TRSFCLfEQkDklzg&#10;zTRzEH1XAuJilKwsVK2yvQCOKUple7A80DiyAb+9dmSvOUJJfFME/YXM/Huyl7kvjFpm7MARwK7r&#10;trdQPCnj4tjAuK+tVKj300Rwkf2Fl9h0q4+bDuVKEbQmAxkylLuDWklzkPwSkIE3kmCeYmTDCTrP&#10;O7xC1fj/c163oHq0/C+DnNeCMtIGqNuamuUXtOtf3tyVy8zvrSziFpfjip/DSYpzvfFrsHeEqtTa&#10;MqpWcLJtnJ3lUXIQ7+3OnDjZmcR8PLZcrfMgc0aRSJxvib5sLZ4UF9QDncfK4zxmayQwCiuZNW2p&#10;TERSU38YZqUwFJEYqoAxUBB116naYTdgjFj1HyE+42dLFB0rnsOmiGO/0RIxea5U0oZ1EKnsYCwa&#10;MImh0o7zDFWsxh99HbqhkVr5tOrSDR8BfQcN+Q5ejgaOJm1qaLpBseQalcH6vEIso6VSG8tuGSY8&#10;HYYaXbIKkFPL3GTT2KVSaxMq123D5dQSd6m1i5Q6d2RDyyDZMcNWdk61kyMLfeTAAg/ZPsNOds90&#10;lC0T8HqMM5Gy8SukjItim3Og7OOOchTL6ykKNxeoEF6Cl1/Qs3Kt3Ny+X3Zl5MvC/sNkYS8mlA4Z&#10;J75TZqMSzTQMeqz0Z9dLiIesJKqWpflLeUGIJMCh43geEONGsoeLkWqtSnSWvtYUUwLEPczWkDhG&#10;Z3mJZ7y1+CGN+ScTaFBHorP8JCyFBU1QyfiiYBoE8HqspdJXEUyBJQRAxxkAW4jvZ8NxIu9ujEvb&#10;I6WAOYjrmVBbuD2aGdGRhiTuyuO9bH/Yy4jmzXKhkX0+OhGJMRmnmcq0B9/GYbxFW+gGV3qigK5i&#10;UM1WVI98WrVioUFhXJhRGRSBYADRuQFcVDkM1mFRKkNoOjS/+RtJIfLcm78ajj7/x7f1/byv9W9I&#10;eXr+BSnvr4D6d0D9s7xpfi2/vHsiv7TdkquMZF1XCtHPsJZyQL0elWMdvtsNVJdWZfiy2CZQdqNr&#10;Kt3YmkZCyD9sNT6LdRQYsmi7Cpu0hAZXY3FGW/ZBlstgBFixKyvaUDkSlztKBqNyE3hUs1KUFk2Q&#10;5LSKqB5oXyKy8/CJYjtotHiMmSqh06EiVBFdBowT9yHjpRRZcBs9i4cYJn6Mcb2nmcOsgFb5TLdc&#10;Kag1Smv1UAstjR8riHcYRn6bfYS3eWxEmqvTYeXMh77P5qonGIYeMlH/blaBPI3OghcnyWOnaHlg&#10;HSZPbCOl0ThAri/xkgbTYLllESJXlvvKvpm2ss/IQ07Zh8sFFy4uS0YsEJV3TmNoTrcR4vx/fSVB&#10;34yQQrputgVCk9DOz7PirZo1zbqq+fIaVjav2yy10I1YCweZ9W0fppP2F7th4+nWmS+BU2ZCzUxl&#10;nT9A9iehokiSE41dIdoBQLOmA8edW6ClOAXaiG+8jziGOom5t7nY4uvwDLeR8CQ3icnwQMLDb57v&#10;I14xVkRnKrQFAcx6DpLEokBJIPlKQqXwz6DzvpS1IMVMtOL/HluEUlXiKZU0SxdBJVYyoqtkJxyb&#10;zWZFW6MwMEXjh6ZfEMDvpMn6YBUKxRV2VbLHsIIpWytJRnfjsrvECuSNdIAXboyi05tlRsqZD+QT&#10;jQP5GbFHICWGUBDSC9Arxh6jPwYwGmbPs1K5QyuSXAtKh0pzhqPP/+FtfZ9+7B2nzfDY3PaLNFOA&#10;aW55J2/ftVEif0Ckrpef316Ri/ywG/NY/pjrKAcqSf4A9EYSkUKqUqX4BTZnYjtNj5ctzE/eyPDu&#10;ciqEq0n+4meZSMiExVhA2WZFQheAhJdgRmLojDGdZDHeCA7NCopkeHQk1UKlJJEAW/XpaKJ5MD4O&#10;7/EzxYYF9Q5Dx0kEJfTQKURuKIdDvxE0yy6TzWyk3cfGqEMJsczpiMdSmiwXmRSqoK5Bk74OoA2g&#10;1gKLglo7xFnqc5sFODpptJEhL/WsAb67bpU8Qol4xhSmZ7jynmDvfF24Ut6kFEtzdI60RWRLk3+y&#10;/BSaIz+H5Mgrj0S5axMmjbZhgNpTLi93lypjT7mwwkNOLnCQUySPh6cggQ6aLaXDZsuG+Vayg4t5&#10;Hws7z+Deu4Yh6fr6DaxlXisXAHXdLnZiF1fIcn7XeT8MkIXf9BV7JLuAybPxtcyTVCMSYV+CgS/K&#10;UgwVQyp8OSnuEs0/PyIBtQJQaNnbDZuoY7Cd2AVaiS9A30CnSBkGtSgicyiOycAkO/GIZJUcSX5S&#10;oR+3+1Apom8wZ1OcpFJES4Qzp+LCTMZtGZhGtz35U1wRPg6St3IidgXNHSt3xtMyxXo62vWKkdUK&#10;NjBNFmqymuGeW45QZYZX72CMwVqMS7nIheUoJruYZroVG0XBJqI6NuQdjC5Yv4+xvNAh7arxDHUR&#10;vwgPjitVThQ1ijUnmea0hT7HDi2tLdJC4eTvp43nnGbDIx/Tw2ta3zyV1rf3AfcTIjjlcSqITXys&#10;ue2ltL19KO/f18lPP1+Wt2zVajhC8rXaS/ZgXNqQ5iMb04OQkHxlbWKQbEzB/4x+u5GdI2so8a4i&#10;ApcxoDxhlpnEzUK94J/pSELnNnWBhCw0YXKSO1Kd+jnsoRw6+9kTs78dnmmSEuyYaZiW4nDhBVI1&#10;9IbP2lBcsOw/nAi9CLMSlURUD/t+w5H1JkgFC+R3hkfIYZSOE0iGCugLzItTGe8q1KM9QWwHdAMz&#10;nxsY7HJ7Ff6JCrg1W53uMN/5wRaGPjLjWcfqvqIq+FzL3dARdeM9g+s+S8uVJ9hCW6Iy5V1ktrwP&#10;yzKcn8Jz5L1/qvzqGSfvPaKlidnXzx1DAXyMPHOPkbsYlOrDUuV6cq6cwvdxnL/TVeTAW+xYrN+8&#10;VWow/F/dwASrXfsly9lbZn7ZS5b0HCxLALQDdyavUZMkZg5Nw0tWyCoPV1kZ4CFrEimtMwtjDUb9&#10;6Fg7CY62A9DQiRhncQmxJTJbiF2AhXhH2ksRDal5ZTQmZ0Et0l1RNqzwTiOV5jFgvixQMnBcZmMb&#10;ToRmJKyl+riDHsQtcZiUwonm+Cly+f+U0/UC2AvWYQnegIsSUG7HbLSWsXDlcOT8deFIeXQw0fyx&#10;+0Q+Hny6nFBJKgByDuJBNlXNNYyT24BJKQwpOJPvuYbxBYVo3Oq/TiuKE+9wd/EKdJWQEPpKY9n7&#10;XowWDgsIp/bRoa3tCWB9TMLHMTw+QsV4JG8M5yGl7weG0/qmTprfXePcROK7I69QOV4D7tafOe8b&#10;+PglCi/0w7Uw0PBmmdzYBV/KQ3dOYCg3GfKaOD/ZmhojW0gEtyZlyLoIDN9+zGeg5J0HN06cYyFh&#10;U5aJHwYdD4oElsMnSxAJXw4VwyT4ddxiWx5JDGmOjQbQcQA6GEDrZNJUNOoI5LlALgIngGtHtPJj&#10;Y5W679So5DporDgA8kxjCxb6sGuQgepHk2LkXOaHCK1HXXgKaKUe/+nxUEdeHhZTDEoK5nWlgJlO&#10;lZ1E5z0MZdwHoBlc/pxK4PPt+KnXrpTHRPUXUIRmLJ8tcZnyNpITmCrvfJKk1S1W3jlHy69OYfIX&#10;n3j5yTtWXrKy7qV/nDxCS74Xmy71GP1rUVVOIyFeYMXbTXToejTrOoB8bT0jd3ewxowGAFN+x/mo&#10;G0a9h4kRA9EdBo4VN+5M0dCOlCXLpMwV/T3AnSBCs0URS6BoPN2OfyIxncIICkUG0U5dd0G4Hz1i&#10;nCiimON8C6KLJII+RA86W1xw1iG3Ip+lkRslFTBOIhXlaRO2UcAcUcaKELqRspDV4ihRFzGJKRvP&#10;TimPpVSIs1Et1iqNwJtRwhi4dCL8OrpRKgDvKsbD6cDPNTuZJU6nU245CkkBNAZOnJLH5KwSJN8t&#10;dMWgQedzAa2h3F3GUBr1X6cW4kfJiZWAcB8J9GUlSViAJNI/GRTuIl5B1tLh+fNqefisSh5wHj3n&#10;PDovTx6clZcPz8nz+7TTM/b0yeMTdH0fk7svjsvdZ0flzpMj0vj4uNy4f1QuEeprGnbK7duUe5kz&#10;9uhKnjw5lStNDJ6p2RYje3Da7UBa2cSVtIMkcGsc4xL4R1dQqi3CUVaMOScJj0bQlCXcLvE1T1xI&#10;pJ0vFv3HShB+jWySQkNxZSFVwuXYVtGndZ5duCoc8Od0xuZm0XcYz25A7SV0GT0NykHGTzk8ZNpS&#10;iUQ58R4xQ2xZYB86aY6sJbLtCAyRAxjhj8PjzwDq80Tpy7lYS9X8/7Hg8sHnwSFCN6wGzGtL5R6l&#10;7cdbATM7DV/S29dEebtJx+ry2Kpjvxgx9hRP9WNK10/ZwfKcDpRXFFVeRabLK+Y6P3eKlOfWIfLa&#10;MlhewbOf2YXKfadwafSKkjuRKXI/Mx8jP/ZTCjR1WvpmpvUNBrXX05Z1k7XNNRu3yI3te5j95y7j&#10;On9HMjhClvQaJUvYxmU9YKy4DJ8gwZOnU11dhG2AJDPIHaUDChCHtSCJuyPbeVdjko+Id8TpRlTD&#10;gxFFF34c7wtHkYoiYQwK5W6YpM47awPwyvHoFFWG4/lA8Yhh/yLcOamM1q4cAg3vT9sQJgFZdgyv&#10;gR7sSmC6EkY0KETmqhDJo3qsI5STUynGBJvSgxhLBA6XGJLONCJxGiJBEkCO4PvFwItj0boj8YtE&#10;kXhm0ExSzIVRjp5dgFxXsSedZUQhVDnpO83B+YfnJCAYju9JE3UoSWKsn4RDrzocvbBHjrE3+chl&#10;RitVcS4dpKWF0V7sOzlSxUovtt7vZenMvst7mH23X45f5PXndzCDeBctL9twVDHYnCU1J9hadISe&#10;sePMLLvGlficdppnupICY/bunCDZnckjzrHtidTqMa+vDIjC7+zDrhB/SaT6FzRticRREQynUhgE&#10;97UfPEECSfaKnfGMMNQ8Gd6cBG9OUjspHuloNOhw9OhUBtNkM1BGq4na6e3DQkyHYRPFexzGf3h5&#10;6FQjCWEFmzPJoStRLHuphWxFk94ZGiQH46PkJGrHWZLDqr8D+j8TRDUt3aL/sB4OfYdB5A8Yw/WM&#10;edAvGE7+CrrRwkqJZo4+6tQk7fPTUbqPAPU9ndqPInIHC+id6BS5SxS+SzS+ax8i92w4gPmea5Tc&#10;D0yUe9Hpch/F4iGdKY8pqDygG+U2pe86ViXfwvd8nV7GW1hE67bvlkMY/eejakz9kmSwz2hZ1HuM&#10;LGJVhRW/n9sovCzjJlGImk9ugoXUj2prkIsUR2DyCmLEcCKRNp7CSBgyKO1wORQjwrADhxeHSlhu&#10;kIFXBwDoDP5fUTRvFEAlUmjkKFkbJcEkh35UgsPwtvtEW+PIc5ZwCitJq/A2l0EZV9HuRTNIHEni&#10;+sPwXaJ7eLwDQMO/Hmopnt7GEhjJnBS0Y58oZnlTp0hANEguChPfCHvxD7YXPx9bCQxhJHIpE5WI&#10;yKWUyItx3hVRYNEqYzLqSgId6TEUhEISAiQijoshJkA8/e3FxcdS0nKjpMO64/sY4neEManHpJLR&#10;rmvOnZa1Z89IxZlTsopZbBWXTkvF1TPM8j1L5+9Z9g2ekgMnT8nuY6eZv3Gcb87+jbWAew8jU9fR&#10;/cIekTM0W16m9bzhDM23OKv2oXHuZQPU3px82RiXJqtCY6TYB5+0E7cqurtTAaomceGUvAMokoQB&#10;bj9K2lEkhmW0YZUh3+Wwuk2HmGfZ0PjKMPSo5URpXHmJOr8ODTsRJSQKQIfNWSauo6aJF7tIYtgR&#10;6D9+gQRNWCCugyeKHesdwifPoSrpynZWP9kXFc50f/ZzY1i6gAuvipnL1/7ApVXCq/sDoB9uorS9&#10;g+jMKK7XmI4UyK3Mx2hjTsYb5mW08tjMaAHt0n7EnOf76Ne3ddA6ts96Nso2hCZIfWCs3PKJljrf&#10;aLkVmii3ucDv5QD8EpYJUTbXQZJ3cOo14NqrJ/G8DqBrSAavEaUvQzm85i2RaSgbM6AbC/oC6L6s&#10;qvhuiFgNRM1hsZDHyHH83rNZp2xniNCrw+iYwYORHsLfjdtyFElgYJCNgY+m44zzoenCm4TRJ9FV&#10;3ABeCppzXnEITbJOEhCNqzHJUfKJqoFUEL1C+HvGONDC5YnMRySFHkTmE23huZF57G7EgJZINTiT&#10;10fQCBLOa8MjUCWCLMXLmw59f9yU6iGB4vjysagsmgfSvcU33E58UV38fAlSka6SAbWo3IWTD4dg&#10;1qpQKopUIQmUcciHIYnwecxUiTkkiCgdGfRAZhRHI+PRg8odoEMZq8tWnj4sK1lEWUKLfcnx47Ly&#10;xGkpPXxMShheUk4n8WpmG69nMs/GfYdolDwgW/YelA07DkH691O63I2TitaflXtkddk2tOhy2cGe&#10;j13MXDi6jdGuG6kWsXxxMztHNmNUXxVK/Z+CRKF7gOQBzhIAnYBKEQhFSMW0n65TkZDjMoja+fQT&#10;GoaWM0GpmHVtmXR8ZwBe3SuSykB0BXOijjyAQycgc2n7lY4y8EKH9hg9C/eeBRF6KU68eeJEBDP9&#10;pr+4DR4rWcvN0b492dKKjBcbzYgDpiqlKqgR/RkyrmVxQ4KI2nGDRT71jD3QCP1HQDdp17UByEwz&#10;YpTu+6PMjaYF6i0T+Zt533O49RNmPT+iVereypVyh6WZt+k6uU3ErtdVzdhE1bBfD+Ab+fi9TSSW&#10;u7bKAyL9HZZ/3obG3OB9V1FQrlQSrVlnke8TIBO7fyuzeg6QiV/1lgX9x6FDj2EPy3Ax7zfKEKHd&#10;R4zhzjSD/TL8joEesiHGn3VzAZIfxS3d305iQlAwQhykiFEFifmR4gKYgvB5+JLrRGAe20DJOw06&#10;ERRtJR4BKyQ0GisDCZeHj6k4exrjPfYEUDHYNzEyUXn0ikZuTXNl1oc9JXIzGgQ8ABrqQ5C5BMBp&#10;g4NtJDQIec3DQnz9HcXD10r8IxzEjY/7xXBxwecDIvgZUCuCg/h/4jFJpiM9FXqRy7aHQhpFMklU&#10;0xjFHARVCqX4E4PIkFmWQFk8U8p16Axz7dZSkCkj8eyQubmClbOrcEytJqOskNSycm5HZVwlzPml&#10;WraaCLUWSauYVcHpBRiwy1jtRaZfyW11Jd0SRZXbuII3S25epRTllEkhft1CwLGKSfNrc7GIljKL&#10;gcEnq1mkWUYSuNIHP7RvuKzWraysi1jvESjrGGy+iVnQO32ZquQdZvBerGIJ/DpAv46+wkqlHVQJ&#10;M+HP2agaucyJzmVudAZVxCQ81Nl4PDJRQsJJAkOm072Cv8MVb3QY/DlsOonmmLnig2nJ/LtBYvp1&#10;X5JPyuF2jrLJ20/2onocwZN9En5/LiOVBJHpSpTEPzTTUnBhg9VNpLsGhozfx+/8lDECLxiU2KQU&#10;g7lyb1gvoSD+ifMzyzp/Zo70O563AfBW+vyadToo48BesJr5KXTiEcalh0TchxqNkfzuI/3dpzdQ&#10;dyg+YIbdQwaf32NC0m0GMd5gvEIVMl010Xkv860tRk+QCd0A9A/9Zeq3/WQmQF5AMWkxiaFZ3+Hi&#10;SkLsPgLH3fQZUmBrIWv83KB4/D0Tg6Wc5DDK01ISMBlFhzOCIJ/5K1kR4ojKEQkN8I1lNASWYN3M&#10;kFEIoCOsxM2bnAZABnEB2DsuFRc3U0lKD5VEbvnhKTQBMO7AL9JBvEKtJTDaCQmN0WyhyKnMXAnB&#10;a+3jZylBRN7IMCKyl434A2i/IKJ2vLtk4ouPpi3Pn+/rF86yJ3h0CmDOZKJSjPYxpjD2jRJ8Ljw7&#10;HtUlOQ+9m7J8RCJyHW1jkTRbl+rYMBSUjadw7FGJLGEOTIcEOjlS8dgmYjJPjEyWiJBYiYyKkzBG&#10;cyUz26EoFWmNP0g+SUUaLrlcjPmVRfQBrmIUFJW0Sv5BJXgLSjL5ohQY1jKToiiKuWqh8CC6uTfi&#10;blvHRtQ1IewHCWIXC7fbTRh5NnmzyiKAbnDAvT8kTo6EJ8mBoBjZH8gJipUddG5s8QqhH5CmACJ0&#10;pRNVR/TqUvwdJZx8Zm5kMcogWQc3okUXsEhII33kXAbN4O/QymEQakk4o8H8xrFoHuedRunlPXqL&#10;86Ax9BqaSIWzh2xkHsj+yCg5kZhoAPWFTNaqAWqDX5mCyzVAfYNNV+2AfsbAl5dMAW1mcKIOUFRQ&#10;64as344zIckwM/rDLOnfWDr0K/Oe3/O+d7rygtFerUxkagbcTUxiamL282tmarwExC8YGPOE85wt&#10;AU+xmt5nlt1dBsgYZDrAfKqkXNymzZY5P7CGuedAmfV9f5kOoGf8OFgWkgwu6jWUJHqkAdBKOSIx&#10;KOWYm8oaX3fZm0oxIy3KYNlNCYLDBuKNCWZzWChTXqN8xMXb0hD1nAOXSVyWM6usWWmNRbMAbu3g&#10;jOLkZSpOjsvE1nYptIF9kLHQDPhrJDM/0hkvFo6C5c5F4QNwAzAxBYbRRU7BJjaOoTaBRF5ORARF&#10;mkhvCYLPe/sRgIrAFNOYCtbTkQ5Fic9ioWomvh2S0iROBO1UIXFOBlBnMpwoMoWNaCgwefQzJuIc&#10;jEkjitO/mKtUBM9IJT/vJuZD5+6IkA5LyeKdNq0TJypfLlS93DiuNITa0Y3tkYAzKx0XFDMeyvnD&#10;rMunRzAHMGexMRWpazMl2TWZxZJPFl8QShcLrfib8euuQ6paFYxflV7BlX5UquxpksV8lL4Mwr+I&#10;mRpzTCQJRSKWbui4WYslEytoLmVsPSXMsqsg+lYywb8SS+kqfNKleKN1v3YRakYeXLoQj3MRfLqY&#10;ZFFN/JkMcsxFxksjSdRJSVFzjAzejuApiyV6jhnAXiwuQ7gdD5sqNn1GiRVmIr/RU6SA9q51rj70&#10;HAayilgjNSNlMfCfh3pc0iSRVq0rNNTWAuhbNMDeISl8SBfKMxLC1zpbDmrRypDzdwD6d9ZK/I3o&#10;/BeWDun5M8A2bNVi4OPPULafoW7vmYb01jA7T/e0MHyRWRptnJbDB1gIuk9eMRv6FePAnjAL7/bO&#10;nUTmTVK9YQtroJ3QnH+EWgyR+T8MlNnf9pcZ0Kc5AHkJ/pWlRGezASznHDYOQE8A0LMZ9L5cSp3t&#10;2aQVTlIeJ/uYd7c6lSZWb+y3we4S6GEjXm6WRE0H8QSQvuHmsgoJbu9pDEQM56xkjoY/EdbJYam4&#10;OplwzMXX21FcXIm6EZ7iHkBvJ8D1CXaAjliKqzt2BHwh8fGUpMNcJRLfdDIBMIziRyAJXxyyrYen&#10;hQSSdK5mbl423Fi7UVbRQ5hPe14kDdjBYVAiKE0qvYFJqC5J9KBmo5/H4tPO4AJLI4HMhF9n40tJ&#10;opSfisqSi4ekkBVvG6g8rmGuYodFezeI0a4NYsxcipk0Ys7PK5Gl7I62pp3fi6QmCrNOFs2Xa5hD&#10;sQMZais7/zbRDrSJ9bxbMJyvi82TAh+aJcne8+wDpYK93DsiMmV7BCYVPx3v5UxCZ8NtfoE4sGvP&#10;td8Ece41WpyQnJyJKk5U8Zz6DOdjQ8UDx5g/+nPwmOkSA3VII+nTgeXZ8OkcQJtF8pipQxs5+nYB&#10;TrxCeHWxAl1XvDGkJnERI3XxSet8juCpS5htB5dDCnQeognTDG7J08Tix6HiiIkpetoCKbNykfXM&#10;1NvBKowDGqmJ0qfU64HycRbadDabzpQi5mWsLGLIYzn7uZEmoR3P4dCviNLNOuYW2vELoP4Lkfmv&#10;gPgvnHZA/5mZdTp69zeGNf7KsMZfAfWvBoCj1wPm94D4HaBvY9RuK/nLc17zkLl69agaN7awIyU0&#10;Wuayr3A+EXlp76GylMR2wfdDAPUgmdsTQBOhl/YdhtuOv+OwsfyeoyV86kzJMjaRQnu6hyIZ0ZZB&#10;CbkgXnYw2CeZCJ1ChA5j1IGbLU0SRF1/fytZi8l+O1W7rcwkLGDybDEqSCjJo4uDkbg7mYmbkwWP&#10;NuLpYS8e3nbiBH1x8DATJ4DsG+hI5KXBOYyvq75pGgIiIt0kNx/NOoPZekxsitPuGFSU6EQCEq7L&#10;rEodGEmbHR6PfKqH8Uh5gZFUG+OglHii85AVs2kiyMQHlEjJW1u4spiLmM/7C2jOTQHchpG/dE8l&#10;IyVmb4hiilMKlIN/lB//xPCUHDGlC3m5T6yYJOSJWW6pOFNejaYjIh8r45oCFrzgw90Ymyxboihd&#10;4zbbGMZUpAimjYZi5nbhiqNAkg/AyknktgVEyFbm1ZU7OEihBVOPkOC8hkwVr8FTxaXvOHHEjG/+&#10;/UAxgdOaE23s4YNB0IRgbXSF/wbSgRI6aa5EkeTFo0erYy6T1qsstOcsEkc9KTrOABNSJs9zsZtm&#10;IMklLVohCQxojOD7KdVQbVsB7ctzZ6K0Bz2HDiRStt9zARHdUnDtrULXXePqZdCndXH8B4tpImuK&#10;aSGjmnguhzG8dLXU4u9oYBTvXe5oD1kH8UTnzjHU/BWDXpQz/0RS+CuRWs+HdRU8fpwj/ZuCmXl2&#10;P0M9foJ6vIdyvCda/6RTTonoOui8jeHqOs7rPpNOb9Pdso9pT4t6QTG+7ClGSHUr+gzDhDRBTEkG&#10;F+N/XsDfbAnJoBGAthw0QlxGjBfHgSNIsKdCw0yk1MlBNoTiE0mH2mVFyoFVVOugjqp4pBClvQF0&#10;uB9+DMYY5CKhrWEq/77zecyyi5SUVCYteRmLp/MKcXcwEScbY3F3tIYL48IjujuT5Ln7WfHIbA+i&#10;fii8PJCulgB/W/HF7BSLKSqBcRUJTMnKoD8xC5deAnp0WAIfwxaxcg+mtKP0AzL0MxVPfWopkh8G&#10;qCgqy/lrGYaus6oV1IBbJcZMwJxDG1eeVjPpFk9HP8/CbZdNT2EyoI/OReVAXuxgFWwpVlyhUWkx&#10;4htG6014nHjQhOnFuKogWnwyCjfIuoItshafwvpErmI6NDayXH01u/IqfP0ZskjS4Y+nmdkTheZM&#10;CJ1PVIRGJC8yghZYQQ8sGPZiKumY8ROJliET1F8xlXapcWKHE06jpTXdFg5EbO8hkySAKBowCv6L&#10;QclX+wWxgiqoYzkxJHtRRPpYdOpkRhmkUSlMoBkgGvtoPLJf5jJLSV1iQiuXEVbUpeJDCT2U4kr8&#10;AksDoG2QuZz5Hp5EaYeeI8X+x2FcYBMkm5+tzNZZ1jKObDdTUA/GUEmkNH4iDUCnMyMbheYMst5F&#10;VT8A9S2cd7eZXnR/CzsKdQERy4Feoky8PqSDFpkxzRSjd9p+pRFYV10A3Pf7eA5Q3zKg8S0DIN8w&#10;IOYNo3b147rQs43p/q85z4jUj6Ad51A3XKfNkWndv5dlAHkhNMO07wixHTpRLGk1M+o5gnXJw2RJ&#10;n5FigqfDfMAwcSRCu3F8Rk/kb7BIVro6y/ogH9lFHrQDQG9jLnNlWgiaNHfNSAoRSHuxAQpcSzG3&#10;noZGTFPAXsz1G6naJZB4keC5OxqJp6OZeDhYiJczUZ25H56MSXAiQXRwWy5ugNcDuc0ffu7ji44c&#10;SNUW6S1LkzuNytHskoRCFAPG4lUs1GRsXFalD/MUi1ngyWSu+kqspvQbAsbkQpx7+OfVm1HM4PVC&#10;NuCWomRkAepEKEaeRmY8z/GMz0gtDefQL0l/Yw7d5irbaQTvMNbRVqZ7OItvToYE809zDkeKoS0q&#10;Pp1he1gk19AytD4KaQTNdCMzJbYztmo9SVseACh2cJICB1qvjEwY4cUoW1qhIpgrF4RJyGcUCcrw&#10;sTStTmJmxkwJpBQdjC00gOTMH61Z3XEeI6cRUQB231FQAMDGcek7RjwGTgDcU3DJTRRPtqVq+Tqa&#10;SByFgy6Urx8GgGN4OxowhwLwKPVPM0I3ng7vBMrl8ejRsRyd0RHC90ym40Xnd5j+MIQS8Xjmd8wT&#10;n2GTxLXvSHEgsYqmglhO32GZBc2lgHoXBv4D8OnDifFyJImITWJ7jMeTrDq+qO481afpIWzUaM24&#10;gofsP3mGPv2KRthmKoe64k33GL5hmGIrKyXamCj6BiC/Y+zt2x2MwmXK6RvOW3a8vCUZ1B0srzkP&#10;SR4fH2MxDnJpLKuhpxGZ56PMzIVizP8OzwY/qz1FIzVfLSUxXPTDYKL0CDGGqhn3GSpuuAzdAbMf&#10;ETpq9nx0e+b6BTIIKA4eTR60OzNGdsCnC8PpNAlBSfAgorrZioezmZiZc/Hj59jIpFHdWFaI5zkB&#10;Q5mzDY3IjhbiZkdfoR2RmW4Ydw+ADa1w9sGlh5TnHMDfN9RR3JHk4nD3ZaCCpDDGNzTWRfyhEdG0&#10;ayXm+6ITQxNWY/fcT5PHTVqp2Lx28i5jwW6wu5tNEAU6uZbvX4mBvwz5sJSexZVMtC3Xdcq0aAUk&#10;4d+gIKPPtSgTihaeRS9k0XqqiAzQSaWU32GQtbcYJ+WKaVyimIcHiRWtO678wLkJmLEZabWWbuk8&#10;VgwXcFte60E7lRdqhT8TkXSHoLkVfX4mbJ/CR0EEdRo6TeyoXKm7za4vmTeUwpIEzAreZw/Xswe8&#10;epyIku7c+t0BtBMR0omPOVPqdqSMawB1P573xjVHAudKB4qOKIgEvFFE5Qh9BMwJOO1S4dKG+Rtw&#10;ay2sKKgzKaMX4MhL0qojurQOoFHgaxeLOXcDW+hGEBNKI6goho2bKZ4DRokXP28SPpD8xaY01DI6&#10;zNVbdgWzr5yGgCPxcfio2TQQj5c6msQxLpqhj4BaB6dj+q9n0pLO33gAuJ+QNL5i+WYTSkgbO1ba&#10;APNrRuU2A94WTivrkVuZGd26Xcf0UpQB0Lox6wW7DV+wQ+URqy0eHz0hlVGJMp+oPBePxpyvOT8M&#10;l3k/jjTs/XYeTXI7ZqKs+LGfLP5xkCzk77WCv50JeYjHhFmAegpV0slsMMB1t2IF/yuiYUKMHEyK&#10;ln0k9vtzWQ+SSKT0cZFoLxcJdMNV5+0sro40VpDclTJmKwEdOQsQRqAju9kbia+LDYDmOAJkEk1n&#10;F/oMnZeLsyaNOPVcSeY8GVzjw1ixKLph4hnFG4C+7R1KEohOHU7nS2w28/IoviSV+bCugjHNGpkP&#10;kW9dzpMzDzbLKran5dP4uo5eQW3jWsmclwo8HDo6bDXTlsoZpK6+bI9oGwOgC4jeoejfERm4CmkY&#10;SSqgnQwnXgdTGi/tkNoWBwXKTDszMXenrBmAgy3Qk2El8BZPH3GbMpdObCOM465SaOtNhwld3gxF&#10;KdEFmYA6ctFyCWVCUdgMYyIoV/TISWJLxLAiK7cl8TMjsqz4dqAYfz9IlnzVVxZ27y3LvqFtqPdw&#10;Q4eJI4B2o5LnAjd05XgMnChuANkd4OvwGAVlFKBMUe6MRJeDHp1LQliM+lGm+8BVBWFrVqn6p9kB&#10;nq0LhhgFFjppAXeJKYZIrReCXlQ23A0CqEJGAuA4HHmRgMAbUAcMHieJU+ZJ2pwlkm/EoiF7d9lO&#10;iXx/KLJiaIgcpcF2P3Rkp7+/HEK7Po3MV8XgmercXDrItdEWZx66/T2dk8cw9ScURV6wIUD1Z8Oj&#10;juilEfYlb78E1C91YRHa83Men6kGzfueUrQ6xRAZW7woRlx8GpHn8neb8/0wAD1clnFHcRkNZaK8&#10;bdIL2yg+6AVQDwW00hG3sdP52DRDlA6ZPpvGiCXkNo6yP46mimTGHSeFy67MaJorSOJx4kW62ksQ&#10;NCIYXhzg5SDeqBABVPOcnRfIVjq2s5nh4WhNexsR3NnGTFwdbMTV2VbsSRLtXU3EMwQQE4UDqRwG&#10;UFKPZXSY+jLCuSD80LH9OYGUyWOzPUjwwqAN3BmI0PuYR36ANYJlbHrYcCqFjVvsSrnAsHS8IMVs&#10;1CplYm0JZwPNtBsZqVuAwWkVETsbO7IXBZ8Ymq5XAfB0ule8Kc7k6gIiJqj6x7pLBzt65Iz4R3mS&#10;1Qcjx8WSEaeTRKRG0H0SR6UmIFDcps8Vh/EzxAc7pj//9HAe04mKFZ6MBXP2oXPEDHP5EoYmMtKW&#10;jhOdyRwybR4J2GSxoYNkUY8fZWG3nrL0azL1b/rJEsNjfzHmH2ZG1HEYNE68iNZq9fTjhDFTQylF&#10;IoPO9fsogFWqW0UJfDXeDwWvvp1PkaUAH4e+XYY2XYCkl8nCIY3SeuKI2EE6iVSjOXq1DxeHgtqb&#10;0rgmnHEz4OKUymP5nQKoIAbTCBBB+TgRCpKPdXWVmb2ss3OWXT7+ss8f7wcTnnagW693cJHtXOgH&#10;UEZOMWX0CqXtah0OQ6vUjUJG4haXSn1pOTPykPkooDzQSaY6i1oHrDMw/eHGzQxb34LZiVXIa9cR&#10;5dfSEbOBzpgtRNbFsrhbby68sYBaZTpADeWYSxJrzMXoApXzmzhVrPsr4AfKIpJDY+46Jkh3TnS+&#10;+1E08ho7xRChE5caUWCxlu1hgXIoOVYOZ8WjeETIvnzsu+lIX96s93Cnc8WN4oizpXi7W4o7QI2i&#10;kncaD/KaVeFibT4FIC+FS6NoUH20I+gpoH2oOIZTCAlhfkc0/DaK+XKJ0IBwkskIdOOIJCe0ZC6W&#10;eHpNmfpfwpCbZBql87CebmSfz7qDaMi7wmTNQYxH+2PxQLPNio0Q+Zid0vBXFzFTUScord2fxaBJ&#10;BpujWWdXRhDlvSQMJ6Cal4q2pohbpCWjzbA/rKKFLNZDOhiFBMjSAC+xhFO5RlACDaaSRLt6FuXS&#10;kljap+CRKS5uEgTHDKd44TWR3r0BI2mZJwKYoQ37xLAbJcAwgy5eN1Dhn0hGbchgoXrsghXij3fC&#10;GReYNTzPiq5sNQ65jZ0p7tzunUZPFUe6TNwBWDDRNIJu7Viqe0oXFIAKZl2eqeDNIurmoDWr5pxK&#10;j2EGgNVInINcpydD5TxatdJoqI1GrkuhKUCLLfr6DIY8KqiVi2vE1hNMlI7mwowm0czSmdTIfFE4&#10;9cJIuiI4KXD+AtSVgvnLZeUKK9nMdtt9nnSts95iA4PZ15jbcexls72bHNRhkOHxcpYpSJcSWCvN&#10;DI1aBi3ezCpiUA0Ax1BUD8gbGMd7u7ySs46G2zWU11dSkSyV6mJGFTCSIMPEVhZx4RvDm237jzdE&#10;3UVIc3O/HQL1GARokTnJSwInQdWGjpbl3AGXwKHNUGvMucsovw5iVonv+OlYAOZK6nJjg9KxKdAP&#10;ygFlyoiTPQB6F0FrbwFjtGJCJcGb/y1ynIetKWqGqXihM6ejThzCp3xgX4YkU252cWDmh+0ycbBD&#10;7XBCrnNFt8ZkH8Ps6VhmfoTQFhUDmJMogiQziDEbrpwHD49jUm0CVT6dLpqHuy4dMOYA1uINJImb&#10;WQq1kaC5PQQKwaTZTdzxN4VTbAmhpO5MJKcpgeaBUvzWBUhyKSX+vIaxYoxGyFGXH0tCi+lw0VYw&#10;RzwmjkFWYu1lJh3moysu93eWxS6mssRmibigL4YEAF4fe8mLYTkQbrQyujyyKZgUZ7IMhh7AEmeM&#10;3HgrErBDloRh3iZhLHPxNdg4U/EsJ9GRnbRUB5AziBxABE0DSGjLDkRAR3Rm55EUOIjK5tARu8Hj&#10;DVU9BVs8Xd+J9AsqoBPmYTwiQicCRH2fAj2cBC8KsCbwumTepyeJptpECjVx7CYM56IIpdtFAZ2N&#10;Z1q1aY3SkZidwrlY2mffuQFY75FTKOrgxMP3EccEphxm5aWTdCYyViwSXh9BJE/jos0kCU1mTED2&#10;jMWyksLNBsrtm6Fe67iAS7kQSpATVyElbkCu3MPgxWNYQc/4xcrF4ES5Ep4qV5nFUZNMCT2NHYnp&#10;+VKTgZ7N37E6rUwuJBUy+KYIfzZJDe7BRdy9FgPmpURmExQgK3zcRtzB5mM+WkCENoGe2dPAoBZR&#10;LXEbGwA9XEzJS2yQ8+z4vfQOqoAOmcrvtXAJng472RBANTQB2oGSdZCkcE8GBRQKZNuzUyQfP3GE&#10;Cy47ByI0yZ+HA00WFEP2YsDfSZfJWsZOuLssBdBG4kyUdnGzFjtnU/GjeKKA9mbetBfTmMIpS6fh&#10;vUiHWhQwKauYiBqbAejTcPsx2VY91uE0DCTRc1rIWIKkQjh8NqtFKrygEKwUqfDBQ+3FKANsrJn4&#10;TVIY2Kn68mqd0QE9QoFZuT3R0Ey7gamkxYC7kLOaCf7+ya5i4rpELNxNpYMvJdGQ3Fja1b3F0tWY&#10;qo+1RIa4ShiATgnF3plA9wGNpVEphXT7bqRiyFzfGN36CqeJYudz/GpZGUKrDV3V2bqlCi06jWJI&#10;DCXoaJSPqNlL8VYwCAbQOgBee/3D82hK5FEKYosXQbu0FXCJgNgAavhvJHKbJnXadRKEIhKMBOdH&#10;F3fgqJkSBmjDoSV6dJhMLK9NANBxWE9TMSllomokzjKWSOS9ECaU6vFH5dAewwj8Hl5cUA79R0sk&#10;QI4gQgeQoMbxfVJRS7K5cDK4MKIHjDecFExOyZz44VMlETkxl4ulnAuuAjvrSu4G5Xy/srlmUjzT&#10;RFbPZQ3zYkfZxkyOvWbecsgmSI7RlXLSBwnQD207OEnOhTP/OTBNDvklyx7atIqsfOmymWxwzC1C&#10;m19IcjcPoC6GQlgMHCMr9H36se/JQ0iw7akIhk6eBm0aLxZ04hgDfFNNqJEiFdC+UCm/ibMpKs3B&#10;Hz4fa605gPaR3dxtD6RAO7KZ283Uql14wXcD6DWJDC/3ZwiNCwYia1Z6IOUlRHvI6ooA2UDTazld&#10;JDaWs8UBQNvbrhA3d1QRqot+UW7iSseLpQd+GZoEAulXTCkFgNALjaZZ+KGz8U37RZCcYyMNgU8H&#10;hNKQUci0UQorQfHa2mXDbA2mam3ViK47YLTJwJ2RYbR2McEpMc+bVRr4PWKoTuLPLqITZhcLOrfg&#10;3yih0UApiaohGczws/M1FQs3E+mQs62Ehsc0iWTenL0ndXuXD9UjHzLZINSO5IhAScFm6ZlRTqFl&#10;qyQw97iETL88Y7UUFR1hePkeqYhlPFNwuJS481oFNLpuyiITIqsxyRyLfKZh2ldAE0ms0E3NuU2a&#10;wAutiDhaotaEL4GxXUlE2ljmckRTsg4ERNq17QuIPJmX7DEA0z6PPkN5Hzp2AOBWYCuYk2ebUGTh&#10;jgCodQ6HNwUUVUrcAGQgIA7ggnBBrvPja4UDco3U9gDBg7tFBED2BeC+9B4G8xiPpJc9w0jS+dqJ&#10;fJ8kmgPSRs+V5JGzJGbgZIkZNFkSh9OIOm6+5OO1LiVvKIdmrZxtLuXTzaR0irGsnEZ/4ExrWTuH&#10;6Mg4g430Ea43YxabhZ9UctbaBEuRiTfy5VKZ022gTOzUSxagDhnxu83GaDSbIsqC3kRpwG3K32ix&#10;ynYk0ct/GCT2cOcgVAxfEj+7gej40A0zPCrOmK/skDl9GLpjMGjRAR4xm60G1AAqvWiyiAiRPfi/&#10;DzEg81BGEjIeSSL2Bh2YWRYFdfCAS6MxexOh44jQ2xiLfJIF97nQCRsrPOZQDmeqhQFUGUOY5eGC&#10;VGfmskhs3Fijh1HJLdCCSabOgJOyNuOVNQGMz6JVKsREXLyWUXxhuGaEpSTRgJsESCPoWcyn86WM&#10;mXUbDuhkpXgATJsdOrWuvCgg2mfQlJuAOhJDT2MoE53CGKuQSQFmK3vJ85lOWmCY0MTWAAaehzB8&#10;0obKZYdQthHpjLN4FiL6sZVKHVX2NkZiY7ZIbM0pIWNwCeaWZQKAF5bvEZ/kZIlHp05OKSdiH5WM&#10;vENSmcquZcrGlUGQd0xEWoJWj0YSmnAcno0oIqHaQ3WYoj3FDRskOVse/bi9G2iFUgaAHDfNSCIo&#10;gPgSsVxJihx7jRRropMjRRBnPsel92hx4/3u/caJ37BpEs5rY1BV9ERSDQxliLgf05IU9N6AXwGt&#10;UV0juYJZLw59DEIH1yTUhTtFMBKeH0Nq/ODx3gAiYOgkiYNqpPC1FbSpgDl1tD6nFD8GWjR0BqCe&#10;KnFD6AwZOUcyxi+U3Mk0IqDwlM0E3DPMZPUsa6mYacOjrayehwV2oauUG7N7xpx9gUspZExaLkt+&#10;GCMTO/eV4Z/8KON7AOABk2TRoEk46YaiLSPZUepeQdJsDm9erp0p/B1WAGiHfkP5WcdzkdL8Sx+h&#10;Jb+jWb/x4sIdzJ6/rzsV1nANIjMoQC1YireFbWD2drItLFj2olodUE2desNB5pLsglfvpnC0lYpo&#10;opejBJMYBkEpIvFerKHQUck0oxKMRJoo2tssR3+2R6tmZC+eDWv3ZYwIYxQbBZVgxo7ZuYAZ14X4&#10;LxjaDlUIYxi+fxR3StqqXDxXiK3jAjwjxgZbaTjNAekM9iyjI2U1HSkZ5az8424Qk4kMy2D9HKqA&#10;qZS7c3lML6DLHFeecvEwQO3st4gRukxKYuBMDKPl8ih/F6xJMkyDckJ27GAX5Sj26Ig+SB72nmbi&#10;AJd2QaZxd6FZ1Q4dkYTR1c1Z5qRXyLT1J8SjoJDaPC6r5HIJyD5KF8FJWZNTwVqJaFnNQMRCJL08&#10;nRCKJBZBtAiFo2ryFQWPDSH6eQE4dyKoDxVB1Y2ToBkhdJeEAcbgERRk+k8Ux++Gid03Q8SGZMie&#10;KqI7Up6C2Jt/uD9ADhoJ7eD1CugogBxNR0oCNtFE3fHNxZEGDdDn4dCRAF4bpBVDnvtwW9aoH8iF&#10;pGN33UgO/UkOfUlSddijP6AO0F5G7ZahwBNGYqbATRk1X7ImQEc4GeMWS/qYhZIyEp139AKi9wLD&#10;YwYV0By818WzTKV0poWsnGMr5XPoSF6IGrOIoDBmudj1mS5zuw+ToZ/+IEM79pThXfrLsG6DZOSX&#10;Q2VGn/GyeOAkWT5gohhz4S5ieM0yqoMr4NMregNqVTMAtDVyneeQEVyUJNSDlWePJ1kcI06jZomz&#10;lvWR/MKpCUQhPyYbcdczoqJqYiyVPlRB8X7vxft9mOmpxxlAeYBh8ztRP7anx0l2kJt4W1KNJZ8K&#10;4E5tazuZsQfkC2yo8vGyFksz6gxEcC/qFC5UBu0oi9t4GImrKwmZzQqxtl4ots6MZSMKBzLTIyKV&#10;PexRNmLrtpiK4jKxtJtPMcaEhURUJ6nqJQHUjJVqTkqRBEAcl8v3jVtBU4E5vYGMe8NXXUiFMJey&#10;dgZOu1RmJeZAaaL5uhnMsSvBJx0ST5cLjQeh8S4kqXSvuxlLB2PcUuYcU28LWWa3BMGc+r0H/lZm&#10;DHs500FAI6Kfh5ssSV4lS9ddkMD89RLFHOPgjDLxKdxN2zpNAHEsMw9guX0wO1qQz4oocmRqSRr9&#10;2BNweHMr90KO84VGuA6i+kcEjuCWnk41Lxwq4kfVzh9wucAX7cjmbb8aKE4UE9wBVDAUQmlFpPJl&#10;ngcCykD4rJ4gnofwjwzi4tCP6WsSZ1FcQeHIVCWEkwQfD0eH1opiCAleAAme6tA+dLR4QUdC4O5a&#10;TQwkKgcCiFB+nkgoSSh8NJhbeRQ/a/LI2QB6kWRPXEI0NpK8KUaSOwlJDHqRP2mF5E5cJnlTl0se&#10;UTqPHEBPEc0Ka0xcZCuGrWheN+2T3jLk//lOBhKRB3buKSP4PYd/NUiGdu8vI7phB6WotIBIu4Q7&#10;0TJ+90Vf9ZfFaPZLAfVyKpymmvx9R6GKKUlOfQcTpScyz2+82BGlTZHz7LjQPQkYmmwHaQAhh8mg&#10;KTjTBNVpiZGsdGEcWkiI7MX7fQBQH8NVeCSTofTQjm104q/BN50RRLe3p4P4kvT5B5pLDhP8g4jA&#10;9gDWwRYt2oEgR6+ijb2x2HMntyPn0vfbmK0QK0sjg1HJ2Rva6msspg7caSm2WDsbiTUGJ0dnBv/Q&#10;JBDI+5KygiROG2LxO6fBt5MK6BPMovZBEunhv1xMrWZKalagYQlQutpGUUxCk0nwM+luyieJZRiO&#10;N53qnlhR3Sm9eyFiePg5kKyaSwcTBHZLfhFL3Fd22Ald3cyoHGHKxowdyjYlf67KcF9vsc6ulBUr&#10;T1EaLxd7K8ZI4aZLKd8kOakbsXrmyN7FrJdY4CrFdIek9Z8k6fDMbP7x4QDOlVK2MxTAF9A5w229&#10;AGoCjbDJ8GcfXHbeeBHse3N7ZU6cFYmiPZm+N2BSjhyl+7tRQCI5MSSJcSRxyagT6dCZTFq0UqA0&#10;8bwmhmQvmo8nUf5OwRedApVJRrlIYWxYPK/VjbIJ2FTDZ39YzhkETfAdO5850nwedCcK3h4JIMIA&#10;czSgjxk3AxkPDs3bKQA9jZ81e5LSi8WSP2WpFE1fISUAuGQ6046mmUrxNNxt9DAWoYQUm1pJBerC&#10;RidX2ermS8fMbBn5p6+lf9c+0h8QD/96oAz7qp8MZ3nQaCqB4+HHBrN+vzH4nYfJcpI8Y35/a4KB&#10;PReWFQmsTlY1p8hijpnLjtEFziSEzgM5gyjfI9fZQ6384f4O3GF8SAwj51KIWmYu+RZ2UEAjpE8b&#10;2YyVd2dYiOyPjZIjzBU8Bn8+SHTerpvIsJmWRjESDG3aD7UjFSN/Gg0AtnBnRxvAa24iztZIdpbm&#10;gJjRB3Z4OfB32FpbiaWFhVhYmQEoa7FxMRcLx+VibL1IzO1IJLGd2jkSxZ2WU5RZioXUVKIwQwVH&#10;4sumAz2VnsUi5nukaNNtmrehVcvNBesrHSkFTNnSEQqpZUxP5TEK/u1LM4GVLe5JwOtKZ7sdjkIn&#10;rV7y3IbCTwc/Xx/xhFL4OOGSsqdAgjQTjfkkOQQNkVZxJ7RJOyL1IuaqjS/bIfbhBRLnpN0n7LgI&#10;Y1OoEZtohwXI/u8Z4dp1mhR9O14yvxojyd+Mk6zBc5n9tlRCBk8XHxKqIMzsnuoAAOXgSURBVBIs&#10;b6hDCFEvgQgZiFPMHZ5o9W1vWfHNj2JOJ4aDlnfhjH5cABHQBC2yBGj0VJUCYCnXDYYyhBP9wzhB&#10;UJoY/pEpRESV+5IAcgJROZr3RQJ0TTjjGRuWh6yWg+SWhhU1T/VpfNQpeLMjSOxicOTFqIkJWhQN&#10;149GI08EFBn4tfMAfx4XSxY6dSYXVRFfrxg6U4SiUgZlWoXCUcEIs5UkhpVo3huxCKxzdqEDh2Hw&#10;7rj48GS4MKZr9Kdfyyi6s4cSfUdwwQ4n+g7/sq+M+WagTKYqOJ0zH0DP0MogNGO5assksp7o4YZt&#10;X/xcWk21ptpqTUncCUC7YRV1UtsoNMOZu5QfdxpdROo6YgprO5YxU9tcCmzo8tEovXipbPBmqr8P&#10;TshgbRCOkaMMrdybGC27APSWFOTYCPoJwxn6w/gDDwKbnQLS2oiyN3OiMZk5AWZbGgccba0AsyVg&#10;NxNrC8xtllZig9fDEYXECgCb2xNlkYBt8FE7uVqJPcB3djKmbM5eSR8bXHnOqGnmEkZ7VyzJYSGa&#10;cmIK9Q+8I75UKz2cTcQbw1QYs/RKKXGHQTOCMEtFMCTSEVphBTVyUUqMfm5pay5W9pZcOMyxRn7s&#10;kIjo7m2Fedua6OVqI8FO7NVG5UiiwTKJYosnV6e96QpxScyRAChGqT+D8WxoVSIiHx3rIyf7ekhV&#10;d2c539FM9vVYIJt/nCNrvpomBd0mSkaPiZI/cKGkD54vUf2pzvUH1MpLAWYkCYwL/xwbbqnLMK8v&#10;/74PpfDBeEHwJJDo+MAnPSmBe/BPdCJiWVH6XcFt2IykyXkoCZF6QPgaHvBflapCDGuRSSrV64H0&#10;FgPo4lE+kpDWkpUCafUQwOnRdq58CjZarEmeZ4a3moIMKyzSsaNmEuHTSarSqSJmoD3n8LyI9xUT&#10;5YuoKpYxaH01UXg1q+UqOev53I2U4zfR17iDkcA78IFscnWVLR7uhpO7zFSM6P+b8MUPMoEkd/A3&#10;g2QIYB4GmEd+3V/GAm4F9BSSvvlo3zN5PpWIvRAVZh7gXs4Fbkeiqtu+Ythjrgm2FxHZGf+J21CU&#10;nCFjPkxdJUh4ceHrijtXLffPWCjZ+NBzsO7mW9vSiMzvYOso66lwbsHWuy860uDx2Is+vQufxw5m&#10;pqxPZk5KFO1u1B9CvOzEGRrhzv/fw5YKIgMgFdAOzM2zZbqpudlysQXoDvb2YmNtIza8xglAO5BU&#10;WjkYw5kpxLigW7szY5qI72BnLI720A6CpYeHLUwA+hHMwBv/FRKN3yOU8WRhNA14EkAdLEg4LZaQ&#10;hNJjyvRU7xAbsXdfIb5UJ+3xnDhygdhYAmzK8dZ2UCCokA3WVgvoUIdVRUgeJAIujoyyhS8F4HEN&#10;8cJ05MeMZ28fmlSRnNint903l6JBhdQsSpQ7Y3zkznB3qenvJDf6eEjjD55S/bWNHPh2qWz6arZs&#10;6zZLNnWdJeVdp0vxt7Mlv888yRrEHsFB0yUCj0aUzs3gtmnJP9aEYsJyPAnLKOOaIFdZQUHUcefS&#10;c5TYfDNYbJCsTDGzG3+L2wwALEWPVRlrHpFNy77qOFtMRDNDwrKGP6rn2RtqE6SqBzQiimQxbPIS&#10;ODLaNUNs4pidF0tbVqJOXQKQ6qMupEsmC2qSAWhzF7LfBeDmzFsmudCUTACdM5uoTCm8jEJRGY+V&#10;RoAZq2olt/RN5rayhdG6W20okeOp3kZVdasbvXxeTNAnSsfNnS9zunwj0yn1j+N3GAZYR3ARD4da&#10;KaDHAehJ/D4T4dQz8WUo9ZjA32UWd6m5cOc5UJNl/J62RGw3EtogInUUHDkUWuROud6dgTPuXOBu&#10;KDue5CmxXJSBJON+WBUyTCzRoW3w3zhIKY0WGUTqVY7ubNb1lW14d7YzymE31cLdiei7aSSHVBJX&#10;AeYimgKKoCAxmJYCAEwwt3Rvbu3OgNkRYFtbmMgK4yViSRBUQFtbASZA7oSW7aLUFVHBlujsCP1w&#10;dbXmLs9FYIUKgnrmhPTnYM/7UVT8fLAjoJYEeNK7CB/XpgNPa3NxsoB2aNS1NaEFDGWDkrwtvN0K&#10;/7YDbj87a74G1mQ7fhYHaIaTExcSEdra0Uo6bN23FlkknB9Arx4kFaJzJk6sveFRUhWYINeYWVxn&#10;HC51i2i9nxIhT0b7S8t4P3k41l1ujnOTqyPc5WpfZ7n0o40c+WGFHPjBSPZ3WyjbO82WdZ1mAOqZ&#10;0BCGcPedI+mDZkoE0TYAQ7rz9wC5ey8x+pbpPwB5PuOsltBeZEGEtiJaWZIY6jH9ChMTRRgz9OtF&#10;AHs+//ypPfrJmM4/ysQefemC7o3NspfM6IHVkqhnhivNtv8EohTzoolajjx3QRKz7z0WQz+J5Bho&#10;Ck2zqnQkAFzdwZIBsNPQzFMxYKVCMxJw4qXOJAkE0Fl0v2RQIMqbv0JKae8q51Qss5BVWGZXLTOR&#10;LbRH7QTEOxmAvs/XT/Z4e8s+P1/ZTd6xyo5oNHqMTOnc/QOg4c6TcRCOR2seyYU8gp93PFF4OkCe&#10;hpqjZwq/3wjK35O5e81D3ZjxZT8uWpyL5B7WOOusea07QcFfJUjVz6EXqt74f9TtFfBqsfUcMUFi&#10;5kGZLLEPcNbREJxpDAXhAlyrw9o9PWULcuwOHJZ7cVbupdCyN4uZ3XDqCuymWxg1nOztIYE2FhLj&#10;6S7+gNoVDm3P3dwavmxqulxMSAYtzC3EzNRMLK2IrE4Ym9zocnFnnQVgdoK+ulIqd8YDYmuFKgIg&#10;7Ynq9lwIboAvwBOFAlCH09cYyAUQ7so4A7wnbkR8N1tbsTJZTmRXvs4B4A5cVPY2RHxrO3G05A5i&#10;TVKIA9AdQDsDbEes0B327F/Pcvk8iWOecLaLkxzENnnBm8HbTMZ8bBMjT5czqmpJlLxYGivPOc0L&#10;o+TZ3ABpnOMt1+dyZvhI3RhPuTnASa71spbz35vJse5LZe8XC2VLJyYVfUGk/hJAfztd4r/DAIRz&#10;zO3bvmKJcX0x/7jF/EPnkblPUwMTgDYF0Kbclo279xMzwGxMRLOgwLAcEMwD/DOIzGO69paRXXvJ&#10;WP7Z42l6naXyFv4Sg/kdyWsFcp8NXN0RyqJ2VrteH45TX3awDOGfT6Lqgw7tDRj8UDViuI0nqUmJ&#10;AlAsLrxEJMfkWUskieisjwr0dE42pxBglyxGc15iLGtxGu5095Dd3l6yi7PP31f2+PAImHd6sWgU&#10;+6Zxr74yues3UInBMgM9fQY8eRLW0DH8zqOJxFMpaS8kaZ754wiZDqDHkyQO7dJTRhGZZxKZZ3AR&#10;zyZ6G6kmT6LoBJhd4dbeROQg8opAklbNJyLg9/78LoHw/yAchP647kIpf2cuN6N7BWrkyfRXVn9U&#10;OLkx/N1fdhChd4YEyp5IljthQttNRXh/ZpLspXq4m37RLfjh45ydJMyemSmuTuIHaFwAtJ0lt3ki&#10;pBlc2tjUBDCbixkWYhuipb09XBt/tY+/ExVFgAw9cDN4qQEx1MXS2kTslJoofeGiCCIix0Azoryt&#10;uRMQoYmy/nbsT+SO4mhBsklfpJ0hCYUvO/D9HR0xSNnzPgBtZS9uNgDahnELWFvdAbubJoU1dCHX&#10;MjvtHMb9+sAUafbOlDd2ifLGPE5em0TJY5NIaTAOk9uchyvC5LERKxWWBMmjJYHyeGGgPJ8dIC8m&#10;+MiLoR7yrL+b3CFaX/jOXI5/uVz2dlkoW7+YK2ugH/ldJ0lij7ES+g3JDP9I0y++lvlde8psou3U&#10;Hr1kXJdv6ZPrZ7BNLoUrLyP6rgC8xlAKY2jIcvrp9OOjv/hOhnT6XoZ36yMj0Won8Y9fSEnYCAqz&#10;nKhmiRqgJn4neLgj+rUDwLYD5C5UGj1oGvBC3lINXDdnqUnJmeqlFxKgFlf8OREkf6qYhH/U0MMo&#10;vMSTGKYpv0ZRyQLgmTPpRSRC79WO8QB/2e1HVA7yp1udXYM+3rzfS7aQGMYwTX92969l0pc/yFyk&#10;tTlcXDP5WabCiydwEU7kZ59FkriCYekLaUubxp1pHBfx0C69ZDCg1gt2Ku+bihoyo1tfWcaEJL3z&#10;6IavCOhUBPp7DIms3mFSl5D7cHeJ5s4SBX8Op1IYNF5dhTMknYuviMi8h2ruBqLzZk8v2U/X0R4o&#10;x6FYZhDGRsj+xBjZl5IoexhBsQVZr5jtvkm8NoyijB+qhjcR1YnIqnTDSiO0mZmYAGZzMwuxIkpb&#10;8H5HIrQnBRpPb/oO4dIu9ibiywQnb0f0aDivNQYoJ4DnYkuU5YLwd7GWGOS2SHTuAF4bjjfb356Z&#10;HbZEXBuSPNQTpRb2KCnOvN/BFr5uZSPW3HHsbfQ1JKdcVHqh+SFs+Lm7SIfqmFw554UF0gGKsdhH&#10;zoy1kdMjzOXSVGepNQmWq67xci0kQ+6FZssz7zR54BQvdy0ipHGJn9yf5y1PWKvwFOrRPMFPWsYA&#10;9MFecr2/o1T1tJRTX0JBui6WHV3ny+ou0yXzC4agdEWm69pXbDp/Lwu+6CVTu/SWsTwf0elrmQrQ&#10;5xOF53fvQ2GhL1osOiwgXUGyuAiKMqXHDzKyy/cytFsvGUVknwZ4F+MFscT05MKOFa9RUyknwzGR&#10;4RJICNPwW6j1VD3UmhiqnzoRJSQM7Vl3hPvyWh+inJbflX/qmAN71XS5tWsHjUMfuDy6uRu8XIs/&#10;6ZTn81BMUqAkmbO5WF3d5SDDag7S5XOQSHeEc1SH19CaVgF39WGOxtSuX8nYbt8bou/83hOgEeOh&#10;GJoEDpBp3H3mcseypqy+AhVoJs8nkTeMAsCD+R0HdPxORncninPHmvP1EP4WI8QUSmWPXh1KjpCJ&#10;SpO12MbQ8V7KLsYSuogy4PXxs5EgAXQoJqUASuSJswE+6yrWOLowGoJOeiLaGid7IjW0w89TVrs5&#10;yRruLGuZR72FofDbWPRZHkkDql8AUZPiBUmXH3TAGS5sDbWwJGoaM4Pa2BhQrzAVK0BtCj1wQg3z&#10;8nEWN5QNN2eUDfTrADZy+UEFbM2XixVeEVt4uIMlEZoLIABAR/ky4heZ2J9kMNLLTXxxB2oEdyEi&#10;u/NcjzN3CXsuAjvohh2PtjxaA3RbFA4n1BYnLjZ3LLCeWGE7lPaZK7Edh4v//91bAv40QApHG8l5&#10;n2R5Xrpd/uXYFfmfVxrkP67flv9VUy//calW/ue5avnboQvyU+UeaYpjBzYXQuNiP7k901fuTgyQ&#10;OyN85PYQluT0d5Cr31vK2R4r5Gh3I9neda4Ud0J/7jRUAjv2FScqZQs695HJnXvJGI24Hb+BE/eG&#10;fkBBlDeSMM3T6UDMP15BIWHe1z/I+M5fErV+5HY9QMYAdOWZc+iKWU50dqHAEMztNoIiSiR6dAxq&#10;h+rQWayDy+Qk02CrJxauHEiRJQCJy4cSuLuWxAGrL5q3O1quLVHdWmkKoLGDf9sR2RVAPkOnS9L0&#10;5VKMRTUHJSGTsbUrkaz2BOKww9tyBJ/EKeZOn6ViesQvSAqY+2HNzz2l23cymYt0Dhx+af8ZjO6a&#10;LPP6jZS50I75UIqFRGj7UbPFnK8/ryfRmyrpGKL0CKjHaDj3WO5W077F+9xnHI2wbCSgydiN6qUv&#10;VdVw1tfF8zPFcAdJB8hrGBdc4eQpBSY2GLUWUvan9D98PIWniRKrI9CsbGU3LVnrXR2kxJLklgRr&#10;NbfpQiJduompJJtw0WOLLcQmWxlPAysLP7PC8TijTXuiMTtBH6xRFiwBpYmpcmcqiKaaJBKhzWjF&#10;AtAuKGXO+KVd4c/uROQAdfLBcx2gG1bwaFs4uD0XhDNJpB/8OgwBIsIfQFNxjGTrgBfUxtZaZ4FQ&#10;laQ10MsdwYKLys6OZNAgF8KjOZqQWjiQlKKa2HE3cPJivh1NCh38O3wnyV9OlHWL3TCnb5Jfquvl&#10;r09eyl9evJK/PX0m/3bvvvxH4z3513t35acH9fLmfoP8/Piu/PlOo/yt+pr85fAJaSlk+aNzvFTP&#10;85fGKQB7hJs0DnSSmz9ay7WvzeVCD2M51G2JbPhihuR3GStxnQaJ12e9ZUmnPjKtc28maf4oI4jS&#10;yodnk/XP4Z84jzOj2w887w2dQJvt8b2M+ry7DPniG4OGOxpuOZ5EaxY0xBhA20JJ7FUhQfoyJEvo&#10;1Uoj1PccASeOR26Lhf+qgT6Et/1w1LmRSDmQODpBRezh244Yj5wBloLGlnELNn0n0qCAM2/gdHEd&#10;Ak0ZPUeSVX9WqU6barkd7wrylROoA8czYtkKECenkMP2QUXS5izGgMWEo+4/EI2ZpQGHX05SvHzg&#10;NFlMYrwIWW4Jd4EF3w0Xm+H4MPCFLOs3UWaj7owjIo8mDxgOJRkDsKfAsxcw+sGMn0l/Nt9RGLCG&#10;zcDfAl3CDuA1gp8b+S4Uh12h9kWygbcSn3bSLDpyiNKe/YZJMiMbVnGr3uLlKjuIyhX21qg7SkVI&#10;FC1oijCzxvrLrZ+/TwAadhrdOgW0oKXQrRPkydR/6IQdyZ2llQkNtfBm+hWtkQPtoQF2JHF2XBRO&#10;XCD2aNOONAE4olC48ujF+7z5Xi4fmwOcoB9OgNOBC8qTbvJQ9ObIALizOxOcGF3mhVJiZ70CiY9u&#10;cqKuq4s94LYl4VNpELkO1cUOic6au4YpmreJCxcWHm5XSvcuAa7S4fBSb2nO3iJy9aHIg9fyr0+e&#10;yS8vnsnbZ4/k7UOAC5D/7c59+f0Bi+0fNshPt+vkt/rr8uutavnl1hX57dZV+ddrVfLnnfvlEdbI&#10;60u8pX6ym9QPd5I7UI/bP9rJtR4Wcra7iezsMldWfzFRcjsNk8hP+4nF571lDk6z8Z8ToZV2kOxN&#10;4p85j6g150v+kZ2+47EnPuGBMrUT3ofPv5N+vK5fd0rHUI4pyFoLSSLNqaTZU7zQGck6osBNm2sZ&#10;haDbZbV9S/myDwmToZ0LThxKBPcnifJG6dDI7E2Rx55IbE0UtOvHejiAZYe3wgEwWw+YgxY8Dc/x&#10;DLGn+qnS2WpzR7kSx7w+Is8W2tVOMozyZBHzprOYZhoXKtuR62In05TLxTar6w8yg7uNDlVcDvhM&#10;AaTx4GlihPJiwsWz4EcMRoP52kNmy1IMSwsA/gQFM1F9KDx7JL/nZOjKYji21WDsAURnT7Z7eaDT&#10;OxmoEfImNEl9Hkv5WznS/Z00F+82SVOlNeMCaEIoZnd6EX7rvGVmUgYfXefsLCttGHBuSpMEzsh0&#10;7lwJ7KrRHeqhaO4RxgwD8g+XzOhEiQ4IlgDmALo62nOLp4hiA5hJ8EwBqwXKgxVfz4YEzgEaYE/x&#10;xYHjBkVwVGkNhcQZ8LoARgWoPccJgNoCSCttKECnjiQpjKZbPID6R5Q/C4zc8YrwMTfojQe9jI5a&#10;bidZdKD1y4rijTVR2tYBiY6LxJTXmCADWmFpdWJbgSujzzo8ckqT5z558ji0SB6mVEjzJqb/XLoh&#10;/3b7vvzLk6fy56eP5JdHD+Ttk7vy/tld+fVBg/zWUCN/bqjm8Srnivy59oL8x5VL8u9HjsuLWIYc&#10;Lkb9mOgid0e7y90+jnLzayup6mEih7stls1o06UdR0viJwPEsWMfonRPmfbZ9zK6o4IaKQ6pbq4C&#10;+uvBMg0eOYtyuJrbp3UfKCNpTRqE1DeQM5yEcBpR2kjtqEQ7e5xzOnMjCKBGYNSPxNuss+60n1CX&#10;2etzPdpIoMBWH4dy6DD4dug0ZkgDak+ipOdIaMgwgIurzoP1EI5DFohpv1mUowEiFMQK99s2JqLe&#10;zyqWXXasXA7xkWsrM+USs+JuZCdJDQPdD1NciednseQCXUqOsJjfxRjZzQw+bgaQjbhgzEfMZlbd&#10;XACN51nvBINmYOqfDA3Bhcfvq4AeRmQfS5I8E11+OXcPW4Dsxs/mRTOyD8/VE6OAtmCcgSmJsSWW&#10;02XdvxM7GmijSQZTZ9H4S3vcSlN7KQTQmcwsSZm3EHfjfDwvC9HkUXLINeIpLgVTKfXiYg9Cpkxh&#10;CVJeTJJkc9FGMCDS31UjpwsRGjARIbWYYQGYLOGvVgBXKYc9Epo93NiZpM2dO1c7oJ20gggonSh6&#10;OCrfhYJoEcQacHuihMQyyyOe0QdByHxRfgpouseJ5kpxvCjU6Ofa2XPBqM4M1dDyth1f35Y8wFq5&#10;ORHdhruHPeD3hrJ0eLwwXB4tDJMHi8Lk7jKSPYtoafRMk2e5GxiYUiX/cvue/OXpE3n/9L68fdwo&#10;bx7ckHf3aonctfJ7/WX5a12V/O36Bfml6pT8fvmM/M/jJ6UtvlhqjXwBtavUDbSXW5TFa79SPr1c&#10;9lNNXPfFFMn5jPVrnQeJVSf+4Z/9KNM6/ijjAPYEKMgUDDtTSYbGI+uNQ86bApecSMQeTrI4hLnI&#10;Q3kcA1Dm4sizIHLZoWhodUw7uxXIcSgSBlvqx5NEWTyN7vB02rR0qf0HYMOhoRxeKB7erFPWlcoB&#10;E4nc41ljMWYB72PUAXZRt2Hzmb08g0n542QZCoUddGE9nTkn2FJ11tmfMblJ0sgO8Aese2ukW/sS&#10;79sxhxJ8rwni2WWQOH41XKwBrS0R1ZYIazFgsizD62IL/7XCLag+6CW9xgF0Pgatmc/bkwDxSHKD&#10;EZyxeidC6ViI5GfWBy0aLu4M9fDka3kDal+SWQ/uRna0uLlSZPGBL9v/yOCe7/uKP21a0ax6SyVJ&#10;zKUYlEfzbyz9oTHTyJugXTr7xJ8iVDAzAEMwdQWrfx3akUGbWayHn4S64J2wZ96GI8Nl8Ka4qG8C&#10;QGlxw0ajs5ad4dNWNBHYqxoBoF3Rjz2I5i5EUmeAqGMPnClRu6F2uOALUkBrtLWHP/uiQycxoCaF&#10;aUsh+IiiAmi2ZbSCG7TFWwHKznJXfT0XgALaHi3cHj5tT8KoR3Vn/Xlc4N0+0KIQFiV1eL4oUl7O&#10;j5CW+ZHyfmG0vF/Evo8FoXJrWbBcc4yR+qRSebfvpPx7XYP8+6P78su9m9J655r8dJ8ofeeq/K3u&#10;ovzLzQvy51sXpan2FBz8rPz7viPygI6WS2xQvTzMWm72tpJb31rJVaL0qR5GsrvbPFnVeTJceihc&#10;uq9YfdpTlnzeU2b86TuZyuNUfMKTu/WTsQB3ODx6OBF5GBF5YNcfZQiPo3v0l0ld6B7HR2zxPW1c&#10;qBGulIf9oRA6s0M9HNpkq+BN/ghmVTry6BTXR+1JTKWrJQ7VIpR/pgLbFXA4EfEMiSCAc6II4wLA&#10;3IfT9TyeMixVRhciuhPUJAxQ5g2eKZuwkh6cayE7qDxun7ZCtoxaKKt+nCKFX46VjG6q6IwS7+4j&#10;scNyB+lLcomSYQmwzeG/dsytdmBrwSKsAAuhGcu4YIz5uov5+groUYBZE9/x3IWmA+il0AtborTH&#10;cNWecQ0qj+Zn9qODR12EwVN0HsosqqHIdTQnu/YZLB5wZ3/m3QWPmYzRiyridLp7VNLTJgColj8W&#10;XHf8NQ5o2n78veIsGKfmjH7OtrAYdy8JdQZoyI8hVD79nZzEk8jopiACqHZQDxsSM1skMxtA/QHQ&#10;FgCacWEA2h3a4QY1cAHQboDSC3C6EXVdSUhd4MbOznSFM5E0LYrxvOEfAB0T5CXBPsypVkCTXHqh&#10;kHi4o3pwATjSne6CHu7s7MgFpbz6g/rhxIXj6cxQdVSaSOoAHR4sjpBHAPjFnBBpmxkmP00Plfcz&#10;wqRtbrg8nhcodfP9pMEiUp7FFMm/HDojcueu/H6/Tt7eA9SNVfLXhovytxtn5dfrp+Vt/Tl5dfmo&#10;/OXsCfl1G6sq3MPl/BR7uTHETup/sJIb3U3lUtcVcqzbUtnWlQSm82iJ+3yQ+H8O/ehE5RBgL/y0&#10;l8wF0DPp5JgE/RgG7RgEkAfBm/sh2Q1DzpuMhDW7OyMRug4Ssx6MSkDO0tke7up5QLXQlivtI9R+&#10;Qm3rSkGy04baQkxJ+Yze1abZVCymKR97F6PwfSiwgwCZJ/5pV3Rhd4CjxxPa4TuBAeyUzH0AoAPg&#10;8/1yhGR+M0GKuoyWsi9GS3Hnkfwuo6So0xgpR8kp7zRBcj8fK9GfDBMfLlq7HpSumevnRFHHmgvF&#10;dtRcAL1Q3Ofg80ASNMzcgEsvIfou46KaDIUYBeXQsvgUSv3ztcNHVRfoistArLjwaH8srYFUPf3x&#10;egdgSAqllzAJ92Ec/pNwLuwQhs644fdwoArrjgLkiivPkaZbD8CrfnQ3nfU3gjkeKCxedPH464Ae&#10;Et0cfB6FrJCOQ0uPgTsHM0gogPJ2KHmBl/JhAOwEzXCEHzvCqR2p7NkRmQ38WUvWFDu8VHLjtW5a&#10;Lgf8bgBSo607gHaHUniwRsINQAd6IjuybjmDKB3sxt0jlFYwxmd4QSF8oBseRHV3QO1EhHeGe7u5&#10;wZMp/jkDZhd+LhcuMANH5/jgtouk8tnhwZxQecR5OitEXs4IluapQfJuWoi8B9hvpwNyzsvJKBcz&#10;veWeU6z8sn6v/K96EsO7NfIWMP9667z8pfYs54z8DrDf1wDsKgYUnmG0Fcttzi/zkOoxdnKLKH2j&#10;m7Fc7bJcznZbIfu+gHp0mgQIRksKsmFIpyHiDrCtP6WgQtRe9AWWyh6DZEIPkiMKMIOhH0NQQYbB&#10;o2cDAONedGp8xcDHnuMx/1Pe1pkeGJba27a0WKJjEfQEYQuNw3utwM7SSaU0z+axr8XQJQ6w1Z0X&#10;Qa9gJHw6DC4ZDHB1Yqk/k/+DWDXnh8XUm4/7EqV9USniiMLFGLDWcpfZ+NlE2dRxsqzvMk3WfDFV&#10;1nScJBWfTpTCP42TpE9Hil9HqpZdBrMAdCKbBeaQwE4Say4UR+iNMz6T5RR65nGX0eistMaIKD4b&#10;zjwaBWcM9Go6E5NWUEm0p6DiRELp0Aelg9/duY/OLsG3gnynv5/SKG0kjoBK6Tg1L0xdbtAjGxQg&#10;q560buHKs0EutMRvrRTNAUDbQVscdNsuxq5gIxqayQlKUGnK2RIW783tH3AGEHEDibTheOJ9AI6T&#10;ubG4Ep3doRyugFU5sj0AtwPMjshxriSJWrnzMAAaUxN0wQ05TwHsge7sjp7tCT3Q58FQjiK22aax&#10;KzEYd18YKkVYEBsFiM7eOtFJB9wQ3V0As0Z1F8DsSoR2o2LoynFDPzf4OEgQ3SnKhAT6sAVrJnRj&#10;RoS8BsDPAfOzKf7yfLKfvJoSIE2TA6SFgsmbCf7yjo/dhhNfXOAmL/Ir5D9qrspf6kkKb5yTf71J&#10;QnjjovxbzXn5/doZeXPtuPx05YRhEGF9KJPxp9rL9YHQjm/MpKarsZz/Yrkc+WKJ7KEsvqHTRCn+&#10;fIykdRwp0R2HSQAAcO0It4ZfG3UdTM8doKYQM5zK2bCPZyIgN+Ef6jyA7hd03UAiTQyAi9F+RAAZ&#10;yj/YQ/sQ+aeq78GTiKTzPvy5PWvjrPYvphOdc5baGsYeaBd5El0u4XwN5daBH4c7enA79iVq+09l&#10;aDqJoy/8Ongg5vPvpstKkttNn06VbZ9Mle2fTpfNnWbK+s4zZePn02T9Z1Ol/NMJkv452jiKjnMP&#10;5s5RVLEHkMt+YA4doPbAturC91tOxFwENzcHXEZE/6XkBGojHY95aQJeD/VHm/O7OANcL5JWr6FM&#10;e0JGdO6r/hSthFIKZwimJyD2IWp7DSXqDpxCmR/qBBUzhrIsohK7CPlz0dck2GjcRiSdpiSplppU&#10;wqM9qC4GLF0uSe60isVHyvpsBiDSqeSHPBdKYSOcKlyUNwkbPNaFgogrVMMV/qxHkz8norSrAhjp&#10;zo0I7gUV8ILbepDQuWlCiCLizAgEV3zRLkRfL/oXfQBtDCXy1YwNSwzEuswM6kCKLKHBmoACUPWA&#10;kHi6EJ0NNMWFCiKleA8XZ/F0IsIToV3RqJ2J+E6A3d2LcXb+ntLh58nh8nZyqLROZjPTpCB5Otlf&#10;HgPo59MD5cW0AHk8zlOej0faG+crLZMCpAFJ7sxcR3mWWSpyhcLL9cvyN4D812qAfQ1AV5+RtzUn&#10;5Q2A/vUcGnXlRrm0wkuuDLeUeqqHdV+ayaUuK0gQjeVE14Wyp+MMWff5RJSPcZLXeYwkfT5cwj8b&#10;LF5QEbvOQ8SY6Dav60AZTyFmZMcfqCj+iHz3A8rHSHFDkXAjmfKgbStUd6oA5nS4cQYnWa2jH5tu&#10;tadQo5ZOZXIn2nkBcO1OiYSahAP+SErISWT6Cmq1nYbrRaGRWgGOkT+YBljfycuIiExG/RZb7JdE&#10;5y9mAuSZsuvTWbLj89my5YvZspELdAuA3vLZFFkLoHM+HSXhXKTeX2LC/461zT0ZuM6WWFOSRE+i&#10;vStf34IIuQifhlKKJZS2F+PpWAzYpkM31NBkhIJjDegdAa0bnN61P9IdF7MDUdq251j0dwpByI1W&#10;PNryfvu+JIi9GPDTa6JY8P2WUahZSEVS9fwZ0LbJXUiyCQw6YsyUO5qbNjCztyUI30kRRqXSuGBZ&#10;xYD0NNSbIFSJMKYrxaFbl2UkSkU+gxMBfAYbxJKj6Bv08zAkfy5qKFI/BY8eHB94tgLaE7nOUw1L&#10;+OzdaL51B9CuOuwROuELaOMDXaQCY1wC05r88EoroMNCmD2NIuJKEUdfq5OanJU/kxC6A2hvN1c+&#10;143oD7cG5C7QFz2uXCQejDbr8GoSlGJSsLyeGCivAXQT59l4X0DsI0/waNzDVXdvvIc8Gectz7CN&#10;vgTwdeMd5PI8Z2nJKhepuiz/duOK/ILS8auqHTXn5O3VE9IM7Wg9d1R+3XdQGtjJd2GMldT2MkPC&#10;Ux69zFBsOdfNSA53mgcgpssGbtWr4Z+Fn4+UtE+GSsSng8WHaO0EqE27wJnh2JOoLI6isjgENWQM&#10;qogx6kAAakE4DazaYxhGxS8a7hwPKDXyFjHjrgTvc6EJvBmQ67wObelSycuD27ELbjYXZC9P9GFt&#10;ptVxCWFwafVTh9Mg4AfgvWm5ClvA5PqFtOKPxYr6/QzJ6zFLNneZx8WoZ77s6DxXtnQB1J2ny/bP&#10;p8jOzyYTveHYn2qOQGLWdbg4dmfsWY+RYvEVEZok0Zm7ijPR344LUSXKRd/gYflGwadVwdHMfh5u&#10;KDLpkEZtydJCj+8IZEXuSq5EZyfAa8fvb0sp3Ya3LVBVLHrSANBrqlj+OJnITI/i16PQtkczV3o0&#10;BSgoHBXWmXhjJqspiuhvhDLixJg3z7lIePDdDcy+W5UAqFlfkc6qtHCaYsM4cRj+t7Ha7vLJQ1LF&#10;2bN5jeTQYJsSEwY9IDpCSdQcpJHZh4QwgOTNFxAGolgEYXrzpa0rMpjZdjSMKKUIJPHzhYbE+jLc&#10;PoMO8QBrCaGfNZjZ1eG8xkM9IURwHd3rxddw0amncGQ3J0fxJUENwGPiyaBQpRxePnSWMyzHE1AH&#10;cOF1uDM9WO5NC5LHUwIBdqC0jg+UtrH+0gx4n4/2kkdjPOTOaExHPN7n7aejvOTZKHepH2svlxe6&#10;yCtG7kpttfx8s0pabpyXn1A93lWdANSn5PV5ptefPCbP00rkygwnqe1rLg3fW8gVyuFnewDq7ivk&#10;1BeL5QCA2AkYNgHqdZ0nGHTqVBKqiM+GiO/nTNzshPEICjKv6wCDrDcSMCugZ0BFnIlcsZR/E2fQ&#10;ZgVgNRorj4zGr5GAFKUnfaGlgTMX0KWSwwCaRB0+Q2T2o0jigo7tqMPX4a0OdKJrz6Mvt+Fg1JIA&#10;DEDukxjLO9NMQlgoHzqaDvbvZkhx93mys+siOYCjcB8GrG1d5svWrrNlF1F7T8dpso8oveOzSbLm&#10;83GSwQUa/PkQceHitPwM81Q37LEUUBwortir2oGPY1Z3PB30FRpRNZz35SCqhzgLKabMIyFcgGxn&#10;okMsSQT9RlEk4q7kB7A9hszEfEU0phBky6NF78mAmopnf6qOA+aiqMxjrMF89qYvFif6IZdwAc9m&#10;3uACJiwtYt7HEobYWDApymMu1UQttlDl3FOSwbRZ9rOzYWolY8N0YGc+a0kyY0Nl06pCObFvmxxj&#10;0Pv6lcWAmc5sXHp+nsyxY2ttMKMSgvGAB0EDwnQaE2XrCGS4KJpEwgFxMpE/NYFJTTGMDWO/YLCH&#10;g8T7a4RmwhJDH4MZQRDCyooYlhz5cRH5uHNB+DL9n7uAN9VND8DrxqxxXxfeR7Lq48SiTe20ggr5&#10;6s/AiWIKWIdH8OSHE33lIRH4KecF1KIJv/PLcT7ybKyXPMYaeneEi9we6iT3hzrLg0Eu8mSIhzwa&#10;6SnXRthL9UIfeUfjrFy6LD8Tod9Un5bfqjRKn5UnVUflxaXj7MPeINeMvKS+t6k8+c5aqr80lZPf&#10;mclpzEsnuyyRYwDjCKDe32kWwJ4hG0i2Sj4bJ5kkVQmfMQgdCuLecYDYdaS1vyMzLJD25kBBZhCp&#10;1SrqQqEhgB7FKHhuFBE2Rp1oGPojKFWH61E6wi1e53Zo5NaTgcE/GQ9EFNq1DllXf7HOrfZivoUn&#10;Ml6gzgYhaXMlOXSjNzJg0jIJASApvebJmu+XyK4eS+TQF4vkMBfkPgOw58tBovb+znP4PWbL3o4z&#10;ZQd0am3HKZL9+XgJ+R902vyP/mL1BT5vuK0tLkDrH1AhKKosJULPxE2nIJ5Nm9ZcovRClJvFUJHl&#10;VBhNoVQq99nCjW04ZtohDvgXAnwjvpYD0d4LydB3BCX9UUZ08fBzj2UtxxgmQ43DQD9piViheiwb&#10;gR+EYY+2TLFyJZdwRREJxDGXFx8muzYxzH5NupQURMilM3vkQWODNN6ok/qa61J7+SqnWi6fvSBn&#10;jp6UEweOybF9R+XI3kOyg4WgOzZvlF0MotzG7L71q1lEz0rp8uJcWVWaJ2WlOcxvYRNsSY4UF2ZI&#10;LlsR0hl4k8rFks0dYXVhKq1+LAKiauiPjzqFJaGh7B0M1M0CzIUJhEZEoF4EeXpQ4OGi8fCQYFrb&#10;AukK8iVq+3u4MEMG7g2wY0P8pYOC+AnAfTTaQx4SefU8g27oUTDr23eHOcvdwQ5ynyLJfTwaj4Z4&#10;yuOh3vJgpJdUDbGVqkVe8mvFDvn3y5fkV3ToX6+cg0OflieXjsrjS0ekiX0id7zipH6whTz8xoJS&#10;uBmAtpAzXxvLabzTp3Hkne6ySI6jfBwE2Ls0WUQxKCdhzEf+Su3I+ojOQ0mwAHan/mLbCfspPpBF&#10;FGQWd+kjK5DxrOGQ/hj343TwDFE5BlksgmpcNBJZNLptLFEqmmQvkuit4w1ioRNx2niLp0Mvggil&#10;GvQWRjBxKZgLIxJ9ORhZzQNQe/L+IDh0+NAFkjNgiazvaSQ7uy+SgwD6SOfFcqjTQjnUeQHgXsDd&#10;Zj6Anif7Os4lUs+R3fw+G5Eoc7rQFkUxyf7z/mKBrmz9LVP3kSYdvqNs/SXDGLnbzAfQC+DQ876m&#10;v/CroRj7R7CCYrQs5nH+V+QSRO/ZJMSzODNI7maoCw+Jb4WW7YnUTn2IuMPxqExgbBeR2XskdGw4&#10;nTuMWfBCp3Zh3p3b1FniwmQlH8xbwRia0jArba7MlsNHK2XXvhLZsYcNuC9vy08//S7v3/6Zo4+/&#10;y7s3v8q71l/kTctP8r7lF/ml7Tf5ibd/av1J3rW8kTdNrdLaxF74JvbENzXJy5cv5MWL5/L48UO5&#10;f/+uPHhwR+7euSUN2Cbq6mrk1q1aTo001l+TC2cPybH9myWaXsPUWF+Jj2JpEJ3cgZiNAuDGIUT+&#10;QKhGBA0U0dh1Q2htC0Z1CSZyBwF4pTfhvoxCCAbQClgFczugH4x0k3vDXeT+CFcDoPX99zVCD7KR&#10;2/2t8WfYye2+gLu/i9wb5Cr1o1zkNJbTs8be8n7tdvm3q5ek+RL8GQ795vJxeXWeFWfH9slDehKv&#10;TLSRuh8tUDts5Mo3VnIRPn0e6qFc+lzXpXKmy2JAPV8OdZ0nu7vPkU1YTiuQ9vI7Mmeu00gKMUTr&#10;jgrqgWLfmU6WzvhBSBjNVY/m0fZbRh8gSeloAwV0DF3dkWT+esKIYiEGhxqRm2gejn4bwQnX+R68&#10;HToBdQM+7s/nBUAzIudaSdhcluqwdSCItczhs2geHrVUcgcbybqeSwG0gniRHEWtOUKUPqx3GejH&#10;oY+gPgCg9ezvTI5AIWn1lxibviAh/RPDYvjZbbsQqZEmbb5m5NdXgLILyk0PfN/M6Fj8JVTjK3oM&#10;AbFG4UWcBTyfTQV1JgWnOXSOzyWqz0Knn0EFdSZKhtKUFd9iYCIZtFJZcCzDdUaS7OKezJzCVCku&#10;zhA6cLwYQOND5TCRlrFMvNslyUTnLbkMZyyXvfvL5PQZ5la3PJeWlvfyuuknaW7+SVr0tLyT1uZ3&#10;0tbylt3vb+Vt6ztA3CZveZ2eNj6mYH/39ld52/aLtHHevv2Nt3+Tt++5IN5xQbx7J+/fv5d3H8/7&#10;9+94X6v8/tsbaX5xT3JSWOHGoNCk+EAJYlWGH95qX+Xh0JkAT2RDJLsQ5ETVmyOZex3kA5/GCejP&#10;a6IwiSVGhgBoAPzhAGw9GpGVXgDqp0TuJ4D6AeC+M9ReGgdZSQOgbuhjI/fwaDzAzF/f106qh9rI&#10;0VHmct0+Uv71AHJdzVlpu8i+vnMsoTzLOrPT++UJ27WqGLhSw4XR8KODXP/aWqpQPC50Wy4XuxjJ&#10;RU0UvzCSs0TqU92IfHio93SZJdvg1hUdkfYAdc7noyTx8xESRrHCF8eeS8f+Yvd5P7Fk5oX151Qc&#10;4djmRDpHol8YRqIE9ONYonMk/+BwPBCB2C/90Xm9kca8UAZ0qI0fUlogQA/EV+HF6xzwU1igbdvj&#10;rfAYtwiNdoWELMDiOIvhJwA6ve8Cqfx+oewiQiugjwPoY3q4GI/BqxXUGqkPd5ovh0kYD5E47qJz&#10;ZwMcu7ALo8bIDwJIeF07DhRrLkIrAOzwNZOh4NaOyrORLFd0G2xIEBcQkRcC5EX8PguwkM4GyNq9&#10;oknkrC8HykwAPpf3aZI3G75tBE2Zz91qISVyK37/AKJ13kRz2TjflUGTTpKsk1kpgSda053k48tI&#10;N8C8LlOOHiySY0fKAPVqqb12ikjcLE3NP8ur5l+kyQDq99KsgOa8eQOg3xCNeU0bpwVQtzTpx37i&#10;/CxNr99zfuEC+J3P/U1eGc7v8or36ddq4nWvOS+b3vL127ho+Dotr2TntnWSkx4lpQUp7MTMlDQ4&#10;fWpSDPQkQfLZSlbAkPnCbHYR5jH6ix2SlSxEXcNC1Ar2aFauKqLrqgy6UyIdnoz2locjPOTeMEA7&#10;GGoxxMXw+J/HyfDxxySGDUMoY/e1kIa+NnK3l7087u0kd3+wlTsDMSCNofN7rK3cDU6XX85QLYQ7&#10;vzm5R16eZVPUBfbvVVbKxRWecrG/mdRSBq8hSlfj77iCC++yFlxIEK8C7ssA+yK8+gzAOKbRGk66&#10;oxMqyOeoIJ9NkPzPoCAAO7bTCAntTCXu84HijtHJ+wuWAHVnQn+XfmjYfcS+2wDxpToXgdQVPYwN&#10;AAA6mOJFIAUObwxAnhwvgOuBUuCKUqBSmAeynDuuN7t+08SyF1xzAFZSgO6LDh0Ch44l2hUMXQ6H&#10;Xizb4cwHOi6QYx0BcsdF/KyAG1Af5ec+otEaQB/5dK4c+dMcOQiot3ecJWvosSzuPEXi/wcz/T6h&#10;wx31Ru8uLigfQT1QbFBEXD7lbtN5oCzuwSFKK6ANURovx1woiUbjWYB6NoCeo6+BS0/HzTcFe8Bs&#10;6NccOoDUZ23CRRswaJYUjTSWTdwZt1E/2GRN4wELTsuwhlYyxmBbebqcPrJKTh0vlZPHV8rJYxvl&#10;bn0NFOIdgP4N4AHK1l+lpe1nDqBubZPWN1CK1peA8Zm0tL4AuIAaytHKx1uI2k2A+3WTvv4v8rr5&#10;z3z+33j+rzz/C2D+s7xu5f2t+shp42u//VlevHou+/fukB1bK2QPG9kOs6/x6NFD7I8/zM91RC6c&#10;Py2n2Pl4kG0Hp08ckssXT0l11Wnef1zOcS7z/OL5E3KMNXsdHgDk+0M/nLsK5EFORGF7qe9nZ3hs&#10;HOAAyAHuMEc6vR2kcQhmoz5WUv+dpdwhyj741lbuAer6vrZynY+dm+Yoj1g69L9OUVw5e5AF9nvl&#10;+aX98mLzerluGSBXB1lIzQ/WmP9t6RS3lBqi9DVK4te6mcg1yuJXuyyTy0Tqi0S984DkDOA4+oUm&#10;W7NJsqaTZE1CBRkv2R3RrLUYAwgiqTSGovf6fzFEvL6kZ1HpB2V0+8/7iDv81B9VIYjCRijyVgjA&#10;DUCfDeR5EKMVfLhFe/RkuhPP3QGyaz9A3Hc6zaiTxOxbHHI/aic5Y8KGM6YX513xkBWyqdcy2fPl&#10;EsC7BJWGHICf92RXnnMU1Me4yxzrvFBOfr5ATn+2QE7CsQ/Cq3cpnyY/yPuEweqfsrWKvMCu6xDx&#10;6DFKonpMkNjOYyWEEro9v8dSyv9G3Ym6yqU1QiPdLUCRmc9ZSLK4lGrpMijWiq/h2Zi0FuFvWQ7A&#10;jTByGeMIdERrj8FYtX6MpRyY6CDHF/jIce6gh2h83hzE6AL2MOr66oP7CuTUyXI5crAUQGySpw/u&#10;QRl+Bcx/llcKaJ43wZOboBmtGpkV0G0v+PgTgPoUIAPqttcfgd5KJG/l9e+k+Q3RGq7d1KZfox3E&#10;PLb8VV4B8leA/CXfowlq8up1E3eHvbJ/H5tzL5yQ+1iWnzx5LHfuNHzg2zdrpKamSg6wmOnkif1y&#10;7/Z1uVFzQS5cPEkp5Kxcu3bB8HiWnfUdGuksuUuid2+Qs9we4GigEHr0/Xoa+gHuPrYY9u3k/kgX&#10;EkE3+DSvA5S3v7GWRwD60Xfw6h9t5WYvGznTB+WCyZu/r9wsfz1zQh6f2y2PAHXTts10t0TIzeG2&#10;UtvHji7xD4C+/iUA724uNQZAG0s1gL7yxTKp+gjqC4D6NAnXUeWjn82SrZ9q0WKilH02XvI+YyPs&#10;ZyMlESUk9tMhEoY8FtSVaiPHs9MAol0fcfqUzbHQEa9ufIziRhh6bTgg9ue57/c0AwBm/95Qj77M&#10;vBtCJW7ATMrKlJh7YiQC0LY09nr2Z9IpCWHS4MVSMsBItvRcJvu/NAK4gLjzEhJapUqaAyxBtSEP&#10;IMk9AajPwK3PEb3PfL5QThDNDxG193BxbkCz1iQxjGYH787DxY+LMgYfSBK0Kr4LyW03ytOA2hxa&#10;ZUbL2tLuyqe1412TxuGylCYAC+4s9t/TCPw1rWI4+ty+HSU+P4yVdGbrlTC7O38FQ+BHIimOJAEf&#10;7ySX5vrLBfNQuRjA4iPmVB9Hetu3iZ3sO3Jlx44s2bklR04e2SavX7yA//4GJfgF8P0GeH/lEJ0B&#10;dHNLkyE6N7U+5e3HgPiJ4bS80beJ2G0vDeBuaYOytLVxiNhtXAwK7lYifuvvfM2/yEsA/bIFULf+&#10;VZ5DUdrevJeqqrOAlZXQ2JJfv+KCaXopD/Dj37lTRyJZQ0J5Xa5e1Uh8FIBXSUPdFWnAxqynHm9+&#10;Y2Ot3LhehQ7dn6g8gMNjY19HPBd2UtfLFlrhYHheSyTWzhMDwAdqhMa4TzS/BejVQXf/O/g0wG74&#10;1lrqfrCR633gxqgZ1zD6/3nDTnl3AaUDGaiZVWYPPOLk5ijMSv0cpLqXg4F23PjKGlATqVE+rnU3&#10;k+rugBqvx+WuH7j1BXjqWaL0qY+g3vPZTNmKzqugXtVxgpSgW2cR7VL+NFTiPx0qUR2HSiRURL0h&#10;vp/2F0+8IR7wbHeOB8mYbzdawL4aKb6Uoz3hqv4UOUIAtO+PdFL/OFG80HM9AbQrBQrH74nenIDe&#10;05kVTR/h4CWyqv8y2fbjcjn41TIqnUaAGDB/5P/nNVoTpU9wNGKf5S5zoRMHWnIWYB8nUh/hAt1P&#10;987mHgulpDtTTjEyxX4yUpI/Gc3FyfmCXS9dx0l419FUS+nA4c5jA50y4YJcRrRegsPQGGplB+f2&#10;xM0XgMErAmdfes+pUjZiiVQHpEvr+gNy3C9BMgfOlq39udCG28mFSR5ybXmQ1LH06X7BKrm8Bp/N&#10;wa0AZJdcvoSR7PJBuQeYWgHiC2jDyyYoBNGzmYRPE8IW6EZLK4BuecF5ynPA3PqYjz0EfPfhyQ+g&#10;Kbyv7RXnNcCHirQRsdveGIDd3Aq3JtK/NgAbugGwm98Aarh6Gx+/Q+NIDYBtrFeg3pT6xpvS2KBK&#10;yBWppVhXffmkXMdWUcu5BKauYleuJipfJEqfh3ZcwbpcdeGkdKjvRUT+p1PHjI1bPYm4PF772kyu&#10;I7HVw5nreF0dXSgNw9zlFrz5BlG6HlA3AuZbPL/RU62idoZzuudyue0YKb+zOfXVyf3yfNdWaQhK&#10;kCvj7eQG9OTmD/Zy8xseGVCjCeI1+HT1V+ZyFQpy9Ut4NcWXi91IFAHNec5ZVJATgOFQp7myB513&#10;CwWM9Z0mS+UXk6WISJ37yQjJ4CRRZUz4jIgHsEMpZPgBah+kMm+Op57P+gEU3ofC4IVKojKgB75l&#10;Txxx7l8ytYmo7PkDRqLvMAB9TRT/hgU8306WqO9p8u09Xyr7LZedAPrIl8vkNJz/PBfeuY+AvgCg&#10;9ec8hRSpR5+fJ4JfBNAaqU9zcZ7Q02kp0X0pwKbhQbt4SHyLMTgVdZ4kxfr78JhLUSbp0zEUl9iu&#10;C7Vy7UJzbDdchV8x15ru+eDu4yXtK5olvp8vG3ovku19kBFJzC+YBshvFXvlEpvKigbC34eYyuWR&#10;jnJ2hAPFLQKRpY88SiuSu1t3yv2q8+jNV+XJgxppetoor18+lhctLfKkCRAqiDnNJH2qajRp8gag&#10;W5qhGPDnt0TpthaidDOgfv2YRJBIzcfevuV1bQp85dbIeC16IegFgZIBwJuI9srLlU83A+xmEsnH&#10;j59Kfd01uVNfJXW156X66nmi8VkiLlQC6bfqwiEoxmm5Xn1K6m9ckJsAvJFOqYabV6WeU8Prq6vO&#10;yM1rl6RDQ28oBUBVACuQ9dz43goQWxoeb9Doqs9vwnmvf28vtb0d5OZg/jDw7ZtQhzoFtX5eTxup&#10;YS7H9Z5w7+/g2UT504NNpMY3mn3Y++TFoV1yPSbFYCetg8Lc+9ZB6r8B/N8CcGhLDVH+2jckifQg&#10;Xv7KTKq+MpFLFF4uci7QGHAOee80ttNjXdB6KWDsQgHZ3GmqgVOv7gwF4XZdiBlIo3X6J8MlGRDE&#10;dR4hEfDU0C7w686DP4Ca1i8vQO1PtPb7or94oWm7U7BRM74nUdv7W5JFaIYrt3LXL0dJINw25ttp&#10;kvjDLMn8bras+mGR7PpumRz/CjBzN9Fq53mArQrNRQCtEuRpPN9nAPz57prgGklV56WGj50HxOf1&#10;dR2XyyXOuc+5SDstMhRlNqGCVHabKWu7kQB3miLrPyFX+BO+kT8xOg1gh0BJvJAu/bris+4xSbK/&#10;Qqv/cakcoPp6ur+5nO9vImf4ex+fbCOPIvOkxi9JyvrNlv19CQa85mgf2uCgH9cX2sldVmX8drpK&#10;/vL8hbS+eCKvaN54/eSevHiGZvz8OZ14zfDaNnn25IU8f/YCQL+Rp08eyWPa8B7dvy3P6CltfvlQ&#10;ml48RG4DyC+fSSs0oa3pNSBvAuSqfsC3m0kWkfNaOKqKtL6FaysVMURrBfWvBnnvGb2rCswGKs1P&#10;H96QV0h4jx/V8T3roCAX5eH9K1ChOml6Tk/r6/vy5hV3g+f35cXjO/KSn/vR3TrOLXnx6I50uAUA&#10;6+CzN74HjN/ht/jW8u9H39ZTA9CufQ2NQDu+Bq2o6eMgdQyWuQ2wb0NVDF+DxLABytLQG9ryLRGe&#10;LpVLvUzl4NAVcoOhNX8p3SktocVyZYIzn28jjVwc9XDvG7y2FjDXwKerv7KQqwD6qkZqQH1ZIzXn&#10;EtH6Ap3j5wxFGFUTVO+dK7upxG35fKqsJ7qt+XyCrCSqFaq899koyeo4StK4HSd+MZJoPcwQrQNR&#10;Q4I+GyjBaNkBgNtwqED68+j7WX/xg7MGwr+DMOUHkaiF9hgjCcwTyQE8hd/MlZIes2Xtl/Nl91dL&#10;5SiAPcPPdU6PAhrufxFr7AUi9nko03mAfgH1Rv3fl3i/GrIu6nNO1RecTlAqAH2W6K2J5H5+p51c&#10;qDs6z5Jd0Kodn5AA49oroYSei7qTQrUxljtRLP6QdKjW6h4UoL4zkqM/msoZKrCXAPXZvlxgo23l&#10;6nxvuTDPUzZ+P0f2osjoiLaDvUzk5ED+lmPMpM4yRH7byu5xvO3Nb17Ky/cvoQ3P5H1zq0FPfqky&#10;HUWTV681Mr+Rt+/QpF+/AniPAPkDIvkTedP6Cv35pTS/hoLwMS2mNFNYaTYUVnjka2l0b0aea25W&#10;/t0iLwD+y1fKsQE0VKYZ+a4NcGsRRosuyo1fPLuDdt1KZH/F4eci8r9984r36cUCR+f7tTW/RvPm&#10;AuHCaeX7tXABvoUSvedO0uEmQPxwABcgvE5pWmU1BfAHCmBO8gbQANgVzlUqfdWA/CaR+s5gD3kw&#10;1Evu9HNFWyYqA84GInk9oK/9htkeVALPf0/xpKcFDQRMX5odKdcG2Ms1FJQaEsibyrm5SGoB8jX9&#10;Psqjeaz5+PZV1I/qHtwyAcclovNFeOkF/vnnSLhOovUeoWixryOz9D6bLhs/mSwVeJPLOmNwAtT5&#10;3KrzUEKy1W9N0pgAv45BKotGA46Gm0aQQLYfdfdFfjz6sVgKOAldRklK17FS0HUqVtHZUkG1bz2j&#10;GLZ1WyB7ulNI6Q5XJgKf6U6kVS3dAF4A80/nYhdjgP7HA9BJevWc5yI4xzkDZTlBFD8KHTlE8njg&#10;MwpLn6Fdo+qsJlqXccEWI1sWcjcqVGciIN/Ez7OXC+v4j2j5g8hbhtjIhQEk2NCL+vHIowOtDcMz&#10;D3xDEeirRbIb8B/syYU2mDvvLC95FV0ijzCOXb11QW61oioA6J8B38+vfgYsUIG2vwJ2eC4JYgvc&#10;VxM3pRBNTQo0AETUblNezWMLQGqBB3+gFtAUii//efTtD+97rBH/RTM69s8GbbsNOVC1baUzTUT3&#10;llYieCs0BZDr9zQckkp9VC6vPNzw3PA2ySY6efPHo8/1dFDwKpDr6M7Wo8/bAX0FMOlpB/cVWqi0&#10;2bXqK1OpgWbcJFLXE6HvDkD56OXI0EZ7uQOwlVdfB9A10JUrP1rKuW9N5Ow3gPs7vhZ04zrKSfUP&#10;0BgupBsklbWAWkFsOKgetSrnabRWQOP7UDNTFXy6itu5AtsAavjnSQowh1EN9qDxbv1sGgCYIhXQ&#10;j5XIeqVE62LK5kWdsKVyu84kYqdSlEnGnppIKT0eHTse4Mbzdjwqg564T4ZI/GdDJZlbe3qXMZLT&#10;bTxgxltCpW8j1cstRNCdUJ793CUOa/IHoNUGq87BS/ysVd3+6/nvQa4J74dofo6jSaUqJSehJUcp&#10;pR8meTzQaYFsR4PfgM+6krtQBeCuZE7g+m5zDKX07fxM+5EOT+NgvDwY5WiUIwUuW7k2DMUJy+/N&#10;ka5yDGq078vFsuerxbILUO/8mspmH37eEdZy3ymRNc2H5RmJ1+1nDXLv2T1u38+l7QURmYStqflv&#10;HICNHm0AjSaHrRptATARVwspLSR0LXDgD0eLKejKnFbUkVaSvz8efc1ror2CtRW60dzM63hN02vA&#10;ScFFv14bF0MbAG7WZPSfTlOrKiX/dLjYmv7p/B3QCmQFmEZoBbY+1witgNZETR+rKIJcUt6o/0CS&#10;xRp4d+NAV3kwGAMTUbqxJyqIRmiieN23HHh1Lbz60g/mcpGZd5d+oKgCoK8B5lqO4fsAaEOU/ghi&#10;BXL7c43Y1R+TxCvw6CsA6AOoidSadBElj3VV/8Qc2YUZaBuFi43Kq4liFch6qzjl3J5L1ZaK3zqX&#10;RoIcIncmlCQdgKdToFHZz3CUe3P0Y7md4ONdUFC6aScK+jffYxcDKHcDZnXXHVKdmYTvNNH5vAIa&#10;WlRluJMArn86/xXkGsU/UI+LgNkAaiK8RunTAPqEVh0/gvogfvFdUKutn8/AiUgPo9IR1JF9X8Od&#10;ewB8DFLnuANeGQBdHEGSPsyeSix/f8B8e6ynXKaqe5DX7eVzdugF2R2aBgU5OwAb7xwfeZWyWv69&#10;4a787WeSQC2WvCZCKliR7Fqa/vzxEKF5u/nv4AWMgFYLL036Ggom/3xa0ZpbuSj+8/zVAHSN0q0q&#10;4/G1mpoAfzOv4/PbeH0bBZcPr1GZUOXCfzwGzv1P5797XYc/RmWNzAroWz1J3HSeBlRDgXxZgaz/&#10;AOWCAFr/AeegAVVE4VqSv1tw5/sD8U0D6tt87l3oiwL7hnJvXqMTlC6jlFz+FoDyeB2+rqpJPdG8&#10;jtcpqDVKtwO7/bGdglRDdaoBzVUi9VVA9CFaw1nh1YZEEbAdoqq4T3k1RvvtVBY3o1dvwmi/AX/y&#10;Wm7ZFZxV3LLLAHsJQC/EzVfwKZRCzycA+E9jiOoTuACI8Kgnq7Wd6otpsk09GejJh/g+h9W3gWpx&#10;DOCdgiqc5W9ynr/NBU4VF9+VHhoA/vH8V5BrFDc2nEuci/DtC8q5+ZtqpFYZ8BTJ40m+1wl07cPQ&#10;kAPo13u5E+k5BEDPEBjOfGuMuWuZXALQ1X252w3lbskslDqKW3VDHOXeaE+pZ+DPEUC/hzvLts9n&#10;YviiAeGreXIKlaZuLFKtZbQ0rdwh//rwifz0pkVa32Eyeov5CD/GO4ohet4ArDYiYytHo2yrRkT0&#10;5FfNFEzQkpsBYzOgbFYZznAAuQGcPCp1MRzeJjKrlNfcqvwYCmKgCnwtrSbq5+vdQAsthurkHw7R&#10;vkn1cN73X85/A3wDh64FxIakj2MoS3/k0O1UQwHd/k+oAlgaoc9+BPVF6Ec1ashtzEqPiNT3+jCP&#10;A+rR8B3RXmmDRlnl43pxaFWQx1tcLArmWwBfj4L6BtLfPwNa+bThkCiqfHhNvxcX1FUAcIVH5dYX&#10;DTyW2zVR+7h6KQD2AaQ95dZ7Piei8Y/cRoTbQgK5mdv2Rs566MkawF7xKbLfH846krD13N71NZtp&#10;p9pKRNz7+Tw50pGvjTpxojNg68z3o4XsHEneBYpBF6AZeqqIzP87QLe//wO4PwQILff/Edh697v4&#10;B9VEpcAzfL8zfN/TCnCVLfkdT/ZYKpfpz6xG77/8A9FZT2/ulmocw0R2fxT0bxgFsDF41/G3n/mO&#10;oZLkGlp630wOsOlL8g4oS00/S3nK+IoGt2R5tuWQvG5olPoGihh3b+OOeyBPHj0jAXwur0ji3r7F&#10;jMRpRoJrhiu/Vg775nfK1oC5TeU3LZPDYUkkDT4N+LGhoKIcGL785icMSj9hZPqJBJICzJv3SIEk&#10;mioNfvicX7lAfpWX+D0MBR0tu38svRvK7xyDxMdp+uP531GOdhVDKUa7FqyP7ZFaP65vXyZat0do&#10;5Xx69HZ7WfkynPr2ABx4ROm7P6J0aMRlwIyqF0pZFMg1aM0KWgVvnR6A/EdQt39MI7YefV0tX6MW&#10;ClPDqVWao5yef7yeq1xYl1VhIFqrRGbQgLldnySiHqf0fBQeqiahA2rn5Owh2u7uCD2hZWo7YN/y&#10;2QzZyj96B7q2tlFtR13YSTVSX6Mg2E/ieawTX68j9KIT8hdAvkA18wJJnp6LJIAXAfOlj9xZAXuV&#10;HOCfga3va3+/vuYKF4IeA7A/HgO4P1K6S1ywhrvhF7yP72O4O/L7nkfCPP8Vd6letLMNdpTrffGW&#10;o3JU46+pRpZrHOZksALfZ2a3gvr51GCpHeQge7nAt9L3qJRlo6ERYTYXyAJ5NNFHHpjGyC06+p+e&#10;PC97tm+Rbbu2yAHsvsfxUZyle/8cbXSXsQM/eXbfUCV8jsrwhGriS/wbz161UoQB5BiWtJLY9l7B&#10;i/vuZwCPUtEKcF+iTFzHKlpL48eLpluA/Y7cf1wnD56SiKJ6vFJ9Gj9HM3eFJhx5ze8A8BstiXMX&#10;AOgvAPgLvCEvFfAfzysitn7sJRfRK+4arwyPHw6y3Qd6oZG5HdD6R1aqobxazxUSM03Q9H0KaI3O&#10;CuYTRI52Hlll4NTIdch2d3u7GIomNV8pjVBw8vUpnuhz1ZzrkOwaOApojdQNcO/2iP1HMCvADVFb&#10;k0YuKlVD9Fzntl4LMAzVRY7hZ/sY+aoAnMpj51ERznLOKC+FJhwH6EfRfA9z1L+sSdc+ou9+Hg8B&#10;/sMdtcmApImjHFZddIbfj4h8DontAlKbJnjtnLg92fsjR1Yg/xHQ7c//DmgD2D/8vP98/gHkgPsK&#10;3+tKF2hWF17bjbscAeUadO0qo4priNC3abZQAF+HP9dyFNTXidL34M8Pic73oBsPadJ4yADNo18u&#10;JWnmDqW0QxNoAL2XvKMeV+WrJdFSwxzwn49ckitHjuCL3it3Gfn2/OUjOPUTqb1+iZ2FpXLlGg7K&#10;d6+oCD6TB4/vy/1HD6Xx7j25y1StB2jUGtnrqPY13m+U57zmETpxy/vXcpXm6YqNZbJzbyWvOSuP&#10;n9XK+arDcgIP9FnK3Rerr8i1W7fkJl+r4fFjktNXAB3d++VbQ1n8pbr+DJ6Q/5oA6l1Cj37sNfza&#10;AOjbagGlDK3A1Sj6oVL3n8fwh1TK8PEfobxPuZ5m5AoS/eef5B+vkfqKFmBUzuvLbQ9Q12MTVTAr&#10;kP8I7noieENPJ6LzBzA3qkLC0ef/Hf24rnQEWnQDYN8k4t+iVH6TeXk38IDcBCTqB6lVaqL0hsh3&#10;lVMFJbhERL0I19Vixlm9dSONqffipB5+5r+DVoshXKCamOnv9sdz3hCJNQpDF7rBj7sDSn38eC7z&#10;/itd9WMfKIc6CNsB3P6o72t/vwH0/w2gDT+7qjofT43+PnwPPbX8vqoGad5xk6S6boCd3FHgjveS&#10;RvzoNwdD2+DONwZC3QbY0CrnST8oE2EB9QMAfYFIvpuK5NY/cUf6bDaqDSYpkt0LRPVXc8Ll5sIg&#10;eVm4VR6dOktJ+bS8+02jawsU4Y0BwJu3rpPjpw4ZInTrmyZoCFH66VNpvH0HkN4FxHfl5u1bco7K&#10;4/6j++XA8QNy5PQhOXnxqOw8sFk271orew5tJEqflOev6vmcaqL2Nam9dV1q6m/JDb7GjXv35CZU&#10;5+b9R3LzziOpu/PYcG7dffLh3HsqDfefyZ1HL+Xe0yZ58KxZHj5vlUeoMk9fv5PneLZfQl/+AdB/&#10;pBv6XG+DGpUNlEQ1aR0Uo4BWiUmTI83GiWwqNakee5EoXav8uBdGp34MbOxFBEGbrvlSI63yZE0A&#10;VdngH6OFlXYwE9UV0Eo/2hNFpRt6NGLX8X6DVq40hSJMPZH/FoDWo8/r1AticOzxs6rRiVMNCK8A&#10;Rr1lV6k2rAkYkfsCt/LzgP08b5/RGSGqNCgX5s5zUW/5PNejt39D9OVrXebr67nK71HNudqD5931&#10;EAC68nfhXAHQCuBqKNJVBfUfQPx3QBvAzutVOfp4VGfXO43mGzXcddR5WAvodR7g9R7kNnyfGvwu&#10;ahWoJ/luHEgyh1f93lg3+kBpnePcHo3ShFTXQFKo3LgBuvF4or/chX7cYwRFPd1HR75bLrs+0aIN&#10;S516MLnqK8xe3y+TJ7zu3uxAueqWIE+PnJBbONdetWI0Uo6rMhqPR48flf0H98mz50/RkLGQwqVf&#10;vmiSe3cfSl3DbQCH5Id+/OjFUzly6pgcPnVErt68ItUYiK7frpbDp/dJWUWOXKg6YvCAPCF6PySq&#10;P335Sp7iiX7xBjC+gz+/h2JAPZ4iDT5F4nsCnXkMrXn0skXuPn1pOHcev5Dbj59L40M9L6X+wXOp&#10;u/tUahsfyrX6+5S+ic710A4FjkpmGonVo6xymVIPjdYfgK6UQzkjEhO34+Pcqo9q2xEmdj3HkbJO&#10;k7Bc+gZgKRihEvpPqFEeDRhqAZ7yYQPl4P23en6IyO3RWYGsP4OCul3KU7rRDmiDTq6cmwukjq9T&#10;B5gVyPUcfawFfNcNEVuBAAg+RrdrCnA+Xv0Hbqs8VnnvRQN4SdL4nQ3cVjnwR9pwTS8S9WvzeZf5&#10;XnquKJA519oPgK7pRjKtoFZaoM5Bfs9q/X7/H4A2yJGGiPyBMunFqFTqA4XS5/weSrf4Wvr19O+m&#10;RSg1j6lf/YF2EY3Dow6Yn81iyDyPOnriDsC+iSZdN9hebgP6hxMA/CR/ecQAodMkjjs/mQGgKRJ1&#10;mUkHzVzZ8eUCaRjJ15kbIReXBcqTNTvkxtnDcqr6iNQ+gOc2P5WmX9rkQvUl2ceMladEZTX4tyK/&#10;vQJkDx8+k4YHj+RKXT0U47W85mNKIc7QU3qL0cu1t28Sfevl/NXLsnpdmRw7ufuD7ZQo/5Qo//C5&#10;AvqNPKdyqOcpCedzkskXXEiGw9sv9VDUefUW+sHRx1fvfuIRXRu68Qq68QJa8uTVOy6oNji0SmwA&#10;Syt8N5Sj8kfVCGG4BX4EczUJ2VXapapYM6FS2Rnt/yPBOkxidYhzEF52tMscOcEf6Cwa6UV8GNeo&#10;JiqVuQ5FuMEx/IPULsqjgrOBjpd2/tzOoduTxHYpzwDmj7KeAezKt1UV0QuGn/WG0g5+1hsA6Rb/&#10;+AZ4ukZsfZ/ybH2/fm+NfkpJDIUb1buVQmmiqrd1wNNemdS3VQNvV1tukFfUQpcMximNvgD1ul4w&#10;nFpAfR1A1348NQruPxwdIVzN0QvjGoDUoyCv0c/j6OfXEH31gjP4wQ1qDuBmGE/tt/wc6Pg1yJx1&#10;qtczRu0WBao7VFkfKFCZ6qoR+eEk+kFnBBhA/XgawAXYd6Agt6Agyq8fQ0keTfSWl7OC5dYoZ9n5&#10;6TSKNXhGkDI306GuGvcFHJR350TLzfmsGokskIen9svOqrWy6fJq2Xdju1y4h7m++pjsg1s34k9u&#10;MXgxWknIXsv9F4+kFi/FhTo8F49w4AHGutu35WJtlVxuvCbnMBydv1EvF6/dlW17dhG9dwDAh/Lq&#10;zTN5TPn8GSXsZ1QbX3AhPKPi+JzobwAsEqGqJq9VAaGa+Aq15CWKiIL8OcnnCz08V95sUEAMKohy&#10;6d+lg97ONelSwCn/1KOgVi53mYh8ichcxR+56ku9JeOnQDpSQJ9EBThMkrGf7PkgkthhONlxfA5n&#10;v14ilwB0jUFrxoKqUVVVC1U3AIsCRvm6JqMK5PYo3f68PTlUIKs/pF0FaacjBplPqcjHr3cTkOi5&#10;pVSEo4+G50Tyer0gFPwfv287WNupTHsB5x9B/EF9+c/kFFmTC0UjpZ4PdtcPoFZgGsD5T2BWYP9v&#10;Aa18+I9fQ+8uHy82tQsomP9uDAPE9b2xE/SmgMW5B/gewYu11/MJCsXDyTjnpjEUaHawPJsZJE8A&#10;9X3mqDTSjKHJ4SNAr3NVXkwPkEdT/eT4N0vQ1XXC03QkyRmyE2XnZC/+7+P8pJqvVe8SJ48O75RD&#10;1zfJpmvlsv5iiWw5Vyk7Tm6QnUe2yhW8Fo9ePZSaOzVSffuqVDOw8wqKRdXtGwAa1x3Ae8AI5trG&#10;OkB+RU7hTz5P53jV9buy9/BBOXZmL1H1CQrHPblce03uM4v8GSaop5TcXypw36JUqP/6o0RneASk&#10;WkBpL6q8poLYfl4ZwM7ntB8+1uEaZiR1uSnArhHBLqMSGJIqlYqQj7SAcg55TJtZzwPms9qhjd57&#10;ApH/CHLXQUB9gD/SQXTbQ0hCx/E6qApyhahuAK4CUAFtiHwfAH39Y7n9j4BW6nGblq729/3vHjVK&#10;13+8SPRCaQew6t4K4nYwN35PlOJ7a0Q3XFAfj+EC+6h/t2vg7RKh4e7x8eOGC8pwlAp9cAQacgDs&#10;rgpIwwHU7edDxP3PKN0enQ0Xgpqv1E2okVqVn/YLQiO9gY59qI4aXI1E45s4GG+hGCmYG/Gd38Yq&#10;cIdzVyM06oY2Lj+d5CtPpvix4yZAnhOBX3CeAejHROR7o2inG87IibG01o1xk/sMCno2I1BqSRy3&#10;4HtZ22kaTsXpzA6ZKUexI1xm3solPueKsb/c3rRGth4rlOITKVJyNEXKDjGCYE+2lGzNkT2nt8jp&#10;60dk46EKqaChdsOJStl5aYfsu3gAelGHvvyrPILn1jY2ynkAfbbukpwF1BevX5PjdJMcOr6LBO4h&#10;st9TqarGnH/3kdx7RKR/grMPSe4FkfYlPYgtGP9bKNj849FiDQUYQ9FGH//MRYCkh879x9NBM/qr&#10;ahPFMVcDTdDkSZ1j6vM9y+MpvMgnUQHOUGrW6HwWD8UpAH0MQB/m9qVg3k/hYi/FiH1c9QeRg06h&#10;B1/Uyh4FEc3OVZ0w3PY/3s4Nt3RA/c/Rt13paAe3AvzvCshHFUSBrr6R28q/lYIAOsMB0H8HNVG5&#10;Xt/+SKf09Rr5/0hxFKztd4f2RPTvYP5Y7PlAhf7z1HGR3FQZkohtOJqsadT+SEH+j4BWUCsn1siu&#10;oFZwGzjyR32e/4Pad+vxk6uttxEQ36YN7i6dRHfxnyvluIf+rF1DDyltPyaqPoVyvJgdIk0M3Hw9&#10;k3FuM5h8BdgV1A/GKDXRQUGugJ/3TWBDF83Ha6AcW/h/7YQu7uf/em2UD2OP6Qmd4yI1BXksjU+R&#10;rL3hkr4nVFI3B0vGpghJXx8pRTtTZc2RfCnZz3yNPYmSvjNGcnYkSvF2lrLiW26h+KK69LWGBtl3&#10;7ogcUHmu5rhcvHVWzlw5IrsPonRg4H9IUlh3u0HuPHws95++gn4g0VFIUUC/oAKpgP1nQLdSlWxt&#10;+Ze/nxZt43pDZ41G9Tcfjj7voD1xKrepN+MKvE3NRypxqYSlJdjjnGPaL6eAVvsmgNaZdEcAroJ5&#10;L/rmHipve+giUUAfQB46qaZ8onoVJevranZS3qrJj2rI7doygP5jFFbwGkrnPOq504dsnmOI2qgg&#10;Sl/0KMANH9PXtYPaUGrXiPwB4IbIzVHA6+vUZ6Kf88ev88dKpT7/o3TYTm/u9nX5h5/RcAF+pE9K&#10;eTQ5bac81+HL/x2gla7UqkVW1R6DTfYDbTHQDm1u4P03kCRVltTIrN1C9XQLNfaDNtAWdw/f+UM6&#10;hB6wiOk+rW/30Y61S/8Bk6we6Ig2gPoCuvGaCP2a5K+JKbKGmYRE6oe47h5COwzPJzDxamqAnOlp&#10;ht12qoFy7DIUlObKFVbyVQPo0xPRs1NSZf/+fCk7ES+FJ2Ikd3+EFOyPkcL9vH0gUXL3xUjeoVjJ&#10;ORwtmQeZrHQgTop3p8ueM9vl8Wt80b/8LLVo0SXbVkr+1jxZd6Rctp1cLbtPrpH1O4tk34nNcuH6&#10;caluuCQ1d2ulhsh+Dw/2Uwosr96jNzPyQIsmHzpbtAL5oWr4oaxOw+1HUOtzQ9XwH/RpOPRlbnHn&#10;4byGiAqgNaqqaV0BreXWdkAf17Yi3G0KZj2HSSj2wZ33cnTg4i5Kxru4lR34Yo6h1+6koYpIRc/g&#10;r4anqXqiHF0ze7WKkoz9sbCigLvPnkMFkT7e6/8B3Hd6A160cgVjg4K5H6V1XtMeze/qhcDn6qMC&#10;3BCVAag+N0RyBTSvv6eOwI9f5zavbwfwP98VDG9/1MX1c9uB3x7d9esq5THYZBWMqonD4dujdDv1&#10;aOfQBpXiI6CVctRogQnq0l5k0sYJzWM0Ub6ljRY0TSiY7wyk+x5FQ5uXH2gTM88fDlGA8zG8Gk/G&#10;eRmi72MSQ43Kr6Z/OC8Zstl+nkwigjMK+SnU5AFc+iUj324Od5WN/29l7xln2VVeede3GROFsgTY&#10;M9jGgIQCApGDkISIBmN77LH92uPBGJOEUGx1zt3qnHNXzjneyjnnXNVV1ZW7qnNQBlnzPu9/7XN2&#10;9VUb3pn58PzOvefG6l5n3bXXEzYaOg2JmMFiPhO3qunef7Euzkfu/6G1raarqD7Rklp32PGWzXas&#10;YZMdrd1kh6rW2+HqDXagaq3trV5lu6pW2M4qNryvWmNHIlusrCvPZi6xMHz1gg0tnrKDuQdtV9ZW&#10;25+72Q7lbrSDGWtsf/Jqi8vfYfl1cZZbl2DZNUxcqk61Mli8bZyqv7NjNnFx1qbJMs7B9vOqw8bR&#10;OIOjIb2sLvGgL5FQHQhg17iEs5zzEdOOVmuGoZUYaVRyBFaVdlaRjCq/5DGXUK5ZzEQgdYtUUAus&#10;egkBupCFoMCcTZVbBoDOBNC5pFeLyby5fju8aS0qXeo8BLQDdWhbuQWia99CJ4YM7VLnANCBMGRW&#10;AVG1IsOAXMAUwAfxuHUR6DmKUzo6YAcg9nJFtuTgnwJ6bQrK6wf/DBnDfb2/Xu8BHS1Hrv9yyB8X&#10;e4eBDBjm9oCaGfjlGVBlIo5JEKGuDtlXNqUcjlY5HaGO9sD22dJ+rMs+JZ+0+OV7qkFCYB6ieWJY&#10;zRN04MumGxWwiYn7ADUaepgpVoHTwbQrWPgMQF78+rPu6MAttkaGzIYTZGcZkXyaC2AWz3nyy2yF&#10;/KHvUL33VcauUQZA9WAjF0wH3nXeR79tzS+ssJGefCsZj7essaOWNXzEMgdh2b4DltZ/0FL691l8&#10;zy472bnNjnVssSPNG+xk/TarGS2yqWtjNv3KtLVOt9jh0v12qGKnHS7fYsdKN9vxCNvElay3WO4n&#10;1ey02IrtllC91xJrDlpy3THLakuxor4CqxyusKZxPOyJDuuZ7bdRmnGnruCGXFnkgjnnnJDZi5ec&#10;G3LGtXORNlcTrgDPojRGMkN1GC2ssJtILvgKMFV/KXsmho6E8yYE6DIq20o0xw0mzgXIWdJiLDDS&#10;0GXplG5mcU5p5XJ0dzkMr3pfAVpJGS04BWiXqg6PYmuBWoDyAPWsOvbxnwSyAwCPfILFDQ0Foxwd&#10;wCU7QuAvXQC672VKmE4X+0mqCMx6D9WbDH70nZLGs3W0Zvc6fpCa7wGnaXkflcvS3eNCoAbQqv3u&#10;4+9TwmdpsQioPaBl9YmZu9D0vQIvf2c3t7XQ1P1eVRyyfunXd1LDspiZ+YHDSIwhgZkxE2P3/6tN&#10;PPCvNsUgoNO4HAK0pllNsOiTqzGDZl4EzGcffS6QHCwABWqF2FqAnmYk8iQZxIVHX7RaGgKSNFAS&#10;yZEGUdVw4bTD0Bkfedxq2Y5iaqTU6s/mWeRMmhXPJFvBZILljscScZYzftIyTx23dICeNnTQEgf2&#10;WlIXGyh1xOOOMDdjuMTy+zLteP1eO9myy443bneAj28CwM3bLLF1u4ukjl2W0XfQ0nuPWNZArOWP&#10;phIsMIczrGgo1yLDBVYxWmI143R6n26wzvku65nvs/4zQ/wCjNkoDbqnL8zYNOn42SsLLmZItcdI&#10;amhORgfSQMBTq5BrEyKpojJR6eEyJIQqvUqlnSlFLAHUmpORSXVaJld6OpHKCNk0SjQzBWi6tFUv&#10;rFqIWljadbqoAJ739qDWUUwtXd0tm00yIUo7e+kxgsTwgB69B4B/nP9ozompVbLq5IkYmqMPz+yD&#10;Udp7AMAI0CP3sIfinwXMfKNe96zt9bu7D2tGxwipfYW2qxsC1IpBx9TXtbGAvQRo+dHynwV4dL4S&#10;Ssqg9jp25rYWvnyf4PtxQTpm1ug1AokxEs5MkeyYAHSKU+hdAXocMIuhJ9HJc19kJ18Affax520O&#10;Te10tVgaPT0PoOcYyHn6oX8D3M9YP1IkmwmqqrNOpmirjA4iATr9I49ZCZt3nh6MWPPFiJWfz7Oy&#10;xSyLzAOymVQrmUuzyGy6lcwoMgB7muVOx1vBNOw6mm7Z7QlW0M9xIAHAH7PUkUOWMgBo+w9b1uBR&#10;Sxs8xEUA0w8fsKzxw5Y3edwyJ3je6FHL5Bchf5bPmcu0yHS6lc9mW/V8gVXPFVv1dMQa5qqscbbW&#10;mqcbrXmqyZomm611hgbZ+XbrWugkOqx9rs1iVA4qdm6mNFM2m0AmUIutawBzuWo23Pw2Wp6o0IoA&#10;5kJWytLKOSws0pEaYucU2oJS3v8lN1K2EJ+6WF41FXCu+D0sbhKgPaj1GY6lVT2HnpaV18PnD8Km&#10;HqAClhZ0AvSwkxwBu47Atq7+GlB7EPoLwAPcLwL9QrAXqeCqAbko1GEj2eIXnQL+EiOH+nkJ8CSA&#10;hmBpgXoEuTLK5yuGYVXNIhnG7hwki+cymMqCkuJXdOOG+BoWMbTkhjKnArQH9SCltgPIHxV09etz&#10;xMwAWulthQMzlXOnYGgBehxZoJAXLadjjFJR2XczeNIC7IJYGkCfYxOoxceft8XHnkNX/9qdX/zq&#10;r22aYqUxLLqZJ160sj/+oQN0GpKjDCdFLkfKH+JY/ROf2csc6AsA+hwseR4ZcLHAgbt8MZfIs4oz&#10;uVYxx/35XCs6A7DPpFvFbK6VjmdZ+VS2FU4kW/F8kmVPnbCcyVgrmEiwQkCfN5XI/TjLm4mzwjOc&#10;W0iw/DPxljMTb7lzVPktZHKO95tPtvKFNKs+T/f6JUYWXKm0pvOV1nKBcQYXGqz5TK3VzVRZ1XSp&#10;Vc2UEUxDnSiywpEcXA46lGs/CCt/CG3LgrBLPYMCOW5HPexapgmbMG6RRl/hYAjI+VRr5VEsnsPO&#10;sAJy0ns+b4kM+E6gcD6NonjV2xbfgeyguLxanc+qCVHqWbURrmE06Iau00w7HlcTbIuSMcgfLYyG&#10;HCuigzmOAkIBeQQW0+1RDYkUuAFXADS5GNLIweOn6KDRYy54zDUSuJD0wAJTyxivd8/j8UGxLZ8z&#10;BKACeRE819lm4fu7x6VvOefO66j3Q4Io1PmuxV1QpxKE968Fap+Y6ea8NLM8f+l4/dJI08vVGIKd&#10;B3E1Bvn5FzOPIjEEZAfmB9DLxDih+xplPPkZjXD7CSOQmeNNIdIUkkIsvcieOGcfe8HOUXQk+SFN&#10;fe4bYu5nKCelbgOZMg/YWxmFnKXxxfQvluF3N+NtZ3yYdRGbKo23F1jTYqGVn8my6rP5VnmOcKDO&#10;t9KzAnWOVSxwBNiR+SwrhlkjM4B5LscqBfYFQM9zxOwlPFYK65bO57go43FdFJXndIFwjs8oXeDI&#10;+0V4PDKXZWXzmVY2l8H7ZVr1Qr7VnaOUle9TvQBjw9pVRCVRwWPli3wnLqyCqXTLO51qMUV4yhVM&#10;AaoH0C2ktzuw7wRozcXQ+IAKrDoNH8xnjJUDM4u+PCKHVXIWgE6ljy8BQMfR9RH7ns9QRP8FKrtI&#10;stDuU4orIk9aXdCuJsLtghUMkNFQlhq6QGrF4nyOxhW0KO2L6+IH3QiUAuCY2rzCOKWhOA6AAWsK&#10;yDp3CjDruf4iGLsXKcK5QP9eH9XgLhbed4IZ1+M8R7cdcMOLwAGX+woHZC3SPKDD8/KJNfbBzS7R&#10;PBJ9Z5esCaoL/aIvOinTKZsOcKuORZpeqX+30NUFy/cXO2s7aQF6RLqZGgvNFBSIdVwCteYMMnR+&#10;ioH0Oq/ZhDOf+xXAhqmp3TjD4PqFRwD1o88vaepFwLzwGA7I139N9R2tVwB9nHR5IRNU0/7z1634&#10;j2iRY0hn/n/FvfohF1hNmjXO58PEWVZ3odBqiOpLRVZ1CZDD1BVEFeCuQmcLvOVnFAGQKwGYIjhP&#10;XTVg0+MCXyWhYwX3dd495h7ntZzT45V6jzn9AuRY+Uy2kx66fT10n/OAv4iLJW86zfIJHbP5ZYgp&#10;0lBEgRpbrpbUdquYUh3bAFpTgARoTdQsJJGigd4FITtnw9ACdBKd1rHMajsJoE8wPyIJQGfeQjoc&#10;lpY8URuRFobN1Fa4bg1XvH4d0DUAujYs0Beom7H6OmnZ6v9TJIJ+5kNAj6N9BWoHXMe+79S2XhLo&#10;+QLyGM/XbQ9WvZeA7YGrxyfvpxqN54qR/YWg1zj2D0H8+44e9HpPd9G4xA/aOMwsCtgqkx2k8tCf&#10;73XnAj9dUsitBfgep7iwJDEGmCM4oOlU92o6FX9DyMxi5VEkh0IgFkML1P7xqYcpUmIbEc30Fqjn&#10;2eDJgRrJIdkxR/JlATCf+9Yym0KCjH0B2fGtF/Ck/9oy38WvKYBuwjUp+AjtXux00FeXZi2LRbBz&#10;rtVfBMiAt5zbYumKC4COqLkAW8Lc1ecA/Hmey7HqLOxJeFD7oz/vH/NgF5Cjn6vHqxWLQVQJ4GJ0&#10;AByZhrUFbi4AgbuMKJrOAsTo+MkMQJ1lmWMpFlNOhVwp6WwNF9RsNhUhdVBI3giwqty8Zore1dqk&#10;vj1pZ4qQch2YaW26mZFc7/msHX/XZ+w47HycuRFJzHPO4Hw+gJbmltOhbdyaKcJRcXuLGmzxuGvR&#10;5Xp/9QTqwtFnO7YG3PoO3YwfE6gFLicnbgC2B3c0sMeYVy3mDWTFdWB65vbA9SAfv5efcC4Sz8b+&#10;df610cy9JGNCsHtALwE7BLRA7GQFbO3CZRqZzhrWhcvhcHUsgFqA1kJ1FN0s7ewmviI3BGjJjjEx&#10;dMjO0fJDt3Xey5EJdLHbFwcwa4D99BfYxQzPeZFF4iIZxHlcjwUYefGJ51ksPuOq9Oa/t5zO8B9Z&#10;tqaj8uvcgB7PRHJksYfjcEuutZwFyCGgqwFvhUANM5eehTnP5YYMnevAXHuh2IUHtkDqwAnIFdHA&#10;9uf0XP98fzEsMbskS8j2Tr4QkVlJEYC8FDD8mQIrnM0jcq1wJhdwZ7B5vRZ7ciUAbgWhNiZJgMa7&#10;g5YflYW6ecfhaNs8SQ1sulSyTUk300jKEJSjNJgeZQDKkfc8RBbq8wGgGVgeYYay0ua1LDCDnrvr&#10;gK7B3y7H3qsE1NpnRUc3+JxQIZQuqh6yZvrJd7KCEEv7mACMArXY+h3yQywuecJzxb5LOpznSSJ4&#10;phYQ9biTHuFFEA1sL0VuvDhUwrkkR0IW13PdqDSl4l1mU5+lBaDu6/l6PNDOvqNe9wVoSY6hjyE1&#10;VOcMoGXTST/fqKGd/AjD62ixtBuH/NBP0dC/RENLeuBS4DnPkRWUNy2GluRQnGFz1TPfEKgpVnr8&#10;13Yatla3Tj5VlFX3/bNl/NE3LPevsAQ7C615scT9rFfBlBXo6HIFjFyK/tWxWjKERWPNeYG5xOpw&#10;RXTU/aqzYms9rouicAmc0SCvOR8wejTYly6E8HwgY4KLQ48FEiYEtfS7gsdLkCvFWqDC2jGFVM05&#10;hga4Eeqay/kD6wB0M3ugNDF6QIvGIrzKQvrSCrV3iJIo2HTJADqO7ujjmlgEOx9+96fsCKA+yUyM&#10;dACdd/tjbFaP5ICBxdD1su1cqH1fzZ9B359Cn6mLSYytC6pBnw9Lt7HBkPS0A1XI1NHSQ0AXmH1o&#10;sSawCdDjnwzYV2ATuHXbM69navm+YmlJDx09C3tG9wwdDWoP9OiFY6C7g6lRAq+ci37Vj7gI5IUP&#10;gVqJFD1P3rgmTw1w0faxMOxl5l8/9Rpqr5K7IYkhp0NHz8oTgFdSQ7JDOlqgHpcEeRhmDrcSmYSp&#10;Vc+hRMsC1p3AfP4JgA1DL377RUD9jJ36Oq7IN5czXoJxu/QpVjHQPvuPIbd/5N+tt9haz0WsBiDV&#10;A9JKgCsgKyIs3kpxOwTySqJaCzZAHB2VXAQKgVlHp5tDTe1B62WIQOr1tzsnRncXQhCVLgT+4BhB&#10;X5ezOKzgffU9IvyKuKMWlhxjiinS1/hXMbQK9TUQUTtUNXyYAngqsaqZ4SbAFwP8Qjqp8wC0fGfN&#10;vziBvDjCOICD7/408Sk7ytyLWBhaC0Xp63x0tybbVyAx6lRMr8QNzkm9Gz1Ll4uSL5qnDKBLYetS&#10;Pr9C00a5CHRRNX5QddXsnCXtq1EJYtSQmf3CUGD2DO7OSXezyIoGsdfVHtTRckGPiaHF1IpRgC/m&#10;9qD2i8gb5chQlPQIHBF9thaYHtwCchD+XPDrEDC1AzjPV3bQuRwsCqWh+7DQBqjZ0MLwRrnhQS1A&#10;e5YOdDSLRpIu2l5kkn5Cbcc3SSGSEipKrAjQcjpmH8WT/iaFTGyFPf1Nzn17uQ2xT04R/85VzPTI&#10;/Rgk8y/sGtxTZI1naKGC9aRpKwW0C+yDAqBLAGCJcyPQtdK00rkhgN3zHJtKbgTsHCwIg0Vg8TRu&#10;yKwYFhBqoRcuEoNFpV848pqFYuREEc8jdDxT6I4Vi8W8ToxP0RP3BWDnuvCLoSjDOYkpAdCOnZEd&#10;6pB2k+glPwCVwKxFoR4roqC/CECrdiMNdo4HtMc0zpaF4D6kxgFGwh5lmEsck4tSHKC/jrX3hMsy&#10;VrpFH+zsJi8FoK5hAVoGSzswi6lDySO2lvxwkzvR1M38Y3fBImJfAVoMraNnZYHZs7ZuRwPP23gC&#10;srP85CgAxGAhF7C5zomdBebT91E/HMoUv6D8XYCOXij+77S1f/31haYsRY0uDpIpsu285OhnZHEv&#10;SY5eWLpfi0McDydDQob2xxvtvDF51XjT2htHoD6Nhafi/llsOll30s9nkRtztFoJ0HPfeMrO/Dk7&#10;CAPoc99YZVXMGiy/9x8s+2Pftponn2YKKIw7DRuz0CqHEcvkQADQMphaUQ5oy2WZya3QAm3JybjO&#10;zGJusWoAWhhVoJzlNfMAUrfnAD8ArULaVCwwrZ/zOlc+D1gXIrxnCReNopgETiELQKTFLM87E+EC&#10;K+c1Zdh8gJrXKorn8i0fDzymjOo5B2htpQC4FQKwWFtyQ3EjoAXYOIa2HGGA4F5kxm7YeT9bsB1h&#10;4lCsAI22lnVXwCLSVepp1IB2kNVUUW28iT6vR7dJn0eiAC229oCulqUnPY3r0kbSp4fSSi873pHo&#10;CBeLzvmQLAnZ1QNbYPbM7EHtpYd/vgCtEKC99nbvA/B+H0NHOyGO8SU7GDWsWgyF5msrXG0GGtmB&#10;lscDFg8rCL11h37u57E+ykXF0A7MWhj6Wg5Jj3CrkGiW9i6HLD4xtJItqpUWQwvUZ5wH/QIux68c&#10;oM9++wWSKs/S4YJ1990XbPGbL9qV72ywXnzsCmbjpf3J49a8jPnRpL5rZ7DmzuRbLXKiAv0a6FUA&#10;LAaW/g0XfOXYe+UAsULeMMBSCLCVCwFwK1i4Cbg158o4RyJkkUTIYinPL3FHnas8UwKYYWUAWwaI&#10;y86UkqGscFEyT4/iLN3ocxFsuhJ8a4DM40UzEYBeRvaS5xC6XTAZsRjPwgKw3/BGmlkLwXLYWY/r&#10;WMI5MXQOu76mkBnUJu2aH7dHQxFh5z3MZj7McMSTDPDWZu6ZTnLQpqWMoeY7a8KQCqBcZR9NqhqP&#10;y8Wi4eBi6BL1JjJWQNLD6Wk5H4BaI3VbWCR2U0DlgewtusDhIBUtv1oVaiGgo0HtLTynq0MmHle2&#10;MHRBvBzxWnvqgZ87th4GgNG6O5r5oy+SIMEDiCV3BNoQ0L/36GSR7ETJjSD03D4A3R+CuZ9ZGpId&#10;o1h3I1TCRe9543oKQ8kxogSMzybC0BNYb5rLITBP4TfPqIaDSrtZulqUWJlHO888QUr8m7RsPc45&#10;MopXv82gmW+ttjpm46X+8WPWuWY9W0KwdwlsKuus/iKAQzqUusWX9CqMC5ilYcvmlS0M2DcAcQBo&#10;AVhHPSZW1mPVi+UAtwIrrgIwsx/KDMw8V8ZzyngOmT4AqiibK7eyhWpAXAFoywFrJfdryDSWUUdS&#10;SAKl1PInSyxvImKFkzVWNNVANFoxR0VME1pZe4NoCwW/i5MGsxQC4DJmxwUs/QNXx5FHZkmp7gRS&#10;3McB7iEYeQ977+1iHvNu4gAa+gSLwmTGbWUpY0g1XrGsO9VRq/PFzcXTAlHz3FgYUh+iZgHtTxjh&#10;88TWunD0i6AxA9LYdTxXI3U15lcD1/UTHWT6ghJTZfv0E35K6XCXHuc+GnrEZRj5DwfIp+9n9l6Y&#10;wDiFtXcqapHotLCSK65kk26QB/B3qQ8epOJNdRV6vXdKvGTxTB999O8RzciepZcYWp8hfS+7UD65&#10;CqX4vu55AvRHcUFotdKoApWRDlDYr1DCZYRipdH7eI3qohk4rxgG7M66Q3KIoZe256P437E0OnpC&#10;ddChlp7Bj55/AvfjO/QPfgsb7zvL7fK31tqVv9hifV/6uaX/yRPWy/44PSNVVny6iHoNQHemkp/9&#10;cgAGuOY5D8AKZ4mZCqKS83U8Xg/4asnUVVruBECcruFcA4xZBfDEnrVo3xb0cys6Wsd2MovtVjTZ&#10;BjhbCTrDp7sAaye3u3ifXssnCib7OD/Ia4c50jTA7OgSjmXcj8wMkyE8jQw5zeeNuShhYDstWH/D&#10;WCsV7gejpsTMArP225McEaCrAXSErJ9SpSlyN0ieHLuZ6Z4MFd/17k/aTmL3u++3/fjQAnQqj+fc&#10;Ki9aTocuDOZh8B41mpnspnVydFP51c6lUlPpeECtqZ46cnGp/FStXJqzrAIqVQV2UjuhmgcV8/SH&#10;zoHqOTQscuIe5AL1Ha7AJyqUtDj1SYAQntPeigKTA5VcEDkloSQYAMSj9/Pz/eDPWJQxfYjXCYBe&#10;a3tmlizxi06vud2FETK0Pwqouu0/2239oVCdhqrqlCH0cgSwy3fXNiB6nc8eBv603A65Hvx9+lvC&#10;GNbfJnADaLffJCHZcQqmHg+ZehK3Q4CewcZzCZbHYGxZdt9bZgvfXWFXYOdX/3KzTZBJzP7o96xr&#10;62FrHWq27NFqyx6vBViNlj/RRKUdcboVsLVbzukOywV8udPdWGVDxAh1GgNU4XVZOkX7OuZO9rvI&#10;B4A5E32c74ZhhyhIGrGCmQnkwxQXxDR1IGcswizp4vmzls3osWzGFORMzPN+C7x2EYBzPL0AG3Ob&#10;dq3I9HnY/wrMfpnPvcxzLvJ9zuFBn+V41mK6SNs2IwNq0bSVgFqetPS0ZIduV7nB3j9wPnQWo11T&#10;cDfi5G4gL3Yzc3n7u+6xHe+6F0CLoR92kiONHWCzHaDpCFd1HsCtYBFYI4cDQDeEgHbNtrpwqBOJ&#10;8P6SPIobAS1QazJTu2omNGyFwiDVD+tn29tf4/eQaIC1/Z4xHiiOrUMwC9xj2HkO1KFXLXA70Er3&#10;wobDPCZAjz/0c0DErwD33+GS6P3CbKRfdLr7sgX5HK+bPVPrnN5DsfQ5Udrag1yvE6D9RTDqXA/Y&#10;OyxU8hV4AnWQVRRrB4wdpMqDgiXtLzlCg6xAPQZTT8DSHtSqvBOoZ9Ul/p3n0dHL7dK3AfUP19v0&#10;d1+00gcZlr72sLX09QDgIctkUn8OkXd61EXu1BgAOm0Fs9NWyBivwjm2YwOUuTTG5k3PWNH8POw9&#10;BxinAeZpKuom3GNZE5OWxgyPXOZpFDHPI39mgfdaoMpu2pKGpi1tYtHSAWTS6Bl3zDq9SBXegqWP&#10;zVva6JyLdCJjZA6wL3IhXITNAfLkBb7fRcB8wTLGzvG8RfZYgRE6aJWXTeZS3bC0mNovEKs04TMa&#10;0DC0puUfctoZQL/7XvY3+STTPD+FBCEFrkUhgM4C0LkAuoAxrsWSFdopVozrAA1Lw8DaCKgMeVOC&#10;x11MuIvIpeK18U7QBuYmnbpFJQVOyI4uDUl3fXfSz0GttI6qyhultNQxXxT7eUD/B4CF6XH308/z&#10;h8SWKhBSggOQaNvnceJUeAF4YMoSFDh1YSjGkSc66mLxgI2+iJZep88I2fjGXxHdj15IenBry48+&#10;NljSgjFIvEh28Mvh6j60p6RkBxeK6qbD3X+1jbWGNo6S+XOgdk0A6Go09STFS7NfUa30czaF7JCe&#10;Xnj8aTv/g1U2/1frrQWgN754lLka/ZR5zlviyFlLGT1rqaeIsbOA7AIgOwe4zgIgGPX0BUs7tWjJ&#10;wwCR5+RMXoJlL7nnZY6fB5gX3e2C2Zdh4Tex2AhG6Jaff8tKzv7WEoYWbXfTqO3vnLSTIxcsfuyK&#10;JY1ftpRxPi+MjIlzlgHIUwB7KqHPSx8jws9N4Tumjp4jzvI9Fiymm8RFN6BupjBI3d2V6FbVP8tS&#10;UwTz634AyzIwG8su8b3aABO5oTnKAPkltvrdwZDwvcxaPsRwcUmOJCKDbcuyGdCdj+QoUS0171kl&#10;gEp2SEZg5WkPwnKnnQG1xiJIS6sBV1M2bwC0WLoRt0MtXSoF7QmHs7uaCAFbXSrS0+HPuAeIjv7n&#10;3QNNOntJ/wImz9wBSAA4oBmGnQVqyRXPrk6mhCw/idY+TUygzwVqnfef41g9BLA+0zN09OP+nD9G&#10;S4/fB+jBEMhOgvC9Au9aLM6/gdtLEnZWONnBd6Kgf5SRB6e0G7D2c6eIafpLzyI/tCiEqb/xJKWm&#10;ABwLb/G/v2Sn/nKLNT0XayWRfjveft4O91yxE/0v28mBl+3EwFWLHbpmcYNXLH7gsiUPXYF1rwL2&#10;q5Y2dg3AXwV0V9wx4/QrxKuUj75u6eMvW/LIJS6Aa4D8Gs+5bGmcy+SxhFOX7XDfoh3oWbAD/eft&#10;4OBFO85z47lYkk6ft7SpS5Y+fdkypi5bui4UIoNI50LJOK335MgFkEnomDF2yWLUrdKNJ6tQs6xA&#10;V8aYr2DwtoANEAF0KQvEbDR0EgvCI3jPe1gEbmNvwM3v/oRtB9i7WRzux8I7ymPxuB9p7OaUBaBz&#10;mTRfrMSNs+8AtKvi01xkbjsnQ/v6ySoE2IDZhRpxdSFRxOQZ2m37wOscoPmufS7VHI4IU6G9egdV&#10;ZuoYOtCq0a6D7js9HTLpUq1HCHhfICQGdCyoRRgJi/EHACy6ekQglWwQUHn/UQAl9tYCUjEeBWz/&#10;OTdKHV0cS58fpemjwe9vu231YOfoCKw9ba8XsLUDcwhoX9CkoqZhHI8RFokKzYk+peGNHMc+y8iD&#10;L73gxuyOfY1UOU7HeRaH099FfvzNVpv77/ut7VdxVpTVYwfqztnu1it2sPMVO9SjuGZHB1+22OHX&#10;LPHU6wD5dcD5KjLhmiUD0BQBF9DqmATI44YuWvzIZXc7AZAmESkAOGkUwA5fdGBOmrxmCaev2bFT&#10;l+zA4FnbP3jOjgPKBFg9afKipQJkRQogTp24aGmAOJVIGeeXYfwSvwgvIzleRnLoYrlCcRItWJrt&#10;rI2A+llodVHroE7tWlLV6gZXcb+AVYH2LUd65NGlokXhYYaE72BfwK3vA9DsWbKD7RzE0AfR0EdZ&#10;GMZyTGJrsnSq7rIpZip0QA0BHTK0265NXjPFUUEXOZadwK2p/Jr1zIVUyXBF9TYuyQ4Are6XNhaI&#10;6ib3w9rF0q6pVjXG4c+6//n39pk/r6N0trfk3P2QReVqOOZT14i0qcvCKdUM092wINP9UwK79DYx&#10;QYixvRTxzO30esjqXqJ4YHsm9zraXwD6Tk5POysvALGOXnr4BgAdnfzArx4kAaOCJsUgLD1EB8oQ&#10;NSHDAjadKgFLP4nzQZbwC792Q2qmv4pXTfZwkszh5A/W2dm/O2D9v4y32qw+O9500Xa3XLa9bZft&#10;QPdVO9R/1Y4Ovwx7AuTTb6B7XwOgAvFVS5q4wjnADECTOcaPAmYiCZDpfvIETM5zBMj0SUBKJALQ&#10;RJg2gXMnx87b8fFzdhIQJwjEM7A4zJw+c8UyZq5aJpE9e82yZxTcniamrqLVr7HIfJm4hj6/Briv&#10;WkwrwOjQ8HG6Q7qp1W2hJaqRQiKlqqsoxq+g9LNcAaBzYegEbXgJA+947/226T332CY223mJjXb2&#10;oKEPoKuPshd3LNIjIUywZGHdFWozenWCO2dDM5a1YY7qpNUAEIxFkMvhAV0G0AVoDYTUtFC/uaWA&#10;rWyjQK0h7X4LDQFarVqa0TcQLqy8ZRa9SItOdlxfFAYLNsfsoUYdFqjdYkv2mKragvDs7X/ydW78&#10;U1hjCoE71NMe1F5bRwPas/d/AHkoWaJ/VQTkXqw8t30exxsZ29/vFeCx9gYEbqy8QfUj8t0HiX4W&#10;jIPyrWkIGKXMVKCeYYDjNJOU5hhMs0jf4cx3XrTJP19rZ/96p43//Lh1ZuJUdF6x492wZ9clO9p3&#10;2Y4MXrLDsO4JGDYBoKYA0hQYMRlAJotFpzlH6HYCDBqPhk7isSTAmyyGBawZLOQycCXSWNSlTl/g&#10;AjjPY+d4zXleewEgX7T0WaTFzCXLAtQ5c1csb+6q5c9fo8PlFbpjXrbC+ZdZfCpescKpK3jQV10U&#10;hhHTAQhaNQxGMy4++mPX0KkBhppKL0Brcn0pIZBpc56E97BlA4DexoJww3s+YRvYLm0rO0rtcpLj&#10;ISc5YtmJKp4dXpMpXsqg1LQAwEY0jFwpcNVDO1BrQ81gCpMbj0BIanjbTjpevxIezNXaMSoK0Npl&#10;YDCc2SFgC8wuQkB7Zo62wqIttKWUdJRt5rxnaWbJDlcfEbgdCt12Vp5nbzS2GFrn3fNCQAvU0cC+&#10;8f7vArvALUbXY9F6vy8EswDtQR19W4wtydGnlDkhUPfh1PTpSPeLYgCfepjiJcUQszxO0X+oirzZ&#10;L5EWVzPAV1XXsRxfeoUtfm+jTf7P3dYZV2kFXWjYwVew215mcQi4h8/biZHzFjsuZtVP/xW0rCQB&#10;EgAAps7CqkQqt9MAYjq7aelcCgBOJtI5n839bB7LxnLLnhNocShmcCoAsQtAncNz8ziXq/NYdDkA&#10;XlEgZ4NwDoeO05eshM+OKLgdgdEVMU3qyNbGPWpSBdDqd1PrvSbTC9DahkGAjgC+HAbLJNJydRDQ&#10;bsV73gg7b7yJheEH7rc9bMITSA4K/Um4xN/6BVdemk65aa6z5AKGrvWb5aiBVul1XI1KWLqSdi0x&#10;tPZKKZEPHWpobaTjQe22IOaCUJGTtreQ5HADIcXW4Sw8VecpKSEgR4dfEArUjsXDWo7B0Ct22hiG&#10;kw8toI4A6FMPIjWigK37Wiw6bR0C3YNdgJ6gam/yQeooohaLAqqXH15y+Me9hSjLzwPda2yvoW9k&#10;aHdfCRh3DJhb9wVkgVrnOkmha6exHhaL/WQShyg7VQwySWn4s2RMcUAmad068zmyh59/1k4/8gKL&#10;xGUsEFfZ5N/hduzLtLzmGUvvAVQs/NJY7MWNXLQ4FmEJE7AuQE4D0BlEGmASkNNnAbELFmeAVpEm&#10;oOtxjukcM4gsZEQ2z8vhXA73c4k8QJkPGAu4Xcz5CFszl7BHYsn8BZIlF0jenCeJcpHM5EX850vO&#10;g65k96xapo66YMJ/HcMd6zXwXDUW7TBbFwwtydFLR3IbHcqqX9bc5Bq6swXsUhwPZQqTSHurGGkT&#10;dp3YecN772HnKM/Qn7bDAPok9l0iLkfqrcxPIwWeTfuWS9RoQ3cxs8AMwGtcplAetQLdDKC9D+02&#10;gFehlAqmCG0prI3ha7RZkLaiINmivVc0aNJtTaeh6Nr0SF612qM0tMXtWw67afyA0uRqyVJdtEpO&#10;fVdK1KLQLfSUWFFm0WXlQukhxwMwy8bTUcDW0bGz7gNwaehppMdUGE6CSJIQE+FxjPcbg/2XzvOc&#10;09LehEv+qElWvrN0sy5KSQklXJQal/xwuhp9rcdVbsp9hWPvkKW7yDJqp7EegVsg9yyti5M66ZHP&#10;si4QoFU/DZhniamvsVAE0IvfWm7Tf7nSupcftbqiQcvvwCtmsSb3IGsM0I4hCybOY6OdZyGGfJDz&#10;ABCzQ/bNEVABdC7s7AJQ57NvSiFDYYoZ8VVCRFy8Rp3Gq8QrpNBfoYjpVWo9Xqdu5HXqql+zusuv&#10;We2lV6z24it0xrxMaeq1pajldi0DZ+o438As6Sae18S0pWYXr1HLgSat03bE2jgIlu6ihredn/Bm&#10;egAFas1N1nYMVWjZQoAZzwaQuyhE2ojDITBvYVG4ndu72RJtLwvCQ1h2qpNOvDkAtGo61K5VyIY1&#10;mulRDRMLyNVIjRolc/C45XsLwGVIE0VEyRjqQBQRQlu3aaerMhoGxOYqb1WNR5sGrGvkrUYhhENr&#10;NO2/RxlFJV5CSSKbT+MCBpRqVodKmASJTnpEW2tLyRf1Jbp65DDFHLZERff3+ZaoSfX5LQWpZ9Uo&#10;qyDfzdQgi6feQHWaRPUILnWc8FzdVvnoIKw6IqdC3Sv6rizW9f0VfZSeKlPqbEs1EOg+VqXArf3V&#10;BfRuMTRNr2JsgboPTT2AplYM832GKWQapSlg7GEml35Oi0SGz9DdMkndtNqy5r+/0sb/YauNHqyx&#10;/vFXAeLrVnb+t1Y3j388exXWhCGRC1Xo2gjjucoAYTkTjAROF4CznBFdijLOlzPVqJINPGsuvAEI&#10;ASubDNVyrpZRuDVMDa2BVWsYEFPDZkOKagbHVPNYNePAdKwiKrldxvYUEWbglcycJ81+ngTOOdLe&#10;Z0mjnyU1fs4dS0jYxFRqXAFjBurp9m5kWGMLwO7gp7wNGSIwNzEJXzuhaqSBur5j6SHc8e4HATRy&#10;QwtC2Fk+tBaF+5AaLrlCLUc82cQUCv3TGTuVTSlpEdsgCJAO0JIaJFVUnKTUejSgnZYG0EX8GmgY&#10;ZCmJGYHZh/R2Da9RaWkLLC0Au02I/OjccE7c0mai2rZZgFYBvorpxdJhXUd0giPacdDPvncnHKCV&#10;ibsBzK4LO6q/b0ptUO8ANfcBjiIAt4bEiMmvt1X5PkEdVVknQPtyUR01duE6gIO/IwCzfnWC+2q2&#10;DZoD+BvR0wK0WFqMrdvdYm40tY79sLWkx+infxHoatyPcZoCJr78lI3TpjVB8dI0FXmnfrjWelek&#10;2XDXWWs49xalmr+12rk3AdUrsOxVAH2VRlZuL7wZLtCuIRFgYRZtRQC9AKbOk5wIs3m5LAiLWOSV&#10;8rpSmDvChVGEXi5iMajIJ/uXR1q7cGqR8+c4EujnotmL1I5cJi1OmhuNXcBr8ngsZ1JpbqXF510U&#10;TJ3hdYsO4DEVsug0oBHnQExdrz1VtAGnHA9Y2u30BKBVJFREkuQk4wq2/cH9LAgB9PvvdbbdNm7v&#10;fu8DbvN4MbQ2lI+HpVOw7dJh6BzH0DRjoo+1T3cVLCu7TgMgVW/tAV2qLKF2ngLQES6eErrMFRGV&#10;oYagFoOr7kQNvWrk9VvRaQKTBqprprTbmk6jeyVBZO95dlOrlECtuukoHzg6NS2N7Z0I51JIM4eA&#10;9i1QHty+WVVtUOoemSZ0nBKIw/Yo11UCeBwzi6lv6BP0ZaECsNhZIWCr8k7sLFBruI6q8jyIdezm&#10;V6iTGdzy5bsY59atgiYY2ulo9PMA4HUyBDArJD/6ySj2I3+0UBSw3UIRUI/R4XKK2ukxGmknv/W8&#10;jf1gtXX/22FrS221mh5ARjIkH984DamRDPgyycplo6nTseySlaUjS5iOq5Euf5hMYuqp8Bx2nD+f&#10;xWIyZ+IyKXSkCIvKTJ6TSQIlF+suF+mSB/hzcT1yWQDmuSOyhuSKC7KFORyzOCp0O5e0dy41HnnU&#10;ehRwEeiXo4yL7R2AdiytjYPE0iyytE/IEqBJjTtA00O47V3323pAvB6G3oTsEKBVcadS0oMU+cfC&#10;zvE3f4kp8QD6VkkOiv018w75IEBXo5drGJ2gTdsF5uuADhIsArSY2YNagJZccbIDQAcd6tLS1HhI&#10;S7tZIsGehk5Ha4OhcGdct5XFDYAWqKP9au8De2fEA9wBWrMx8HOje/qiAe3BrONpFooO2NhjMwwR&#10;1zE4j04OQxdB9IUhdvas7Fk6kB5kM8NJUQKzmFrh5nmHJQCeqbtZJ3SxGO5Fa3fD1F2SH7C1A7eO&#10;Ym7pbmRHL1q9FxkiQI/wnQTqMeqhT5EWHwXUGm8wTuF/399us+bN2dZSNWGlvQB14KzFAeRY0s7J&#10;py5Y1iklM15jYfiyWyCmsGBMxAWJI50dP3zWEkcBP+dSWUSmoMHTuCAyuAAyx4PIwPJLR5dnkCDJ&#10;4vXZRKZ0OReGIpOLJ4vUejbsnsOiMQ9LMI8FZYHYHcuuZAE5BNsXodOLYH535L4DdBUMXYsebeAf&#10;qikMgbqFBZez8CQ5QobWtsPbqKxbR8p7HWDeDEtvQ3Lsfn8gOQ5i2anPUBV5atNKRXZoPJg6xSNc&#10;EHIzxNDlmtijhV8I6HKXMVQPIqlvAF3MuASxcxnALmN+hAOzZuu56jxtUiRPG5bWfoWMXRATu60m&#10;tE8J7Ly096L2RyR55GpAxGy4G71RtcvRCRfvAXv2vs7QAaA9GKPlhgAr4DpmDsMDWvcnQ4D757im&#10;1vC99H56L9c7CHsqBOohivt1btBdeKoBUdFTwND6OzxTe/nRzQWrv0t7r2u76nayv52AXLc7kSNd&#10;RAePdQLqHmUYo1haoB6kT3GI1PgwlXlj2gngWy/ayPfXWccvj1t3WrfVtC1aLgBOIqGRiPerhEn6&#10;KJbeKMkV0tmJADOOWowTLCAVsVh8SqwkkAHUYwl414lkDZOHea2ORAoZxCBtjp8N2FN4TqqAD8DT&#10;xPQqOIK5s4gcvO08Eiou+A4FM/jR1IcUzl1zkqdYHjVHgT2mnMxdOUxXCdNJdtQSjdpTRdu8wdJt&#10;TM4US2sCUiHTkE7A0Fv/4D5bS1JlzXs/jpbG5dCikFLSA7eytzZ23TFkx0kHaBaGAjQjw/IZPFMi&#10;phXDagCNczZCuRGCWm6HHi9h8VkMowvQ5XymtLcmnrrFoRaOuB8CdBXedrNkksb2KuMZAtrvt+ju&#10;K7RxJ+uDNkL/0QNhGaev93iHPx1VAqpUtwAmBn3HBKNw2ItY100xEqhhZCUsNPBlmsXWLNupTbLw&#10;csE5HU/rNgkOD+roi0Sf44G9JDvUg+hqtYN2LS0CFUvMjOwQwPV3qRJRZQwCs4DsQ4Du5u/t5u/q&#10;gqkF6H6clj6klBIvIzg1g7L1WAMMIz1GYOlpulymvrPKBv5ht3XtYGB5LRYetRYnRkmYkPGLB7xJ&#10;gDNl6BUAyn2AK1svdviCO7q0NiycAnunTr4SxPgrgFZ1HVwYAvZwWPvhgK0akKAOJBVAK7WdiqOS&#10;hkzJgOEziSyswmwky/XA6oOxo0Msfh3QWGHVLA61QGzQNsb8dAvUYukGWK9GkgNwHWMOx+b/fK+t&#10;RW6se3+YKWRhuPv9D9qem2HoWz6PD83wGWRHAk5HCiN2M1gYak6H5nooI6jMYJBMCQbZ+IWhq+dQ&#10;twxjXrUodPoZLe1rPVw2USwNoFXqqpJXDWrXDgQ6aj6f3wjIb/Xs9l4E9AK0G0qpaUeqBdHPMpZX&#10;dGrc339HcRFgdiNtNac5XAh6IAuQfpSAY2I5BoDWg1pHAVsA1233mILnRksPvY/ef8nl4PMEanWE&#10;i50FaA9ksbL0s/vFIfR3NeuiVS4B61WJsjbWEVrYdyFROrkQxM7dvE8vlYXdlNj2UGTVh/QYIAk0&#10;jGUoTT2I+zGENz2soY6w9AwsPUbhf9fz6dZcPG7p3YvIifNBChuGVoFRxtirMCygnQhCbK2Ivq/U&#10;eCJ1HMl42Smq++ACSBoWS5NVdOfE1gKzipYUMDTsLHswTfLDVe4FkQXIcwB5LgDPQ54Euhst7fS0&#10;SknZBasMdi6DpStUaQdLy8arYYBinTYLYpEVDejCO7/NyILP2kYAvR4QryepsolQTceO9z9gu276&#10;tO0n7X2SwqQ4IoHESjKATgPQORT7F2DdaWHoQS0gC9CSHupScSzsCvxl2wVgVpS6emn1O6KreY66&#10;a9R/KFBX8937YdJ2NGSz6jy0QSjeuvZX9CFAO5YG0AGTyavWrrdBMb2Our80gixkcJWUqgXKt0H5&#10;yUViWAFSISmh0HiBCdj3NCEAz1EAJMae/xIjuMLbDujS1hyj5Yt3OXyrldjasXTYoiXt7NlZt/2i&#10;0AO6VRs+AWj9ooqEWgG03Kp27RDMxdDGRdAOs3cB6k4Ww10Au4foZ40whOc+oGIsAD3MxSZQa4E4&#10;Re/h5LfWWOePjlhr1qAV9AGyQXQtbJyp2g2BT2BcAiTsCssKnMmci45EmDuRgiRV3SVx2wVMLqmR&#10;znspMmDgzEl0NPIiE6BmoZ2ln52GBtQCch5ALuR5RTyvmCjkeQW4JIp8FpH5LChjSkNAlwNoB2o0&#10;qaJaG1Fqf0IssSYWW6qJzr/zmw7Qm/4AMJPuXod+ltMhQG9/3wO2MwT0iVu+aLECNG1YWhi65Mqt&#10;7OcBOIs12iB0OypVmORqr/GeXWNuEKWuuTZ6YahxCNcBrQSNFpSlJFtUN90CGBs17YmLURsf+Q1E&#10;3Y64+hsAtBvpqx0KYPM2qgo1mUkAVqjJQYNtfGZRAHctWa5GWvPmuO26rwM/2rsbXm54rRzICiQF&#10;gJ0SKwvYAHr2i1S5qX6C+5pDpwWj189iff0CCMDuNp/hegsVSA4PZB394jCapbVAbOP/SIAW+bjM&#10;r0AdArpLRWdEBxdCBxdIO3+TQN2Nc9Kn0cKw9ICAzcU5wvcf5IIcYtzuqcf4zo+vtM6/3WO1x5ss&#10;Qi1HHmAuYEGYpwIjGDT9FHUZnEvTQg95kUGBkG47TezOA1Qq4XQ+C9mRM/0KRUVUx1FUlDNNUdHs&#10;K5Y/9yqhI4VGPljcFbDQK3SLPSxBtHH5/Ku0g73KsMbXrEax8BqdK3jUbDakqGBP8HIyhg7QPqSn&#10;HZgBhqIRhtZVLvlRxc97HiA78t7P2hYq7dYB6DVIDmULlVzZJkB/AIbWopDCpFiq7QTolNvYPoxC&#10;f+d0wLpFGm0gaQHrqts8SKgE4c67x+RwBMkVedEq/pd+1lGPl6l6T80BZC/rGHOgYy2d5NLTHsza&#10;n1z7f7uNQ2FnFTVJkgjUqtbrANSdbrEYhJ+n50Htipo0M4MMnetkEVOrYEkzm7U9RNSILsfWaNAx&#10;yjQVE3i7U5qWr6mgHKNjmvuzgNrPpnOTkkI547znkJ3VAa7+SYHYL/68W+Mlh2w7rRGauYhFPGJo&#10;MXOz5CLHViRJC/KkHYYWoNsVaOkOgRqQ95C46ZfrwS+cFopDrAn6Yeo+Zk4PPoKE+voy6/o+201s&#10;ZmZGG34vLJs3hNUmSUB1nIr3M9C1GVhx2YA1Z+YVywKwWtwp0jmfSSVc5pSALEALyARVcwJvPgs5&#10;HXMBbA4+dRZ1HG4RyDGXeo08MpAFnJeHHWFBqChFJ5eyMHVHAB/B3Yjge0fIUOrIGAMKkBRaHIaA&#10;FqjlfMiXlvMhCVIJoHOobd73Bw/ZBlqu1iA1Vr3/E7ZWC0OKlLbgdGz7wEO2B6fjOPM64rDtEm5B&#10;coihbwfQgDoTXZyvDhakS5GsOZyLIO0tt0PuRlgX7aWH6jq0QNQWGLB2MReBdg9QaPCNXldzN5sb&#10;4ZxoJHDDB6nxYExCKxtWNgFwzQBpBtiSIm7fbf3Hu+2JcULkfvC3+QSM35TI14e4YTDqX5SOVaOs&#10;KvLoBve1yL7z2i8WRynX1M5UExT+KKaxwWYoANJxillzOrrbxGQ44ei0apRdg2uQbHElqQoNb4wa&#10;hxD8ipDaJwTiLoDbxfD0TubktVOm0ALxNIfyUIAWQ7fxnCaA3cCF2wywXbBgbCPZ0o61J8ejm1R7&#10;N6n2LqKHRWIvKfzhzzxp/TgevRqkznD0U0+stuZfHLOmwkEr7EZD98HKQzC0bLnxReqdZeOdw5qT&#10;7lXNMnpYZaNaGKKLk6W3KfhPBdiqAVEFXjI2XBrgCwLwA1wVMSWp+o6+wHS0cAa6OAO5kYk29hae&#10;OmCydBFxMalzRvpaxzQ+X7dz+eWIKeEnu4T6iFJALUBLdlToqH1WAEMtoBZbVyA5stHAe/7gU7bO&#10;A/oDWHc33UPGEPuO/sItLAx3klxRR4v6DuNZFCYqW0ihfxagzsS5yAXQGuOqXsNIaMM5mXEDmP19&#10;18kCgLWgVHhAl8D0TqKE3nTVXYAacDcxeLCZ7Zk1+6MB96NJrMzfEACZxW44NNInXrTtnCtskl+t&#10;vU60I5ZGeWlkl4qfpGNJbvSp9kPz8lxdtKy2IC2uTX3cdFBN1v+0b1Cloo3FlTqvPbAFbp1TzLCN&#10;8Qwgn+QCGCexMaFxXm74oupIgu4XATr616JPdRvhgrCT7+z3FNexhRCgFZIcYugWSUVuOyuWi0DR&#10;zAXRSle5woEa10NgljfdrZDzQRaxn1+bfvUiIpcmHnvR2v95tzUmNFlBy7zFd1C33InPjC+dTJIj&#10;DdC5wnvAnAqoUljUCdApSI8kQJ2Ark7UbXRyoir1wnAlpbCsap7TXf0zoEYTpwjI0tE8lqVaaI6u&#10;Y0W11EQaoJYLkgSIdSGl8n7paGunwQknOSIKAB2hmi1CQX2pulYo8awMnQ+xdRkLuEwWdnvedR3Q&#10;K2/6hK15X1BCKobeinW3k+bZI4zWlW0Xh20nQKeRXMkE1Jl40blcFGrLKggB7VwLXw8dgtq7Ga5x&#10;1rVmBaN8FZIsui/J4l+no1habF3PnLZGmNoDWpsWST+7cb6Esp/BPtyBPNGQdyVmFKoBEYh7/VBF&#10;pZdlnQFoHV1CRl0rrhEg8I61oY9LYQNo9fGpQXWCIiCBWYyto8Cs0G0BWpNBg8GKyBNY+nToTd8I&#10;aC1UHahVTYeu99lBAbqDHQHEzopWBQD2GlpAllxsDAGtkgYHagDd8sfIEEKgbqOoqSNk6g4yi53I&#10;KrF0Pzq6l1+ZU0im0a8/by1/v82q9zH8pWnesij0T6ENKwOXI/fMa5a38LrlcczGF86gJlkMnY5m&#10;TpdlJyAL0KGmltecjOWnSEV/pwN+SRYBMQOgpnNBpOnCUFnqUqj2WmwvEF/A0z5ncSRuYgcXeB9+&#10;GTiXSgInnedkcdHEFMPQS0E/YYT7ArWiDOb2i8QS3IhUdPDudz9EUgW5cdO9tvx9H7NVSI517/0E&#10;CZb7KCN9yPbe8jk7gX6Ov+XLjqHjadlKYtKSMoZZJEtyWBjmEpIenqElNxSuMCnU0dEMLXniAe1B&#10;7VLh6Grna4eypVo1HvyS1Kp4KWRotXtJPytB1ASgxWidWkQpuxiGFlayv7pCO0y3u1WxJ89Xs+mQ&#10;HGJoJS56NUMDZgu6sPGoQ59avXxqShWgtYeghr3oKHALxF5y6DhHo6oGk2v87Wlp7t/D0L6x1w2i&#10;UZsc30/frVP7slOaINkhYLcpALlALXZWaEGvMgZlfxViajF000eI/8pzODpgc8G08Te1oNkF6i5l&#10;E1kTdMPSAyxwh7/2nLX+9SarJmvY3XHZwDQjuP4XBff/bgXnfms5LNay0MQCsyw9ZQeTWRCq+N9F&#10;2HaVLFeDBoHkAWQFrVapJF/SAHaGXBNeo8gQOMOETDyAd50vPJ6AdEmE9XWM49xJ1WYPkpFEzycQ&#10;ScMCNu/Bc2KKcBl8FLIwK8I9cMFCK6IaZm0c5Dzo71ky4712CdAkUlZ+4JO2/P0ft9VIjvWSHAB6&#10;C4DeBUNrCE3crV+iJvorjqFV05FKiOGz8aPVlqUxYUWqqAs1sa/V8PcjgFW3xcgCcX4YwdB1XscW&#10;zI6peZ7YWRdCBd9fKXHNzZOebtDIsXADUFUOKiQ92nEDvJXnwewSL/zHywqTTl1agGnrCZi5K0wv&#10;L7U9yf2QV6xwLVC0gcHQiiG2JR6V/NDmmCGoxc6zFAF56SFAi6Vl82kcrptPd4Pk8JlLsbR09FJC&#10;hd0C2tnPRX+L2+oj1M/NcjlCQKssuI4QmP1aSDq6EVA38vcpmtDUzfxdLVwszYC6HfejlUVjO79A&#10;PZ/5JVr6lw7Q7X+xzuqWJVln2aRV0TCb2g/IhgU0GNcF+lfsCWMq9Z1EClxWXCbOhkLp8Qz8adV+&#10;pGLppcLUckfS5YTwunQlUBTS4bxfEt0wkirxkiyANAnGF6DjAXQsgFazwbGB4HMyYPQcLqZcFpuK&#10;mAIBGvusAMDmko7Ox0IrIHFRqL0JqZmIAJByxoGVfPD7SIiv2Nb/fL+tBtDLAfKLN3/CVt+MJw1b&#10;O0AjOXao+1ttWPKiYeg4vOgU2FmATofhJTuytQuA9mshgSJQCrgC5lJEL/54XADWWLGl4HWOsVkw&#10;6rW6GPRapc9V56E5IkuAxlvXoJoGFraNkh0sDAUCaWvtRy4LT6FBNs2k0OVTd8LOSicLxLrtjgKU&#10;ZthpHxTXyxcUE8mZ0MjbAcZ3Dd1Pti+UHToGi8RgNJdC7OxALZYGzGLoSVjQAdr3L2KjKbET3XFz&#10;3TMPsoUdMHGr9kGU1ADU+puiNbTqcW5kaIHaSQ9A3aBkDGzfzN/W4Fib2wC6jb+rg8/uQMN30KjQ&#10;S7tWPx56J90sWhi2JjFgpnzCDjdM2rG+cw5U8SRbEpTq5hgH88bDnAlIghSyimLMbHr+sgF0pmQI&#10;C8OMMDKx7jLwkp3+ZZHo/Gf1ESI1tJBMRq4sBeBWUieW90+A6d3jzg9XcgU/mlR4Pscc7sdkw2y5&#10;/GwrstCrWUwZVYdJPnq2EICrYzsiwH/wuyz2vmgb/9MnbQU23fOw8/M3fczJjrXo6I140Vs/wCQl&#10;GPqwGPp2BtLA0NLRSSFDp5MCz2BhKOkh2SGgasEXYZEoxnX6WMws9pWTIRYXM2vXWkDsAC2GDiVI&#10;vjKKsvfCC6JM0kXD0zWT2kmPYA5IMNyGWhXt8KWhkbqt3bmUXQyBLDCr670tTCELyEolC8zSz5Ic&#10;im43qgufGoZ2FXGeoRkjMAigxc6SHgK0n48hYLu9uUNQi6VnWRR6QLtkDGx4mj231UGu2R9ebrxz&#10;mhLSRx06MLSXG9Euh18UCsyNgFxHlTIoXCWlpAdgdoFl6UKMzd/ZwAXbJPmBnGpn8dvyyZ9ZF47H&#10;IE5H3zeWW+s/7rL2A+zZXTdvKTgdJxhjcLxfjAyYAXQiQFNHdxIyInEICcAxG9suHxtPkS37jjqM&#10;6wGDA+AsFn3ZLArVnpWlXkKdm7xKqlsFTPjZSrNTH5IwsMBteg9dcLHwWA6ZxDz88ALN/kCD53OM&#10;0W6i2YBCoY0YMwl1mORp1ytAXgRIitGouXeRJaQwaYMATdr7ORaEz3/g47biA58IUuB0fm+V5MC2&#10;O0o/4cnbvmyxt30FP5pNhcTSAjXtWOlRgHbDHAFvCYDWUfflZOi2dzXExAJzDpHH4w7MAjrP8Uft&#10;5VJKvUe5a7hVq5c6zAE1BVUBoBkUCUNr6LqPBqZFac6HgOyCkWitArQSL/wnK8TWQVc8VpkkBz/N&#10;XehOzTHpde1PAjeg/xO2z/gELWwP4IgAagFZMcBUfAFcssMD2i8MBeZgCwmSMco8Opam0D8cYKPO&#10;Fj+Apl8DZ1yq/p/dkJ1e110Eo7IeCBgaJyNkac/OOkpD+5yCAC3HSiFAu9vaS4f3E0PXc6zXrsKA&#10;uoWMYvM9P7MWWLqPpNDA11+w9h9utvaNhVZbOWWJPefoAr8AY16mrgPpgQxY0svcTwSA0sjZyI5c&#10;IoesYtYp5AHlolmAUANqcpS2xqrLB8z51D27PkJqoJXOLgL4ygbm4WZkM0gmY2jBMolc3iMfaVII&#10;4CMsQsvxoCuol1ZU0xlTR4IlJgOQZAMQRZZuA5gcmDIPpiwAJIV3oqc1144s4SGq6DZSOrrypvvt&#10;uZvvsedvDgDtnA5kyMb33W/b3MCZzzH77gukwJlSSoilPaDTBGg6wR1Dy7WIArDAKzDfCGgB3S0m&#10;WUhKewvIS6AO30MXhdt1S7Uh2rcFHV2Ne1NDaLhNLdNP1cnugtuq/fAhlhY7O7YOw2UUQ1Cr8MkD&#10;Wwyt6PwIO199FBcClg5G4MLWAHgQUPfdy+0Q2J6xx9hObUl+yKcOvWgHaBg6qLpDboSzQ1Tp54un&#10;BOYgxM5cUKrTYEHowIyMUiZXgFY4IEs7E7VcxFXKKYRNHDWcq9Z5nlMD2Gv0XOlp5Ecd71vPsRGp&#10;1UwHfcs9v7Am0uIdeNID6P3+72+yFuo6KvKHHaCPUGR0cvAqA2gucJTkYAEnWTCALECKpADqdBZr&#10;GWJTjlkC5Ai1y9ROFwPoUoBbBiNXwMyVdMBUEOUkUxRVgLwKj7oKS68COVKBpVdNEqUC9q6liaDx&#10;HN0vC68QV6yOTpY6GgAauN1MZ0tMBpm4bIAiQGeGgPbAzof5BOo85Ec6HSf72Ydw/bvusxU33WfP&#10;AORnbvozW3bTx23V+z5u65Ehm6jn2E76W0X+xyQ7YOiE2772DoZeAjT2nQOmt+O4vSQ9Qs9ZYHeL&#10;QLE039GH7iuKQz/b+dMka9yk03COngCtKVCV4QQmbYvhQV0vQGtPc3XqaMRvKD2axFjc1lGAdqWY&#10;HtQha2ubjE4cgg4HaPxrohuWFqAF5L57APcn6TyBoQXmoXA0l+6fYpii19Vucx8H6rASz1XuBd3j&#10;2pLOD5xxWjqce9ePhu8TS6v4SM6GPGhArbVBYwhqD2iBWSOMPUMHRwCu0IJRTghgrlXiDClSA2sL&#10;1A1YlQ204TV/4hfW+tCT1s33G0JHnwLQbU8nWl3BMHt+X7QjVMwd7b1ox3oXkR4LsDXeNDUasubS&#10;YOxMNHQOzkMh0qGExVoljNpINFHL3EwKu4V65lZ6C9to2Wo//6p10MrVTntWG+1ZrUQbbVvtYbRy&#10;vpl2rpZzr7jHWnl+G+c6Luk5us9jtHI1q8A/l6IfRQZp5bSbHkcSPEZoU3OxtSy2J9iQ/nFLRDLs&#10;YLD56v8MK+NqPIvkeIZ4AWCvRHKscy4Ho3VvlobGuqOeI/52wBwCOokFZQp10akMfNRoA7cwlC4O&#10;tbHALYB6KeEZWPfdOULs7DR0KDn0fL0+l/EKDuCuvFTSIxwD7EANY1Nm6nbbwoZ0MgTG1iRUsXcN&#10;gK7XEHavp2FoJ0XCug/tstuiZlz+s9vlhGjIjaZNaeHIT7Q2NuoE7JIgfUze1wT+gXDwi9/NasgN&#10;gdGYLpwPN82IBaOsPfnVAFsLQ9l3bjsJyQ8lWZS4Idmh0QrS7OpKiXY5tCut9g+Xp65FYRNs6xga&#10;YGutoB0TBGixsxJmygSrEK0cqVXB31fJ6LdK/uYKQsdKQF0tKcLFUosPX/dnP7Hme39mrVxg3V94&#10;2ga/u946f3zQ2pOarRLwZpLkyEdORFjMBUxLPyA/+7X0FTYCugaOTQLmxTet/dKb1nnht9ZFO1cn&#10;Vl8nPYq633HuNwCYx8//xto5tp59w5pplm2k/7D+LL2H1GoEQd/hPGys7m51e+v2Gbq9YWv/eBWP&#10;VXA+phBHI5/CoCw6q9MBdSr1FmlE1h3fJNUd/MzLM5avvAX/eeV/+jMWhehn0t7PkSlcdktg4a1n&#10;lMHWmxl8fgup71u/6AAdVN0FGjoZ+85paMCcieSQdRftXAiQAusSgEPQ+vse6F5DO9YWmKWvAbQK&#10;n7T1nEaJubnWdMS4CCv6HLCdFAkWjJIjTpLwH1wHoBv4TxYzS3posSg9LedDtl6rqvhCz1oDbrpd&#10;i5p++gG1kjFKwMizDudn+AEwbjxvOHHJD6lxW7WRTHELRWZkTGixCLjdoHKmG2ks7iisPsQG9XJU&#10;5Hu7XwS84+6wwF+JFaW9tX94+weD1LcqI5dkRwhqAbqSXyaB2SXPtGsCJQLl/L2lZFF1Trer+Fsr&#10;+VurBGjkTC0LzzomUbV+/KfWymiGzi8/Z33fXWe9/7TPRuLqbRDGrQekrRffhh3fIGBW2FTHJnRs&#10;A2BrBISNgKwWfVwP0Bqo26im3qOaBWIlrkQFVlsZOrlMR6KU24oS6Wd1pqgtC2mSr0UfqfACRuYW&#10;MrSxUNNHxxmvO7ZgOaO0YJH6LuS5xbxGnSsO0Hm4GbLscogMgJGqjemp2xCg8wB2AXXQsdRmbGR0&#10;wco/wNkA0C8gM57HunsBUC+HoddSrLTlJtqwYOijt2h+9BfCBAvbv6lIyTkdsLPAjBedg+Tw0sGB&#10;ObTlogHtH/ea2R91PtftyEVJqnc9JDtcm1YwTkz7L1Yowr5FgdkvFiVHavgP9VHLbS0eNazS6WpZ&#10;eqH7oW4YMbSr1gvrqsXS8qp9okNHjUaQtnbNqlHju5Y2og/38Xaz5zRQ8aFg5O04IPZAdiNxH1TW&#10;UVagJiEFfYE9oW6XbRjURZO2BtDaP1yhRaFzNkKWFrC9w1HFL5AqKQXgUm3TB6DLuIgDgAeAruDv&#10;qeDvrJT84GKt4f2rSfm3Mm+7k1R4x5eftu5vrbLuv9thXftLrROtrOq3CDUaxdhyBTgYeSz8spEY&#10;2fjKOfjSigySHqkDZywDGy8LCZJF/Ycez9ZjyvINnrGkAaac9s/hZMwzAFITRmF//OgsLQjlMWPr&#10;qXxUBVG5LChzqB3JYgpp5gijdgcZscvE0UwiSxNRiZhi/sM9oHM1YRRgJTNQJhXgpVPymSXwAewj&#10;pLLXMQt61bs+bi8C6OcA9AsAetkH7kVTU+yPrt4qycHAGW0kJEDH3f5VS2CsbiIMLcmRzP6GabC0&#10;vOhMLzlCIHtgekBHg/1GYAv8Hsx6vr8gCp0nHQBaQ9a1pZxvIhCYrzsgdLvwn+kYOgrYArVfKHpA&#10;y97zTog/J8D7RaKYPLD3pLdJ2hByQvykIz+Tzk3iV9e1mmEBq7f0xgC1tpIQM58CzG4c7ifxt7EB&#10;NQnJdW9LcrgpsUE9R+BykNkDzC3o5wYYuV4+8/8G0BHKAiIfIkg4FWNpFvNvUErdSwl/T4lAzkVb&#10;TnKmkl+fKhahLVyEXZS6tuKdd39jhXX99VarXZtu9c3TuBAvWxYuRwqF+nEUKx3rPcekUiw7ivhT&#10;6E45OXDRjvbQh8hjsZSenujXbTxqgJyk/kOAHTu8aMcA9QkAeRIwnqQ2Ix4nQ/2JaarWC1PjQd8h&#10;Nh0Mnq8WLObcqQUrX32GLBqz1aDLgjMFgMeUkjQRoLPoFMlGS6fDesnvZ6crAJem3WIBXzrgPkDz&#10;62omja54z8dtGWB+9r0fg51Jf99MGhzJsQHn4yV8aDH0YS0KncsRJFfi2XMlkfR30vuRHdoWTqDG&#10;7ZAW9mD1DH0jkMXKesxLDd2X1FBEM7Z3TOR2lNwp2aGxvIGVVynGdqn1IBywSRhVaia2gM1/cK2G&#10;vhP1Orp51MGeMApJEA9sD2odl2w+LSDV/qTiH5WlqlnAeddUtKkGQw6FG6geTGcagqGHxcQaouiK&#10;k8TS1E6QLdROskPUXyv72B9OQ9JYgo4/Dlqs3Ocge9yCUFlCWXaq2XD1G4HL4ZIqcjRUVBbqZzFy&#10;iQN0AORC/n4P6Ags7QDNReEAzWdUcxE18107WRQ2UR/d/Y0Xrf+/bbd6xhuUlY1YQsecnWxfdAvD&#10;g8QBpiwd6rtkxxi5e2LkFTsycMVFLMMdY0+9Bmgv2XEYW3EStlYcx/04oRQ3C8cE6qNjseNiYXr1&#10;IvqWrgQ1B7DIVCJFHS0qU82bf92KNEKBxaUaZouppy5SAPSYEib05/OfnPH+x/Ggn2D6/qNsKSEQ&#10;P24ZsHMqLJ1C6edOOrqXC8wA+XniWc/QsPRKFolrcTm23PSg7buVrZJJe8vlOAarxzLOIAF2VsNs&#10;8k3IjhDQWaq8Q9p4AN8oIaJZWUPTBWoPbqeZQ5D7pIt3PSKAOXIXxf8cS2FvV6KK9ejrRJR8caDG&#10;AXGg5j/XgZpwgOY/13nXDsjYYaHz4bbGkM6WC6IFJOf9UbpbAPcgF+iUmFH4Xj/52G6EAizdo8Uj&#10;mcVBhpSPuv0FpZ01dkwd5kHBv8JJjpCle6jLlg+ujKUA3Qqg29SpwtEDWq1zHsxKe6tHVNWTEZUu&#10;ECWUA5QgOQpZQyiKuZAjVCeWwNIRopS/qRwdXYmEqgLQDVxUrSSDWr72pPU+AaB/uNUank+2ssIh&#10;O9k8ayeYIX2Ayru9XYu2v/ucHaSr5RAOiOIw6fEjMPjRoat2DIsvFib3vYZKZSfB8IlKadMAoKPG&#10;6saSAYwlYRLPuThG88aR+o4jVR6nAZGuFJXCKB5LdjUj6nZR3TSamwKpCMPUy1hwxijlnc/PdCYZ&#10;QgFayRWxtAM02xsnU3+RBKC3Mi1pGYVIDszEcywKJTdW3XyfraZrZR2jDLZg2zlA3/YlOwGoYxkH&#10;Fo/kkIbWnDu5HG5RqODCyXzf15YygB7Q0UwdnUDxjOycjhDc0drbuSRhkkagLkH3l1DVV4zGdiMQ&#10;lIEkYVQelptqmmo5gF5iahisiv90J0FCPd0QetUe4F6O6LxArPti9CbA7BaUGjEgN4RoVXpZVXyw&#10;dje6V+cEajXo9sHAfXR2a+ztsECsWmgB2W0ARKZQ3d9UvklyaECMG+sFoF0XN9GmUtCwfkPtV9EZ&#10;QVeQpOBiFKDLBGicHUmMAv7mfP6/C2HqYsCtKALUhWJsooS/p5z3rgDQlfyqNPAdWgB0B/uv9APo&#10;YXoMG5kfXZE3ZCldNMP2v4JsECNfhoGDOAlwdTzG8PLDZBIP9Z61I2qwpShJM6LT1HcIKNV7KICq&#10;Ei+6wTaOFq5YSRZ6FU/Sc3gCQCtOqihJneUKV5x0lqQOKXbXTKtiqKCxNqaAhZMWhFmAOQuXI4Ot&#10;29JgwFQYNI3tjQXmhDsetc1MRhIrP0uq+2lCgH6ROo7VAHotxf5KrGxlUbg3ZOgTZApPhpnCOFXc&#10;aaRBuCiUy5GBfZf9fgY5cvF4CeEygny2zrmsoZIsoZUn8EpK6NyNoF+y/FjAFqL3i+5QgkZFTUqN&#10;a1CNmgmkrxVBO5fqu8u0WwGWnkAtllYTQzWAVp+i9LUYu477Ssx4fS07z/vU0b51s1qfoso4XRpa&#10;ZaquefWf3VHhKvY0pktTQlUP4sf2hoMhT5HMcJP5NZMOQOl5AnUni832cESBLhzvO6tktJmCfldw&#10;xHmlt326W/XsKg8uxq4sBNCF/BoX4vwIyAXa2Yztr2uQMxEaIvL5NyjiV6mMC7GM96rE6WjANmyh&#10;7qSNLeH6HmeiEtNJm35+wkozei25i2Kkwdfo7iYmXqEw/1VqmV9jKOMb7r6Y9cTQBTsKqBXH8avj&#10;mNQf18eoA47HdZvz8SRlYgG7EjKqBdFrjnCBHB5ifC8XxRESNkeRHSf1fqTXBepYSRLiBJpcpaRu&#10;BgigTqc+JEZ/oNwNaWixdMb7AXIIaEmNBCrsYm9/xDbAvr9+fwBmhRyOF2HolSwI1+BwbKQeesct&#10;LAhvR2pg2YmhT8LQkhwCtGw7aXK5HAK0JIfAGw3gpXqNG4uRQnB7gN+oq6971fKo0daA2gVOSpEa&#10;cwVitxuXJEhQoSeGFqBLAbSY2utp2XhiaQdo2XliYXXvqB7EFToFksSDeSkpI3mi9LN84bDYXuWc&#10;ArHO+67sLrE1i8ZOjenStm1q7cJz1jxqgVvTT53OFkML0NSKBIBmPBvaXGMKWsXQAjKfo1T+UtFR&#10;NKBDhi7nbykRqB0bw9QfVASALvsj0t9cKOUsZIucHIGhkTMV1IpUfOR/Wi0bMTVQE91CF3jPI8/a&#10;yBNrrflfj1pZWhcMjQbuv2aH0c9HyBYeA4AnWRAmTLzK4o4sIrfjYdq4Mdh2lIziICMQAHCCjoA4&#10;jkhSg23I0hqBcJwM46HeBdsD2PdT/HQIkB+kkeBA3wJsj/6GmQVkSZFYNzaBCwEdflK6nFDJaUwR&#10;RfFaDCoE6HQALdkh6y4ZQMditx2jyGgtHSlPUYykeJrsoFsQshhcCTtfBzRZwjuw6wCzB7RKSJMZ&#10;2phGgb/3oV3qG6DJQ/YsfeOi0Gtj5zXLnlM6Hsng2Th6keg96TwWsh7QRXfK04bVYe0SGLuEzxOo&#10;S9RFLr9aAyKlo2EuAbqMjGKV5AY/wQJzlbZv5n4DCYi6EOSy95SMqdKiUVpbDO50d1Ar0sgizYNZ&#10;yQ0xtO+a17EDoHS4Hj8BGtdC47nkfABkyQuF299FFh/sKHbuJFGj6OD5rQBasqNN7VRhmaguljoV&#10;IYUAVs2Gjyo0vySHB3ShDAB+kYs+xDn2pyz58F9ZMRpae31H2FO9BNlUhkSqYbBl5Ud+bDVslVen&#10;RSEjwnoB9Og31ljTjw5ZcVIbDE21HcX+e2nL2oN+VuxlYbiPKUv70c8H2YflMPr5KPOljzGURuBO&#10;Vznp9GvMlIbRpYWx+9JY5KVOw+7404loY0mLg4D9AEy+t/eM7e85YwcA+RHALkCrhFTlpeqAcZIF&#10;3R0HkE9qdrUAXSyGFjsjOZRYkX5WgZJS4mLoOEo/D+NBrwbQv4KZHUu7Srt7qOP4pK0mobKWLKGr&#10;46A46QAF/mqSdYkVXufbsARo2XZJ7wtmRsuHzuYzstDVObC1ykkVuUiEPCVdeNzdJ8mj+wWAM1dV&#10;eu4+tR1hCWoeTKzn6nVKrmhcWaHkBqHbJXeq+En1IUqtc0R+yK8ucjsG4HZoWCRsXUq5rLaeE1NX&#10;AmYNZxeoawGFQlJEEkSZRW0iqmSMbjuJ4oAuh0T1IdhoqnAjQ6eaEUkRNRm3qDVK8060gKTjvBVQ&#10;d1AI1Ik2FnDdhFCN6OLoZj2HksSzcwcTRTWqQYtCAdq3WmkGh2qg61zds4r5/zvfU0VJ+MuSEEqg&#10;EHI03KLww+hlNLQD9R/+NYAOdHQpKf0SCrRKkFSVWIM1ZArr7/u5NbAvSxs10X00zJ5i19m2fzls&#10;ZUcbLIVK//3dF20XDL0Hd2M3x71M+t/bH4Tu7wLsu3vZPwXn4yQloBlzjA3DjUggkRKPoxFHd0sC&#10;SZoULLgUGmVT1WOILafJTMdh5oM9c8Q8LgrRd8YOUZp6FHlxEnkRz2u11UWamnLVrwjABfSYMnSj&#10;XI50SkdTYcF0QCFQZwEc2XUJAPEAg2NWM7H/1ywKn6YQ6RkSKc8hM5Z/4D4suwcoTrofQFPHoa5v&#10;7L0TADreLQgpH5VtR3GSJIcWhbLugmyhfgko+qekVPuCa25H7u1KuNDVQuSxIPX3NQJBkaPucXcb&#10;/R3e96/LZTJTvmQGpa/RxUtepkh/ew0elJ9qktP1Mb1+JJlAXRVmEatl64X1EGpD0+0ggomt/ihG&#10;FKi9W1Ijx0TJGi0YtVj8I40WCKIlLN9sVEe2hsIA6g4t+mDlXjxqzXPuwV3o1lwOAC5wd1Er0iFW&#10;D+uyO8gYur7BsCG2Cfavh6nrkSAN6HgVHlWqsVm+shaGXJClgFv+c0RAlg8tCSLHg+8qQIuhS/l+&#10;YugKfgmqmK9Xh55vefhp6/vKcusn+r651tr++YDV76+2/PoF29d92XYAWIF2HxbdfoqV9vZfCQBO&#10;COy7ehQXYOzzOB4LsDWFTVh2h5EMJ2Dpk4AwHo9Z21gkaTQCzoXmfqj4X1adulaOw74H+uZtX/+8&#10;7SYJs7Nv1nZ2T9vejtPYhtiHkjAqM6WBIKaCP6wQpsoACCmAOkWLwRDQ0ryxMPReNqlfxU5XArLi&#10;WXTzC4B5OQvClbDzGvTzJhpkd+BBa3KSczfcghD9jIYWoLUo1PtpsSk7UCztAZ3F+QCgAaiz1dki&#10;4IbgjgZ6Do/rfnT4iyCHC9C7IdF1IR7U0QtMV2vtOsmD7nOXXXSTnMTSgTctyeFb0G48asHlu+Pl&#10;JlTx0y5A+/DMLVaP1ttNzP9QcX0LoGxl4dWmeXRU66n7ukeAJgToLgDVw3lNElW4QeZ+Xh0MKjD7&#10;aETa1JNcqZP8ANQCdLVAzfcq5UKM8N3K0cdl8psBsfzooqgoDiVHAOh/sHJ+Qcr/lMIlGhdaP/dr&#10;G/jqCrZOZqTBYyutifFg1TvLLbcagHVdAWDXbA/SY1fvZduOrt7SdtZeopFWt3fA4Iptneex9vCq&#10;Oy7a/g6svW4kSSegBuwn2S4ufhC9zYZEScgTbUSkXsQ0SRJ1raj9CtAnwsQn8aEPk5jZT/ZxHwA/&#10;LM2tbeG6ud85z5H50I6hmY8RMDQFSjBzBqEKvHQAFQdD74OhVyE5ngbMTyM1rgP6fnoL73cMvZlh&#10;jbtu+awdvu2Lrrg/GtAJapZVYuUmModIjiUvOgRyNJgdoJWhjAJ5HuyrEHD9YzdeBHpcg3CUps9T&#10;alwSJqzQc025nNfkJ3e8sWTVMTXetbaTA9DS1Q6YHNX97kYOuzJM2FlMrcq1KEDr571crWqyASVZ&#10;okJ63GltJWkAlqRKvRZvciqiGlc1d65bY28Bswd0N9pZYNacZzG0L2kVQ7tRBcgNhRpixdAO0CGo&#10;PaAr+fVQWlss7aSHuo+4WEvQznI5ImhpAVqSo4z5JOUsOiv5rOqP081CKr7ji0/bwNeWW9fnn7HO&#10;R1dY+/84AKArLL1kGnBes22AelPLWVvfcMY2NC7YltbzgPo8oL4Ii16FvV+GrV+2PZ1X7XjfGwRJ&#10;F0B9ohNHgx0CEtDcCTD8yR6suV4WjzD8MZWkatHHojEeG0+ATghD/nXaLFNP53+LRPkN+pn3k/fd&#10;y76KfYwCE0MXkSbOVIko/9HpAjILsUzVdGDbxTF+YB9Nrytg4V9h1T1FCNjPqUkW/bzm5gdtHYDe&#10;AqB3hrPtYrHsEpT2vu2rrqhJqW8nOZAXSSRXJGUCP5pucNeWxZgDgTgMzfBwLM3RndPj0YHkuBHQ&#10;+SwCC0JAC8w5XJQ6emAL1B7Quu0bCKSzA6bWQlFp88D9cA4IPZUR7dfIPi9lNA2X0w2vHsuAwSn8&#10;0ZBLzTIBqGooVnhv24FbdiDgdplI520HVqAWcNK8QV9f0Kzq5mTcAGiB2c971lT+YBCjGgpwShi3&#10;IDCLpdWd0ijZAbAF6AbO1SNtqvmMKkKAdpJDC0QYOiIt7RIqPpAkDtAwszxovk/tvRT9U/LaToH/&#10;4CMvWtfnnrZOjq3/z36r3Vll2WVztq/9qm3vfhkQXwTMZ11sagHQ3N/adsm2dVyxHV0vIzlehlVf&#10;YXFHuSmgO9Y1w8aeE5bQddqONQ1j503T7Erp6Wk26px7m02Ifkty5VUSLiwmYWk5IPEAXBGLvDiJ&#10;+3GcEPAPdCJ92udgexaNyJqYKq1yWfkGkoM6DiRBCkmPdACRBDufxLLbRdbvRQD9JD70kywIBWix&#10;9PKbWRBSYbcBubFVgP4AkoPJSSdZEArQiZSPJpJYUbWdGFo+dKpS6UQqwE5j7p0m/Cs0LkyRCVgV&#10;WQI1F5S7HYI50Nakwe+ibSzU2156BOytrnIWh4BU4YEtps7H7VAUsEgUSyv7WOgWkOrM4WJgEpMa&#10;GSLUf8jK0yZHxRRuafcu3S9VXYi2zyAcC/OTHdyHmfmVi3ABlGg7Ol0M6sMMw4FazomvGYEpJQk8&#10;QzcD0GCkAFoaRpZ2dgyN3HAyAyAvRdg106ORXlTFiaXdyAKVj2IRekA3CuQqAwXUFVw8ArMLLf5w&#10;NsTQkhyFfG+FlxwBQwNoPrfqnr+36vuQRNh2g48ss57P01vIXiwNf7vTarZXWKQON6PtCnLiKjbb&#10;q7an9zUWgS/Dyi/bDs5ta79sLwHqrYB7G8eX2s8C7DO2u2OSnsM5a//NW1ZzEanRPYydd5qul0US&#10;KrRwzbxhCZMwOfXWCUwmlS4+1jlrB5rG7WDzhB1pn7F9zadtXwvRNGH7iWNd7AeONMmdfRWGluG+&#10;pKFhZWUIcQhUnJQIoI9Tz7yN3a2WkQn0gH4Gd+N59LMAvQ5Ab775IRyOTzNSly0p0NCuhgMdLYZO&#10;xLJL1Iy7cFEY1ERTK+JS4AGQPYg9kD3Qc1gYBvM8gqHpXpoIvB7k1+WKFpMqpMLeA7gK7WKr4Tj+&#10;vpyVfAGadrI8PQ8gO/tQYxVcH6V6GFk8AswITK2QJCvmvmsYxhEpBcT+vI66Xw44NOZBnfECtjtP&#10;EqPUg1pJGydjxNYBQ1+XHcFIgVYyc20s/tpl54WAdlKD9i4BWrfbAb/reYySHA7UbgbHdYbWBVOr&#10;on2xc7godOwsPxrJoTS4AO0ZWrZdCckVaegKbMFqfhmqYWgBup3RZUNff9G6P/+UdX31eWv82+1W&#10;TitWRuG47WpYsM1NZ21b8znbBjNva71gu7uu2sH+V9nqGJBzezvntiFDtpEm39p6xnbCpge6Zq3h&#10;1bet8uIbtq9hyPay3/cBQLun44y91DRlO5pO257mSdvbOGYHGk/ZvtpBS0E3x3ZN2SGAfLBlyg7w&#10;+MmOKTrQ6YKhFqT8zBvs4/JWAGiNMZDkSOM/NB3GygQMArSz7GDYl3AuXqAJ9pew8y/xoJ8WoG+5&#10;P2BoKuw2Y9e9RJXdHoB/SP2E/4eAVie4htBospIP3XfnfGjqUhRLC8iBMxI4HrqtyIXNxd4CsYCr&#10;iL4tUOucB7p/jqv55m9Wy5laz/KRHvr3KAG8EUBZwogEhfoqi3CD/H01Duuc7pfeDTtzX69ZCg92&#10;wCxZ5/3uCleDHdRZuG1AsMoE6A7su07cDg9qbc3m9khR72K4OAySKsG8QYUfneuGyqimgyROA8AW&#10;oKu0UJV+jnI5xNCSHLLwBGg5HQGo0dehyyENXcEvRvUn/tFq7vsRgH4KQK+gcwX7js6V2r/caFWb&#10;CyyfkQbSwpvqZmxd5bhtrZ+1XW1sp0zsQUPv4biLBaLu7+V5ezuv2fbGS7aH3Wl3N5yzl6rnbE8D&#10;m9fXkURpPg/bXrDtNQu2s47ztadsf+2wHW8es2TcjDzYu/83Zo2X/51xXypI+nd6EN9kiOPrbO/2&#10;OkMc2biIAY6lDH+M0c+h/hOy+blN5z81g5/jDAEatouFXQ/gVGyFeV+gPPSXdKg8SYfK07fc5wC9&#10;4uYHlgC9XYDmeYf/LwCtTYU8qD2QdV+z8ARw/5ikh3cy/KJQIBa4/UIxAHjQOKBKPoVuK1yTAsws&#10;gPujymKzAfMSoHE6clUnAmgL0NIa76A5JWoULmbMmEKtaIVU8RVR7OSPuq0oEahJUsnXL1LA6mJt&#10;XRRi8HLVIoulpafDJIgWlvVKpVO830i2rhPgSnaIpRVdCsDV8cc06tLyFXjQauCVllYqPAC2WFoM&#10;LTAr6pAhflEoQMvhcEGSqAzvWRraSQ6xtXM75E+zQMSBieCTl/J9Kvku1dRud3zxWRt+lFroz/7K&#10;Or/yjDX9zSYAnWs1zdRodJy11eVDtr1hyu02GzeC7qW6LoE4jo2nwqXdrXO2o3HaXqo4bTvLsdyI&#10;3TXnbWcNCZSWV21/wxU71ETtB1sx7ymbovvlt/QPMsuje8YysOWKhuYtr2/KCkfY64XpSAUkZnJn&#10;37Kis2YV5/5fJo/+OwMbf8Mo3Veptca2q9bPDf/oArQYOo3/fMmOZDE0k0P3A+jNjCb4D4C+lWbZ&#10;Wx+0Dbd92l669WFarx5mgv/n7ahS3v+HDH0joD2YPaD9UXp6yZoLrTwPbH/eMbdbXEqOhBHeziVT&#10;mAegveQQSwvM2ZwXoCVTcqkRyeWCzuPfIQ9A5wHsPLKnArFvFnb9lb7PUkeArMjnfDGAVtZVYFY5&#10;gdYlkiAiCwdoBexYyb+32ykhBHUAaOo+AFG7JEaoo3XsCrdoa/0v8rJpAws19BKgQ6bWAlGA1oKw&#10;UVoaj/p3AdrbdmJosbMcjsDlCBIrWhQqSlmoVkh20KjbiV038tga6yHB0gWgG/9mg5VvSLP03C47&#10;jkRIm36dMQS/cRP6EyhK0lGA017gsdREH6M4aV/LDLXTZ+kjfMMycSN2UH66u3bWNpSMMS2Jrd/m&#10;f2MHyvoto/20Tf+7WfnInKXUDVgPW8ONvfa/rIN+wYyOETYCnbbYzmm3sDyMt32CiMMlieV4nMzl&#10;UbbOiKnhqi2BObL4qU3GtktSwG7JgFpFSftZ4G2mk9sBmsEyv6Tb+2narpbd+oBjaGloTUzaQXPs&#10;XkYY/F8zdCg5xNACdPZd1JPAzgrdztSQRzR0tGb+fVpawM+SR43jkQNYdTtg4oCN1cuo8/7xHCRK&#10;tkLgdj2UkiticjS2jg7guq1FJgMmKUvV+TzA77viBfJ89T3eBYBV+OMZOrztWp5IZpSpmF5s7fR0&#10;YPsFwKbWWjJC4wOoeW6GiSU/OjR3Du0sULdLYwP6Tg1mZzaImLlNY441Tldb8MHWjp2VDmcxGDA0&#10;9dDqGQwZWrZdmfxmSYxQbgjMkhwFqpWGobUoLKW2OyK3g3rumvvo+v7iMht6bJV1MN+6lXkibX+7&#10;yRq25FpD8wL1yP8vo8D+F4kQNrTXFsqkuhOI2IFLeM2LuBGqgCO1Tflo15Xf2PDll23g5d9aLqy7&#10;t7KX7vF56wCwcc0DdqKq1fovXbMzb5tlNY9YyeCs9V/+jZX0jNsorylnBMKR+mE7yOJwZ/2YY/7d&#10;LWeQMEiWdmo+kDX726i2q+KPL+QPyoCVUvhPS8DdSJTT4TzorwFS5kHjYCiR8otb7rEnb7nXfk2V&#10;3fPUcKwgqbKOoiVn2eFw6LluUYht5xaFzunAqiO0MExiEZhCQkVNA2mwp5MUAi+gFaCTSb5olrQW&#10;h1ow6qhEihaHAqvu+0WkA294TpJkyRGRPNFiMsotuXHhGQCc9L4Wmhxz7xSo9Tr0tLsYdF+fyWNi&#10;cX61vP4OWtICP7v4Ls0s4babFaLKQK+nA2Z27U5hy5MfiqmjwOy9bFXGqULOTQeVt6z5dZrnjDXX&#10;DGvL0msH3GJvgV6hIYti9Hp0b7NLo5M51AgC3sPN3FDDqxpfWYBWISOqiQr1DsLCQYeKMoWq4ZDr&#10;8Tf8ukhu0FfI55ZzgZST8Cn/6I+s/v6fWxPDZjoefd5av/6UNX6Zdiw0dOfGIquppSpu8E108mU0&#10;7yKLO9LcaONdzcEicHuHxnVRrDT4qp1AnrSeedNymoesoH3cBq68ZUl1Q9bGKIIG0t0Hi1vdsZ45&#10;Hb0sFHM6x2Fb6jcA7NFIh7VMXbAI/vPWsjHbXnXK9taO2p7G07YX52Q3en0fnvdB/PD9nZcE6L/n&#10;P+avaIr9vqWxyEnkPyeRn+x49O1xRuJq+OJGbDlZdT+DoQVoMbQAvpq090a6VF6Sw0FSZR/PPaLE&#10;yh1fde1Xcbgcmp4Uz5zoJPR4MkzrXA4Hamo7BHD1GgJmP/9OwM4IwehdjxzAJvB6i8+f90ANwBgA&#10;fwnYUReAtwA98D2A9T7+tQGwg9f7C8U9LnCHi0zvluQreSOrb2nYjQbfBEN5/AJSi8RgUYm2pibE&#10;h2orPKAdqLUDWTjZSOlsecudAKqTcQXamcBZelTECcS6LYD7QYstMLi0t+bVacSXB3Q9LCtAV6ne&#10;BPZXp7c+V+Audd0pWhwGRUkCdAnyRzUcsuw8oIv5Fahmyn8T05y6KR1teTQAdOcPNljL8lzLTBux&#10;ZcUT9mJkwjaUTtquehZ/LRftJSVXmhZsU+OsbambtD31U7a9qN8q1U7V2G8lvVM2dPVNi6vsst5L&#10;b1sRvYR5/bOW2TVtcQ0j1qOFX/ekrSwcse21C3aguMuamceRP/aaLcsesCOdGvpIVrIGYLPgPACQ&#10;BehdJHe0GI2poqCllJ+jPCyldACdxH9ekhaE+MaHyRDuu+NLtgFZocKkf2NSkpccL97yALXQD9om&#10;AL0V284xtDKF7IIVS6ZQLH0CLX2CTThPEsno8RSBGEB7UKcAcIFZ4Zla2ylrs07PwAKtB5gHtLvP&#10;e3nbLxrQHvj+9Y7pJV9CoDo9HjK+f070MfrXwQEfQGeFC0vnlKhxWJo7zEQGTQgawcBQnqhJU2Jr&#10;9Wu60PztsEhITOn185LTodJT2LVFzQHaF0WA/hNqOEi2CMQNMKsYWaD27CxQ63azkylBKt2BWvM1&#10;AHENyZQqN55AowqQG3y+mmM9QztAO1/6b5Ahf0uRkmo5pKEBNb8OxXxuJVP+mx/8pQ1oRvQjT1vH&#10;159hov8Gq/t1mmUlD9vm6gXb0Lxou8TGw29Qr/wmPjMWXdOsrS7FalOHCeWdazPrrYLdX6vH5qyb&#10;7ZFzu09ZYmOv9Vx725Jh7NTuKUunPuNo4xAjD96yQsZ+rSg4ZVt4/4ORfutk+wnNpX4xb9R2Ny7a&#10;Yey/3Y0UR7lU+iWY+oIDs0Ado42CpK/yWfGmwjKJ/Ocl8VN7gqKig3Rv77nri7butgftV9h1PyWu&#10;AzrIEoqhNQJMgNb0fkkOx9CK38HQybgTkh1KsjiGBsDRDO22U47ypgVo3Q8iALsYPEPaO/SxA+0c&#10;MGt0gsbf90zsgesB7dk8+qKJZv28u/CxJT0E6NDflmuS52y+6wwdlLReB3Rg7aGnAXOJ/GzWKK7r&#10;GkCJLfVvruyiOrLF1ipuWprfrP1RtPuYtmuTjkZPazi5boud/XGJpd2sZx53EgXwS3LAtorqEMya&#10;W9eI/q4UeFWIJC2NZnZFSTxHgBZDq46jlM8uRXoUK7lCy1jzfWz79jV86EcYq8sEpY7vbrCGp9Kt&#10;MHHY9tScta0A+OCpVy126m3qLF6zjdh4W+qmkQSz7EoFeGmt2lvTb2UMR0dyWwO7vu7KKbP0jiEb&#10;/A0uBRP8Y1tPWRILvrjO09Z5lTG91D6vLDxtL+ScsmTA23P+bdtVjkvSTOKm8aJtr562A+2XHJgF&#10;ZDH0gS6kjxi6nBoFZZHy+XlMxuWIR9/GAZqjpLv341psv+NhW4Wj8Svsup8RXnIsI7Gy5hY86Fs/&#10;Y9tu+cyS5DjERXDcdatQ3I/siJd+vuORoPsbQCYrW4jFlsZFozrp5NuRHyw+JTXcMJpwQLq38QSw&#10;lPC8rDyvt6NtPudho8O1J6KSMtFa28uMHNjWy5JcgBqdifR6PZrpr8sXLhTVb0cB2teGRGtoAdrP&#10;AZQvLbkhQMvTFkMrJDsiUftCql5ZKXCBsF7zQNyUfQCqRR+gEis3sUgUkL21JyAL4AK6bktyeIZe&#10;0tFIjjrer55FniSHolZZwFBuCNCl6G9X1C9TgAtKGlqSoxQvuwQJU/ARykjR6w3M5xj40gs2+NgK&#10;a2PgTPs311nzTxOt4liPxZaxuANU+xixu4UF2Ro85HU1syzWKMInexjXRS8g3eDH2qcZ1XXV+s5f&#10;tQ7GdsVXtlpm25D1XvuNdbBY1FyO3WXddqBmkPkebztAr43M2fPZY1wIb1gZYxO2Fk3YjuZX7aV6&#10;5EUjfjcZSDGzdLMPgTpGxSvSVfksXiQ3TlDSeYJU9REAvZeNNLffRbf37ffjQX9siaGfAeDLsezW&#10;3kqW8JZP23Zsu723fd4O3PYFO6SNN2XdITtOsDDUbLt4mDr5jq+z6HwUUANQmDQFUDtdrUCO6Cgd&#10;7UMLRmfr3eBVZ97BYi70qQVkD2x31Axq7S2OpPDyJFpTe4b28kPP0TlJCy9Fli6AUI97hnZ+dpi0&#10;kYb2dSHXK/kCQIudIzgekhyqkZEfXaQh8uFOCSWqBdEmp2pIVauXFoUUKvnaDoFZW7ApVOdRTwGR&#10;JIcWgAK1B7c/uiwjkqMJqeCr+DR8UVNF6wC2dLOXHO5XQmBWIgWGVkKlVLoa7R4sClkMInlKAH/R&#10;n+BFIzsa/4zmgy+8YAMUJrVRqNT5+Cpr+ccjVr+jziJFsxYHY26umrPnCsbtmeIpW1NN1rDuqh1q&#10;plulU8FirWHGDZrJqu2weobDRHomLad91KqYsZFUP2L1pKz3l/TaXqIRTzkPq29F/mlbH5kB4Gbp&#10;LAB3V8zaSw1cOCxGd1AzsluL0bYA1IrdrWh4spEx5ZrJQH4/j8LvRP7DYpXuBoiHqN/QFKQdd33O&#10;1tzxgD0JoD1DP3PrfSYNLYbeiH7ezvME6IMA+ujtaGfkhnoKHaBVRqrB57C0akPiAVESksEFQFb4&#10;9LhrpoWN3QyPcFC6284CEGeyYJPOVnj/egnQYm49J1wIvkN6KHUe1oZEA9qzeDSQ37EYDCWMbL7A&#10;pw6SMm5hqERNWMF3fTBOUAviAR3BtpO/76RHqKGdhgVUFW4cF1IvBLRcCelfhSsrDUHtNLJLiwMs&#10;mFiA1m2dU3iAy+VoVApc7K7SUu4L0LWAtAqZIUArxNBlSq4oiRICWgxdTGaxSOWlXBRi6CJAXvKn&#10;XAzS7x/9MWnv56zn0eXWyAjg3m+stL6/22tNz6Zb6f4GS8wcs535k7axZN5WV1+yFdWXSbZctE2l&#10;FCmVkMqO4DdHxi2izTmruqyE9HUJSZM0Ut6VNLkeZdHXTnLkUMmA7Svstc6zb1sx202szB8jJX6B&#10;KUyvW3zFkB2qXyQbSd1I+6t2pOcV0uS4I91qAbvmGFqAVsQ0U4dbTPYo/e7vWTwLoOMwpdj5AFm/&#10;3Td/2nbc/bCtBdC/+gCADl0OD2i3KIwG9O1fdOWjB5ltd5gipdg7vmZxdz5CbyEgvRPNDOgSAVcK&#10;YFGItZ2lhz0oW8+NDIvS1MFwmmAUrxuaLt0si4/QOYHejRgLz2dFuRxeXkTbd9Fuh9s7MSx+cvbg&#10;DQ6JZ3HnUYeTnrzLIQ0t264I205NA4F1p8aC6+OHBWjNPPEuh8DsQyALZsxRUio5IM2rjpNQfgjU&#10;2gFWFXhL8gLZEcgLrDkYW7f9UZP4VWEnl0OvbSbkdAjQsuwUfnFYAdOXK83tWq7kQwcaWotC2XYV&#10;JGlK+GWI/AkXAy5LPYBueZjCJGZEt3yNVqxHaZZlnEHfjw5bxdNJlne43RJzZuwIYN7V8aatb3vD&#10;VtZcsw3lV2wzoN6EdFhRMMoYXEbgUuDfQbLkRHmPZbROub0Ps0jONMy9YXvye1kADlv7mbcsMjBn&#10;64tPkSy5ijuCHZhebXurp2xbI9V7zejldm1V8RbxWxplXwfYV9yCcCcL1JgeJuMUf+RvLPXu71jC&#10;B9n6mAo5uRsHqd/YI0Df+Rlbe/snqbL76H8A9JpbbpAcyA1JjiPMtjt2B1703Wqw/Zqz/xxDIzMS&#10;BESBGTYVmD2gA40NqGXxhUAVE0fberq9xNJR8sQ5JFws2bC4Z2cvHW70rT2of5fD4UHtvWm3eHSL&#10;wiClvlQbEjocDtThLGsBukBZRaXHlS5XodLvYWhvo8mTrgJQkh8CoLS0LDiBUos86eQ2FmcCtWdl&#10;SY3/AGhe417rAR0ytN6zDnBKPztAK6IALZZ2TI3TFQ3oMl5T9scAWq/90x9ZHVNIW7+13NrZXbYT&#10;6276O6tt9u93072yz4rWFlkOjkdSFV5016u2sfcNW9v+BkVKb9tR4gCMurZ8mtnPr9ggWUDtMbgq&#10;qcr2lPZZ++W3WRgaaW4KnPK6bEtWp7WQNcxvH7GnExrJADIbj/l2ieVtdrJlFimDk0Hdxx7av1Qr&#10;4rWzJMc+QH6I58eU8sVz/vCHlvLh79qJux63Q0iFw2QHD5IkEUNvv+MzSAsKk973p/bT0LbzGnrd&#10;rQ/Z1tuQJbcBfvT2PljZLQrv+Iodv/MrTksfI3Uei4ZOUCmpkxzo5ZChHTNHhTS1QK19WRz7hjvR&#10;emvvRnD7856hnbaWGxJVjvr7AC3Qeg0t4HrGjnZCsrW/omPooNjJFzbJtpPkUG+jBllqMmqRXA4k&#10;R4Hmaoupw7S3s+20uxjgddYdC0NZaJIAxSo1xe2o0fBxWFoywS/wnPQIpYZf/Ml39jaeQF0HGKWt&#10;tRehZ3fp6CZcjQbA6ILbHtCSHOW8RgxdpiSLajf4XCVWJDkq+ExpaFcX/RE0NRKn5k9+ZNWfYtgM&#10;gG587FdkDn9ic9xe+ItN1vvDTVb8yzgrPtFuqWXTSIIFe7b2jL3QgORoZQHXdM02Yr09mzeIEzFv&#10;sXSXbCjusfVFXbahqIcNhM6xrTEJE3zq/dVjlkUTbC9WXu85GmvbZu0wWcBubLwubLtS0uvb6+mG&#10;IWW+m9qRHbgoO8hW7mhZtO343ruQGwdoCYvJUx3Hh35gqf/l+3YQebATybDz9s9x/Kxtv+1ztun2&#10;z1JV94D9gk6VnyA5fnHrvfbsbQ/YytvYgBMwb8Hh2IH/vB+/+iCvPYD2Por/fBKH4zhHgTkedhZD&#10;p9yJE3EnGULYVAtESQ4fArYaasXYToo4bR2wtrf2ooEdLUM80FPDqr0MJWH8glFWX6ihA/kRlKsq&#10;Ja6+RmUD33lb94NzOnr97F0O1XwUIDXyNMrX1XJ8D/nBkYVgPrcVRarrCOs53CAfipykp0tViupK&#10;SwNAKyqVwZNfzEJRzoTfMiIANHpY+59ocx+1bWmDn9BzFpMH1XpBllE1IQK1FoQtpK0buBhqYOZq&#10;JI0kR41sPO0IjDSpJE1eAaOXU/dRSpVeMTUgxbw2ADOLQt4vApgr+DWooqajliE4XY+9QDxHgdKv&#10;bYJJpOPYdx3fWGU1/3TAyg402AkA/XRkyn6ZN2/P5JyxX2RN289L5+xfKTN9uoAETNGYPVc0QLnp&#10;gsskbsANWYm2Xom0WJE/YAcAZuHcv1vJ1GtWzSIxg4E1Kmh6qWzc1vL4S1woO1tp3aKr5QAyZVfz&#10;lG2mwm9j/RnbitTY23PNjiNBYgpwN7I//BeW9F++Z3vv+pptBcxbbn/YNgPWzXd93tYzlmAZoP05&#10;Nt2/kvr++a2fBNAP2urbPuPAvo3BMjux9w4A6AMAWk2yYmZZdloQxklHw87KGAqsKVh0qc7xuA5m&#10;AdgBGrnhpIdYOwS2HpNmVni/2mtnAdlp6lBySHbotj8Xbe3d6GI45r0hAhC/M6IBLVAHgGaLDlg4&#10;H/bVoB4VM+UD6DzArIGXmk7kCpXCYiWBW/KjdOkYJDncjOYwZOEpZN+JpVWToQWeW+RRq+G0MYBb&#10;WvhxXwBWIZK2bPNbTWhLiUZG8DZo8hFRD0M72YFuVwdLJeN3K9hwqPxuwEwvYgkRIVss/7mCzykn&#10;Inx2Ga8rR+5UfozPYQ/Gvkeetz6lwNmMc+DbjNZlRkfjV5ZZzX/bbUW7am13yaT9awGAzr1gz6Sd&#10;t6fyztlPay7YL3FBNuBOrKlcsLUkRbZ2XbPNdLpswNpbVw+wGy7Yuqp5WwWw1xSesg2MGdtVMWi7&#10;Klls1s7ZqsikPYuDsp7n7qH75Qjp9KPM7DhMs8B2UuMbaf3aRJJlNzr6+NibFpPDP3r6h39gJz/0&#10;TZj5S7YFZt6Et7wBO27TnZ+ztYB6GeD+BeWiP4Gdf4HD8dztAPr2z9hGgC8W34O7cYDXHkA7H6B8&#10;VBV3JwRoQsAWoAPJgcMhiy4Mdz/U0dF6Ovq8B7QHaTSoozW1wOxDjoi7DdhdSF+H9R7XtfN/BO/v&#10;AnkA4uiQ06FSUxUpqdKOslKOubB0DpLD7STGOQFdoZJSTfwM6qTpfKEwSAwtQEvTCtDS0UqCKF0t&#10;3dsU1mUEjbRB0kRH7zP7835Hq6Wt29TSBYgbQ1AL2LqtvVO0QKwF/DV/+I98HszL5NIKohS2LoWp&#10;ywC0bLsKoozPreS1FbgsDtCMLOtllEH/4y9aGxV3/d9ay/DG1Vb35Res5Ic7LG9Xve0tP2P/Vrpg&#10;Pyu6ZC8Uv2JrGt+yp1teIa7asnISJeVIBByJnRT+v0RXy1b09jrAvApJsgmwbqw+Y1tqYN76Odqz&#10;aIAFrNtqZpAxtHZRK7K5kUZbehSPuW0w8LYZPqMhkbvoTdzSSE129YStqhhl0yD+wVM+/OfIjUeR&#10;D5+3DYB5PROQ1t/6adtwB5YdgH4O8P4M71mA/uVtAvSnbM2dD9tG/OdtlI3uxd04yCLwEJbdYTT4&#10;EaTGMay7k7CzWFqSI/muQGI49vVaOVo/RzFytPshxk7hAlgCtOqkQ8fjRgkSzdQCtQN2WPh0Y93H&#10;7wLv/w2gA1AHbKzIZjGYDWsLxGJmndPjhWoEUJ20sobqeLkB0EughkHr5R0DPC0Spac9Q7cCaMkN&#10;txVb2DEeMHZQkORCKW+BlgtCIG5i2mk9xzrALIZWprCBi6IOSVGDNac50FVKcwPyUhi+jNdV8hkV&#10;RCmvqeC15bB0FXXR9TB0N0AeeGK5tWlXrCfWID9WWe2XnreKvztgebsbbVv+hP2keM7+rfiCLa96&#10;3Z6vumI/Lpu1HxWP21NIjlXlk7a5eZ5+w7O2jnqPVTVztpIi/9U187YewG7HvdjRRJ00bJtGPXXS&#10;yOv2EoDezrkNtfPEHHNAVHP9Mh3ijECgU0UTm44zxOYEJaj7KSPdSrdLTOqHvm+Jf/TnthsmXU/q&#10;eh3MvJbF3nrqnNff+VlbhQ/9zO2ftp/B0D+9jcUhgH7+tk/hfDwMk8PQLAb330maHIY+CDMfCReV&#10;x0isxN5JkkZVd8oUYts5p8PJDmTE3dRchwD3MuNGtvYOiFhdEsVHKrLFs7yTLjyeGsoSLzmcLx2V&#10;hFG63CdR8u+mJkP+8g3xfwxodY+r4F+NAADWjVMDvGJp3de4LZ3L12NhlCLtKvD7dSyOYmjnPIQp&#10;atl5SoZoZyrJjlZGHLhNMQXmMPw5aWW3HZscDmUYBW7uSzfXKiGDM9KI7deAU9Ikl0RszXvVMii9&#10;GkauFiMD7DIAXYauLnczof+JqaMwNECOyLpDRztAP6ju76dg6GVOcvSgndUBXvfl563yb/dY3pZy&#10;25U+YM9SvP9UxTn7VcGsPUWS5Sl2zHqydNSWRU7ZVtLhe9G+uzsAL5V029XVgiux33WEX2YMwSUH&#10;5k1IjQ1lw7a15jQAR1agj5VO39owR3e3tkl+nf0NX2V+B/se0n+YPv8WHeBvWcr0m24MWUzCH/65&#10;HcWu24qzsZqa5jUUIqlGQ4BeB5hX3P05e4oF4E+RGj8HzL++/QFbdgegv4OyUvT27jtgZxyNw7Dz&#10;AQbMHCIE6qPKFMLSx5VYkeSAoR2g/eLwLhaG/Cp4Nl5aDIa+9DvALWmicWIsKNNxYhS6rxC4BWot&#10;NtOJaEB7ULvETFhu6qWH61aJAnQ0mIOaaXoSFWHr1vW2LoZF4j1r8ecB7XQ0YJaGdsX9MHJhVMG/&#10;NLTKSAXocuqPXS0FdRTOcVBogRjKDzkSjcr0hYB1m2IqQkC3Uw/dxqJPQPeg1tAalz4PbboqgFjN&#10;gq6elq5mpp22MCJBexDqPevUPAuYqzVQRsysKjulxbmvIefVodQQS5fxHjU07dYiOVrYC2YglBy9&#10;T6wG1GusmpkdFd/bYKVrci2vmF6/Dppju5AbSIfNjSziKLrfq8mjw+w5OPW6FZz5LaPAGOY4DiBn&#10;3rL02bddZMy8bTkz/27ZU79hyPnrbH18DQuOmg2KnLbhZhxn3nQqnSxZtF7lUjBdgFddSAIma+Et&#10;S55h/jSNtMc19ZQZejHHsOv2AoSNyI2VlIGuAtBKaa+XXQegX0Ba/Jys4E+w7gTop+940JbjTa8H&#10;0FpA7hGgkRuHiYOy+6IALVAL0NLSSR+EkQF1khyMMDygvdPh70uW6LYHtWdjgVdMLABHAzoNwPrH&#10;vE8tieI1tBaHYue8sJ4jWCAGoM27i0J+jtEg9kAXyL1+XupBVLE/gBZDe50sEBe4COSGZ2gH7jC0&#10;KHQLQzdGIOi8Lg0BraKlCthZDO0TIaq/kAQRuJsBWrMALJdDjQBibkLnBGwBWgtEvUYSox7tW0v9&#10;dC1dL2JpyQ8BWtFMFZ92uqqFzasAcoXKS0nSKJQZrIbNK1gMiqWloWsY/VvDbgLNbGw09M2VjDJg&#10;cfjNNWjoNVb56Set7gmkx9Nx1hI5bflDgPX028yno+AfYKqTJXv+TUAIABdpm1qkuH/2DcuHUfMW&#10;3rZM+gJzSHXncMxmcmkOrKutk0/SJHAEfby5Zox09wRD0hmkzpDHw0ww3dcxg8sx63ayPdi/SHPu&#10;JPUjIy620Fwbs5+f3+2w5lpqmVfgO68kWbIGRl6LzFgJmJ+5/SH7VxyOH1PU/4vb7rdnAPQKAL0B&#10;QL/EgnD37SwIAfMRwHsYyXEIUHuGlo4+roUhWjrlQ5Sl3k2mMJQeYutodvYM7WVINKDFzB7ErlEg&#10;lCCuJBVwZ9xNt7rsQG577axjFh0vWaGOzsZrVvVcUPwf+Ms3MnT+3XSnhADX45qS6lPevhdRnS05&#10;ArU6VUL9HMxcBsiUDwTTPdWrF4yu9S1ZvlBJrVmuOVWAdkPGg5C95orxo4qJ5FJI+3ow6tgIyAI9&#10;DNuG+lgedp3bwQpmBph1gLmBEWJi6AYA3cjtZvbwboHdm9DjdZrQrzoPJVw0JUmAFqvz3ur4ruT1&#10;Yuhy1yz7P94B6J5HX0RDr7ZOaejP/tpauV/7P/ZYR1qPVTNEJhX9mzb9luVjwRXOCcBvWgaR5pj5&#10;ZcbfMlyRuc+aH32QWRqHuphZRxf4kU5mdZAWP05a/EDbjO1uosYagO5qmXCxu/U0Tbbj1HKMEhT6&#10;N07ZTgbV7KGlS8Mh9zFsZhcDI2O2A4JN6NzVeMkr0M/yl1fC0Ks4Lkda/FqABsg/VnIFho4G9NYQ&#10;0GLodwAa+SF2doBGR5/E304EzNLR0tMC8+8DtLfvoiVHNHPr8VTkitfgeiz9g99wjO7AHbodHtg5&#10;d9NP+EE2FY2q8/A+swe1jrLrvMyIBro6VgTm64DWmAQt/t7J0MXa6gFAL9l1N9h2QaESr9He6hqc&#10;KOkRgln1FQKzC/nGYXWcgOvDsStywIE6BLl/TFV1Cr1OjbAVtGvV0GBbxzgxD2jJDgHaXQiA2F1A&#10;DtCwNM+vIJFSzWtq0MzvADTvUX0vFwU7d/Vi23U98gL1HKus7ZHlVvswfYZMVWr4q5esdleVFbHA&#10;O0IXyT6AdaidEbgtLOTa5m07rsUW7m9pXbCNLAzXUqy0vmkOAJLdY5DjUXoRNSI3lVJTTSeVRtY4&#10;sGz86Fw6XTLn0M2EBs8cob1rp96nbso24m7sQVefmCQFPvmWHaJJN2YT3u9aTUaiwGgZ3vIKgLxa&#10;cgMWXs7xqTsesn8RoEOH450M/VnbhQetBaEAfASGPozDIT19hGzhMS0K73rEYgln4ak+WptxysIL&#10;9fQ7MoWckxethgAtFH28Iz0eyhGXpAHYArOO7r7KUMMCJkkOhfSzY+mwxvr/T0P/roVinmRJOOcj&#10;OMLiCiy6dzI0zbGA2MsQJz2ifOjisD66EGBrOwgB2jE18qNMtR2E6pW1xZpjacAm4ClkuwnIrbBs&#10;AOgA3C1ICZ2T9PCVdZVcFOU01FbQKV7zZ2hxWLoJHS2GbnILQy6SkN1rqAupIhyg3fORGAI0ryuD&#10;nR1DA+gqts/QwlCA7mPzoEF86JavvmCVn/qFtX3uOWv83hYrWpZjOYWTzMugEq6HOmUq3/aTyVON&#10;8iZm262lzHQF7VnLcS1WEC8ywmBNywXbrMIiQHmcjpRkFnYamJ7J2N0sUuUZlJWmsgtWMnsips3Q&#10;hEuB00lqr48Mv8rY3qu2lc9YT6JmPYtH3d7DjLyYtTgbqxiy+CI23TLYeDlSY81duB0sBldSOvok&#10;dt2PSKj8mHqOnxPPsCgUe290ddAPk1Qh5S0dDahVmHQYL1qNAUfYlsIxNBFPTUcAaJIn6Oc4Fn4J&#10;sGmiaqABoI6y8gRgDUgXqN3UUo0RA/y675nbe9Qe0BkfYsCk2JmQ9Mig9iJNmUL1DCrI9qWSbs9Y&#10;ygrKkxbA1QwQhNvESFOXfofzET20JhhSw+IvzBJKUjj9HHrOHuCSGSWSHtEsLUDL+XDOCLdpnI18&#10;WCFAs1ikYbUSTV0NGGtIS9fCnLWSD+odVEESC7QWORba+0SFSoBN5/V4E4CuR0cHFwIg1dBFyk6r&#10;6WapB6T1yAhFA1JCrxNLK+FSLReD96gmpV7Jc6sZdFMHk1cD/nLesxybr5LPrADUtff/2Dq++ox1&#10;P7qMpMpqq//CM1bAc+se+rk1Prraiv/lpGUlkvHDL96Je3GAzN1BwLqXmXXbeq/YBlqlVmLNvUii&#10;5ZnqRXuyfN6eZJzYU8QLlWQNseXWk/l7qVnNr6S92UFLk/+PkC4/iU2XCGNrLFgiOwUkTlKBR1f5&#10;UeSNhkVuaD5jaxpmbR3Zxv8Puww04PGyw7kAAAAASUVORK5CYII="/>
  <p:tag name="ISPRING_PRESENTER_PHOTO_3" val="png|iVBORw0KGgoAAAANSUhEUgAAAKwAAACcCAYAAADiS0B1AAAAAXNSR0IArs4c6QAAAARnQU1BAACx&#10;jwv8YQUAAAAJcEhZcwAADsMAAA7DAcdvqGQAAJ1XSURBVHhe7b0FeFXntjXcT6599/733qM9daEt&#10;bYHiXhekQHGNOzGI4RIc4gnB3d2Cu7u7u7tbdPxjvHuvsBNi0PbcYzzPehKSnS1rjTXfMcccc76v&#10;vPKPf0U+A582nfHP5Vyji1VyivqiolN0w/KucUFlXWOjy7nGTy3jFregrFvcwbJusTziDjge/N1h&#10;Pm4Lfze5nGtcn0rusZ4VXaLq8qhQuUXfV4v8Bv7xwH+cgdxnoLRbwn9Xcor5tJJbbIPyrjEdyron&#10;jCrhkbj+E4+kE596DLxawj3xUSnPJJTxGYJKngNR3S0O37hEoVarvqjVsneeR23+vAZ//5VLNKq6&#10;J6CC1yB85j0YJd0TM/l8d0t4DjzH595dyj1xbln3+GjeCH4VXRO+rNoq5p1Pm0b+8z+u0j/OQPYZ&#10;qOgS+1Fll5hGBGb/Uu4JS0p4JJ391CMpq5xXMqoTVHVdY+DRtBtC64ehd00/DP7aCTOr/ISl5X/A&#10;mjLfYFupz7H/08o4VbwsTn9Uhoe+5j7K4NjH5bGnRBVs/uxLrCr7LRZWqImJ1Rsh4Ts3dK4ThIBG&#10;HdCyZS98z5uhivcglObrf+KZ9KSEx8B9n7nHzyjvEd++klN0jYpu0X/6x+X7OzoDVVz7vFHJI75J&#10;ebe4REbOXSU8kx+W8xmKbwiUZq36IKJeCJIJynmV6mBHyWo4QxDefO9jPHm7GFLfet9+vMev7+Ep&#10;//+YP3/4zge4/86HBR4P+PtHb39gHq+/09/bDttz6vdXipXAUQJ7fZmvMaVqA0R/74GAhh1Qj5G5&#10;uqIyozoBfOMz96QVjMJdFYUrOUX+59/R5fv7+KjV3KLLEKShn7klLP/Uc+Cdsrzw33kkwbNJF8QQ&#10;FIsr1MC+EpVx7f1PDajS33zXgEnfC4h33y2O2wTtrdzHu/yZjnccjrf5fe7D+r31+Dye6/Z7xXHv&#10;3Y8McAXqNL6+Dr3++Q8/w1ZG8qlV66PLjwFoTorxOaN/KYK4hFfyqbIeCeMqu8W0qNA89q2/jyv6&#10;N/gpK7tHfVjRLS68tMfALZ96JqdXYhRt6NQf3Wu1xtxKP+LwxxUIxI8MKBThBE79X8DJBqYFxrf4&#10;szd4vF4cN1+zfTX/18/1mPd5fMDjo09w6+NPcPsT+8HvbxXnoZ8XswNeYH6TB//+pvV8eq43eeh3&#10;ej4HQFtAVoTXe1V01o21k9F/XPXGaEuqUss9DmV9h4I8+HYZj8TZlVwTWlbxivvt3+Bl/dv6SF+5&#10;Rf53Zddo59IeCYsYSR9V9B3GaNQLsd+5G755+YOS5oLrwmsZv8PImQOcAowFTIHybR4ffozbn32K&#10;O1VK4M63JXGn3me426w07rmUxT2fcrgfUB732/AIrYD74TzaVcCDdhXtB/8fwSOMRwgfE8yjdTnc&#10;8+TfOpXB3UalcafWZ7jzZUncLl8Ctwh0gf8mwZt9Y+imUIR2ALFurEcEcLp9FThJzpxSsTY6M/r+&#10;SM5dhp+bVOdiOY+EkVVcor7627rKfwOfpqpzTMkKbrEDSjJh0sWqx6y9BxMkJTfXGY1MZHr7fbPk&#10;Zi/timQCqD3K3RQwGA1vVyIwaxKULcrgni8BSbA96EwAdufRs9Kzowe/j+TR3X504+91dM11WD/v&#10;Zn+c/kZ/q+fqZf+q/+txHSoaUN/zKIu7DUrj9lcEcplPbRFcEVnRXZHYAcCKwKIRFqc+82FpzKhS&#10;D8GMvF9TxSjpPQRlPJI3VnaL8/lH1P0fBntV15gvy3skzijhOehpNfJSPyYoMyvXxYUPSmVfQEWj&#10;HFFUF1wXngDV0n3n85Im0hlwKjoKgBYwBS4BqYv9EHB/rUOvIbDr9QVgC8z8+f22BLFrWdyp/Zkt&#10;EpNeiE4YaqKbziH6ivPqBn30TjGqF5WQ+I0zGlFSK+s3AiU9ky9UdEvoW7ll1If/w5fu7+vlq1J0&#10;L+uZtLgEE4/vPRLRu4a3SUqsi6WvuUFqohMj0+1yn+Junc9wz7scIxoBaoHDEZwFgbKTLRI+aG9f&#10;9iP4NZwAC+MRWsCh3+txerwog56jIw89X0GvJyA73kS8gUQv7rYqg9tfl7TRCDuNcQSvIq+VQEp9&#10;EG/3pXRWiStQSc+BDyq4xo+q4hRV7u8LOX/mT1vVJbYmk4pVJZlg1HKLRey3rjjC5EkRRUlJDk6q&#10;JV4gZQS6Xa6EWWLvB5a3RUxFLwFVES0/sAhMAqUjEAU4/Vz0oC/BHssjmc85nMcY3gATeUwpiwdT&#10;eUzj9/o6icd4fj+KxxA+LoFHFP+ulz1qt88FdgFaYM4PyLkAfJ83nSjEne9KmYTvpgVeB9ogKmQp&#10;DmvKfoPQem2hFakkV6ZK7okjKjcf8Mmf+VL+bb9c1Vb9vyznkbSoJDP9GqwsJX3jZER6s/Qxu88R&#10;Te0X7PanXO5rl8I9fwLFAqmiqC54bpBaUVOADLFHQj2mP4E1lACbRtAtK4MH20rjwaHP8OBMKTy4&#10;XBIPbvK4w+Mej/s8HpTIeTx0+L8ec5f/v82v13lc4HOc4LGXz7eezzvfDuxEvl5Pvq6AbEVsgVg3&#10;Sl43l246Oye+T6DfdWHkrcbIS5pgVhXduHbKoBva0o63cEVqx4JFVZ5TJmiPqagkVnIa8ObfNpJ+&#10;5U/3eav+71d0SxxdwmtQ1ndc+mNYFTrBilL6W++aRCMbqIomJpqSlzKbv+dMcOkCK5LmB1L9PpyH&#10;ABoh3srvFQHnEjhbCCCB6arASJAJeBb4BDyBVMC7ZQPto5sl8PTWp0i//TEybxc3R5b9awZ/lnrr&#10;EzzmYx4K4Dr0d/r7uwJ6rufXzy/wOEAgr+LnmMz3E0cA60YL1cH3qsifVwQWeMW/CWApF1I0bpX4&#10;1MZ3xd3twBVdeEK15AkT0U2ffYG2LJZU8h0uXfdyZZfYsCpNQv/tV760f1tP/9VXkf+3sltsR3Kt&#10;21W4/HehdirdVIK+5ChHoJoowgtx55uSuEfJyABUFy2v5V4gDbODVNEqyQ7QXQToRQJU4Hxkj4oC&#10;kx2QD27w+1zHU4IQd2zAfHSjBC5fLocj56ti55kvsfnUN9h08ltsO/U1DpyrjrOXKuLO9c+Qbv7m&#10;IwNsgTyv5zWAFmgdbxS9D91A6/g+J/Az9iOAFXV1s4kP5wVe8V7dsPzd3ZaMuuTuhi7osGu9Aq4V&#10;cVeU/Q6uTbugdOtRKOeZvLOqy4Caf1uo+pU+TeVW/cuX9UjaWKb1SHg17oj1pb+yC/vFno+olHsk&#10;QSmLtiJLnsu9tdQLxMP42JWMXCcYwRQpLYAKJAJLHuC0fvaQwLQi6KXL5bH6+A8Yurs5umzyRsDa&#10;QLivagunlWFotcJ2OPFwXRkCnzXBCNvgh+jtzphzsC4On69mIq7A++Tmp7hfwGua19b70g1kRfpr&#10;dioxm9E32q77CryKvLlpgz6zgEtZ7Z57WdyuWOIZcK2IS6ogWUyS34RqDVGHpWDJYRVdYwdXaRL5&#10;jwJEflivSHcU+dSjr1nXH/V5E6ObWifSRFVGBrO88eudH0pRrCf4dDEUTXJfKCUuJgLxEC8UBz2t&#10;KGoHqQBQCEAdgapImsYIuZsRNGlnS/itCULz5eFowcN5ZSjcVoXAg4D1XN0GXvZD3+sQkF0I3JYE&#10;cLPlEQRxKLpu9sLCI7Vx81rpogPXArYirqiEbjb9bB9vPiV4vQheUQZRndxRV5RCKw8TRiVpksdy&#10;UwVJgBlcxaTltv8xEOUYNMp4DDxc1Snqu18pPv11Pm31FgNKlPdIWvoZlyOvRh2xl3V98dQcGqq9&#10;fHmHYrrE9XyBqiVSQO3Bi6eLKC5oRVKBtLBo5vD7h/xeEVU8dBeB2merm4mcAqoAagEz59dg/tzx&#10;eAbgZ0BmJObzNCV4g9cFYO6hurh97TMD3MdFibiOn8ERvEoElcAN4vmxzkPuZM0CLhPRu6y23SpJ&#10;ZcGuplhU66HdpDOHUlhtE20HZzEpi/+qaeR//HUi7Bd815VdY/1LeiXf/ZyWuqFfNjcgVUKQzVMl&#10;jPOESppSKdRECfHU3BHVcDoeAwjUpYymysIVgRSJihhJHcEskCqqHjxXjUu5iwFqyxXhOSKoDYDB&#10;8F7jz8PXfgTwZ0E20K4J5M9a8/Dh4cefBT4HckVbRd2Qda2xmBH3/vVSduCWKJwq5L75RGtEG7SK&#10;HOSNKr6r86QbWCuO4zkTcLU68Wd36zM5U0lYwLXzWykKirYnipdDaN02KMtgQu17V9VWvb/8BS//&#10;X89TlW/a4b8quMfNEMl3pWtqa6nqJqkSDcgGq07gB5/gblMCUNKUwJofUGMZVZSU3CBQH/OiKaq+&#10;QDS1Hpt262Pg9kc4fqEKEne24lIeapZ9x6XeBtQgeK/1MSB0X94DLouHoeWCWWiesgzN567hsRbN&#10;561Ei/nz4bRwPNyWRcNrVZgdvP7PAVevI+BGkOsuP1bDJHKKuPkmZwV9Nt2glvpwiudjBlearryR&#10;BdzcEdfOcUWv5Gkw1TO7FCZbpTwLOqbSA/yde7yUhPTKLtFhfz1I+wXeadWWfT8u456wszw5UjSl&#10;KksffBZVbU6m2yybmlp+7zyyfiUYugAS4bUMKrooomqJfAmgSnoSQJTRD9vdzCz5WvrFS3Mu+QQq&#10;I6bXavLSJUMMOBvPPMjjuP04yq9H7Ie+P4bGM07w61E0nb0drRZOg8eKrvkCV3xYwO200QfrTnyH&#10;p6QIlhLxMp/LRFvdwGcJ3OkErritzltujqtVixH3LkvApgCRK9oqmEip8Wa1rBSDTEW3+GFN/x66&#10;Iaq27FPzM8+BVz6nl3MaTRpWBUZ3sxG7dYfTqqfSoxHEcydUihBtJV0RqMv5GIHzJYGq7NwmT32E&#10;S1fKY+zexgacAszzQNXSL6AGEaiD0GzO5mwgNpl1AE1m7S/0aDzzsPkbPb7VghnwWNmJz+nNQzQi&#10;J9eV2tCc76P7Zk8jkynhy6KMJqXipYAr/q7zJHlsHKmCtGdJfHnQhPsMBne+ZuXMRNtnXgUZiHSN&#10;utf0QRn/USjvnriiWovI13+BGPaX+RSVnaICWARIr+M8ABtKf2k4UnY5VeL/nxhV6ZaSVc9E1dxV&#10;KZVJFVm1xF2yL/0vEVEFVMlJAuqNq2Uw5UB9+FJ6ElCV0XvnAI+A6ks+GgDXpQloNnc9o6Ui5pF8&#10;Adp09n5GU4KYX/MGMiOyAe4+Rtwp8FzZ3kYv8gCuuHMLcufeW91N4mcVJ5QQvhRwLX1XFTaViXXz&#10;55bD7N4FBY1so42CCQ8VbFRwGPFFMxYbhqKM58Bj1Vz6VPjLRNxLvisVAiq5xSSWpGPIvXEnHCeR&#10;V2TNpgDkTPKAqjJj6vS5kyolDG15DOQJPszHPObFegmOKqAqCxdQlZXPYXYeSP1UQBUFyAnUNiZR&#10;UtLktiyGS//q7CU/NwibzT2AFikHyV8Poukce7SdKdDuJ489yN8dMl8NiHNE4kN24O4mz50Az1UR&#10;duDmTM7EnyWJCbwDtrli/9nPqV58bNSLlwKtwK7kTOdQq1Q38dt8oi2NNsYhxmBiJWRKjEURFpWv&#10;gW9tvPZe5Vb9mr8kPP6y/qxWreB/Ke8aP0tLSKfa/rjx/idUAYqZu9UAVssOTdIyNefJVaUratlS&#10;5q9lTfX6F4wuAqqSFwFVf7v4SC20ZVYuWUnCfu7l2JbZ+xGo/dBi3jIbD+WRG6gCoY76E3fh24Gb&#10;ULn3KpTtvAyl2i1BqYjFKN1hCSp0X47Po9eh1sht5u9bzD/0DNQWeGceQiNG3Kazd8J58WgCNxQ+&#10;JqGT2pBT11W0FV2I3+FkKmvit4q6L3pOzOO1OonfnmEQkIFHoM0dbe0mobvUvQ1ds9sZVWQQaHez&#10;sbJxi14oRU9CRacBf93JGCPrv1ZwjZtXlmBNoC9TQH3A0mo2WCVX0aCcXQBw5FMWV1VUVVVKJ/Yl&#10;ln8LqKosrTxeA+02+JqIqqw8b6D6Muvvyai40J44Cag5I6Mtah7Ej6O3o0LkCnwUOB/v+8zF+75z&#10;UcxvHj5onWI/5qGY7zzzO/28ZPhifBW/gVF1X57ANRyXdKPZ7G1UHYabxM7izY7v1YM/V0IoSWzQ&#10;rhY4eaGyuRnFc18KuErMHvBYzaAgGpab29rNQzK131QXhnwJMpUTtGovOk//sU/D9ijlNxyVXKLa&#10;/WWFzCK+G7ar/CuHRsxTZE36upX5YJKsDFhVsRJflQogkOoudgSrNFUd83gCtWxJonnBqKrkRNFH&#10;2f9G1vU7s3wqoCoLfx6o0lF9mL13Q8v589DEJEfHnwNqs7k2oNYdt9MA9YPWBCNB+mFAigFtYYd5&#10;vPdclAhdhG8SNz6LuLmogpWcKbFTgmckNHvClwO45Nu2BDEEI/Y0xblLFQxw9Zlf9HwZrVpB4SRz&#10;A4vbOioJAjLzCmnhkhqNJ8HOa2XtvMaV069BO4j2VXKOjigiTP4yHiawso06RWAdSLDKYJFdtWJy&#10;JcnkTk2emEieBHFWR7CKAqhKtcseVSVXvQBYreqUlsntp79Czy0eRkcV/3seqAE2oK7szKx9pgGo&#10;lcU7Lv+Go3Ip/4lLf+Veq/Chf4odqHmD9C1G1Nc8ZxPI81E8DyArAivqKuJ+m7zJcFtDFXIlaUYe&#10;I1VoNncDE74ko/l6r2UCaCppNqog3i1FQ8DV9+P2NYZ8DgKuFJBCfQq5z62Cg865ElvLGeZ4fSh9&#10;ybtxqwSlL1EEO2il1ao50q9+BEE7HFWco9v/ZaCxkHchsFZws0XWgV/ZImsOsPJDqrLyMLejSnez&#10;MtZEgvWcvUr1AkAVqJWEKBlRUtKfyYkqU0pWni+hBpIjepMrtmeWPtlk6zagHszBUy2g1p+8B1X7&#10;rsFHBKCAlldEFTDf5u9e9ZqDelEb4DF4G94PWoA/eRC4+URfE3H5N+K8PwzZYrhtcyZoudUFabjS&#10;eaX5ui6NpZpgq6w5AlefUQqHgCvFY8qBBrh+teyL+xTk1bU0benblg3TUbGRfZHtRLfLst/M7paz&#10;FRk+MJG2dQOBlpH2L50eSEgu7xKfIs6a/FXL58HKZeRuU56E3JKVxVdVSjS1cR46cUUEbLqqU9Qo&#10;lYQoGVFSkncZVRHKh0Bl4rJoPCPabsMZcwNVwFHEazhtL6pHrUNxAi9foAbNxzt+c/EHAvOb3muR&#10;SNqwafURHNt1BhNS9sNl6A68QR77BoGcH2UQvxW1KN1hKWoM28qIalMccid5BrgzjpkKmtuyKHvZ&#10;VyXfZ4mZoqwUDwFXDrJZh+rh1ssYbAxF4CHDurojrOTXirZScjoRtHJ/SUHIjrQfmMbP1oy0pQha&#10;du3+5XLa8s7RE8r6jzY0QC6rHJFVYG1OTpobrJKsdDJS+DspAOKsRQSrkgwtfacvVsJgJh9KQpqb&#10;en/+1SnnxSMJ1B3Myk+SqzKaOchMFlCVFH0Zux4ft7EDlRQgN9gUUd8j0H7vPhtVuq1C/PwjmD9z&#10;Bzo2H4RObiMwPnEZXKv3wvRhqzFx2TE0TNjM6DsXb/rMyZMm6PkF3GIErpQGqQqWCvE8cKVaHKWC&#10;sZQJYp9s+S33SiIFRMBts84fC478iHsv41OQ/HWeK57agbQCOtIDgvY+I6+0c8uXbEXa63ZO+xl7&#10;yCq17O/6F0cPKjlH9fmMkbX3D17PgVUEPU+wSkKRFU7O+iKqAOJkVhn1ApOMUXubGg6nqlCeZVQj&#10;DwUz6x5KoG6xV6cO5wSqnUM2nrkPXydswKchC01y9EE+QH2fS/kf3GehXKcV6D/vCBbM24MBAWPR&#10;sExX1PioA7q3HocZI9eiZvEOqPNpJ4Q1SsTssesxaukx1BywHn9kNH6bwCzO6JxX1JWyIPCW77qc&#10;SsQOm8ZLZSIncMW3VQ4+gpZUNKRs2Aw4rfP0KUjCkyd36dFarJaVLLpPQcFDvPYav6ojIzdoVWSw&#10;g9ZotfZIq+k1l9n82KpZN+m0qVWd+v7lWBSrOPX3FtFuw+a2e+98ZLpXs/2r5Dh3G+dBA6yu0038&#10;ncBaiKPKVka1if7XyM0m7m8IHwKxwOoUkxQlK83mSEp6vjqlJMdKdr5N3oySYYvM0q+kKK+IWowA&#10;/iOBWiJiCbrNOIgFiw4gIZwcuFw31P2sC5pX6436ZbtlA7ZuKf6sem80LN8d9Up0QhenIVgwfRuS&#10;Fx3D5z1WG9ArSueVmBm+TOCK51bsvsIoEy3mH0SzfIArZUMKh5QOmzvseYON5VPoQJ/CmhPf26p9&#10;NPpI+iswORNoJX2J26qZMg/QSu2Ro87o6nbQKtk+wllhqmyyHH+jqlvfj//HI211lwGfl/JMTnNq&#10;2tUMM3vkoLMaNUDVq9w0QF5NAVZNfQJrAVzVsTolLjbz4E/wz7c6xTIqs2hdLNdlscYxZUWhHNFJ&#10;QGXUakauqmRHSY8NqPPyBOoHlK3+6DELH7ZdhIjJ+zBv8UEM6jwDLSpFom7JzmhWtZcBa56Atf/c&#10;/K5MN9QnsPv4jsb8ObsxYN5hlGeUFnDf988buFIajHTGm6USFYp6E3aZm0w89/mIa+Pjregak/Ih&#10;vp63T4HUiRG36yYvI/lpxSrUpyDQiq6peDM2D9CK0/Ka3irJRMwBtJpOs6nUF/iC0xg5J3ffV00H&#10;/c95ar9w6vNaaY/Es9+zk/XgJxWNfJVtYuHyoNbj5/qrrMhaCFhtQLVVp8S9xMHa0Oxsc+znVZ1S&#10;GVXVqf7kdivs1amjz1enzPJ6ADWHb0Xpjkuzxf68IqrA8iqX7/cCFyBw7B7MXXYEI3vPg0u1XqhT&#10;ojOaViFQGUEtsBYGWOtxP5XuisZluyI2ZCIWLNyP7ozWJcKXGOAqiucVcQ1wjUIxH1X7rEH9Sbvt&#10;wM1d7pVzTMDdz3LvVPoUOhC43gX6FHpucccOSoBF8ilYoFVbe+5IK/UgpIKpXDo2PcozIqOTOhjK&#10;u8RM/B+Jsk2bzvg/LAws12CGRZz+pzKdo4/1dmVGTvEbVUksoq4ES5x1IyPrk/wjq1WdekTQLjtW&#10;E+HkXk2XFVad6s2oudgkIwWVUWuP2o5yTGqKMbMXT8wvc5eO+hapgdfIXZi14igmxCyC19f98CM5&#10;adMqrITlAmpRIqwjsBWVRRkUpYd0mYn5Sw8hbPJ+fNBmIW8SRvN8ihH6uYAr/lut/1o0mLLHBlzL&#10;w5CdRFoGmz1URCYSuNRp6QyTqTx3cmaZ0yUF7j3zuZEHM1h0yXflE2h1jMiD01KnvefH4oLMTPYy&#10;7h17s2PvGl74jKBlO3nInx20lV2iepS2KwICa/bMKlVAKCqrRz6HiUXSldQAK8HKgwZY1Sl5QNeR&#10;Y3Uk1yqsOuW+IpLcbT4zfnlQn69OWWXUOmN3oEK3FfZMPH+gSn563WceWgzahqnLj2HKoBXwqxFl&#10;gNq4Uv5AfVHAmscT9IrSitYu/H50vxTMWX4UPqN24W3/+ab4kN8NZYoXAm7wAuNVaEQJLn+fwkkm&#10;nLvgvGis8SlYxvPcPgVJgWrdiWWz5OFzhfgUrJ44lc51XR11WlJAdepa/XcKZLa8pjg8aX5iy82T&#10;qk4xFf9soK3u1P/rkt6DMvwoEN9798NnXQK8o26y7KqJfs91B2j5mMfqiTyZuRKs7OoUudQWtkZH&#10;0gOqWrn01DyrU+RmHiu6oNX8WYaz5VtGZeQR56vUcyU+NGVUApVLal7L/5vec/Anyk4N4jdjHGWo&#10;6SPWMImMM1l+44o98o2ojlHT4qmdPEdh8uCVqM2/zS8SO/6dHtO0ck9zU/h82x8T45dgOm8W5yHb&#10;8Tr56+sFaLgWcD9pu8BIcY2n5+dTsDnDms7ZToPNCCP95VXu1c9VGZTXYiCbLdV5AdOAmctgYxIx&#10;XsvLpH0aOJLbf8BIq8mMjsqBbIma9/WtRwL5bPyBP0uPGIdb/KaMe+KJHzgq6PAnFczw3Wx/gBQB&#10;GiRMkuWo1wmsMg3LYJHLwGLZ5Pae+QJ92eQnN1JeZVR5RcXFxMnk2hdHK7A6RY5Xpc9qWxnVzv3y&#10;AqrkpT8yktUcsMHITnPHb0RE4yTUZVbfqELkcxw1N0Bz89cfPmyHhC6zsDJlN+pxyf+Rz5MX183r&#10;eQTcxpV6GOAG/RiLmbxpJq44jvq8iVRBe6sADVcSnD6nJLmvE+hToL3RpoDk5LiWT6HpnC2U+obY&#10;etLycIbZpEI2WzJfGM4ODHViPOdTEGilnct/oFYbJdPWdbcPtjOFBXsSpkgrPjulSn2ouFTBOXro&#10;rx5laWwYWqH1CMxmR6WogKPzSvNTTWOb4/KgaSXxvAOtsT6kApaWqsz0MJv8YrgEaSnKtzpFmUZe&#10;UXlGm8zakzdQrerUVFanyO2UuBRUnXpXoj8Tqq9ZnRpEmSll2jZ0dR6KeiU7oUG57kWKjNayrsfX&#10;/qQjAhsOxNJZ2/H0SRr078jec+gbMtlIXXUsNSEf7ps74upmUXSPaDIQc8ZvwvAlR/FDv/WmovZO&#10;ARputk+BEp0sj47SnaOqYGvjoU9hzkYabAY6GGye+RS0ulk+BX0/hh0Zlk9BCXG2FCalZwfzktwj&#10;lVRYoBnfDHu2dy7IsK8g14Ft5LIkVnHuV+tXA60krBLeQzI1k0ntEretgcCym3Ekjkp1OZIs3XFK&#10;ujQPQOKzvYJlaalDOIRC2qCian7VKc/VocYjKq+oPKP5VacaTd+LL2LW4WNyOgPUAqpTysYrd12J&#10;2BRWp8jtenmNwk+lOhtgFRRBc/9O+motAtWnTjzmT9qcDVSDVod/e7eeQg//8aj3WVeTaDWrmlNZ&#10;KOg1dTPoJtLNlDJ9O5IWHEW1yNWssBWg4fJmtYArX+73gzcbn0L+Bhv5FNZSs44jcGUIKtinMO9w&#10;HdNrJlUhB2gXcXXNrRzI4cXRUUbqsnfkyihzikOYa7tGo7R7/NEfnGP+/RcHbXnf4f9UxjVu1w+U&#10;sLQjSvYQNlkF2TGQ3YJtLQkys4jXbOWdJ95KsFrZ/+aT35g6d9Pl7QqoTrUxnajN5mwrtDolj+kn&#10;bVmdKgCo7xPAAmrZjsvRZ/YhzFd1KnAcGpXpgnqUmYoKVC3bin61Pu4Iz5oxmDV6He7ffZwbo3n+&#10;f8e6o+jsNdpot/XshYaivu5P1HAb8G/6+Y3BQr73/nOPmM/yB7f8pTBRoA/kU+B5Kd1+KX4YKp+C&#10;rTsiT4MNK2fN562C29IYB59CTmeYfApNlrVDL0phF+kKy7Kb4rM9ICNI/dTkaOHA3k5+h6NBrfKt&#10;qIFW52nsxC1L1aCCc1T/XxywlVyiQzQ+aHy1RoaHWBKWKQ6QXOfJW2VR43Jh9VBpKIWE/5b2aSl5&#10;9k6xOqUl6lmTX+4y6jNu9u3AjcZbWlB1StxOQP2UOmfXGQewkNWpxIgpaMrIZapTRYx2BqhMvgRU&#10;128HmKTq7q2HRQJq7gdtXnkIEc7DyW87Q5psUUGrxylKq7KWEDbZVNo6Tz+AT8Kk4c7OV8N19CmU&#10;ofZca4Tdp5CnwcbWXdGC7erquLC1CeU02IgeiN/6c/rN/rPVszs5TFHhIg81iIoeWKClvHm/PamB&#10;9nuwt5CLGsjMH8RJ4SW9Bj3VFPVfDLS0DP6ppGfidY8mnY2hJdvUQipw21AB+9JvvUFprTFUCuyD&#10;zcR3pO2N2dvE3J2yweVwGOmEqDq1NJ5L07o8y6iKCOqNkt6oJU5LXUFAlV5p9Mw2i6hv7kPK0sMY&#10;2m0WWlXu8aw6VUQ+qURIS3+rL/thXMJS3Lhy96WA6vhHmZmZWD1/D0KaDzZqgqpgRQWupeG25GcZ&#10;0m0m5i4+hPBJ+/ARK3EqHasyl2e5VwYbu0+hXBf6FKhJ522woU/BtAXJp7CIPoVedp/Cs3Kvgo0T&#10;6Zw7I+5OFh1E8+6L8mk13c5VVQ2jjgZw6bOkBo5Sl1SD3SWqsgo2CGVcYlJ+McBWcIkaUpkFgtUc&#10;hit/a3aBgLzknit5i32CiLmjrEHAGhHEDNIyWqj2L7DmHEihySi+cFven0BdZaxzEv6f651SGZWl&#10;SFnv1CdVTGXUfER/VYLkQX03YAH8x+zGHFanRvVNgevnvfOtTuWXsTeh1KRkSr8f1m8BLp+/9bOB&#10;mvsJ0tMysIzuscCGSea1xFmLBFwHDVefbVSfeaYSFzxuj/HhqkKnm7Yg4OocVqBPoc5Y+hQKMNjY&#10;fAoptrZ0u5nIMo8rB1FidogD7tThYTitQDslVyVM1ICVsNvVnvkNhKO0N99DFLee0uzfatw472eD&#10;9nPX6M84oC2tfZ1A096bXSDQoIvqfHO521tEujVVz04FdOepWpW7199mzghi3Xt6/tUp+0mU1U6W&#10;O1nvCqtOvemXAvfhOzGDAvz4WFanvrFXpwi+ImuirGRJWhJgk3vMxYXT139xoOZ+wiePUjF/8mb4&#10;1U0w0VwJXZHfrzRcymeerMSNZ0VuNitzvqN34x37zZufgTzbp0CNulKPlag7nj4FrWL5+hT2Grpm&#10;029t3NYWacPMjLBrV8ra+spUBbvCo7d9sqKDh1Zz0bL3NjNt4x/g7IdluOMkEzC3uK2Rr0T+758F&#10;2nIucVO0idkuhm717lguLJXe7gdx2XdsyRZv0exSu2s9g2KzGuREAVwdhqcJrKq4yIjceMapPHun&#10;ZGD+ccwOWuyKUJ2i6P8ao27z5K2YSt1yGvmlf81oe3WqiKK/PWLpwjdkUhXbcQZOHr70qwM19ws8&#10;evAEM5nIedSIMXy5qFqwwN2ElTjdaL7fD8CkxKWYvuKYMZDrJn7dq4CqmeVTIN+v0ns1W4FsPoXs&#10;lnV7uddqklTFzFFJEGgVkGK3OxnqZ4Z9KMrKiacqmCM1oGqgzUUcCwpKwEZ/0RSl5J11ia7/0oCt&#10;7ty/NHfay+jM9mwZW7KjqxKtGpSqHKmA7iJprpttqoDetFxAmvgngv4swVItm60cGvEjE3WuiSk6&#10;UfUn70ZF3vFWk19e5UktdeqdkqBeP26TqU7NHLUOIT8lGP1SCVJRIpTKo+KE0kkla/ULm4Kj+87/&#10;2YGa+wVv33yAKUNXmQRPEbeo1TZTfOBn//HTjgioHYMpvHkn8dy04M38OvlrgVUzu09B1cDqA9aa&#10;4sPzPlxVFk+yzDvaHmmfdTsItGuPf2+6P0z+os4RzeN17FZgD5/aa8xme3avgcq2l7iHWgPn/ijl&#10;Fr8Vr+B/vRRoy7nFMLoO4q57DtFVpgZuu/NAM68cxwjpTWk/APu0QBUF1nM2lMD6LMHSFBU/49ts&#10;ZCJrzskoAmuNoVuMsaPQ6hQ5moT04UuOYc6ETWjXdKCpTjUsX/TqlPRQ6aKStXoGjsf+7af+x4Ga&#10;+w3cuHoXY+KWotUXfQ3HVQJY1BvRKj60/SkeM1g1G2/vfFAJWqXognwK79HArsRWjZfPt+vIEXaM&#10;SXK0PdLaQOtMaqA2eg3ke3yDybiwcIS5jLVjjkUNNMOLm6RYrTU2mes9E2VNh4JzVIMXBmwlp76f&#10;Um5INdHVPlPJ0AFF1x/V5+OgtSnRUpFAIx5ZftXkPZmDNRfKscyqZcRlSVKenakC6zdJm0wWm6eB&#10;miA21SnKN1/2XIPkhUcxb6pVnepsS1aKkPVbCY10UIG1i/do7Nxw7C8OqLnf0BUmfMP7LzQJWW1G&#10;T/HrogBXjxHFqcObOaLxQHY+bMAYArdOzEa86qlyLw00+TRJyoerNiH5MXKDVslxM5Z3vQzVezbw&#10;Q1FW8x9MlM1OwJjTOGqzZhM9RlltbeoQZS9yvkEDmb3d4jYTsC8WZctztFBVbo2j/a+UbBmw2qOr&#10;mSjoGF01MUReAfX/mO7V4rSpfWHKrc9UgSDy1rbkRRyilmsulYi+FAAlVbkrVKZ3yt6SUrHLSsSw&#10;d2rh3N3o4zMa9Qm4F5GDdLGle0r/bOcyHFtWHfqLB2ruN3ju5DUkRc41fFVymEwzRQGuPrtu6rr8&#10;7J1aDkbKlC0YTu/E9/Zyrzp+8wKuDEPSulVJVNEhZ3n3BKnBqBzUQAFKc8BS2R1i5n9Jm1WlUyqB&#10;44xaE2XJZe1dt1YxYSB3Updi8EJbjlZu0fdVbs1+M5Cdj6poZZdg8+Kuiq56I0dVfrV1ukoZUN1Z&#10;d1t2/7wVXY0F8BkV0EmQp1N3sqPjXydPZmaJ/qXbL0OvWaxOzd+L6DYT0Ihc80WqU5aLSglJSIvB&#10;WLNwDzIzs/7qwOr4hk8fvWwSQy37ugGb5WEmz08eE1dXKbq723DMo4diIFerr3qtsfkU6BPO3Wsm&#10;eqac4vkoe5hRdpPJSawoaxub3xan2BiaPYlGCZiKSI5lW22Ql4vLasMVGaq+80xEWde4GUWmBZVc&#10;Y0IrsEdrYYWapqEwWxmQdVDKQG7uqpYJe3RV+VV3VseN3obTPANsa/v4n5wzqtSHr8xUnEmcSkC1&#10;VadmmwpOp2kHMF/VqXZT0bQCI8RL1OJrf0L3U6OBWD5nJ6R7/i39O7znnEkUX9RgY1Ybe8tOL+9R&#10;SJm1E3Fcvap2X2XOveiXFXElf0lOlPk9dxKm1VJdHo7VMOUtkjKzaYFjlHUcqCwLohQDe5RVUq/k&#10;vitpaAnPgU+KuMUo/hczte3NW/ZmfzmnX1sTsam7al/WHLqr5ApxVxUJ7NFVysAZWtGkCjyraIkO&#10;cKY/fQGO5hVVraQIfEShW5mpVZ2S6z6MlZt5Sw6Z6pRTlR7M4mUaedY7VZC4bngblz9l1371ErCA&#10;y9+Tx6n54jQr868fxEoYewbQYEPKY7upi3auTLmXf9OIHb8DAsZhPulW/zmHUaHzCvyePgV1CJsk&#10;mHQt7ygrWjAmR/IlP+3wPc1MISG7a0FRVnuOOXJZlWyly9rHV+mr8qV13Hm9Mkd5lneJ7lJolK3m&#10;ElWBM1wz4r91MVWIbM+AWrW5bU4OwKr8NoTRVR2V9g4C+QW0V5Ujf5Xu6rGiu11vfcaDVF35Nmkj&#10;3uOS8yd6UiV0+7E6NZfC99j+8+H2gtUpJV3GmEKgGmPKmPV49PBpgQE1/ekD3Dm/FwcXJuAQW8Fv&#10;nNxjHv/0/h3smTscj+/98tWtXzPC72AC2ZmJpFE/XtBgo8fLpxAXMgkL2WsmGiY6ZnX3fkqDUUPa&#10;Nx31WXV5tJw/J0eEVSFBcqaCV/YAZpm9D5M2dsily7LwdIcFKGtW1127A9CpeQ+UdIvf27Rp0/9T&#10;IGjLu8TFqFCwvST3krIKBTIslGIFQ7KE44Zt0l0lDtvpgECru2oV96+SZdCRDrgt78tkS0aWZ4AV&#10;J/q001KCdQ5cKXBPZ3VqAt323t/1z640FSWhsLRHAdXtuwGYyuEVd6hj5vfv3oXtOM4BFFuGN8Hy&#10;Pp9jWe8fkNLpK4xs8luMaPomUro1w8X9mzHJ72sMavgRtk5LRurjlzO6FAbOGxdO4ejWlTi4biF2&#10;L5uOzbNHYueCCTixdQVunjuOrKyX49qbaLBp7yqDTacXMthk95pVjERyh2mYzw7hLtN5nUjPfucy&#10;EzVonGnh0GoueUt+A8d5CCrXqr1JeMjeo8Had2EoA5wCnSVxcWSVdio3m97ZR7BK4hrE7Vm5+XVW&#10;Fbfo6vkCVrNcS7gnHPNh340mDVrTsY0jiztg55CyRAVU1dKABYcuAvGWRdwNRctCDsDS+aOatAXY&#10;OuxBqsPky23sbkxYfMRUpwJqxbxQdcpy6FvGlLE0pty8di9fjNw5tRQHpjXF6t5vYWG7P2BO29cx&#10;w/8tTPJ4E+Oc38IYpw8wrMl7SPj+NxjRvCTG+32Dfl//Dt2r/DuSXavhyMYlheGvSL/PzEjHriXT&#10;MDz4J3Sr8TbaVf0vRFT9T4RX+f/QofJ/oGu1/w+9v/odEuq+h6nBtbA8PhTbZgzGye1r8Ohu0SO+&#10;Est1i/cx0RzyYgYbh2JKS5apRctSSM9Cxu3GDyO2ow4HjjTiYbo+DGAX55iDoPaaCOqx2v1Rxqds&#10;WqDApgZUx0KCAiB57S3uDWw5ueSX3cuA+SVrAGVdYxPyBazQXNJrMEZw+yGhPEcZ1j9XGVZcRJ4B&#10;a3MzOyUwgD1KwOaOsHbA1p22D7U5CqjDlvOYf+AyZqk6Vd9enapQNFHclCGNMUU9U30wImoRrlzI&#10;/0I+uXUQJxY6Y1Psn7Cy52tY1v1DLGhfHLPbfoSpfh9igscHBGsxjGhWDEMbvo/BDYohofabiKn5&#10;BqJqv4u+td5Gp8//GxEE1OzoUKQ+eVQkYOb1oNN7N2Og97cIrfBvBOh/oONXf0DHr3X8Hp2//QN6&#10;/vAa+tV6CzG130F87bcR/8Or5gZKqvnfSK73KoZzjPvcbu44vn5Bkd9DmmWwYeKpc/YyBhs1SQ7v&#10;MQeLN55Awr4raJxyGLWo7jSiYanIgNUgDnkM+mjzZwf7oZKvGky+7K00CpT3GTB9uLsQA+iRT/Pb&#10;/KOcS+yAL0xly4EOyELIfUoNFbBaX5RsabdpDQrLNbtVgF3McTi5I2zLxb1Ra+pBhG48x43UriJl&#10;0iaENUg0ZdSiVqesZj1LfyyKMeXGgYHYN/oDgvVVrOlPI07kxzawtvkQ01p/iIm5wVr/fSQxssXV&#10;eZdgfQd9ar6NnjXeQrcf3kLnb15HUKn/i2Sf73Hr8tkiA8Z64PYFE9Hhi98jrNK/I+KL36DdV79F&#10;ZA3eEBw20r9+BfT7qSz61SmO/jXfQmytP2JgnVcx+Ke3MaxxMYxqUQzj3YphgvvbGFL/d4j+6jeY&#10;EdYA107sK/L7SH2aZhJQ37rx2QabojrDFCBEL9zU3dt3PpbuOIuo3ZdRf84J1Js1n/bQZyOStOuj&#10;WvPvcCx/jghrFRK0O7pj8kUee8+breEOGzhrAMcwzmhjPoXKzjGVn4uymjNQwi1hn0eTrlAfefZm&#10;GWos1PQWx8qWTC4aepvH/qyOgPWmHue6wh8tVrqhw+4hmHHwFuazzaNjs0GoS6AWuTqVbUzpbJKq&#10;uM4zcfrYlYKTqceXcGG1E3YP/R22JL6HtQM+xvLI4gTrR6QCHzmA9YNnkVVgrfc8WLt+/yZ0dPvh&#10;TXT65g0ElPgnDGhSGtfOHC0yWPatmotwLvehiqrf/Alj3GtjTfdIbI8eja0x07C27wwsipyGae3G&#10;YlRgAga6hSGxaV0MavAJRjb+E8a2fJtg/cC875Tw4pgR+AHivv0NBv30Dk5unF/k96EHPrj32CSk&#10;XrVisw02WqkKA6+1sknP9vxKzrDFWLzzMgbs2wHXdb405svFxU6RggCrALdb/V8OyZedFshbbVW+&#10;lD/tZNHqc5/BqOAW2/s5wFZ2GfDJpx5JaQnfuubcMIMjwjUYIYcrS3fHfPpgc9EBW9FAEbY2Gi9l&#10;1+UKL7Tf2w1zzyzEonmb0NVpuJkxVeTeKXEpCuJ1JWnx64DwqWzsK9yY8vj6FpyaV4lg/QO2DCxO&#10;sBYnDRBYbTTgWWS1g7URacBP72OgPbIOsEfWHoqsdrA6gja8yp/Q+tN/RlTzcrh7/XKhYLnNaBxZ&#10;6z0ElfsnJDYrj1ODByGV875uT9uEM2NWY//g5dhMv8Dyvoswp1sKxrefi6Eh8xDTei56uY1C3xZB&#10;pAJlMc3rNXLuYpgb+pG5+ea3K47kOq9hUN1XcWbb0kLfR+4H3Lvz0Bhs3L6LMhy3ESlZUcrb2d29&#10;kg2V5CavwIrDGxB7PAnOHBXVdFnr/COs8h1t7qzWcMcuWyZfmhRk0QKpBbcpq7pSLSjhHq9Sbc5/&#10;FV1i3MpT+1pS/odnJm2pA5yVZOxhljpg6EBO7fXZhBBuO3n7faQcrgbf7ZGYdSYFSxZtQQ/3Sahf&#10;sjuF6qK3g9iyVdvcKlV01izaW6QLkvbgNE7M/AR7RryOrQM/toFVkbXDRwWCtaDIaoHVFmXfQqev&#10;X0dg6d8hoOQ/YURIfWSk27pk8/s3tacv/Eu8gsntmiB9A6W2yfOwu28UloSGYbqvLya6e5JHB2CS&#10;b3dMbjMU48NnYlhYCmIDZqOH5wxEOM1DcLMJ6O/khjlB72JBu/expOvH2Bj3MeaFf0TAvoZxbtzY&#10;5OqZIp2j3A9SB4WUFXlxzcCQIjrdrLahH8mL/Wsmc7ToWhYM1qLnkQQEbXDFrasfPk8JHP0FjsmX&#10;1AIXbmrnoBaksYjQu5YfPvVIvFfFtc8bORDLwQZjarrHmb1FtReTtcnbnW/Uo+MgQ+iu0H6uOdQB&#10;3jHXNWjhDSC1HM7eHcTRO7vQ13caGpSKfKEyqnFQUQ/USYtuP51t0zswqFcKOrF5Ly01vdALkpn+&#10;AIenVcfmhHcNWA0N6JArsjozsjZngqXIShowMAcNeAt5RVZH0HZn5G1X/U8IqfAHtCn9f7F+anK+&#10;7+visb1GAYhrVgY7hnBIhmd99Pj+PbT//PeIqM5Ervp/8bn+C534fXf+rO+X7yDm+yqIr++KaKdo&#10;9PCYQXlqDgKaToNr/bmIdO6Mhe0/wIoexbAhpji2Dy7O5/wQg+v+BqsT/Qo9P/k9YAKj5Dy63iYM&#10;XG6ogviq/ApFkRXNhEaViD/pgjZ1hmD62I1Yc3oZq4oN8PTOG2yd4WYsjpN+pBbIhuoob6lUa7WE&#10;y7NiNvx4D7Or1EUZegsqu0b9lA3YWsFJ/1LSPeGQH3fSziFnqQVGgzEcAau7YpJVihVQtQHEG8h8&#10;XAbIiMSuTWvRO2AuGpfpaYD3Ii3NEq7ltO8XOgVLZm7H+KTl8OTJ+/Z97nrdJJmRrPCKVOqDi9g+&#10;pBTW9ns/O7I6ctax+YDVogEmwcpFA3JG2DeZLL1hOK0ibWjF/0aveuxnunUtTyzMjQ1HRKV/Rf9v&#10;PkDHD3+D8A/+lTz4VXT5ns9BTmwdPZho9aEaEUV1Iq72n5Dww++R8O3riP6+Orr+RG9r0+nwajwD&#10;Po1mI8G3Hdb0fpcR9iMcGFccS7t9iJHN36c09yZunil6Eub4hgOpIAikUe2mYSnP/ejYJXD/niOa&#10;BNwiGmwE7ga8fnUI3JAGo9hBsR7374wGMmvh8S0B9wPbXsDqSNBWotrfwjLEKKEnaG9XYAuNPfnS&#10;ruL7P62CbzwHSt6Kzgbs5x7x73/ikZQax31fs6tb6iHncS8wD+/AOoL4IYF6/U0Clbw1owMO7FjJ&#10;oRELuez3ezY0wmHUZEGEXlRBrquegRMMULOXJ54sRVqVWaUlphcBsGfW98eqnn/E8h6FRFZx1uzI&#10;apOuCgNr9xpvov3Xb6Bl8T8YamAlYSHl/gXrpw15DrCP799FTLPSiKz+B3T6+HfoUfpPOBTXGnOD&#10;vkJItd/luDH02v34HqIpoyWSSw9i5B/a+D0mXK9jeL0/UDn4Cq3rJcGv6SzOKJiMeV0bY1vS2zg4&#10;4WNsTf4I41w+wOjmv8X2Sd1ePMqyNtGORQY52VQh07C7hK6zTa+ZetmcmWDJYKOfF4Xj2pxh3Sih&#10;dUdgo0n0cGzEkwdDgbRvWUggcG9wvzT5C5KJLTWsOhQR7tR6xmPvUNrSvm4tWvZBKY+E5dmAreAc&#10;U68s5YPZles+S7joU7zNoW6mqdDir/q+I+nA0XeQnsp9BTLDcHz/Mi7di3lnRZkmP1PDLqIvVSCt&#10;V7oLuvqMwYKpW2gyXssPaLvTlQBYy1EDuouKAtjUB1exMaE0tdb3DWctLLImErDx9QhWSlc9BECH&#10;yCpwRta0qQOWQtCTgGpS7LdoXvx30PfW70Ir/htSEjs+B5Sjmzj4mPpt9zKvIrLUqzieFATsnIxb&#10;0yLR6/vXEPHlq+Y1uzPS9iJg+9d6B7E/vmtktUG8oURZRlLOkjow1eM1DG9YDBH1uqAzK05TI/ph&#10;e/InODz5Q+wb85GhBZM838GstjRP3ylYQcn9RlVNi3AeZrNq2hNddWBIOUjuOZfA3YnBvVPQ8vM+&#10;tmv8Is4wBqPan0by+k3DqgUbkPY4EUj/Ag8fv477swja0Mo5q15OHLph57G3qVY9eqcY2tdtCwbU&#10;85WcIv/TgLasS2wX6a+72FmgB1g7FKrD0VEdkB3s0YDP+IL+OHV0CRK7LWcEJN/59EXvPi4bBGV7&#10;1xFImbjJjFNv22ywORl59TAVFbAXto9GStjvMMqd3EdqgL9NZ3WkAQKCeGvST+8h8tu30LrcnxBU&#10;6TUDnC7fvYFOXIYjuTwHVfotWn38W3gyKnaklNX7x7fh9OlvUPfN36Ff3eJ83Gvm8QJtaMX/hxVj&#10;op4D7JJBnLpd5v+hE6nAtm6tgE2jkL5qJLBjFk4Nao3u376K0M//gEjeLNJ7RUuk/yry6z0Oa/w+&#10;RrUshnGuxTDZ9wOkhL6LSS5vo3fTTpgcPha7k7/DsenvYv/YjzDZm7qyP796/J73RPsXirI5AGut&#10;ikZKlPbaGU6MsMMHLMSKubt4zWebn2ePXirqKmp8yD0YyWdi88p1SM+MQsaeKrjfhpJpZ3uOpNFG&#10;XNFNk6J9Soz6vYZyNyK6t7IqukWXMYAt5Z4wtSGd3hc++MxUGCzA3lVngQN/fRTxCR6vHILRg7fy&#10;TSfwziFQX4DfiJhbDqo5dL6L5GugRB2qAVr289MCiwrYvZNcMaTZbxFW8Y+YwgrWZK8PDVhH2hOs&#10;ZEZTVbJ6EICN3/8tGrz7e3iX+SPaf/Uqwqv/Fh2+/CPBWAxepf4DPRt8hcEeNczPImu8gabF/p3R&#10;9U/YmxCA4c5l+fM/sDL1ugGtALtlzpgcIFH5dbTfd+St/w/j6pcDVg5ExqrhSF83HhlbZwO75+PK&#10;iAAMbVoc7fka3ajNDhCHZVRPrPMOq23vY3hTFgwI2LkBpZHSphSmBb9HdeAdTPH5CJP8++PgYBec&#10;nPMOdg23AXZG4IcsiHyAWUGv48rB5UUGrUq44U72CJsLgNmTFQlcyV9j4pZgGW2aPQImmKEeL2Ow&#10;qVOyNzqyRefQts1IS25EXyz5rOVTYSfCbZVp7Z0Ishsu5fzhigyoFV3iWhnAfuKeuM3HPiQj2z+g&#10;/bS0BbwFWM7NSo8shxMrlqNOhQEv1IZsOag8fojhGMu1ePjgMXas53CzD9ub4oHp9qTWWof8Ka+e&#10;paIANjPtMdZGf4Xkxq8iiJJTcuN3MMmdyQiX1GGNiiGpztsY3ay4AXPDd/+Adl8yShJ0kd+/ipgG&#10;xTE9uAYOj+2Kue2bYHpHT+DYRgzzqg7f0v8C549/g36Nv8bNhYOBDaMYvX/A+fHtsSjke4RW+y0z&#10;/t/i5O6NOQBy89xRxDByduXfHo1j9r5+BLLWj0Pm5mnI2DaH0YWA2rcMmfN6Y29kPYxpVQqJPxXD&#10;dM+KNOF8hIRaf8LA+m9geIt3zI23r08tHImqjVWRpbCi7+uY2+YbHB3si/ML36NawJuTgNWqMi+s&#10;OOaGvIVlPcvh0e0LRQJtvoClYiPNXNdGdEHX6fsP2plxS+np6di65jA6uo8yK+OLTLARbfz2vQh0&#10;C12IrIV9SQvIaR2mxGhXGosWKPHay8RLDKC8W3xHG2A9Es93rBtszLPP/AOs5zoWDDpQBYirgU0p&#10;61CvXOFeS0cHlcs3bDsetBJXLt3E0/SHSMt8hDnj1huxWhmoR81YJPVIQUzXFDh9F2/uWkc5pSiA&#10;lad1bWw9uqsoNZX5HTpXZ9296fusFL3PiPU2xrUogTHOVRHV+EucmdIPR0d3wJ7BYbgwMxZP1k8F&#10;DqwCjm7CjVX8/uIBrEoIJxBZkWr9E45NjgUOEWAHV+DG3EG4MzsO2DgG6Sl9kFC/GAa0oLv+ac75&#10;Wnvmj0aPMv9K1xG3D50/ABkrh+L67EQ8WjsZmTsXImP3UmQcWIesQwT65inImh2JS0luuJHshoeT&#10;2uHYoACsifgas70/wVTv9zAt4B2ciPkRj0d44NqQOljbmUOfu3+OU3OUXH6I6aQ/KijMb/cRFnVm&#10;+TniVWwZVg8ZqYXP/crMyER4q6HZBR1byzgn5JTujnCviUjuvQBd/Mabn0nF8auXiFs37+BJ2n08&#10;ootNBpsIFoVEDWUKL6xiZrXrBLtOxKNVo/GIlbsciZdDAUEdtWc+KoN6rjH4zD1h0CvVWkS9XtI9&#10;8X4S/a/ZU12kg3FEonSx7GmEEVQDRrZiK/Ua3nH5FwCs/ng1yrX6oh9GxyzhxJTrBOlj3Lx9HZcv&#10;X8KT1AekAxsNP9LdO3v0GuAwgbJ5GM7t3IZ2XhMMR3rRpOvQwiQk1Wb5s/wfEFLu9+hUldGTfHQI&#10;QXsy1gWnR5LbbZ7I5XieAR+ObyJIN3Mu5hZkHtbB70/sQtreNTg+JQp3107jY/Qz/m7fKmTsXIA7&#10;y8aBfkM+D79ymd/dvyVmtK1FQPP5Mp/pxPMjXdC95L9grttXwKpkZK4ZgftLRuDx2inI3L2YEXYF&#10;MvatQeahTcg8tsN8BYGctXoUMlcM42tuNzdRBinEqcFtsKdPIxxNboKHo3yAiaE43L8hhjd/k1H1&#10;Q8wMYoIZwujKIsJCJptLuxbHip4fY2mX3+Pg7NaFRlkBNswBsAJm/Qq9eY02IH3/QnDpwpOj9CA0&#10;HGKuS0CDgbh14w6uXb+Cq9eu4PGT+2w+fYCV83ahbdPBpvjQoGzBE2yaUP1xrj0YF1fNw9NOdkqg&#10;KMsVXR21jhUvKQWuzSJZQEia+0pFl+iqpTySMLVq/WftMCzH5lYI7odxE7epQRgWtdSALPdd5GhM&#10;aV6tD4b1XYBTxy4hNeMxbt+5gStXLuPq1Svmqw2wm2yALdUNiyatBxZ1xdPBLcE0F/eObEdgi9G2&#10;ZUbaXhFVgid3r2GiTxkEffpP8P7wXxH82W8w4IfXsbNrHWAJk6I1wwmACcjcMhNPNs+h1W0eMvav&#10;RuaBDQTMRmQQNBmHtpiDazxBYwNSxv61yNi7kiBbgusLRmJxqDt292PGvzoZdyd3wL7udZG1gM//&#10;1OaZfcQbc4xrafSp9BtsCG9AOjAUt+YlYGpbV94IzJIPE4h7CVg+b+ZB+2sf3oqMo7uQcWw3Mvj5&#10;9X6yjmw10T7rAKtjG3iT7ZhvODDWjMKt6d3JZYuRq39A3ioq8JHxSSzubKvsrepTHOuiWJbu83uc&#10;XtW1QNDmACyXa10TmZOwazQyRroifUgLPN29EIEtR5tr5l8/CTcJ2Os3rmZfU4H3aRrN8LfvYuG0&#10;rQgkqC1nWF7FBw15blw9GkcXL0GGaGcnSlx2wN4jFbUAq7YZ+QraNgjHx55JW18p7xrTpCwN20tN&#10;SdZuKczLocXlJmtBL/TtvMBodRZgDVBNNmnr4BzYfS6OHjyHq7dv4PQ5fr1qA6p1WICVOiDuoxMw&#10;Mp7LLaPr01HclE4RZGFnHNywGw0q9TXPWVTA6qpc2LEUqzrURUpEY3So/hYSf3wHTyeHIXNRNNKW&#10;D0L6WvLIbbNxbcFo3F41HQzpjLCbDXAyDm3OBqxAK9BkHiSQBaz9q5BOzjnDrQncX/lnhLz2Jvb1&#10;9eWN0A8PB7E7YyFpQ7qtu+HKkR2M6n9C7Ld/xM5uzRmRR2GkSz3U+u2raPbGmzg6nVz4GF9PEdYC&#10;bI7X3kyw8ji8EUv7d8XOMfF8PG+arXOQvpERevVIPOUNMj+0DKnCe5gTSkOMqEAnFhHomVjRuzid&#10;aZwLEV2MmPsSO4dwSvrRmfmCNiOdEbblEJNP6Hr07cCb4/BCpI1k9+v4QGRNbI0LWzeg5XcJprye&#10;G7DWtb3G63z2wnmcv3aZg4+vm2nmvj/Gm3kKeak/9cr3xpb5a4HY71hAoIPLvrP7PW+WaO1TDk3b&#10;DKlqj9oB+MRz4KFXylPSquKRiI2lv3o2iog62O1q1MgcxhA94h38dFky2vnPsPEUy+RrpKgeiO80&#10;Cwf3nMaNOzdx7Mxp7N5/CIePncgBVscIawFWUbSDn5bJeUgf5YGnE9ogdSSTnj1TkNxvqVEidCKL&#10;osOaK3LjDJew4cD2yTg2sgMVglJIm9Ye6fP7IZ3vP33tWGRsmYF0RquTU9hZEd8TafvWIotLXoaJ&#10;sgKtDi7VBrAE1v41JiLixHqsbO8H1//zL1g+bDQuzkxE+owOeDLCh9F3UTYgLh3YyNd9E4Mbvsbo&#10;3pQ343AElyyGzk2dsWX5SuwcEUVAEoCiGeSx5nWyI7ztdXFuDzYNi8VPf2CS+OZb2JDYnRRhsYmw&#10;6Ssowi+Jx6ouVTGp9euYHfoeAUsFodvHpALFsbofwcqy7aaED7BrZHmcWRmMEyl1gay8K4UWYE3R&#10;4ItonNuxiytdKJ6OC0TqOH9gQWdsWrAZdcvYijj5Afb6tas4ffYsdh84jANHj+Hyzau4cOGq2RXS&#10;q0Ysamv0EjsZrIj742fdsWgKV9chjWiEkbxFSqA+r0BaDR2kLVHVpO/dUcIj6ewr5Vxjp37tEo29&#10;JapAbbaWpKUBtI79WyLG95eORJDzBBPxzGifMt3RP2QK9m47QaDewvGzZ7Dn4GHsO3SUxzEcPHoC&#10;VwqIsLqbxZdaMtG6tI1L4GQO7ZjA5I+gzZoRgos7d6DZV7EmohcVsJm3LhCYg/B0aidkjg3Arh4N&#10;cXt0EDKYIKVxV8R0csSs7bNwac4wRBb/EC1eeYWVpBrIOr2TEc0OUjuATHQloAywmCRl7l6Ep5vo&#10;bwhzw94BobyoffFkUldkkAtnpT7JBuztC8ewe2YMGVRJbOr0HSnBaJyf0BtDXerjzm4md5ScMnYw&#10;8TK0gDcDl/zMQ6QGirb2Axf2Umtlp/GHn2Dv1p3YOjoeWdRv09cw2eONlzm/P86Mao1zkyJwbVZ3&#10;bI+ricVd38dqOxXYlFAc25KLY8fgN3Hj0FicX+OBTCZJef1TyTuUEfYbZu5Dorna7ZqE1NE+SJ3Y&#10;liueN7BlKFfBFajN6yXvckGAPXnqDPby+u8/fIxYOIKDx47jCsvW585ewaTklXD9Jso2ekl7OZTq&#10;aqqaGO1CuyHxJsDKUxBCLVZj5rM9Be9j4hfNUJKjB17h7nQ7a7L0dZKml+wtNyVpaXaWgwb7pP0n&#10;uL1sAlrVSOYLdmIZdSK2bziKG7dv4eT5s9jDu0pA1Rvdf+QYDhw5bo5Lly/jGu88R0rwmI1/4kgC&#10;rKiFONOKWUxulvbC07H+PFEheDqGy+3uyUjuv9RIIKFFLM0iK5Oy0WykzuiGR8lOeDTMC08mRyBt&#10;VjekLYpF+komNMzK76+ZhMD/+HcMdXbHzPYReLiZCQ+X4EyBx34ISOnir5SgMnYuQvrmWchYwdr4&#10;Skbw6b3xOMEbaeuYgOX6Jw02/clD7EuhIyvkbaTP7I+sST1JdeJM4SCDHDpjewoydpG/7aZJhM+f&#10;vm+1jSubg1ThwBo82b0cs7qGkIPOZfK3hmAdy/c/3HyO1JR+yFgQDSxOoGIxFZenRWBx97exllRg&#10;Q1xxY6vcMeRDutbewaNrO3iQl+cbYTPQpukg1CvfB+e270DWrHA8nciVjoBNH+2J1L1LEOI23qgI&#10;2YC9/ozDZlMCXudjJ05lA9ZgwQ7cQ8dP4Bq5/ekTl8zoJacv+6P6G6EYEb2YSaQv7ofTFWjXYu9H&#10;2Icf27VYUdW53JiO4sCTV8q6xR2oxZbu05w5nw1YmbbVw+UA2LQOn+LG8qno3S4F65ftM0A9dfFc&#10;dkS13tx+Rla9uSOnThG4x7kkXCwUsIrW0V1pQt412dzRTycRsAQtRVEm6DvwY+merISRfxbBSyDs&#10;ZN48j3SORHoypSOeTAhB6pR2PAhaXuT0pRTw14wmj52JxSHu1Gjr4dHRbeSoTKqYgNmAw7ueOmwm&#10;OWvGtrnI2kev6aFlSFs5Dk+nDOAKwBtrDJ97ZAgyb13MlxtKats1xR8XE35C2qBwPBkSRh9sFJf1&#10;cQTtLMpbbHM5yqRv42QCmLzxKOmHkru9vEEY0bM2z2B0m4rMhWyCXEA6w9UhbdlApJG/PmFkfZjY&#10;Ao/HBJMCjcPeQXWwvNc7hgpsThJYP8aOgf+Nc6u4pBfyT5TAq1Yc+rSbA+ydidSxfrwGbAXiaoeZ&#10;oTi6fgsaVulndsMpELBXrxoaKDpw7PRpE8AO8v8nuPIeP3cGx86eImbOErg3cOLoBUS1n4ERsYzo&#10;UwJxP4xuP8fiwSfPigeyGc6t9GMWAZv6CvctOPtji544/2Hp7P221HRodRk86lwBmV3K4F5ECVzf&#10;sRzX7j/mdu/neRcdeRZR7XeSQCv+Om7oYvg3TMSyJVtxmQRc3KagCCuDi9uPg3BrN5fECa0NYFOZ&#10;KKWNpSRzYB66Bc+A949xRXJrWdcm4wij43yCgxE1beNEAswPqVw60xiV0pcPJmhZmdo5xyRgGRvJ&#10;aTdyud22wAYWRr6bs0bhweJRSCWYHqychEtDeyNtzTjDH9MWMMJNCkP6LoKskH+Zmam4siYOT8YG&#10;IXU6+fLCeEbZESwgTMXDJWNwJDIct1dMxsP1M3F7Hi2U2+bz9ReRMqQwSRyOJ2M641FcAL925f/5&#10;WRYyeZzL6D7KH4+GeIBkGldmtKcy8DbW9H2XvPVjUoEPsS3xNzieQq/u08KbFmXbbE3JaudSRuEF&#10;XfnZGDAIWJ0zbEjG5GFrUIu5hFbD/AB7jfKWEupDBOiOXQe5D8NG4uQclizcjM5+3OU9bAJ6hYzH&#10;5NHLcNAe0C5dv44r1x9w79o2yAgrhiedqRRY3QclnzUlql1mUfmajwnYTPoI4q/Xpatbg7hkLTQ+&#10;WAL2Xv3PkNm7HJ7ySba3r4E+gU5IWbwUR0+dzRny7cv/waPHzZs9d+0CBg2Ygy9eD8WMyatwiY78&#10;wgBr0YLVc3nCljF6jefFJWB14rC0NzYv2grfnxhh0gr3wzriJ/PiYWRdP0OWkEHxvr8NtHN62ZbU&#10;Gfz/lP6kCvFIZfL0dEYC0lZNJFhIDQ4sxcYmP2Hu6+9hyzdfYwG5/epvv0DWJi7Jy5IIvA5IW8FM&#10;364KFAZa/T51/yKkTW3HKN/XcOzMtaPxhKL5kg+4hL/2Lpa+9g42NKhD6jEXmVt582yeTrP3ZKQt&#10;GczX68v3xxtmXj+kTm2PjLm9ACVeK0fiHgG8vNvblLHew56JjbAx5jW6uF7DubXhyKCkWJR/2qth&#10;SPRKpO6aj7TxATz34eb8p4/xISVailCPCcxXbNp7/oBlgnXxoqGHo5IXUAHqgnXrdmHGxJX4oVh7&#10;JlydzFdPdkbvO8jIS7woAh85fR5D4vpjZnBt3OrMTey6lcFjSly3S7Fdxq4UpL/1ftaCirWvk8OC&#10;gI0zgL1kB+xtZmePfv8+ntQtwZJhDW7+4I6gtm3h6+eD2XPmMNSfN7xESdXhEydNoqWvBwjc3fsO&#10;m98Ni00xb27iyKU4f4WUgEtFQRFWJ0K0oF9HRqw9M5BK/moAy2U8nVzqKYX25AHLce92/t2qmef3&#10;I52Py7zMSYR59PJn3buKp1QLxJHTeMFTZ/ah3MWvUwmC2fFcakcagBjZiHThwapx2FO1Co7+r//G&#10;zv98HZcGdkDWqoGGXqStGoqsJ/nPPcgPJBkntzLKd+PN0tnIYJmbxuBK9wAc+yP7shqyirVqDH/G&#10;98AlPp20RZE4nRWydNEAlnDF7fX9PTrkzk1qi3NjvLCqezFsGvI9ru6fhf1TG+DA1Dq4e26N7S2w&#10;uzfjKBNHUpusx/m3vz98kIrzR89StuRrmPNOwIqSzWmPQ+u2UV7sY3NoWYD9KRE3rt/O1mF1bRWU&#10;zlHSOnj8ONo0T+amel2xfv1uTByx1Ezt8ePITxfu8iiZcs2qHQx8p7LznF69esI7IICl2tZY0oGJ&#10;aafKSP34A9x94yOzDxwBiwUVat0ygC3jGn/FBtiSSH3jPTx6sxj2VKzKVmRnBIe1RTDB2i4kEMGt&#10;PTFp0kQctwNWS/+MiasQ4T4M4a5DENQ0CT514+DG6c+tvuzLPqyuGBY3zywLVtHAkrVyJ106Eap8&#10;tKLOd3XnFmRNDbafOHJPRqWsRf1x8fg5PHyUdyuKMvS09RPJMZnQcNkWH8169PwFyrp7hRG2h03v&#10;FWjIaQWcNMldq7jcMqFRUpRGoGRtIl9dOgjnfZvjeg9fJjgCeVcmSKz8/IzRRnoPaZuYhYuezOiC&#10;9MVReDi9D9/3UOqrAmcy1QwClMlUGku6ShZ1DlJ5k2UeZiJ29yq2TgjEigGfY+ckH1zaT47NRPPR&#10;zWO4eexZ63fmpWNI3zSNvHcMn28wMk9Tqiro39FVBCl567QOJlCk8sbG1pEYnWDbgtTS3U2EzQew&#10;p8+fw+at+4zFVKC9cOMSYrtNwzdvRxC8dHr1molaxTth8fzNhjoePHqS8udBdO/cDmFBfggJCYZ/&#10;SAh6hPthee0aBqxPXn8fGW+8i8Xla6SWMoB1jztSp3kvXHmvBI6WrYAhTi3Rpl1bBEWEIKJtoAGr&#10;jjYE7PBhQ7Ij7KkLZzEiIQXfvhNB2YnGX5lXuAyonqzvdYfF8M2eOH/GLBWWUiDw5gVYM/eUf58y&#10;iRrk2jgK1qQFXP5SeVEV1aRB5vuP9fL0TVORsX4SMriUZmyYYpKYLCZfuf9l6bGUtVRMMIqELo7A&#10;I/AymRHHNV/nceme1wsZbE/PWEbeu3U6p9rkn2AVZel1fEzWnctcbqkQrB7GBDGGUb+neR8mAkvR&#10;mE2+q/exnu4uloatiJ5JcKabilo+E2EyMljq3cLVgueAgM2gDJdO6pFxmpW7fP5lPbhpeLFu4tTp&#10;Hc05yZxAjkzFonXTkcY/UBhgr3IVPX7mDDZu2mv8If6NEg09EFCnT1hpImqX1qMMNlYs3WaSssPH&#10;T2ErNd+OYcEIb+OfjTUBN6B9KHr7cQX55jukckbG8rI12IyYmM5KV+yOGk59MbClE8LDgxDUnkAN&#10;Dcr+Ywuwbf29ER8zAEdOnDHL/glmfbOmrmH5tJsJ9Qr5Yc6D0aPNWPRtN9FwHb3Bo6dPGTHZ4rEF&#10;AfYnml46tibwDlBCGtfadrczqqXNjjSH+Gi+y62y/LW8uJKMmNmnMwvXkXnhSJ5/oouUcWC5ybpT&#10;5xAs0zvZLpZuEEbhtMVxTNYmUGNlxenh7RfF4ws9Xst15s1zyLx0mO/3gKE1ArRurhf5l/XoDhWO&#10;lbx5edPyHMjGKMBmkGJkFWDqTicNSZtOsPIcp87geWDChSU9sWXxNhYLONHcwXKYV4RVMLp06VI2&#10;L/UlFrTCjhq4gHtcnMOl25cxd8Y64y/wqBFtqKNRkk6eweq160x0jWgb8DzmItogoAM3afZ0QmJ9&#10;N5C+pr5SySl66eceMfALD0e7sGcR1QKq9TU00Be9I7vYpAoWBESad+4+hJUrtmPrtn3UYY8YLiup&#10;6/DJk8b0awi2lINTp4sUYSWbNKJ8cnwjjR9zCVZF2JmMNlwO0wSiFWxDyeciZt27xshKeYhSkAGs&#10;dM4dzPq30Mp3fBuy0goYCpf6CFlcarNunTdRVGBGRsGdsC8CpD/HY7NuXjBasQGqPjdXGHMe1jGR&#10;PLwu34iccXoHIzoDwlwWVgxguyCNFS7snc4VckG2Vl5QhFUwOnNOytFRAvQskvrMQs2PVI7tgcAm&#10;SQh1Gmw28KvxQQcM7DvLPMYoSqfPIWX+fLT193oOrI74C2/H3YZCuqNCq+iHr2iz4+rslg0IDkHH&#10;0OdRbv2hQnbH8LbYunM31YBT9krWcRNBBVTpbVaxQP9v5zEMAdwVe+eeQ+ZushUQbNJHfpRAJ0Xy&#10;yZgkVoO2U1Ii8U/Tci3Aks8pw0+n8Tm/f5mXjzNpmsrlm5FFFj7JQ7tYztxOqYjaatadvBsF/xyA&#10;+tVeIz0VmWeZcG5fgHQBlp9Xn12fOX0jKcFeJlxpz6pwuWmJOHxqCtUSqhdps3sYwGZND8X1PVvh&#10;9EOi6akrLMIKsKZgwOz/8PGT2LP/iAFqreIds2lizQ87om3LQSbgCQ8C7PEz5zFhwjgE+3kWCNhO&#10;of5oFdAd5Z1ir71S0Sk6rKp7IvyCwgnYZzwid4RVyFaUXbFqNY6etN0hjociroAqMq07SN8fPmGL&#10;xPogZ2iEuX79aqGAFV/yaTiM+yVQuJ8WaqMD83j3L2ACQjlKwM08tSN/0F4/y+hCgG5jhKGems5K&#10;krHy7aL/lEfmuYMFR9tfDVm//BNn3blKz8N6W2RVtUxVs92snulm3cyb9gjL3fmsLFnkwelrWeYV&#10;T15IDi0OL2qkfGHzYGNcUU6R25WXmxIoCF1mMFKRSHiwlKNdDFTRnafAt16cOaK7TDVUQAUlKUx6&#10;rHA0MCEObQqJsAJsU/+eAuypVyq5DmhS2Z3bjwe2g36RG6iO/5dSMGPGdHNnZEtbXP7FZw8QmFuY&#10;IS6mSWICpYzE3jMR5sLxRFQSBOIjJNjiOtkRlm4tqzSb+6ToRC2aRk128xDy2I4mATIJyGKK7vQD&#10;pLGKlXk5/zFBWQ/vmNJm+rYUU/Y01aN9OgRcRqCDNLtwCf1r/ZfFsm8G27kzBM49vBHNZ1OFbAWj&#10;rG1FyY+76zNnMSqns2CSrlLx0kQbYKlTayXLmM5tAliibt10RJ5D43ID1pEOCBObt+w1EVbU8DJ5&#10;s5JugfT0JVJFBjGrfH/gyAnzfc/unUwgLAh3wmVDvz4o5xy7/5WqzgOqVXSOy3Lx71QoYNu09sKQ&#10;QUnkpOdsdwjpwAKO3OnkO9IsAS7f9De8RaqBhOLv3m2HAZ0mm4iru0rEXNKW/LBya+UHWLUIt24y&#10;Ag+PbkXmLDtgVeGh1GMcV8sGs+I0DJlXT+aPOXLQjNN7bdFHJhMaWNLNwdKrQMzomylue+/GXw9u&#10;tfxfPmEz42j1IEhtn4n/NwYdAphfs24X0DXL85JOb6tu/HTmBCYA2FcuyWzYNtLsyFgrj+iaW4e9&#10;ceOaCUIKRqKE23ccMHmL948x6MyEW1xWAWvNqp3YtddGDa1V+fDx09i4hWZ9KlCOCkFewO1AqlrH&#10;dwDKO8euf6WMR98/VHCKvdu0dWShgA0N8kUvJl56UfFV3T1Tx63Ad++149QPbqlOoDanBieR2f2H&#10;KMobNj1Ob3TfYRLy02cMjy0MsIbL8vlmjtnAQsIkm3FFUWAx7XysEskAYkT11fQEXCp4IFsmx/ek&#10;kxKYg6YSAdZ22BxYhiqc2kUl4M5fLnCp+2ZeO0NVg84u+w347HPYP9NOfo5jWyl/5T942Uh6dJyp&#10;vJxOT635Ks13ERURRtjMed1x98hOeNUbbGyEebW6OEbYGzev4eKliyZSHjt72gQvBaoaH3YwCZYO&#10;yVhNiQNXzuBSadbkOVyNVYCav2AB5dKCE672IQEIbxuMGr5x3KY+Zorp6SI3OFvPt2+hgI1g4iUu&#10;u2HzVoZ3LvOkAxs37TFvJogbu3XwGoGf2Ek5qP9sY3boFTreSBnrN+yxJWZ8s+I7RQGsDL+taDu8&#10;eoAztWiSTiUlSF9CwNIHYAArm53cSyoUSGMsYFJ11j1JWOR6e7hsyi5IfTEbtKQJ6bL6EQiZf2nA&#10;pesr8+opvmfeYKQ35gazVgnZEvfbPksGXV2Z57iFUwEFjaz7PAf0J+gmN5U0GmkMYFWoINVSroBD&#10;c03CKzdefiOKHAF789Z1nJCd0F5q3b7zAGZPW4uhsfPQJ4KjRYkHL+7GqOpWbRYMOnqPMJVRk3AR&#10;sCNHDCs04VJ0bdumDb7xSUYFp+hYA1gid2NNnxgTnoXoAnksM7rZcwjIbB57FJs278WZy+eNxKW2&#10;iN4E6u00boQWn4LvWaKdTb1WPFcf7PTZc0hNe1ggJTB3Ng3iqrDEUlrBCS595FdmGVvOZUzRVYBl&#10;dcuUUyXdHGJDXwHlUkWeTLmy9qolhuC1gzab+4nbytHPZE3Ce9a9X39D5HxDuln6j/EGY8K4hcmT&#10;Mn59b1EAYz+k8ZuANZ+nkCFwmVdOGndYhnW+qFcbwJqyLwHL1QtrkthGtt/IiuqOza+R0ALsTdoL&#10;RQdUkrdJncdx+vI5g4Ndew9j2oRVJmApmKmgJJlr3JDFhh5aalKfHhyQUgh/lRAQEBwK7chZyWlA&#10;iAFsxVbRo7/xSUIIkSxEFwRYZXTJSQnksc+UAlnGdHepeKCIqkpHZPBYZodsj+ASMWXMclP1sD5Y&#10;USKsTpiZYFg6EpuXMYLuYDTliTW8azUBy84BATZDFS4VCySQ07iSefU0o21m3sWCNALh+E7aBnXB&#10;BVotp7b+qnRDD5SwMJJJDlKV6CDBkEe17NfiDsrcM8+Sd++gwqFKlUBm5DnyVfFuA1ibb9Z4dvk1&#10;62YB9kaWp0UTjDatc8SvthucgJVXgU42Y8RZSG/tmW3oyM6Pug7NnwVRgls37uLMeWqvDEIyPYmj&#10;xvecYaQrU7XkdRdFVITt134S5kxfa66/6ICKT+s3bTbcNa+CgSP+lHB5BHRAZbckVHayD4TjDsoh&#10;1TmqyC8orEBpS08UFtwaXTuEY9e+AyTaJw0/ldYawFKcerSac7yNloDv32+PmuQyLblH6kZSAtEH&#10;y8x7mzuzzJ+0Od+ky/FEyTTs/dNg3D1xgO4kJV2kBOJfWtZUihWwdGElY1kHOweybnEnbi6puf+J&#10;x2UbtB2jrOQvRVmJ7noeXWBe2DQtoeR98gD8av/EUVnrTxOY+HoZ1JIV7Y3JW5qqjN4GsEqwbDeb&#10;iawX8ubvWY/vI/P8IdvfbWUhQc+jWQgCLM096WzEtJlrSK3Ui3YkBbPHbcq2EBbUpm25ta5dvUXN&#10;1ZbpK2pKGfr+/XaGEspP0r8D53/NWmeKSFdYlFHktUVjm/46bdq0QumA8CbANvMzGmxq9r5dlZxj&#10;vq3kmoiiKAV6ElUmFi1ZYioV4qabN+9DC3UOUPTXG188f5PhK90Cx2D50q04e/UCuctpA9i9bJu4&#10;yA5L09PFu7mwHnZxKVGD+EhSg7N0Hi2hFJMXYFXZERfVRaK0YzJmyjNZLM0KvFkPbnOZv4nMi8ef&#10;taNwWTURS5KQXTl4BljeBDKP8KZIX8ELy+VTbqtf+p+oR/oW1vuVTIqTE1AmIgqw7DszSZaiv1YB&#10;rQZWdBVoT7Ct56Y+2x2jdmSRGmSy29d8Hq0WOhcqnhhdOjdg1WpDi+TWMTi+4xAaV+v/XJEgvwir&#10;jtgLF65hP43auq6iAirH12JUVZIlSuFeI4oe2wTjhR0SPddYDVVUkF57hPlPbFQ/tA3wLnA1F9a0&#10;4tf160/Axhz7yi3yXw0l0GyCck6x9xv79Sg08bKcW0MHJ2cbYUSkpbn2DBlnHOUnuPyfu37R1JCP&#10;0uQwb+Y6oyYI3FpCLtDUPZc970UBrEUNapfoyqFkLNkeY8SRtKVlzYqwqmwJsPblMzsa7V2FzD08&#10;7JzPlqRYTX80i6sFhhErB2DZBWCeS9xRgN1AwIrzMRqpKpSuZsOf4dbKUWm6cdYkkabXTJxckc8A&#10;Vn4IR8Ay+hvA2unAQfWAqUFStMbOZQVkRt0Mft50fm7zmbRq6OYV8FWy5fNmR1hyWKwZjMdnDyK4&#10;FU0puYaXFMRhA+sPxEUCdh8jpozam7ewNE/tNWX2emN4at0gwbaxHytd4q5SkaaNX2HyGMlZm7Zu&#10;N0BVEl8Q/TQKAY0w3/kmMuGKWZA9vTAyMvJ/V3SO3V7T10q88vcUWLSgS/sw7Ny7n/xFFa2TprtA&#10;TnPJG1r+9UFiuk1Fa+4QoxlMWko2btxjKMQFNiYumLylyIDVyZNq0LR6fxzbzmx4D4FEG6D4mOGu&#10;uQFr111tvVH2i+vQEWvrUrUB1jQBGh5r02YN6AVYu3EkG7D2rDqNZUzHDtmXjbhZty/ZdGUdSiJV&#10;dVpvB6zdwGOApggp4JnigABLgGa3hltzFJ51+CoZM4+zAGtojh2wfF5TumaSmskZaeB+ZQk9FhSo&#10;Cjxf6eqO4EbJHKJxk9f/EPu8uhsJU24sBahL1ICVr6xYto1q0Ryjz6tbRL4TXfsTZy5g6tQppAMe&#10;hUZXW8IVjs9JV1mR7ZZjAjdNMElfeg9EcHDbQhMvE2WpFsydN9fwEeMcJ0hVSFCG2JmFBLm45H2s&#10;xTtM37vXjDZUQY85c+kCNi4/8ELzmEQNNMLIt+FQ3D59nAI3FQK5s2QndACsKU1mA9aenBiAPhuS&#10;YaatZEcoC7CqghUOWKNb0tOQwfLwy235xpyQPDpNrTssMxuZzgIsI6zhrwUB1rSFW4M/rDkKnKuQ&#10;fRM6AFbKgmm3cQCsklS+Hs5vwCxOyq5ljUgt6hRCtvh39hyN67duGno3MnE+85Q+6EsZqzspoJLt&#10;iSOXmermea6yVgXUUgYU4Pr14vjNAJ9CASv+6hLQBRVJVyu69v8yB2CVgVX2GAj3gPZFogWyG8YM&#10;6GsyPr0Zo62RGigjlGCsqCpJQ708spZZxgiTJQrcHLbR8vO+RlEojMdavxdoNbCjvdd4PDrPhGM7&#10;l8/1jLKOgBXoflXAUgaiZzZrZSIuHD6JyKDJ6B08EX3aTir00BC16WMp7h9fa/NIWLryiwA2R4Qt&#10;BLAmkcwJ2AxGcpxfh9Xzd6MerYNqsy/q+dfjNIZoSO/5uHrzOoPPSVOOlzNPSbaWftEA5TJSC3bs&#10;Pmgir1ZgyzsgL4qkrMLUAQXFznQP1vfri3KtYq6Ubzrgv3IAVpselG8Ve7+hb88iAVYvKB/jmvUb&#10;aGI4Y/rPZTFUaU4RVV4CGSC0PCiLVG1Zd91+zSw4chTXbt40d6oGGr/ICbOSsM5+E3GfW1viIOvm&#10;4n3iaBaHfRlKYCVdOSiBA4e1hPalNqE9fQ4Bx/kCYe7j2YYebjig5ifkd2gy47cfdMSGFLazr2X9&#10;XrV7A1gmW8rWHSmB4bCyCVpJlzisRQkcxhuZVSP30I98KAFb1NXejsvbsXrhbs7O6pnnNJbCroVk&#10;r3VL9uH8VZv/NaQVZ2mxKqnOk/4dJhkKqHkV4q5SClRAssqxKhYMTk4qkjpg469tMr/1jmeFK3ph&#10;DrBa/2ElYdV3PvEshQUVWkCwaMGwIYMMLbA1lR2DT51YU5qVhHH++iVj4BV3EadVfVm+A/HcO09v&#10;m+3ga3EaSGEnKa/fK9K2aTmSM0bJaS9z3NBeSjfKrJVkOGiWRmC3L6HWhBVHDpu/SmBPuqQSmMqQ&#10;VcoUYNkRQf8om6mwet42M1ehsM8geS7EdSzSjpJTz6YpXZqyI2DzSLrSWZmyqQQ2wOZQCaxhH45f&#10;zZQaVfEcki4qBNhGsJ5YhSdUTCYMXo2fykYasBZpww0HqqDPIIXgMscQqSw/l9qqVlNRASVUkq6k&#10;ycZ2n2b6uIQFUwXjz1QZ3bJ9J9qzOSC8TevC6UBYAHyD2qVX9TT8NThPwHLro/Bq3LrTNzC8SFFW&#10;L9whNNi0OSj7kzogS5mWB0VYNaGNZXVDfgLNF1XVS3deFB8T3WUKdnAQR0jzodlD3wq76I6/N5xW&#10;26azQW5w/8VcnkkRruwx8wMyTb3dNpzCANYh8coGrRmWkVvWctRhHWStHIC1au8DkJXSHTf3bYVr&#10;zaRCJSGNXBJYsIu9Z/L4GsBKV7Z7IyzAWiZ0Rx3WzssLBKwSMXsFz5pUA+rHOEMQXzyKtQt3IbjF&#10;iBcaQp37etTkcr9k1nbOTbvOyHkaQ2LmmX6tEQnzTbKlICWZS4FLlUoP5i2Wqf/k+YsYO2Z0kZIt&#10;BcMuYf5ZjX27Z+bQX3OjtrrrgBLlnePSm1CoLcxqaMkRyvbGjhllsj9x0y3sPhB3VdeslAEtF7oL&#10;VQFr7zncyFsBjRPxzTvhGJu8GHs45kizugoqB+YHZMeJiS2/isKQAYtxajdbYq7yOE0NVpm/pC2B&#10;055ZW/OynpVn7dHIJCgWYLkcqxhh6bCqqolnGneTGgRpFqE/N51tNTi4CD1DZxpKkN/7VMWufvle&#10;2LOKstxy+nrZP6X5As8Ay4qThHzJWnkA1iSDZjynQ+HAfCbbTC5zmMoXb0ANSj60kjfvbvL841zF&#10;tiPMbQyHRXd9oX3ScgaHPqbkHtl6PM6fv2rmpp29csHMnxBndWfbywJuvCHKd/bKecxke7802Z5t&#10;x/H71ejffgqbE3eja8cwU3gqSMqy7AHtQ4MzvvOOUXTdlGd01Q8teesHn1hEhIgWFCxvGWsY30DH&#10;8DbYvmuv6UTQHbZ2zU5EuA013bOSPJQ5LqFP9gw/zNX7dKfzg0ni0jCOG3dvYtbo9fzgHUyF7EWi&#10;rGMypllNZkBy1b7o124mdqzeh/Qrp4BLLOsesmmU2cC1oqtDadbm3LJEdgGWPFISkOrvAqzKwcro&#10;jbtJRnJyUGPHG4Upw9eYuVP5vXcNQPOoOwi397E/bHannP5eE2EJWFXUpC1T9zVSHXXgdKMtUxdW&#10;ESCv0qx1I6pEy9UEpzgi88YRXOUSPJ2bTvs3HmJGo77IdOzcn0Fj/KWX+3AK4eVLN0whwI3XVBKm&#10;FCEFp9ofdzYrTITrUHTxH22CT8Nykab5UM/3U8meSIwehLA2hSsDproV5q+GgvRqpAOVnKI65wtY&#10;/aKSU0w70QLvwIgiR9kgRtkxo0dyJM0FI3GpWHDkJDsit+03H0x3owy8ixdsMhRhOj2Sqj1fuHER&#10;c2aswVJGgVmj1xnAaR+Eoux7mic4NPpTm/jyBNcj8Q9nZFkwbTPu8CbShdSISwNcU0Cw2fJsRQNL&#10;0hJgn5UxM1TGNIClRqoIawBr94+qrUQOpxX9sYOaY72yPW076OQhD4m6dAnUlG8WPaZxroHpoLAb&#10;0lUEMYClGeW5crO9P0uR385jn7m1SHVY9IDGKl0gh7/Bc77tsJmW7fRtjNFW5St+mQDg+Dca3OZb&#10;Jx4nDl/ABQ5FGRo7lwpQNyNRXuGsh0X8KgBrJdWq+u27EQa88o9oYEZg42QWlEajW6fwInFXmzrg&#10;j0Z+PbLKO8U9reaUULxAwFZ26/8und2PGvj2KjJgLQPu5m07bF215DCSusRfRM63ELjhvPtEC8Rh&#10;xXGbVetlJsPI0SUyf/HyNe5SshOtKHVpnqiJtkXcPimviyLwKLKIO3r+mIhxnJx34QgN3zepLBwn&#10;r6MlL93qRLB8BNkKAZO3TZZRxF53l6XRANbu0Bdg2VKSNacjLnGWgmYq5CcRKfpq+h92jjedwDkA&#10;S9XB2PxUCLEMPTLfWN2/KqsKsPLtGlrA5Itfwa9aPdKvnMGmpXvQnfJaA2b+uulz92G9DGg1oVJg&#10;7RkwEWdPXzHa+QEqQSoAOH/dD33CJ2Ib3V3qKlCVa3TyQpr1p2Bw1FysXbvLJGFSjk6cuci+rdFm&#10;TEBhVMCiA+GhVAd8VN2KfrY3V0Go5QMX2NxbwUUqItgUAw8MSk7MHrRhTN5UDoz0QU1OBQTdmZI9&#10;uvqPMns+SQKK6TrVcB1NPzRk/vB5xHHWbJNKvUyUMJtBELz5Ra+iXAxxaXGwFl8OYASaj9P7OB1G&#10;EfcII6yZIGinA5KRclS5HJ1NAuwg24ALhx6o9Klh9KsuM/KW2ecqjwhbh3NQV8/mcr0q2jbAQxxW&#10;QzI0TZEUw3Bjo8XaHWgqHpju32cGGOPYImizOAVcFaqnV05zN5ftCHEeiTrUvCU3qev4ZW9y07HM&#10;1U3LvzpBAhokYdH0rRz6d9vMEJBkeeLcWQznLAoZtJWAORG46oLde/AYLtCvoaRbEqa0VwUttXFv&#10;3q4yLCWqInBXK7q6B3TIquIxmNt1DvAoMLpav6zsHN24sscgOLXuhM6F9HlZd410WVUvVqxkD5d9&#10;Ooz47Py5G+jg6cZBtj0wiHefACwuu3L5NhMJvH+MNY6eY2dO4RCbFsVvr3My4oHdpzE2YZnZ7EGO&#10;L2l7ArhO6Msc+ttaH3fAF2+EsLrTlRrhLBzfeZDeV+qYcmfJpWUqQgRJNn+1JC3L7CzA0uxsH7Rh&#10;ukw5kEOZf1LvRfjizdDn3ptku58q9sW5bTTOMBqnzqKkZQDLCG0AK4+vgynd+AlUcpYBxsEjIarC&#10;/q2HJ/Zj0dRN8KyThC/eCjOjSHU+zCCTlzo3HHpCwOv6eNeOQz/O+102Zwc7CdhNQJPSPuYZxkJI&#10;aVIr5p4DRznQbTm8KVlptdQhNUClWKOzW82pXGGPspUqMT7GTA0qSnTVYzqyWPCjD9thnGKuVnTp&#10;97siAVauGEbZIz8wS7OF6cKTL5uLyxt9enazzy1g3ZjLwrTxK41KIP31HF1b+uC6A4/zw8k/q6ir&#10;pEzKwdCYuUZp0CBcffjLbMG4cu0GN7G7iJ2UwNYs3GO2k/w5x3Lu6rd4+jbMGLUW61ccwdOnqVxa&#10;jyCTkdW0h0tOknCfzV+VcEmDZRTUjKtFFmDtffwazja/B84ePMndHLc/994Wz9iGdSuOIZV9VGkT&#10;OM1G7T4aSKcu1UUOWqzpolA3gBIvAdayTdpMK1kH6Yt4fIeDgW8bK6A2Nfk550F/q42nRcM2rtiP&#10;g7tO4QIVgCs3ruMc56FpZKZKr4qUAuoO3tw7SAdUANKxl8AdHD3HlGWlFGhapW28pr3qSW1+4WJK&#10;moW0wDgCWd6B1sERqM4tDCixxhQJrNaDKjlHhVb1GgLPgMK7aR1fNMjXA5M5g+vE2YumW3LN6h0m&#10;wgqQogiSPXQCEmj2FadtQWqgGQYu3/XnpJCFxmtgdeTqhElJOMfxng851eTx0/u/3JF6H/dpObx6&#10;7Rpu32cXKo3QmdsFDkY2jfcxRmdGO5NwiQ44NOyp5VxRcjZHC2liDCd949I+PAVnXD25l+M9PuR7&#10;pjGX444SOFeWE601yUZDQTQHILuxkkoBmyqfJV40plu0gF+zuAo8fvSQ1cFbuMmSaO7X+Pnn5R69&#10;AdeM6K9gYU3Q1nWQ6C86oIqWqpgp9LiqeqnlX4WCVewyETXQtdT3un6H2JS4lxSve6d2hXYUOGJH&#10;q3lDv16sbMU9reDUq+BkKzeabc2JMTd+9OlveGxRo6wSsPA27PvatMV016qq1a/dJDODSwWEOFZB&#10;gujg0TKk5USNaWc5olMlPNssA7UC55x5oCXpKAc1OO5Eo+9/qUNbMd2494CgvcS5rbbZXMYHK5nJ&#10;tJLImc9lm5WpbElLExA1B0vjjcYFEGATcPvhEw4MuZTzfd24hafsgkibzEFrmuOlySqkErbES53A&#10;LPNKKbAaA8VjjR7LcjNdVVmH1/NmfYzLV7naXMn13D/zHGjDFDWFnmHbkm3Mv32CusPMCXHSpYu2&#10;mBHvWinF09X6Ig+BzC0CtaQtKTvbth+wzSVgdB3BOWwKXkWmAsRYMIe5fMneLWqvs18oujpw2Z7V&#10;vIfAp4iVL+vNqY2mf+8eZjrd0ZM2XtODiZXE5G/eDjcfXH4DUQEt/QKryLsogvRZcdrcgzqMeYZ3&#10;+2VeJMd5s4471Pyc7wXa2w84sugc+/1lpDZylr0ka/U+sTJloqI1dIJ81Mz/0hjMmV24KfENDnC+&#10;nmO06E3u+pixdzFHiHI2raYQKukyw0EcEy+rV42R3OixiuzjkcXZAU8f3sNlDv69at826ud8Rse/&#10;FVDVk3XyjK11KXeQsIZiSAlQJNV1aedh2zxOCbRAGtd9OuepDaGU1c5UNqUIHWcBacnSZYYeFsXg&#10;YmFGhSr5senMyqrgHFvtpQBb1TnmjwzPjLL90IGZXlGjrN5EkK87xo2lm50f4BDvOmmz8hNo2PHA&#10;vrOxMGUjLt66zI7a3cbZU0cnglxInZZ6rOUAcwSulip13moMvabI/FIXz3qey1e4SdrDB8hkT5UB&#10;jsqlOSpcuRIugtTM/9I8VQIynR0J1+89zF4JLnMGw0NuuJaxMMpsH2QirChE9vglJV5sX5enILuA&#10;YNdjV3GDObaw37x7H1d4M/2Sn9Xc8PysWrUUCHIHB/1fdE7JlaqJQ1mCFZVTsiz5SvMn1AVrgg8V&#10;g55cJcVdj50+y3ap/ZBXurDmwpzcNQBBtLV+6W2i6/yXAmvuKPsihQTLTS7VYOny5dkdttYYIwH1&#10;DIsJI5MWGMmqNkVnl28HmIl3Mv3qjhZPEn/KfedbS5cmIipCOG748XMvqpbcG3fYuHflhL2V3E4H&#10;lMVz2oyhA+KvGi7MKGnGUypqErBPx7RGxurhuPfoidnt0exPdusuUlnHN2C1KIEispQCari2+bTW&#10;gBDJW9JjR5g5tZk7U/Dw4UOuKM/2OPu5n882eJjZ/8VLOMSBfvmBVeBTctzRZ6TRzBVVO3gNN7rr&#10;VRYLtvKryrKDo+awm2S9SaKPcCWVBh8fG2V3Yz0/ATM/eqDo2sjXFl210eHPAmxV58g/VnCKu1bT&#10;J8o4uF4kymoETWfOmd22U02Iti5bgVCSVjva0VQdkcm7Fz2zwc0HmgZGRdZtnCCipExVMiUCuSOA&#10;JiJavFZzDn5JiiCACCiZO9jyLWXA9O5TzjJ0QDOobCN9zCxXRcupjJqaNcsdV9Km8CuTtys3bpqo&#10;ePvRU8pkMzhAmVsIWZOtzURGe+KVXfHSyCAHeYsJXgZHMV3nzeM4DPrnANa6uXWjKwjkxVdNZGWF&#10;UoHFNiH7GHfxmW00cLVqq2AwjeVW5RyqXorfSro0Q1WYZE+cOMGsrEXlrUbGsrdxa/Pjik5RL8dd&#10;cyO8stOAsCpeQ+Hq36HIuqztTQeZCkf/PuKz1PGYPepkiM9+yS1v6pPHaujC/Nkb2GHb0Yy22cwZ&#10;B55sDf78tVDOmh1nHq8Tl9eyJdAe4Ek+y1GPAu0vEW0FkBtchs0Ieon6Rh2Q4YV0wPBXZvcamqaE&#10;i3O/zDJv9mNgUsXJ3hkHuIEyeesl0Yt7d5A+uxs3aNO+ARrFzsPOYxWhHQsIFi3QNHBt2PHo4X0m&#10;Wj8/ump3Qp0bjYk6wiZAnbOCwDqLZpXuQWNM6fwyO4VXrdxuiiFa/aT1KvdQEq2yuzV6SCV5NaWq&#10;qbCwPi1HMCv4CbB1ffqgvEvC46pusR//rOhq/XGVJnH/VrFVzFGZacM4NkZ89kXuIt11gzmTSxt6&#10;6A5W5FRXrZxb6gPS9xpnY/EjtQv7s+Ny5fLthkvZRnnmDVqdfFu0pW7Li2KA+zMv9BUmTk80LYZ7&#10;uhrQZqsDogPSX1kwcOSvirACrHgsOel9Ruirdx4gjW00qaO9zX5X5vcGtKQQhsfa595m0wKbWiCd&#10;N/PYJtx6QDrwM7mrtfKcYmJlOpbzUAGssVPip2rXV6VMio5kLHk+JFkJpLo2cttp3oCSrPHDlpgO&#10;ExWJpAjJ56pRVi+CC1EBL3pWlNhzSIZtqssv9a+qS3TTyiyXNfItuvUwtz47Yfw4Y0M8xDtdS464&#10;6prVOymZ9DQanyt5rAwUykYPUbO9yHKf6WUnIFUJM1MS7e04z6kI9otxisT/iqLKz0jKRDPuPXyE&#10;zF0c7SPeaqKrfSSlZtVa+quipX3HFbNVE/e1SuPk8KdMlu5xJEI6Oe3TkdxPQRvlZQOWETl7srgl&#10;b9EIo6oXb4wMUQ/KYFdvUSN+SWXAWv7Pnee55s1uomqu8ajZ0yc1IpXL+tghi0y1ah7bmQRaJcGm&#10;Qsmy9oxJq8y1UJVSCZZGZyqQSLZUI2o36q1Fadl2xIOkUjUKfO8dCzbAXipyVetFAM0Mbm51Y/AO&#10;K7IxJrt0S322DWfWz5o1y/AdFRG0T0ISFQPxWBlHlHypJ0xA1iQ8tVj4N0iEJ0t/4rxmVj4VhLx4&#10;rbkAdm4r+qF5tCbJeAngihbcuk+1gBu9aa8vm/+VX/OhA2ZPK4IylYWBpyM8OKuLFTMOs0jlTi+G&#10;DpgIa9t7zCgKZu8Gu7xllWl1QxC0mdR8n9ByeYXJ0YtyVgFVUVV7ShgFIB9t1QKr+KfOpc7zV2+G&#10;GUuotFUB15YE2zy+2g1ISbBWRx0qoWu1VCDp24tdtKb0WvQky3gGNPPVrxsq0QJQxaV/qxfBYZEf&#10;W8m593sVnePv/uAdZUJ/YWONci8PMkCEkOdoap2phFFvXb1yh82exjt6WFyKsRyu5rY4rb7sZyQT&#10;kX15alVJEVWI4vjOo/y7/CKt7WLYaIIyYfFbC7jSHosCAgFWCU/6+QNmU2UjPZlki3SAvVxmHwRL&#10;zrLTASVdqdrYmVs2pXHn8IzDa81uNdo71+zZKkALsPbtnEzBwZRpqRaY+bfkxxrWvGE8pTDy1xdQ&#10;Byz+fpFAPUZAKanKb/m3KIDsnpqJJklRnSCqNmrgsOiXkikN+dNeBYq0Aq6Gu2m1U5SVIqCgEMsm&#10;1BcpDjhqrq05ZehzlmArOQ94Nm+gyEh8gQdWcR4QVNlzKJr6dn3BBMzmR5DjPJTNi4sWLzGg1TKv&#10;IXKKnqd4EgVinURFXWfqfZrJpBMo3tu25WBU+V2w4VMqDeaViDn+zBG4GkJngMiIW6TkjBWq1Ovn&#10;OKGavFWHia5WdUvqgE3OMgqBoqcBLME5lnuMaQcabo9k6IB9s+c8aYGpej0rImgkfiY3lrtLOqIC&#10;SUE3l24+2+pxFecvXDAR1fq8BZ0Xq91aflVFTwUBGYuCmyVzPtpBcz0UOfVViVcoN1qRtKXuZ4FV&#10;Dadq1Tby1QsqAibImfwnCDV8oukXiL9bzTW62AvA7+UeShf4Epm8fQKK1vuVO9IKsDbQLqZGy+VL&#10;ZhguTyrrKfu07fPVxRhnznAMzhCaYrT/kxzufcInYOak1dmzugoD7bOIe8Qmv3A8pHRIa/nMD7yK&#10;cA8kb3HbTyNDKdmiB8AkW9ZeVlayZfgroyuPp8NdWaXijuHcFeYp982VBqvdyXMmXqIFSr6o41pF&#10;BONNiEQGjTjX79zNk79aGb8iqni2bsLDBI+iaX6aau7zo3Ms2bAZwarzPGbQIrPCqWgj59wmTnGx&#10;QKu8QYmYKIExLTE/UGRNiIt+YfkqO7rSnN3ELxKVPBldnQb4vRwCX/CvKrj3fquCS9zVb71ibapB&#10;IRMP88oc1SIunTZlPrfGEaclmCynj5YiZaPLOU1GNesG9uG6UhW0lEnqcpRmlADoJBuZJZcPIa+I&#10;awZ/MPHTBZfcY8CbO/IqwtFskqp9BLhdZ5qye7OPlaKrvbplAVYcVaAkBUgb50+v6gncZ9KVsW4M&#10;Uoe24lakBK0jj7VogWQxcVneAOoPyzy0GndZHnaMriaS2rmpVgglUse4JGt5ljkoP4nK+tx6nPIF&#10;x/OgVWzZ4i1m3pWKOOoakNaqc65pg5u415YBrTbQ0ObG2tjYPq0yNqr/S4NVvNU7sD2q0VRFc9Uv&#10;o7kWFbuVnPo2qeTOLct9ehkt7UUKChaAw4L9TM15xswZRj3Q3auTM37oErMMCbhyAElO0f9Vv97J&#10;4QxSGawLIKubKIJ23FM00LJV5KhrVxY08lzgvWgfaW8BRFn69dt3KXHd4owutreIzwpsdGdpx2vJ&#10;WE9HsyjApf/pSE/6CTob3nuT7i+ZVcRFMzZyAqIeK3qgncq1Lal8Bdz4OXU8VQXui5VJNUF/d4dU&#10;4AqX+OwbiN9L2jrLsZY2kHKDE3s0zSvrz/25dSMb9xRBJxO29XtxXP1cwNX3p+iG0/wz+ZOVSzh/&#10;089sr2l2ZGc3snytu/cdNHr6y3BWq0AQ0rZt1jfeCVQF4i5VdIv+U1Gx9os9rrJzVEIVr2Fo7tf5&#10;hVUDC7RqFVeWKd+B0Wmpp+pkqkSrhMu2dU5nThfpaxI0yySsEy1uqz4xdRR8/157TmGxmWl0YRRt&#10;C4u4VrbsyP10cY8THErWBGCjhV6/QTA9YSHgFtK44XL6UfaEcfulDKoB6Tu4gR2/Tz25DY/u3sJ1&#10;1f4VneWkop579+FjE3HTDrK9hbuHaxdGfc3Yzw4C6bTc9eYBgapihZZ5RfxzBOhJLr9aBVQYMSDN&#10;x6CS382pG3cDx5xKhgqmS07y4elLtvkRef2NVi7tRyAXnV/9eLa57DQmJAUStT716NqxyC3auVdU&#10;VUg7hAaiNj0pFVwTM6u6DKj5i4HwRZ6ovO/wf2Ltd5X4rFdAhGkeexHhOFvyautvlplBAxNMFDl2&#10;5pyJtLK1ycqmaXgL2LmgaGqWfHuEUCLmwbGOErY1PFfuIckvErTVeyTOq+cxF4h/o4slR5GALjBb&#10;JUjHZdWA1wEgJismcI4z+z517gInntzE5dv0j959gJs0uty6/4gR9ZH5/1W6qhx5psWPr926gxt8&#10;jPXYG3dVWLiPizfu4MxF7rTCvR+OMspL1bAEfqsiVZRIamX++jy64ZTp7953hMt7rAGghlooemoC&#10;ts7NUXLTvNxZ+nudZ61ixkXH/EIdJOqKLmxrooKuu3BB3pqlZL2yU3THF8HYL/7YKk36vFHJNf7s&#10;l15JZnO6os4zyOsDCrTS9bZsZxMby306aRY3lf5nRQZdFC1XVuVFbvcGbCtWhFAn55KFW9jCEWda&#10;N8YNW5y98Z1APJLbSSbTyijZRqXgJYs2F5jAWXV3C8SOpU3dXAKZAK0sXZFZSZ11HOf3x7kLpDZd&#10;E+2QPVJuM0VNy8ST/bwFaKaFURzzPngDipca/4XccTw/0lXVqzWErUnqoZPyos4PbU2kiJpXtLXd&#10;xOKsjLgzZpg8w+a8ejGd1bq+AqtrQCdU9R4KDs6e8YsD8GWesFrLflUruiY8+NYrxjQuFrSjYmER&#10;WN4D3dGLlyw1oJWEkrssqwgp/6V0Wp+6saZbU73wsipqmp6SNAFYv9cYc4FeNEMg1eBd1coVtQV4&#10;eXIVlQsDRe7fW0B+DniUhBzBnRuQ+RmlX+T1TTcyP5POgxVVtRLJEJ/Qa4ZZifQ7AVWTWSaOWmYS&#10;LMlY8mxIHVBp1dJVHV9bQ6oV1YcM4iRLNpYWtXkwr+vamdvJewe1h4pNlZxjd5R2i/zvl8HXr/I3&#10;VZz6N6zoOjCzpld/DuGQqeHF/AbPPrCtJq1SnybKKBET6bdOqpY0+TRlAleCoKgaRcDqYmgWaWPu&#10;EybnlwoNAqX+7hjBqqRDJUW1m+tiDed4HQ380KQaRSctoy8Cmv+Jx1pbTakKqM89ZtBCk+ELoGqv&#10;FmCV7astSQOllUip+VKcVDenbmKrSCMvqzqWlXjZgMuEl2rN2g0b0at7Z0PRXsSAnRuwncNac8UN&#10;w5deA2kbjD9dtVXMO78K8H7Ok1Z2HtBGfoM63uzTeolKmOOHlutHJ61f70hu4LDFnEzj+GJ00Rj6&#10;Ni04oIGuL5V3taetNrFT35hG1svtpYRt1pQ1pvFR0VXzS3VBFYkFdg0yUwlY1EJjIbXU5+j6zKP2&#10;/ucCaZ5VPIJKNX/xUJmq5bn48o0ww9svsLVH50Yt9FpVOvuNNJ9NS7/MK+KxGuGuYsHu/Yc5OmgS&#10;4iKnGz3WFAPsya4GDauwI+WmsJWwQM5K1SiwTSi+9tZc14RbVZyiyv0cXP2qf8s5sz0qew4haHuj&#10;XdufE2ltlTGRfYF38uRJhh4o2ipaWtY2AVjLvCjCEX7fkR0LmlOqkTraW0G/17Ivh1EXTk/UlkzS&#10;GxV9jL5IzqbxOi7f9jd0wuLK1rKrG8JsjFeAvvuyQLa4pzi5nt8WQW19/blBq/c6iYOCtaSr7V03&#10;pkrYohgCpv5OhRbtQqmNMbTVlHhqUJOBRhJUp4eccbaWeiZUBP9R8msNutjIfdei+/eBJviIAsh5&#10;1U7t/UVs8XcErzhrYJswfCX5yiX+DuXPL35VwP0ST17ZhaB1iLRFpgeUPtqR97Tx9yQl4A55/F4n&#10;T3e9FW1Xr11n2m5UIrQEcV3gCzcuGSlMS526GLTUK7KqRv4DI6rogYCh/0smW7LQNutLU0pkbRQQ&#10;tBOONF4pCZKBBHBrCqM1lFf8TvTB4pAGzIzOWlrFGy1t0wKx3oOZj2vMzpyGIlnJDn69f5U/VcMX&#10;gJQwabJjBy7fmpZjNrGwDyTRsq3PUPOjDpg6dgXO0UStQWud2BWgmQICqH4W0kpl7Y6GBgiYGoWp&#10;lUWAlXHIUhR0DnVTTJo40Sz9OVQAAjXIPRT+rsFox6W9qNFWhQEDVi9bZP2rAKsF+CrO0ZGVLNAW&#10;IdK2J1jD2vgiwK0tYiOHM3kYgSCPNggJ8kb7MFuGqt1rlLUOZ0fmjt2MKkzKtPXSfl5MAUoXUBcq&#10;ud9s084hT63ZL4oRRxy3O3VaFR8aV+yJFex60FIqR71kH1EFn7pxptomQIpmaHmVg0wbPmuOgi62&#10;AClTs55LezioEiewyeE0afQy8zv9vQ4BdMXSbWYcpTjm3BlrzU2jG0xHYq+ZJgFSgUTLsz6DlnDR&#10;G00A1I2j1zTlVH4eCfqiOnO426AaN2XHFFeXpCf/hWjAwrkbjdn667fC+bop5n3p5jTTWPhcWv51&#10;LF66lFy1i0msNKStLduZ2jM6dohoDT+nQKxOOYTFM7fCq4XOf+GgtUfWLANWl/jblV0GfP5LBL8/&#10;63PQKBNZ2UP0wMZpC9rePrwtq16eHbBn0xncuvIUm5Yfw4alRxDRugdCg59NvVMbuaotnSLams0d&#10;tCTaooUAYqMKogYDKVnJjyADjYCs7FkXXP5OccB163abCKxO3WZVe5sL3oqjzxXxxI3r8aJLEvJi&#10;fV28zyobS1GYxKz7h2IdjNE5vscMM5FRtshqf2xrNoPWUixga7CvbhZxZkU5yUrabUfgk41PgNfP&#10;lDxKmtP7GdBxsqEv1qbSVoTV6yup1PPIXK1ILd69gnxeINdryEAkGtSPk7Dj+L40n9eYrLWbOlck&#10;TcBet2ETEmKjTURVz10ENfB2AZ3RN5xTCetGwM/FB54tXXi+OFqemzjMGL0Sni08CwQtZ7kiqG14&#10;ug2sCbcqu/T+6wPrs0hL0NLooM5b+Q7y1GkZXVt7emDi0IV4cDcNHfz7wrWJM6aMWIi9m84z6gYh&#10;ItTXRAJFYmmCKusKuJGswGgrUV1YAfcwNU+bBY5DPNbsMv1jp5lFq2au9g9dcEVbLb/q4hU9EFik&#10;ySrD7ko+K1B3bT3aFCT01dofVa+h5V0RXEAU9dB8fy3xAqy4cwKj5qU7l01UlRNKEV18WSVmzRjT&#10;Y9q5DTN0ZDKTIEVM25j1bmz6G2F4qG4WP7vCkT1JhQOEdeOZzU74GTQqqA8dVKIJmhsWyBVhA2U9&#10;3Sg6FJ0VmdUYqDkB2jl7yOCBhl6psigaoIga4hfCPRqmoLvfOMwbvw17Np/C+CHz0KKOG/XqSWaT&#10;nKk0vwR6UvXJQ/npEs5pLW0inn7hQc7qqsj6VwxWC7RcHrpUck+muzwGQW1CnrclEoQB3h6YMDSF&#10;A8i2oWWDJvBwao4RcTNw/1Ymgj3DSQ/aon3rPggP4ugknTgD3EAjamtZ60kpZvbs2eSTR2zApVBv&#10;Lb222vlps7TrQguw6vzsFjAG33Dp7Nd+sgGvFQ2Hsc9MfWfyiQ6nR1f80+Kk4q7aj0zLcCffUear&#10;fLyaPC4wSvvUXmWtaTxX1BPl0KA0RVS9vqQl2fmUMKnULFe/SqfimAK42oVETbTPlaKnowdAN47s&#10;loqwzTn9UaNJ5bBS96r5jFz2bdujsoqn5JSH2lc01l+RVDv/WD1XOoda/gM9OePXeSD2bmHXwaDZ&#10;vAbc1/YpkDJ5LZr92IqzbxfjxL4bCHLuQrnSL5vPqtzaJTwg0z2g4+Nq3MyFGxNertKqb/U/6xL+&#10;a75YxVb9W6m48KV3Evt4mMXz7nbciDm8rQ86BvbC0T2XMSppGsYPnoc0nrgFU9ejWS1nLJ29BUd3&#10;3UDrlmGkCN6MEl5oH24DbXuS/VByXV2Q7l3ac1TSJNOpq8givqbkQhdSEUfJi3idAKtoKh/C7Glr&#10;TIdDfc7+l4lGm4m00gA6RjMB2drFUUmSEqEQp8FmKMiYwYuMvKYJ1Nr1UdFbkVVSmapsWu71f0VT&#10;LfcyTOtmUVQVn9WYylb0SAjAWgkEbiVMUgFEZ3QjKKI7qhDWhBwlZdrQTfzdKjVLRTFzIPh1OUuq&#10;AxPjzExWnRdrJKo5Xxy4FuzLyOjmD183d87W2ofNK9nP9VMTuLdqjjED59A3AYT4dECAJ1cy1w42&#10;6mAPEkqiO4UFZnJLzadVuHpWdovfWbVl31+mgfDXBOGLPncV1wGVKrnEn6zOpjMn/y6GHlgNje25&#10;CYNPKz/s5pK0Z/NpDn87jmmjlsK1oTcHb0wwS1Nc5Bj4e7mQMvQhsMairZ+SsQBEUKAO9Q9mj5Cf&#10;2dlGVKEDq2VDGVlWrl5rJtDY6IKt1i7wiDYcZquHtYufQK2mR118LdVqGdH4nR27mAzJtihDjdkE&#10;+LDRebUMC3TSeut8auPKirajOGtBXRNa3iUniQZo5xxxS7nK5OAX9ZCFTzeQlnQ9TnNyJTupXUWj&#10;LJXwSezXe80tcVmzd81oJ95AJpqSn2qIhVqQNHVHSZSqhs8iqk2BaRvgCX9PT4zgdppzxq1Hi7pO&#10;mMuerUf3U9HerzecG7fCxGHzcGTPJVIxqQR+tshqB2snXqf2YW1S63j1SpN8WcU1dhaHB/7lVLBe&#10;FJSFPV7bK1V2TVihtvFG3GJJnFTA1dcgRoLkPpO4S+JOeDWO4N3vgjaeEUzCUjF34mp4uzjDu2Vr&#10;czK3rqJQ7uoH71Y+CKQcFdNhGjq36c1IYlu2pCcqsogy9OVGZlOmTDFbRsoNZoHXKkRky2N2y906&#10;Sl0jqMkKfAK2BRiBR8u4qIOSrvlzaMghwMWBFV1FAUbRq3CegF3DKpq114OireQmMxKTnFmPsTRg&#10;SVj6O3FgcW0ljYrcUyhdqRKnCJpb55UyIpBqBZEndunyFdBWqp3ahRh6FBIo4T9npVHzziL8uRVR&#10;p2GkV+zJC4hCBgc3JvYeC7eG/ti79TRuXn6CLSuPYeMSDn9ziULb1pIVn02u1EYZbdqGPf7WY0C6&#10;KF4V55j+hV3vv4nff9o08p8ru8QO0x1aiwM6LF7bgTTB38MXY5NSkBQ5A4E+7gj16YzrF1IR030E&#10;mtdtjjkT19DGl4lQb07Wdm5BCWwEN1rejO7+49DWiYZyJmPtmQg8c4LZ5tbatooMMJvhTZ8x3Yjl&#10;uvBG0+XF1/4MFnVQk53KnY57TFkRVlRCLn3NAttEb4IUAe2xKmrgz2ipxEhZuY5NFPTlc/CtF2cq&#10;TR29R5oETFzUlEOZ+a+l3iuJTUmgpQhY0wGtHdB1Y9luNPpi5U3df9CAdOSIYYjs0sGUsc2yz5u0&#10;Q3gAgcaN20Js39soUyCjqhcGs+GTmzBi/ZIDSOw5CYN6zcHFU3d5LpnkufjTdzESCX2GEawxWD33&#10;CDoG9DWJrgz6ncMCsjwDOzyp7hEvJeBJVZcoz78JML7Ih6jsHNOmolvSQ81UcvLnOBxxo3AmAj7e&#10;aOMTbOdaPhTTh2PH2lO8+4/j3s109O88hEtZK4xJmou9mynyL9yL5XO3w7O5J8ICA+HbSpyWwCVX&#10;c4wQ4nEqOxrwMkvux6VTW/EsXbbctqkIt26S9GPbpdzWaOe4HCuxUcQVbdBh25vMvm0peauio/V4&#10;PVZKhcCnCG6T31RherbRmu0xti1PLS+DqX6posdJORZA9bcbNm3GrNmzkJwUz91YIsySL5BaswBk&#10;oI+g3t26JQ0/9Aj4Nu4BH2fxfJuGGhHqh2CPCBzffwVThqzGuKTFWDpzNx7cSTXn1rulH9oEuiPY&#10;3w0dgjugTwcqCgHBBKqfNnhDA9+eWYavusYfq9oq1zaaL3LR/9ofW7FFVIXKLvFbRBEkfQW3acuT&#10;xOhg99YKdEE+jB40iSf3H2f4a4BTOzOEV//atIwmXViPlCmr4ePeEp0C+2LTsiPoFhJjIo8iSztG&#10;m9wdEeJ2VuTV4zpxpJLKk2NHj2JX70KTXe85cMg2rYYAtsAjPVM/E6gsQFuNfTb6kMcSrtH5ZhiI&#10;jV7o7xTRdVMImOKfJkHk9/r99l17yL3X0N433YzhlxlF71dylAYEi6c7Vp90U0aE2KKqudGZ2E4b&#10;upk7yaxiXtDa/E7Fl0B6M6I6j8DTR0DH1jEIb90Fk4YuMqtXG1+VY20NgnqesGBPdOZK5cWWFg1Q&#10;qeiahCpucUOqeEX+9q8dcz/7/X/1ldu/qjLGYWCpX3GDZufWHY3byyo02C4II0CAO7xaeWJI3zlM&#10;zk5gaNR0LJy6GbeuPeR8g9FwatgSS1idSU/NxARqiZ5NAzAqdgGLD90YfezVGiYeedXItZxaS6tA&#10;IZ2ye+f2hkJo1ulUcuAFixZBpWE58DVAwpKQtKmeZodJkbAlQPbDLi3ZzCW2blMBeg/3uRIodVMs&#10;W7ECc+bMwfhxY0307NuTg0rIRRU5FUH1XlTdy+2cMiuHSte8scODqUv7dkYbRtC2ga48F6Owa8Mp&#10;bFh2CKsW7IZPi0CEtvGmjBVAzu/FTeb2sZJ1gAUBLyax7iwisJplV1x0I0jBiWBUbeTXk1NZhqpy&#10;dbqaS3T9n32h/9aeQOU8SSSKtnV9epudxXXyHEcjKeK2bR0I9/pt4NKkOXpHDEJWGtApqDe6BPfH&#10;lXP3MTZ+OWWxBYwmY3DvRgbaenThskYTMm+CALcQtPFu+3x93CG5MEsoZRxFMoFY2bbAIzphOHJY&#10;MJflcBP51OcUG90fSfGx7Jjg2HsmP9I9dUilkK80OTGe1aUoE8EFSPFOgdLsCxGobN7LBk5VnwhO&#10;3TyFWfsE0iB3AtQ3GK3JPzctP85R8mvh6dQK/bskYsuqY3Cp0RX3bj3Fge3nEObDc6AtMwnyILd2&#10;BHhHRu2clEkBglxVjYKZ33nHoSITq8qusaMqt+j76t8a1n6xz/OZc/i/V3GJHkDNNuNLRtvmfjzR&#10;HGkjM7DRbQngAI9ALJi0A4P6TUaAaxjGJy+BT8PuOLyHQvnyPXRnDcbkwWvIeY9i3uQ18HV1N9HF&#10;z80LcydsYJK2lUmGgGer9mipDfB2Z3Qi5+PPCjJ7CEjiwrb5CnTjk0sKyAKbgJfzsEVI/U4+CIFf&#10;gBToJcFp6c2dzVuv7ci9n3s/5KNBru2xZ8MllndHoXGtRpgxdjn5aDrPRyjaUTK8dPYuVi/YwwR2&#10;AQ7tOscq1g54N1deQLWAr6sVy3oN5Q4qrwa3Dc2s59sb2iqAidX5Kq4xzX6xC/u3/kRy+lR2jVsl&#10;19d3nL/k7t/eALYT+W1YkD96REShe9gA4zNo7eGBAJcwjE1cyMy2DzoG9cLV8/dx6cxdRpZuLAmz&#10;Zs4IG+zeAfdvZmDcoLmmsiZTh79bAP0AozBp+AIM6DqIYro0RxuQTAnTfmEFbFNhK+IGJfk+zkRy&#10;JoVMaMIDQ8wNYy3v5rXINQXqQG8u07mifjaYtXEwa/7b13ErokMXMWvsGmyk7+Lp43SMGzwHXk3b&#10;mArhoH5T4da8FQJ5U4e1bm8iag7uy8+oFYxJVVbz1t3xBc3W5Z3j0yu7xSaXc+rz2t86xn6Vz1fF&#10;Nc6VHOpEFd71NTkiSZuEdFRkbOvFKCVvAbcYJU3oEMHIS0HcCOYs5W5acRizxqw1UbUD+Zm42qiE&#10;mbhzLZW/52iecAKdOu6CKZsomz1ilF6IXRtPYeG0LYzgjJ5+YexkGMnEpJNZSv3dSEX8FJGVnNgs&#10;kIEsUKjq5hiVVXXTzRHeVkmQohj/hsATJdHPlLWrchQZMA4dPUfCszFnWhE4IT7hvKEiEMAEs0/7&#10;ZCT2mIpgH4LZHvEFbFXzQoPkqgrizeRBTXWoSTzHD5pPLdXPlFNvXHoM7/qRGNxvFk0t5O5G9LdR&#10;AUv8F8WyA9UUcL6h0Vq6aiWXuMUq7vwqF/Lv6UkrOUX+JzPUdhVc4i9ouarFjULUpWsirpmJ8Exv&#10;tCVoLDsSjP6ubeyA4d6lTsFGc9yx/hic6xNsfq6G86YxY46NHAmnpg3pVehFjRfo0qafURu4KQxB&#10;sA5OP3li/qRtproW4OOKQPcQJPYZzd0NZ6BPxwSEtGZFyPgbCDyaSUK9O6JrWA+CnR5bTwJVoj0j&#10;WDseQV4slHiNwvD+C7h10WYk90iBS31fzJ+8GeeO30SwK9WQfuNw9dxjLu8htkoTaUiYfzgGdBuI&#10;yLbJCPGnzhzuh9bObXGNN5u0aS+XVmjHiSp6j228wnmDUlkh7TBmbPuqYPRUni+ZkJwDuuA7nwQC&#10;lfu5usZvquIa3fDvCVN/ls8q8l/ZJbpbRZfEizbgRsGdEdfKbB0n0CjSKSqZi8Xvgz3DMDphrtFs&#10;1y8+xC6FEWjvG42nD5iwBfYjYBtgQOehSKOwHuLZ3fgZdm04jVUpexDcqh+uXXxAkI6gxtuGRhHO&#10;ndp4ktvJz8eUoasZGRmx+Rry7vYITcCZw7eRMmkTNjJLn08vhG4Q7Yel127xoxv27zhJXnmWRYWR&#10;6BIUC49mnlhKH+uB7ZwzNo+bX7gPxJmjN9EjPNZEcHHlTq2TMJWbMPcMS+YUSH42FgWC/XwR22U8&#10;Kc04ylLyE1NrZfKmwolFJ6yhwbqx27ZpgxatuxKoiRDV4kCL3ZVdo525K/b//rNcwL/XF9EYe6oJ&#10;HRlxT1elmK3dx1u1pqzDC6IL4xh1HXlfgJcH/N390adTHCJDY+Hr1Jrmms3GuzCJvVJSGLQdZss6&#10;Htiydj9mjl6LiYOWYUzcMhzZewlt3Ltg8oj5uHX1ETwatkEE5/K3941CiG+EAaxoQkz3oXh4LwMd&#10;fTlLYdoGs/lbi7ouWMXW84M7zxCwrli5YCvOnriKyUOXcumfBs9WLhiTPANbVx9D75CxWD3/AA7s&#10;OMeafgojpbg2ZSkWRAK8CF5ydv3fqmAF+pACMaHrYP9ZdjS1rz5a/v2DQrlDSyS+5nasldzkrEpY&#10;y0pj8/K+vv/094qh/5HPXaVJ5G+pKIRwzte+irwQUhXqc1NnH051jqAALp7mOEZJUcdwQUatsGCJ&#10;6TbqENV1MKaMXERP7FiWhltTJgrG2cP3MCJ+OiI4zvzahYc4e/wGeWIAI+ZqXDl/F02/80ZUx/H0&#10;OTxhZB5mTCUCbHS3oTSSpFOQX8yCxhpMG86CRotgzJm0HKcOX0Wreu5cwpfj6sV76OgXj1D3XuY9&#10;9O2UiFTSk0CnziyRjsaNy48xfSQ5uKsAKh5s48K5kznHn1kUSTdsaNs2cKN3oDa3wdRYS97cqTQe&#10;pZBa1fofuVj/eNFnZ0DehGoucT9WdImbyQvzUMPGfvCNQ3P/7uoxyuSYnEzJNjbw5sz0BQbJWVIN&#10;lMi0JzcMbR3CpT2RZpEuTLZam02CF0zeRimMWi6f8/CuS1zuD9DxNAeXzzxCjzDy2CAv08SX2JsD&#10;4EgrugTGG3eZKEaoZ1/jgLp56SlB78uS8izcvZFmIviKubtJT4Yzk4/AnLGb0Cm4NyMpCxc+kQj1&#10;bU/+qyQv/61TFUEFUJvYHwyfoHbcTbA3tLm1ln1uW3WuMrfBrOLev9Q/MPMXeAY+d4n9qIpbbHuO&#10;Id9WwTken3sNgnbAacFql39wRJYuqkUbcuzw6AAKgVgADGd1zBhH3H2YwGkHHUpOzNKVzQ+Pm4LJ&#10;ksLoa2jj08YkXFquOwVGkwpsZLK2AfMmraNOOsIkXt1D4zB0wGwmXaQS5JFRXYegf1fubB7aC+FM&#10;ICXVSdEIDxb3pqpABcTWhPm8FGUT+HUD8jUZSb04rKIxE8bvSUM0Noqf+35F55gU8dPPW/X/zV/g&#10;ZfrHW8rrDFR3i6tS2SkmhlFmX3nnuExNIPnBNx6NeHHplDebmWmJtQBsReDcvgOzHFveBnuZWNFU&#10;UbkNqUC29KSNKQIFPBYiyDflY5CWK1ktJNDPpv1K4mL2LvogmUpSl/ivoSu5dF69DyuCduLrqwql&#10;Gy6wTThcmOX/5NffRNKqnoOknxKksasrO8e1qeQc894/EPHXfAaYBVd0iapQxS2+PXcpX1XeKfZO&#10;ZWbiX3JvqJq+MUxIenJLp45ozeQklJKPxQUlAQnMimS2aJyrcJDXUm2A9+zI5pz2nz3HQWX/M9P9&#10;bN4Ja3nXa+p5QtqGwC+4HVwCu6IBW4R0w32uPa1cExRJzzGSTuMAE48/yyTrv2YM/DW/92otol7n&#10;nlANeLETGJW2M2m7XcktydCHbyn5/MjMX8YPJ7qZ1M4TxCF3IVx6lcgJSIp0ct6bww6yl/2qKCpd&#10;VJKTP+f+ewR2MNJTQ4Kzll8sM/uBqMYISm6O8k5xlyq4xC5hBO3ELP/zfyz3f80o/Bnv/Qv32Lcq&#10;O8f+wIFlEYpYpBA7yznF3OJXVHVPwhc+g/GN70DUYCJXx48bhPj1MVG5mV9XUynyCOoCH3pINV3a&#10;k3w074MdtJzi14qPb8YCQiNus/6TX1/UphYs7vm17yAOTRuEyu6JXN5jM8q3ir3ATYLXc0f1EWxD&#10;8aZbqupXbgn//TM+5j/+9G/2DIhCcEJ0NbeEMpVbRTXnDNyOFV1i48s7RU8t1yp2DSPdPtKK4+Vb&#10;xVwo7xRzk6B6RHBpF2ou0/kdMRn8m/s8rhGQZ8s5xR3hc+3i/5fw78fy+ftxjHpoJaeYOtWcEopz&#10;M79/+E7zANj/D8iMZDZZkn3RAAAAAElFTkSuQmCC"/>
  <p:tag name="ISPRING_PRESENTERDATA_1" val="SMOgIFRo4buLIENoaeG7gW0=||||ezgyNzY5Njg5LUEwNTgtNEM5OC1BRDFFLUVCRTUwRDQ5QURGNn0=||SVNQUklOR19QUkVTRU5URVJfUEhPVE9fMg==|MQ==||SVNQUklOR19QUkVTRU5URVJfUEhPVE9fMw==|"/>
  <p:tag name="ISPRING_PRESENTER_PHOTO_4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5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2" val="UGjDuW5nIFRo4buLIFR1eeG6v3Q=|R2nDoW8gdmnDqm4=|aG9hdHV5ZXRtb2NoYUBnbWFpbC5jb20=||ezhBRDUyQzM5LTg0RDctNEMxNy1CRTBGLUZFRDhFQUREQThFN30=||SVNQUklOR19QUkVTRU5URVJfUEhPVE9fNA==|MQ==||SVNQUklOR19QUkVTRU5URVJfUEhPVE9fNQ==|MDk2NjQ0NTQ5Mw=="/>
  <p:tag name="ISPRING_PRESENTER_PHOTO_6" val="png|iVBORw0KGgoAAAANSUhEUgAAAa0AAAGGCAYAAADIPd7CAAAAAXNSR0ICQMB9xQAAAAlwSFlzAAAX&#10;EgAAFxIBZ5/SUgAAABl0RVh0U29mdHdhcmUATWljcm9zb2Z0IE9mZmljZX/tNXEAAP+QSURBVHja&#10;7J0HWFNbt67/e8695/zn/GVXe6/Ypdm22162vXdFEXtHVMSCihWwV+y90wXpgr0rKliw905VpPPd&#10;OeZcCaGaFRKMeyfPMx9QMSRrrcx3jTG+8Y2/OTg4/M2wDMuwslajgY6Nm1g4txTLsUfjoU4LVFcT&#10;i+WrG1s4h2lvOe5SPHejYc52Wb/buWXb0Y4/Gs6JYRlW1jIcBMP6S6ymVitqEAQaWTgOEOBxXqaE&#10;xmDnJ+wr9H4NcXqjeM389fP34diD3pfZaMeShvNsWAZoGZZhfSeLRSR/lyKjsapAajTEOem7AJK2&#10;lgAwe+9Oh3jkxiBNkaPhGjEsA7QMy7D0BU4iAvnrgKmwQBMR2lgp/fh3w3VlWAZoGZZhaQdQP9LG&#10;SptsQwsn/6KAU8f+DhjVzUa5HFtbYl2LgXzt/L0XThq30vo60rir8nfQUv39fXrP1jnMGg1xilWB&#10;WQ9DqtGwDNAyLMNSY0kRlDWlthpZON/V5sZMmz9BYGaHcRwMLs36KaERXanGd7PO1WvGXzMBlN4H&#10;vR96X937ztN6/YzfKIj6XweDIMSwDNAyLEMUxUUEy1c3Hup8QRsb7eBedpjaaSLfzI+bt+eb+/Nq&#10;9b4rKBV2PTQy4e+b3j8dBzoedFy0l150OsQgZtnUanFFw3VsWAZoGdafGVJUi+pAdahGQ5zCtQmn&#10;K3V++0uBSdN1s3ZjBJm2VUZolj1mFB5ig51dSOxhiMQMywAtw/pTpPt4/5FQ8mm0MdLGurCtFfb9&#10;1oOnxgzw0Q3MPBp25PU7SjUWojYWTjclUjrRIPAwLAO0DOt7SPk5W/KalCjuy46g5rYfpRQ8GIDy&#10;bWtndKNANwyapBep1aCRhbMnqRQNwg7DMkDLsPRmiaZdR2tN6lIURa1qNcQAqO9k0XlSqBs1icIo&#10;6m460NHY8LkxLAO0DKvI034koJCr8CMFH6WgqA71VxNI/BkX1cfopkN2bUyqhZEQx/B5MiwDtAxL&#10;NxEVu0OmjUZOrxT1PFG6j+olpGr7U27eFTVYf8Lj8LZKbX4zQjclcnrLRBrZcRfdCBk+Z4ZlgJZh&#10;FWpRLYJSf3IiKtqw6O77u1L0EUgqsFWerXJslTUSq4wRPpbOscqIv1f+TDkj8f8qSCsvSFVQfX6j&#10;7M+fx+/I9vzla2Q9/3cEvDs1zXltUlYqkUVgFMFTytnw+TMsA7QMS60lSdMteWOpmpvNhC6TedGe&#10;Niq9BlJOEJWRoEM/U5WtGjURU68WYsxqI6ZJbcQ2r4PYtnUR17Ee4rqx1bs+4voZI34QWxYmiB/G&#10;lhVbo0wRP9oUCWPYGmuWe9G/0c/QspL+H/1/9jz0fHG96vPnj2W/J7ZNXf57Yxqz12DGXkvdWvx1&#10;8dfHXufHctlBF10mBzj1EGyUCqZom2T2bQcuUi8CYzdKdMNkEHEYlgFahpXnIlNVStOoYzDbbPAy&#10;vgHRRqQ3tamKWWBSbuplpM2cbfgxtWtyCMT+zkDUnoGoBwPFQGMOkYRxDCpTGFymm+OTHVtzGuDT&#10;vIb4NJ+tBWw55FgLVNb8HGteHivnz6j+/7yeez79/gbiddDrYa+Lvz72OuOHm/DXHde9Pn8f9H44&#10;ZGsxsFURxyDb+1dEa3oEM6qFkSqR0sdq3hiRq72l4XNqWAZoGaIqcqUYq276jxp6ySeP6hffPHIq&#10;qxIx0cZcmf0d27hjGrAIqVVdHrnwiGi0ANInWwlGBIQFqoCQwGLP/n6uBApas/VgKV4LvS57CaSq&#10;sFO8fvoZWwE2Hs1RBNeVRW0t6yLGnJ2rmjX5sftYNkeEqQeRGQGM6p50I6SOtRT1gRncOAzQMixD&#10;VFVg7xSl/r6JkCIPQPE/G9Xk0QWHU8/6iLdk0dJECUxz84CSKpD0AUa6gJsCbPNzQI3+foY5Pz6U&#10;lqQIk45bjGktRFeviY8UmSmObVnp+H4jIQfdEFGqWc30oSc1MRs+zwZoGdafvFalTj8Vma+SmIKc&#10;Eoo+xZeV3uOiCLaxUrTAa0v96ovIaVoecJrX8M8NpsICbV4OmLG/p+NIkVlc3/r8+FL6lI43RWHK&#10;etk3SC3SDRKJONRSIQ52fkLTng02UgZoGdafZFEqhfdUfcWhgtIzlKYpUqukijWUGyTfJOnPdWoh&#10;plkdEUGNYBGUjQQoRc1nvgFOWoOZIjJTicroeNNx5xHZ73UQXbsWj76yaoRGRQoxunGi+lfbgYu/&#10;6sBB2QOD8tAALcP6bmG1ogZ9iNWRqFP6r8gEFXTnXkYFUnVrIbZlHcSzKIqEBp9mqmykitSeAVDf&#10;BmT0daY5Py8UjcVQjaxOTogVnQKRrlN1oi8pddjSsA8YoGVY30m9ij60X/tgk/qPiuBFEk2VVaT7&#10;jLgoIJYiqT4MUuMZpGappPkUKT4DQPRnKVKLimjMroGAWG8GMYrEamalE7kgpgiiMMoGUFbgq6nD&#10;oc4XyIHesC8YoGVYerioKP01N3WqVdHwQ52LKiqoRFOVa3DRRFzneiLdR2KJ+Q2yIGWIor6/aGxe&#10;ViSWMMOctw3EdaonxB2VamTVwyrovvZF13OPrw3A5E3LjmMNzvMGaBmWXsDKscfX5lORApAsdnSd&#10;9lOmjKqzaKppHS6cSJhkllWTmm+IpP6UkZgiUiZxx0QzkUr8rTaiq9XIchDRMcDo+h7yNTd6siAb&#10;6rTAINowQMuw9BRWZKGj0xQgbUQKUBkxULWog/ghJkLd92eJpmZJy66BqLfRsiUZubSmq6xpitVQ&#10;Wg2yvqr+nOL/2qo8p53K7/pTRGFC1BE3yJg7fND1wa+T0roFWJhxK0zqOuWrfofktmGIvAzQMqyi&#10;SQO2/BqsqAlYZ+M+KmQ5LnBQkYjCwpiniZR33PbfAYjsVABEILGhxV77VGkRbKZL/z5LEigsYGsR&#10;e5/L2HJmayWLItewr+vY1w1sbWLLha3NKov+vFH693XSz6+U/j89Dz3ffEkhOUsFhKqvxUZa01VA&#10;9z0Azr5BVi1sujm7oZEARv1hipsdHQGMvC/n/TFKjWZlR2vDvmKAlmHpCFZfq1nZdhinG6NaVTFF&#10;lZqIaVqHuy5w26MFKk2s+ggm2xwQoK8zGoqfcWCv30mCzna2Dprik5cJPgUa49Mpti7Xx6eb9fDp&#10;DlsP6uLTU7ZesvWGrXd18Ok9Wx/ZimErlq24PFasyoqRfp7+39s64nleSs9Lz0+/5wZbl9jvPW0s&#10;Xocnez0H2OvaJkHPkY65eRbgVN+XAmp2egi0uVkAo0icrKhifqvDa57KxmYdiDhu1zTHonYj0Lwg&#10;xw1e8zLYRBmgZVhaWXwkyFdgRUoqnZjVKupU5WvwxlNSjCVYm2VJovUBVAo4zZBSc4oNnDZve3Ox&#10;yVOUs49t/McYAE4yEFxjULjH4PBMgk80W/FsfaqNT5+lRd8n1BZ/H6cCnRjp56MlAOVcH3Ksj/ks&#10;xXPEqEKPfp/0e3O+lnjp5wl29Lrp9V9l7yOMvR9v9r72mor3SdHbXHPx/hVAmyYdH32BmX1WjZOs&#10;p8gwmEQcCncOXcjoHxiZwKm1ZYHwogyGYcaXAVqGpSmsrBZX/Jp0ndKAWnetqKii/CN5+h91ET/W&#10;NGujsdcTQCk25BnSJkjptq1s03ZjG3go28jD2Yb+iG3sb+sKIHzKAaM4FQDlBRt9XB9VQEevP0Hl&#10;fdF7ipGit4fsfV9n7/8EOw6u7NxtMRMRJcFsugrY9QFk9lk3QOR2EtuuLne115WE/qEa8OJS+YGO&#10;jQ37kAFahqXGEia2zssK8gUkWGk9Dai4y63AoqpGtUX6j+TpDiqmrN8CUrZSvWmqlP4i9/NVZiKy&#10;8Geb8hWCkxQxUTSijExqC1h9T1DSFtTofatGa3Rc6Pg8rCuOlx87bntMRW3NvoEKyFRqeN9CxMGu&#10;s88OQkbP04cNaysbmbVd+yJ4fb3Xy+mQYTSKAVqGVWDdynFsQZOBSQ2odYFFORVRRfu6wpViXoNv&#10;k/7LWaehKIDSXdvYa/I1ERvu47pic1aNMBRw+iuASdOlCjN+3Ojv64polGp3lDrdyo7zUnMh9PiW&#10;EFPUv9h1SFE+j74k8QZvUNfysMqC4EU3j5K3oUFpaICWYSkWd10vwMjWsscM7cKqoqQAJPWWcS3h&#10;TjFdJaoq8khKBVKUxqIoIIRFA7fZhvq6blYEpQDUXyVyKorITBVkdJzpeEey4x7Mjv9uU1ETtPtG&#10;EJuTZSnFxRu96iO6Xq2sa7eidtWGlMH4SoOyod5lgNZfe1HqgVIQ+X1QaEgeDVrUqly9tDA9pcm4&#10;NKpCqOiKsFZlp0hHSVHVErYp7jQTmySp597VFVHAZynFp2cR1Ge2Ej/WRvLHWkiNron0mBrIiDFC&#10;phqLfi6N/XwK+39J7P9//lBbPyOyeJVojGqCdPMQxM7PdgaxxebivCnStXZFKN5YKG6oaOozpbA/&#10;llfxsNTSZ4RuDgcV3KQcRuIow/5lgNZfL7oa5myXX92KHNfXtRiovWGLClix73lf1RgpBbigiGpV&#10;M1XqUvT7SLpNijcSS7xSgVSc/kHqC4dTDSV4Utif497Xw8vX5rj7/DdcftwSoffbwfduJ7hHdsPh&#10;iB44cKsn9rN1kK2jEd3hdacLAu91wNmHbXDjaTM8etkI79+aIJE9f7r03OlsJTOY6R3IVCFGkRid&#10;LxJ5kBR/rZk4n1Ol8zuziKIvRepwlClvaFdaR2mx7kXmvAVNVqa6syFlaIDWX2Jx9/UCUoFkZKs1&#10;b0ASV5Qy4mPYeb2KLJUWFJGwYqaU9rOR+qGoD4pUfQ/qCZWbquJNjzZpiqIogiKQpLGv0e+McefZ&#10;bwiO+gO7b/aG06WhsD07GuNOTsTwE9YYEjIVA4OnYQCtoPwX/cygYBsMZT8/MnQyppwah/nnR2D9&#10;tYFwv90NFx+1wvNXDTjIFFEZRWN6F4nFKNKJ0vf364lULvWRUf+Yokl7ZhHAS+oRJOsomgdG17k2&#10;4UXO8o6tLQtyk79rUBkaoPVnF1pY5xddkT+g1upWFSRYVWOw6lgPCdbmWZZKugaVoi9okVSbOsfu&#10;yp8r6lJ19LImRdFNGot4wEBB6b+o50145LT6ymDYnB4LSwYnBZQIPBYh1uzvpjBoTYEVA9AIGYt+&#10;nv7fMFXgsecdHGKDsWETMe+8FXbf6I3zj1rj7RtTZSSmlwD7KEnvFVEY9Y+dYed7FzvvC4sQYJJ1&#10;FPV8xXZg8KoqXf9aghe1lRQ0UdkQdRmg9aesXTW0cPLP64Kn4XaUitAurGoitlM9MUBRSqXotEal&#10;sBlykEB1vr5wevgkqfz0LJpSLKpLEai+sOiKoqlDET0w99xIDhURHVFkZC0bTJos+h0EQgJZfwmO&#10;E09O4OAMvd+eAywjpgavoSXqYy1MEYV9kvrHXtQVNywEMB6BSTczdkUAL2vdwIt8PLvn4yhviLoM&#10;0PoTRVfOlvlNDaa7N62kAhU1K0oDdqyLhKlmuhVXzFLp7aGGVZJKk+3QcwWo6ugtqGgpalRvXpvh&#10;OIuoFlyw4pEPwYKgQdAaUQSg+tqi10TgpChvAgOYy/X+uP6kOb4waGXGGvF6m94qE2OkG5YEKQIj&#10;J5ItUg3MWhJx6EqFKLVscHj9UTfLKkoLgg2qMxeUMiQXecO+Z4DWnzK6OtK4q3ak6wqBRbu6wmJJ&#10;l7BSpP9IPbaa/S5/E9GwGq/fEZViUQqQopX7LxpjR3hfjGcgIFANDp5aJNFUYQE2QILq/PNWvMZG&#10;ghDEVtdveCkApkghUk3zuLEwG54hiThm6jjymszg1aZu1uelonairnyFGkOdL1Dt2rAPGqD1PUVX&#10;HfJrEtZWdCVGnRshpkUdJEw01V0aUDWqcmggTGXJ1DVa2ohi9b8fSSGsuPfsN6y/OhDDQ6dwWBEI&#10;9BlU+aURB0spxOlnxvDaW9z7+hK89DRtqLoUNTCqh5F6dL+pcM+fqsPoSwGv8aaIaVZHNNSXMdKK&#10;UCO/xmRFU7JhPzRAS68XWTA1tnDclZ+MXSu1K+kDx62WRplmqQF1UatS9FKtMRM+dlSnUKj+voMG&#10;X+qHopoVScw3XRsgBBVss9eX9F9hlwWH13QOL5LUk8MFwTnxe4DXRxWrKUofUh/YavOsMTG6qH3R&#10;54QBMn4Eg1eD2qJJWQsOG4aoywCtP110RY4WhTa2VcjX69bic4mUfVba/mDbSjUHstIhUUW4SlSl&#10;5+k/pcCCYBVrhBevzbHzRl+2wYvI6s8Cq7zhNQ2zzo5C2P12POLK5ErI7wBeHyRFKV1f0XWFA/9O&#10;06zal60O4LVApNBpQGV07VpaEWtQ1EXtKvlFXWTRZtgnDdDSl+jq700slq/OL7pyadZPO3WrqjUR&#10;16O+SJ846KDPSpECJMcDmilFnnSf6nw3URUtkoVTmoyUdtTgOyZsEvqxSMTyTwqrnIvqXRRJzjs/&#10;AucetuHqyIzvCV6K6IsW1b7cTYR03lqqo+qiSdnOHHFd62X1eBWy3kW1aqpZ57UfUI3bYMBrgNY3&#10;XSRxJamrzqIrGrxYTrhYcJHFQi2b2M6SZlBROmaFuWgSfS2lAOO+Hw+9LxKsot8aw/12V660o7TZ&#10;MJ3DahJbEzEybDxb49gay9aYPNZY/u8jQifwn9c1vEhYQv1fiy5Y4urjlkq7qc/fky+iovZFrROB&#10;JmL0jI10vWqz7jVX2ENRj1dM8zpiHErZwqUMqWadX18XKYkNAycN0PpW6cBl+cleV7UaUjgLJqnf&#10;KsakFuJHmIh0hjYbg2c1yNoA1jMYnjcWG8V3lAJUuFdQGjD+fT0uSLA+NY5HVkN1JrCYKMFpNIcR&#10;/dnqxDQMD54Dy6BFGBbojKEBq2Hhv46t9ez7tWytxLCgZbAMng+rkJk8VZntOcImSPDTvmCDer0G&#10;s+V4aShuPGnGG5XJ+/C7MvVVKA9p2vMZY2EdNU0H8Jon3DXih5sgur52UoZfi7qoBm7YSw3QKiKx&#10;Rd6ThPv0no1z9ZoVLrqS+q14KnCOlutWClhRKnCTmRj1ESv1VX1Hoz0SpT4lsjwi6feMM2N4ZEWN&#10;wLoB1RgJUlM5nCz8XDDQxxUDvELQ1+Mi+riFo7dbJHq73mXrXo5Ff3eH/cwt9HW/in6eZzDA+zgG&#10;++7lQBseMgsjWQQmIDZO6wAjeA3kLh5TserKYNx51pTL/qlX7buCl2pd9VJ9MaVZF/ByEJ+3uO71&#10;sj6PhYy6aKRQfg3JBpGGAVo6XXSB5ZcOLHR0VU7k1GOa1uF9JVpNBarCysVMGJ7GSb1V39GYD6rN&#10;UI2GajVnHrTBnHOjMIDBimo52k77iZTeaB5JDQ1YhYHH3NHP4zyDD4PT0SgGoigJSLf53/Vxi+Bg&#10;yntFSCuSA4zD7Oh9/rWPezj6ewVjyPFdLGJbwH6nAJhIJWoXXtSkTDL/DdcG4sGLxlysQanD7wpe&#10;illqdLNFN10bVeCl7ZThJDPENKktTUYoXNRFte1meUxLltKFHQz7qwFaukgHtszL2YJsXQoVXSmE&#10;FkY1+bTWT/MbaFfCzj/QDUVkRcqs+O8RVnW4CzptsJcftcTCC8N5zWawTmA1hkc8FFEN8jnCoqNL&#10;UsQUJUVMBcFJkxWphBg9d38WvVn4uzBYThfwChuv1feosKiyYl+3hvfD01cNeYo15XuFV5wEL0pz&#10;K27MtCmRZyuuvzH38fxYyKiLatxU687bv9DR2rDPGqClRWA5WucntiCpa6GiqzJSg/A0c+2qAhVq&#10;QKoBXP4+IyuFiwXVYm4+bcZrM1SnoWWlI1hRXWqAVwB6u92WoqHbWobUrQIjMgXA+rpf5inE4SEz&#10;MfKk9iMvUlSSTH4U+37Pzd549dqci1mS9d1do6DI64LU66XoL9SiypCs0agxubBRF2VjHNpa5Tdo&#10;0sVgvGuAVmHrV3+nCymvC2whu/AKkw5URlfUc7VAi24WvM9KmgBMheuY7xNWChcLmllFprEW3BHd&#10;Rut2SyINOJaLJQZ4BSqjKu1HVPIWwbL30Qfo434NQ47vkSKvUTqC13SMDZvEZ4HRnC+Cl166yqsD&#10;r2jJ53CZuXb7vCShBmVDyJC6sFHXzt975duMbBBoGKCldcEFXXCFahKm2lUziq7MlIVfrThYWEuz&#10;qwKMhdrq8/cHK4WLxWPJxWKYNBbE6oS2YTWOR1eWQQsxwNtXqjVFfVNQ5bkYvHpJkdeQ4zsw4sRU&#10;FnmN0rp0ntoDSHk58dQEeNzuiuh39dl5+A58DfMTbNDEZT8TfJovwctOy1FX08JHXTSKKE914WDn&#10;J4bpyAZoyRNcsAuGLpy8jG4LM/NK4cQeN8BY+K1pQ8auEFnQ16OmwmopUf8mAH/dxaKWcLF4JblY&#10;SBGAtl0sRE/VaAwPnoeBxzxFRKMHkZV6kdd99PO4CAu/zZJ0frTW4UXtAgQv69Pj4HunE28nwPdi&#10;DZVTKp8oWUQdMs2anq2tqItqXf2MuYN8dCF8DKnORarjvAUajj0M+7EBWurUr3rkJbigC0vjZmFF&#10;31WD2lnKwDlaqlvRB5FGPtyr990Y2OblYvHujSkfT08uFv114WLBYTUKw0NmY5DPUQECSfygz7DK&#10;Da87ErzOwcJ/g1SPG611qTwNuqTzQO0E1FZAYphMdp6+O3hxiyi2btcTYiQbLdW75kgKw4ks6jKr&#10;Lfq6NHTToLp4frJ4g0DDAC2NBBfU3a6x4KKscGOP61JPjAzRhjJQkQp0NBeNwaQIjP++NhOli8W7&#10;+tzFggYe9tOJ8/oELmSwCrHFYN/9bOO/wdNtQqb+/cAqN7xIbn8f/T1PYWjAGvE+eS+ZduGlsIaa&#10;fW4UTj1oy24yvjNfQ8VKkJSGVOddqsWU4XzRmkJDV7mbRiEMePOf0+V0yCDQMEArt+CCXRh5XTB0&#10;IRUqHVirJuJHmojalTb6rmgCLKUCyR+Q8vaf63xXdSvhYlFd6WIx9bSuXCwm8siK+qyGHN+Nvu7X&#10;pMjq+4ZV3vCKQn+vUAwLWMHe93idwGtwiLCGmn9+BM4/bI2U783XUCHWoGzEm7rC11AxdVsbfV0O&#10;kptGjcKJNGgSRF79XCTQMPgWGqDFF10IdEHkZXar8aBGRTqQGoVnmGtHbKFQBW6SUoGJdb4vy6UP&#10;4g6dXCxCVFwsLEJ0ASsWWYVaY4jfNi5gKCrpel93xYpAX48I8ZX9uY97UcBLOHD09wrCsEBHpRei&#10;th1CRMvBNCy+SL6GLZAm+Rp+l/WuO/VEf9fUBtpRGZJIY5o5YhoXLl1oEGgYoKWR4ELjhuFywuSW&#10;bGC4jH2eFoQW9KEiFVSosUhxxH/PLhYjlRN4td8YPFrUY/w3cvcKAas7OoFTP09qBI5Ef+/b/Gs/&#10;jwipTnYTvY7cQK/DN/jX3q43s37eOxID2KKf7+sRoUN43WW/xw+WQYuVhr268jV0vmSBW09/5+BK&#10;+96soRKkGnCwNOpnqhYsoeZJY0+61BOpwnKagetOTfN8BBrOSY0sHAcYoPWXrF85d6ALIOdFMbiX&#10;Hb9gNPYNrF4T8VYm2hFbzJDSFztM8emppAr8TlKBwsWiRpG5WFBNhwxq+3me5rUebcOKoiYBKZFe&#10;7LbvGtq5XECz5afRaOEJmM4JRH1bf9SZ5ofaU4+jtrUv/1qX/bn+zACY2QehyeJQtFx9Bh22XkKP&#10;g+EcXEqIaTUai5AcPG5j4LFjDF4LVLwNdeNruObqYNx7/pvka/gduWuQypayFo/ZTeZWU+1EXYp0&#10;oaUJd9LQVF1IdfSpnSbm7Vv4F56KbACWyqILRKOG4YpSOtC8Nu/hKHQ6UBFdLWDR1Wl2F5hQ57sa&#10;FcJdLNjmdetpMzhdGsrvyOnOXCewYhvx0MAVvKaj8APUJqz6SaCiqKm9y0UOnnoz/GA04RiqjPFC&#10;5dGeqDLai39fdSxb47z5qiZ9rTrWm/89/XsV/rOe/M81J/nAZFYgfnc+hU47LvPfRQDrp9UILIID&#10;nL4O9HHH8GB7CV7jtQyvKUpfQ+qte/SiEU8Ff1fWUPHSosbkeZKrhjbShTTyxERyjde2QGOo0wID&#10;tP7CwFrXYqDm9SsWYcW2rSsiq8KqA20l+6XtZqLH5DtqEFa4WNAd95oid7G4p73NnkU9POXnGYHO&#10;O6+gyZJQHjlVlSBF0Kk2/hiqT9B8EdQU0KvGwFZvhj+arziN7vuvc0j284zUAbxucj9F7iyvA3gN&#10;l6yhqIdse3hfPH/VQFhDfS/w+ijVup7UE20kBK6ZWlAXsq+xreoKgYaG404ON+6K5nkKNP564DIA&#10;iy1NBRcfqX5FcvY+9YUVU2HVgTZSaiFUkrF/J9GVqouFy/UBsCQXi6Dv08VCAas/tlzkKb9qFCWN&#10;8uRRU2Eg9bVFIKzMfk+NicfQeFEouu65JsFLm5FXpPA1dAvn8n+rE7Y6cZRX+BqODpuEfbd64fVr&#10;M+6u8d1YQyk+e1TrmqOFpmR7MWIormd9vmdQC4wm+83Zes3yFmj8xcBlAJamCkHKU1etoZ36laLv&#10;ipRMNGb8O6ldKVwsXr4mF4s+/A6bNitdu1j0cY3UuosFr1ex1XH7ZZjODuRRFUVChY2oZEdg4705&#10;JKuzr5SK7KaIvDx0AC/3axh8fDdvC9CFu4alZA01/uREHInojg/ka/i9wEsRdUWxz+MaM/H5LExf&#10;l9SMHDfMhLvifNRwOvKVOr+h3V8cXAZgadp/VbcWEiabFr5+NV0SXFDfVcz30SSc5WJhgoO3eujY&#10;xWK0Tl0sKA1HsKI0oPm8YFF/Gu1VpKAqCF5GLPJquiyMCzcGeN/WrupQsobivoZ+24WvoQ7gNUyy&#10;hpp8ajy8bndBDPkaspud78LXMEG6gaS+rulacNOgOtcEU0TX1ryf668OLgOw5AKLBBeNaiPB1rzw&#10;U4WpdrXYXMy5+qz/foFZLhbG3FR14snxfDMapm1YSZN8KX012PeAmAys5cZgSruR8IHScA0dToga&#10;02iKcI59c2Dlqn1R2nCSD5o5n0LPQze0Dq8sa6jzDF4uuvM1lKyhbE6Phd+9Tkh4X5dfT3pvDRUj&#10;WUHRiB8HLYg02L6RMN2cC7c0FWj8lcFlAJZchWCrOqLuNE8L6cCtZsLg9rN+f2i5i0WMEeLZJnP8&#10;bkfuYtFfZy4WYlrw4OO7+Hh6DitXLcLKQ/RLddt/jaffjFhEw8UQegarvOBFNa9aU3zRYsVprmbk&#10;8HLXLrzI4qqf5xkM9V+vc1/DmWdH44TC15A3nus5vD5LBrw0/buwNlAKgUbzOho3Iv9VwWUAlroK&#10;wTJGiO1cT1xs9oXsvaLla5JV8H2vv43Bqi4WtmyToZqVrlwsKD0lXCwu8c1Tmy4Wip4oSrM1XXaS&#10;p90IApSG02dY5RJsSPCqPdWX93xR87KAly58DU9iaMBqjNSxryE1nJ/+XnwN6TNLDcleWkgXci9S&#10;Bq4O9TRWFv4VwWUAljrzr8pKCsHCThYmFRKNJKHx4Ho8PkTVxeLswzaYSy4Wwbp0sZgEC/9NwsXC&#10;VcuwYpHIgGO3uUNF8+WnUHOyj4DVuO8LVrnVhiJCrDPtOFqvOyfEJDqBF/kansCwwOVK9aYufA3p&#10;+lpwwQoXH7VCyseakq+hnjckX6wvMi6FURfOVSgLJcPd8gZw/eWgpVVgkaSd3f3EDzbG58IoBKlZ&#10;mNIJa8xFD4gepwOFHU9NXHncEot07GIxkrtYrBEuFkejtOpiQZs3RSBkq9Ri1RneZ1WlCGBVeawX&#10;Sgx3Q3FLN5QjFaDO4SWk8tTn1Xbjef6+uWuHVuGlsIYKZPBapuyT042voQ2WXhyG60+a67+vIX2O&#10;H7LP8yopXTirEMpCdkMcN6C+kMMbwPXXgZY2gcV7sCoLSTsHVqHqV+z/7zdlF3pdvfUNzM/FwkoX&#10;sGJ37ORIrgsXC+Wmzb6nCKSOzfEi6bOqwp6/2DA31Jp4DEtdI7A/7DE6OoSi2FA3lC8ieFVlkZfx&#10;zAC033yRp0NJFaldX0NxY0E9cpZBi5TnUhfWUENCbLDisgUin/3OraH01teQ1IWU3t9tWnhZPNtn&#10;4kkSX7GGRiNOrv5FwGUAVl7AKiv1YI0xFT1Yha1f+ZsIKyY9dGVXuFhEkYvFVd27WFgGLdWNi4Wb&#10;gBWlA9tuusAjDw6rsbqVr1cd782jqirs98zccx1vPqVA9bH/1BP8xkDy61BXVByjeyk9t5Ma4wmT&#10;2YHosO2SsKHy0ra7BsErEgOPecEyeL4OfQ2nYSi7HtddHcSuzyb8OtU7X8P3Uo2LPt8+7HM+rZDe&#10;hQSukaKXywCuPzG0tA6s6jWRML6QPVjTpLD/Un29bBZWdbHYrHCxYJsE+ch9vy4Wl3ikwb0AdQwr&#10;UhtSGpCiqAmbL+PR+0QOqWun7uLW5UdI+pKCgCMXgYx0pLO/33A8CibWxzm8Ko0tKnh5wWxuEPc2&#10;5MfISxfWUBEY5OOG4SFzdWYNRdflcHZ9br7eH09eNuTXrd75GirqXOfqZ/VfFqKXK36sKb9xji5r&#10;ANefDlqNBjo21hqwyOWiBgPWpEKa3lIfxxJzae6VftWvkj9muVjs4i4Wk7n8WHcuFvbCxcLttm5d&#10;LOYEKV0sdAortkpZuaMMW5ZrzuHm83gOq6e3X2Lx5P1oWXEajh+6iPT0DPRqsACjOq1EqNc1/jMJ&#10;aZlYfDQCNdhzUCqxShGIQapwb0MvNJgfjC67r+rA1zBS6qEjX8NDDF52QlyjQ19Dum5fsOuXrmO9&#10;8zWkz3skA9dC88IJNAhc7MaZbqA/ahFcNJ3dAK1vuJpaLa7YaIhTrNaAVZMBa3IhgUV5bbJ9eV4X&#10;nz7pD7CULhZvTXAoogfGhk3UoYvFKG7KqlMXC7b5dt5VtC4WpUd4oKSlG/o6ncK5qI8cRO+evsdK&#10;u6PoaTYPnevMRsdasxDkfhUZGRmwbOeMLnXnoBP7O5uBm3Al7A7/P6/jUzBj1zVUZq+ZUotVdSy7&#10;p6iQN04zSNIYla57r3GRirZ9DXtxdw3yNdwHqxMzMPLkKB35Gk7nLiwHbvXE2zem/LrWK2uoT2w9&#10;ZTesKyX7p8K4Z0wkcGk23qQAcPUwQOsbrLajHX/Ma4BjoSKsKWaau1yQcmgKW9tMRZ47Xj/6rxQu&#10;FmSd40kuFqcm6NDFYpTkYrGfu1j0ctW+iwXBijbdRg4hReZiUXakB4oPc0XnhaEIvPFGRE3v4rBp&#10;kTf6NHJAp9qz0LfxQvT/bRH7fnY2aPVm0Rb9fTfjuehcdzbmjNqJe9ce8+eIevMZozdeQFmCIYvc&#10;dN3gTM9fWRKFkHM9OcpTO4BWfQ1dFfC6iiHHd2LECRt+XWjfGkr4Gk44OQGukd3w8a0xv871whrq&#10;vSTQeMu+bpbANasQEddEM61GXJSZ+p4nIH+vwPo7O/hhOYHl0qyfZsa3NQoZYSkcLg6aiqJs7LcH&#10;FnexYB/ihPf14KfqYqGTxmCClQ3bpHahj45cLKgxmDZZ2mzJTFY0But2k6d6VbGhrmg9NxhuF55z&#10;0KTEJ2L3qgAM/H0xj6oIWgQlxcoPWrT6NVmELvXmMIDZY+nUA3gR9Zo/55VHMRiw/AxKDnfj0VxR&#10;+BoqHOWbOp7Uia8h9dpxeHlcwhC/rew6sdaxr+E4HLvTGXHv6ukHvN5LxgEkvtpnWjhJvDLiqqlR&#10;jeukcavcY02GOL2hTJUBWkW0Gls4HcoJrLntR8kHFl0ARjUKV8Oyk2pY3iYiLfCNFYIKF4sv7PsT&#10;3MViDIeVzlws2GZEmxK5WPQ++kAHLha3hYuFo+RiMVr3LhYVxnhxwQSp/vaEiagIKak4sjkUFq0c&#10;0bGmHXo3XJANVqrQCnC9jMzMTAxvvzwbtLLgtZCnEnuZz8dae3fEvIrmv+JExDt0XRTKojo3Ht0V&#10;lTVUdl/DSJ35Glr4bZLqndq3hlL4Gk47PRYB9zoKX0Nyc/nWvoYxkrKQDHenFkISrzDaraYZuDwb&#10;dsw9/djC+S5lrAzQ0r1ScFnOgz+qm43sicM81GYXAF0IGgNrpqQSDDQWhprR3xZWSheLB5KLRZCu&#10;XSw2CheLo/e13BgsYEX+es2K0MWCVH0EK1Ob49joF8VVf0AmfPafw4gOKxisZnHQ5AUrVWj5H73E&#10;/6fVH3lDS7H6Nnbg9S76fofzcSTHCwWiO4vqWs4J4q+lwmjPIoMX9zVceYY3ZOvC17C3wtcwYJ10&#10;06N9dw1q2VD4Gobeb88tyL65r2G0VOc6zsBl01DzwZIErnGmGsvh17cYmAtcDS2c/ClzZYCW7oBl&#10;mfOg9+k9G8+r1ZPpdFFDNA6PLQSwbKUeLBrP/Y0l7dQUnCq5WCxUuFjoaLy9wsWiv+dp9HLVhYtF&#10;JPfTa7nqbNG5WLDn/3WYK+qwiMPRPRKf0zI5PEK9rmJc9zUcVj3NCoaVJtBSrD4NHfjvsGi1DEe2&#10;hPKojh47Qh6i4XT/IuvxyvI1PI5Wa85KvoaRurGG8gxj19EqSWWqO19D+3MjuBUZ3cxlfEtfw4+S&#10;g0aIsZDD2xaixjXKRLmPyQWXXYdxuaXwFo67DNDSDbBa5pS2d+zvgDs1zeVFWOWFYzs18BUKWLTO&#10;fdseLHIJyOAuFr/D6ZKFjlwsJqu4WCznPnQ6d7GY5ld0LhaWbhyKc/ffwIfENA6Li8GRsB6wkUdB&#10;PUznqQWrwkCLr6aL+M8SvEZ2Wgm/wxf5cyQzfq70uoO6LNqk+lrlIpDJk68hHf+67Dy0WX8Ofd10&#10;ZQ11j11PwRgW6KxTX0O6iaObucvspi5Vsob6/K3ARfvFKWNxw6spuKgBebiJsHuSafn0pkptjOlu&#10;kztVOMzZzgAtHUvbmw1ehnP1msl3a2dhdfxQE82dLmZIeWneNPytXSyaYO3VQTp3sRimdLG4qyMX&#10;i1tot1HVxULHo+3He6MEg1XF0Z6w3n4Fz6KTOCBunX8Au+HbeL2JxBJyYFVoaKksks8TvCb2Xocz&#10;fjf5c0V/Sce8Aze4bJ1AW6VI4OXFz0c9W3+023QBfT2ybi6072sYAMugJTrxNbSSfA3ppm7ZpaG4&#10;8aQZ0r+Vr+FHlSZk20KCa7CxKHPIdId/Vq0e+veek4cU3rmlAVraUgoOdb6Q8wAfN2+v0XiRuP7G&#10;mgPLVgKWwqX9G7lYkCsAuQMoXCyG68zFwgEDjvmouFhotzFYuFhchLFdAJeuVy0CF4uSw91RboQH&#10;Rm64gDuvPnEgPLz5DAvG70HXenP50gRW2oSWYnU3sefPZzt0K26cjRJNzAywk7ddQQUGkxLD3Ytk&#10;tEoV3gfnyc8TnS/eeqATa6g7GOjtw91TdOtrOBWrrgzB7WdNv52vIYHrQuHBFde7vhhrInMe1+2a&#10;5nlI4Z1ivwdF4XegFHTclRNY61oMlD/AkZ3YuG71BLDmfF/AUrhYvHptjt03+mAkd7GYpmMXCw/h&#10;dqBlWPWT7ISEi0Wg0m6oKBqDS7FNfuCKM1xiTo9XD97AacYh9DCZx5uASdVXGGBpG1qK1a0+wXQO&#10;B+vDW0J6H/EiHpZrz3NnDnLoqFYE41CqSI4jdN46biNrKB3Byy2Su6gMD56nE2soghfd7A07MRUb&#10;rg3EgxeNv42vIe0jhQGX5A5Pc/40GSRJUvjcVk/OF/RdmKHndSzHsTkP6tROE+U3D7MTGtuurmgc&#10;LgywLhsXKbAULhbv35hKLhaTOKx04mJxchSsuIvFESlto20Xi4gcLhbeOrdcolVmpAdPBXZfEobQ&#10;yHd8w495FYN18z04UCgV2K9x4WGlS2gpZPIEVqqxLZ95hDtx0OPsvY/ovewUf49likAmr/Q1ZNGX&#10;uX0wOu28IkXNuvA1vMVdVYaHzNGZNRSJNazY163h/fCUfA1ji9jXkPaT8xK4ZmoIrvkMXK2kCcgy&#10;98a9v/fODa7Bzi4GaGmw8vIU7N53nmylIEVYMb/VFlNC5xZCdHGx6GpYX6TGYOFi0QWTTo3nMt5h&#10;Wh9vL7lYhGS5WAjLJV25WJwoMhcLmmVF/n7t54XA+8pLvsF/ifmE7c7HBVxqzULfHI3B+gytLJn8&#10;Qv47qKnZZfExdr0I70Pfa6/Qfn4If89FMQqlOreG8uLns+GCEBVfQ+1bQ/Vxu8Guz4PsOp0p3DXC&#10;JmgdXnQzOIp9v+dGb57R4L6GRdWgTOA6K4kzNAHXXLFiGtWWDa6PbM3oPDGv+palAVoyltlox5I5&#10;LZpIeEGDzuS6XcQYswvPzlxMGNWkD4vkqWeMiwRYwsXCiLtY+N/tCJvTY3m3v25dLHZyyx0x3l77&#10;LhbdJBcLo/ECVjpvDGa/gyTizewCcfD0E76hZ3xJxsGNIRjScplwsWiofVgVFbSUMnkGLXovg5ov&#10;wf71wUhPTOa/88Cpp2hqJ0ahVCiCSFbpa8jOa+NFwtdQF/DiN1Pu1zD4+B523U7Xqa8hZTQos/Gu&#10;KH0NCVxhxqLvU5MGZLa/JdiaI7puLdk+hSTM6Nlv3ndj9aSndazcFk2yPQW520VNJFhr6CdoJzUO&#10;h+oeWAoXC2qEpIZIaoykOz8LrTcG53Cx8LgoNQZr28UiUuliQVZBwnJJt7CqKLlYUF/TlsAHyKAd&#10;PD0dXrvPcGcK7mKhI4B8C2gplpDJ22F4O2d4sveqGIWy0e8+TG38imwUCreGYvAymuDNblLC+M0K&#10;+Rpq2xqqN/c1vKJjX0NhDTXx5AS4R3YtGl9D3sfFVpCxaEDWBFxsnyM7uuhq8puPb9ZunNvqiQUO&#10;+uiYoX/AGuq0ICewHFtbygNWeRb2VqiB+FEaNg/PkqyZaHijDvuwVF0szj1swxshqUCsexeLczpy&#10;sYjkLhbNl58uMheLymO9+cZcb4ovVnrfQZLoC0ag6yWM7rJaLReL7xlaikXvkd7r2K6rEeJxhf/+&#10;T2ngU5RrTfRBsWGuRSKTz9PXUBfwcr3Pb7qG+G1h8NKNryFlOAhe1qfGwYf7GtaX4FVbt+DykSyf&#10;ZmkohbcyFf2oMqXwro275WX15GmA1lcaiHMeNMseM+RZNFWUpO0DNJS204VC5pYeJuIC0hGw0qNJ&#10;aitcLBZdsJRcLHQBqzE8jUIuFv08TymlxdpuDCbrn5arzhSZi4VivD3NpnI4fAsxyRlCmOB/E5P6&#10;bOCpM7mNwd8ztBSL3jO9d+sBm3ApJJK/jrefUvlUZRJQFMUoFFVrKLp5acZuYnoevqGcLK19X8Nz&#10;/GZM9eZMu9ZQwtdw+pkxCLzXgZvhZurK11Bh+XTURPOxJiSF7yNfCk/1rZVtLPW+vqVP/Vi5Ro2Q&#10;48VDIxP5SsEO9USEpYlSkIBFrswJuvESVLhYRDz9Hc6Xh+rIxWJSlotFoLPOXCy4P10Ru1goxttX&#10;ZhvwjF3X8SpO1HKun76HGRZb0JlBg/qbihpW+gItpUze2J4rI2eP2IE7V4Tp74N3iRi36SLKjfTg&#10;/Wq6dsnP5mvIbmbopoZubvrrxNcwit+UDQ1Yq2Nfw2mYdXYUTt5vhy9SWl/r1lDR0mij3ZI7vCaK&#10;wgUNEdu2rmxhBjlmjOw5I3d9y2pFDQO0ctWxcju3y20g5krBRoVQCtKdDc2/idG+W3tOF4uhReFi&#10;4R2gOxcLj1vcJaGoXCzEeHt3lGcb7liXS2wD/sw34nvXnsB+9E4uB6d+pm8FK32DFl9NFvH+Ljou&#10;S6bsx/N7r/jruvo4FoNWnkGpIhqFovA1pOukjs1xtFp7Fn1cbyrdULTua+gVyuC1Qqe+hpQZmX9+&#10;BM4/bK0bX8NYKcuzwUykCjVVFJrXFhFXYetbetS/pbdGuAvbWsl3bafJw9M0VArSaOwV7AJ5W1fM&#10;wdGBi8WW6/0xnFwseGOwtmGV5WJBrgLCxeKe7l0simi8fWm2hq4+h/CncXzjpQ14ifUBdGcRBc2o&#10;0kZj8J8OWnmMQllj747olyqjUBaHFdkoFKWvIbtu6k73R5v157N8J3XgazjAKwjDAh2lz8ZYLafe&#10;JyuzJIsvWrIbgRY83a81X0PFPK7XbD9yMhf7k9w9bX5DJEw1F3O4ZAozjjbumleacJkBWkpfwez9&#10;WOTcLquOVUEY4WosvCBZ+0J2YTypK9KCWhjgmOViYVa0LhaukTxVonVYqbhYVJWcEXTeGMyigBIs&#10;GujteApn7n3gG+375x+wao4r34B5Y7CewEqfoZVtFEptMQqF+tWSYkW06nHxBVrNDcKv1ONVBKNQ&#10;lL6G7HfVV/oaRujQ19CP3cwtllLmuvM1dL5sgVtPm4l6tTZ8DRUTkB+yfWm+udinNHGFtzLBx3Ly&#10;hBlU35qed//WN/cn1DtfQU36sbhFU6/6mgkvbCXxRUQ9MTqgkMBSuli8NcFhpYvFdB24WEzIcrHw&#10;1ZWLRWQOFwsv3lCq6w2trNQY3NHhBPzDxXh7aqLdvOSY1FybNd5e31brytPhve8cf80Dmi5Gz28g&#10;BlFrFEqtWbBouYwPtkSqGIWyM+QRGs3IGoViVBTwGiOuKZNZAfhj6yUd+hrexoBjx2AZ7KBDX0PR&#10;prLmymDce/6bZA1Vo/Dgon0pvL7oG52poTCjW33Z9a0HRibo3N8h18Tjby2D1zt5+87fe8kGVmyz&#10;OjwUli28sJPSgqcLb8+kcLGIfVcfXpKLRT9dulic0K2LxQAVF4vq47yKxMWivNQYTAMQj54THntp&#10;n75g79pADGq2JM/x9vqyFKo9mr9198Yz/to3LPTif69tqyht9nh1oFEoHVfA79AFMaCZrZXed1Fv&#10;si+PvIpiFIrSGootM3buKaIncOkCXn24r6E7z0zoxNeQrKGCp3Ez603XBuDRi0a8PFBoayjan6hn&#10;1EYDKfwc0Xwc00R+fSssD3/Cby2D/3ZpwYGOxnlNIJbdQFyLXQy2VMdqqJlS0NNENA9rKG3nLhYx&#10;Rny8t/894WJBacChJ3TvYkHj7fto3cXiNrpzF4sw7mJRFOPtFY3BjWz9sYPd7QtapcFt+0kMa+PE&#10;+4/0Kc2WfYzIfN7cO7rLKvgcvICUZDGTS/G4d/MZlkw9wBWN2jLl1cl7qKUYhXJDjEJJSse8gze5&#10;0wVFvVWKCl6jJV9DFtlThC/cNXTla3gEw0MYtE9qH14KX8MR7Ov28L54/qqBsIbSFF6KHi6Swk/R&#10;0DFjmhmia9Tk45nk7LNOrS3zAJfjgL8ctBoNcQovlLyd17GMNK9jTWX/Z5uZKHZqIG1XuFh8Yd+H&#10;3W8Pu7OjdOdicZJ6T6bAwm8Lg5WOXCyO3UbPQyouFkUAKzHe3g3GU49jrc89pErj7emuf1SnlUXe&#10;GCyvmVcMbKS6ldvO0/ickISCHjcvPRLjTyTH9n5N9O89KUahUOuAYhQKzRqbsu0Knz1Wgvd46R5c&#10;1SVrqGoswm/IIv0ue67qzhrKLRyDfQ9w/01d+BpaSr6Go8MmYd/NXnj92kxza6gYSVXooqGi0EEM&#10;j+TQktG/RfoCi952udKEZLf3l4FWEwtH60LL20upjBqRe/LInsmRRWdv6mikFEyTxtuT3NX+/Ah+&#10;R6VbF4sNOnSxuF30Lha8MdgVtSb5YCmLFBNShY3FyWPXMb7nWn7XT4MQ9RFWiunCQ9s44qDLCcTH&#10;fIacx9UzUbx3Sl8k+vmNQqHXN2/sbjy48ZS/7tuvEmC1jkaheBTZKBRqc6is9DUMRbd913jaWvvw&#10;esB9DYcofA3DdOdrOC5sIlwjuyP2XT0OL9kyedqvXtbFpyUaCjOovtWpnuz6FukMcsngLRx3/SWg&#10;RXTOOYVY7rgRcryIaSj1Y83RQHgxm53wu/WEMkdN4UWCisji3vMmcLw0VHKxsNGNi0UYuVis5g2T&#10;vY7qojGYZmXdRMvVZ3jjZ1G4WFSVpu5S+mf23nC8/yxiq8snbmPqwE1ivL2JfsJKIV4gg9rdqwPw&#10;8V08CvM4H3Ib01lEQ5FNd2N7vXu/ilEoFH05zziM14/EWJfz96PRx7FoR6EorKFIGPLb0jB0P3Bd&#10;NLbrxNfwMoPXdgavqTqxhlL4GlIZ4dSDtlwmTzfACXKEGeSYEVFf1ORnati/ZSbfWHdNqyF6oSb8&#10;5k3EpBaUlRYkT60qNbgx5Kf5Glg0USHzpHzhBTUPxr+vh/23eiknBuumMVh3LhZ9JFjR922K2MWC&#10;pOs0bXfS1it48vEL3wAjLz7ELKvt6FyHRR3G+hl19JXc1On7zct88OZFNLT1yMzMRKhPOKb02yhs&#10;p/QQ2P2kUSi9Gy7AxoVeSHgv+uT8r79GhwUneMRcbpRnkcKL0te/O53k6WzdwOsBe84LsPDbzNPy&#10;uoAXZWYoQ7PysgVe8HqXzKiL9q8QY808Cql/a6Jp1n4qwy2jf585OUUZd4u66biom4g7aEMtGNff&#10;GJ81SQuS48VBU3anop4JboJSFWiEG0+aw/bMaH6XZKn1XiuFi8USHbtYREguFn5FN97eyh1l2aLU&#10;UsTLBL7hPY54DoeJe5X1Hb2ElWJuFYuwaGDk80fvoatHWmo6AtwuY3yPtTz1qI+pUQW8B/6+GHvW&#10;BCLts6jhHTrzFL/bBRbZKJTsvoa+aL7iNHoduSlMeXXia3iWp+d14WtoJfVujgmbhJCoP3h/V7K6&#10;UddHKeLaa6qZRyGlCXvLl8HnPe3YacGfElq8JyuHtyCZ4cq2aWpaR0RYctOCFGGtNGcnvK5aFk0J&#10;kvUSNQkfiejBBRbaTgUqXSyCHTDwmMLFQgeNwZKLhYnkYlGliMbbl2TRVX/nM7j4QEQnbx69hbPt&#10;ESED11MlncI9ghR1y2cexcM7r1BUj6TEFHjvP49RnVfprQiFIi56bZZtneC56zQf/0IVSRf/+zCz&#10;Oc6FNSSwMSpCeHFfw9XC15BHXlq3hrqP/tzXcDVG8pYT7VpDkZv8AHYzvPHaQN4yQ1kdtcBFogxy&#10;8HE2F3V6TWTwjeXJ4Knp2OGP0d/Um/Cb9WTJbiIuzw5sNXYXMtVMvrzdVvp6T/06FikD374xxbJL&#10;w7QeXeVysaBisA5g1d8rQnKxCCoyFwuyAyJDW7IHCr71lm/GcW9iscHBi214Djx60cfGYGUNx9ge&#10;S6YcwJ3wZ/hWj0/xX3B020k+I0tf5f4E1A417TCm62oEu4tRKJ/TMrGMXcs0CuXXIpTJkzVUZcnX&#10;kMyblZkFXfgaep7AsMDlyhtObcGLoi7aZ2iW3sMXjXl2R+361u16mtW3KE04xQwfq8hLE+bZdDzU&#10;+cKfClpE4ZxWTataDZGfFtR03AjlfU+oX8dCTHXcedYUU06P4+G7Vl0swkbx3hDqEdGli0WXXVfQ&#10;YH7RuVhQXePXYa5oYx8Mz0tivH1y3GfsWOHHnSE66mi8feFhRaayc/kitdyNiw+hL4/Yj5+wb0Mw&#10;LFotE/BqqH/woqiZBDTW/TfiYvC3G4WitIZi12G96X5ou0HHvobegQxey5SpfW3tEWQJNYp9vfCo&#10;Fd+H1Kpz0b4WYKx5mrBPfUTLbDo+1rDTNxthUjQ9WRbOnqpvrnvfebK8BXla8DcNXS+oH2unNGrk&#10;49d7r6hR+NyDNryzfXDIVO4ZqD0XixkY7LuPfYh07GKxsOhcLCpIjcFNZwZg30kxAiMzKQWHXU6I&#10;zZaPt9fPxmAu7a4zB7OGb8flU3f1BlY5H+9fx2L7cj9eT9JXVxDlKBSr7bh9WTSIP3yfiHEul4p0&#10;FEo2X8OZ/mi/+aLwNfTStq9hlORreByWQYu0Zg01UprfNYTBy/9uR74fJX4NXB8lKfwWU/n9W4o0&#10;YcPaXJUtJ01o3XVKXhZPf//uoZWX+EJWT1YFVbWgzChrBluLzEVfQ5x6wAq61wFDQmz4hVN4YEnj&#10;7ZUuFldET4ibDlwsDkguFhOKsjHYFWbT/LDJ/z4f8Q5kwGffOd5wW1Tj7QvTRDtt8GacDYzQW1jl&#10;fLx69gEbF3lLir5Z3ABX344tRax0M7BYZRTKtSexGLLqLHfqL6oeL4U1FC2TWYHowH0NI3Xmazjw&#10;mBeGB8+XrKEKDy9LyVHDLbIbMmNqfH3gJO1vz9g+t0ClHCJLTWjGQSTHVPdeTfM8RpjoXpRR5M4X&#10;cnuyoqmJuKcGZrizpCbii/WF4aQawKKR2tR7NazQ9SsJVgoXC4+LPA2odRcLb+FiQfJf7mIxSvew&#10;Uoy3rzPZB04et5EoaIUQz6sY232NpH7TTxcLhT/g5D7rEeJ9HRnpGd8NsFQfT6LeYPVcN35T0FkP&#10;a4SqYpY17HV+fPGRv+4z9z6ij9MpLtApqjle2XwN5wah0w5d+RreRx/XCAz0ccPwkLla8TUcLjUk&#10;H4noLsD1tYiL0oRnyZ+woXwZPDfVldd0TJBblWPSMZWBdO2UUaTOF7LFF9REbFpL2RCnkbxdHWDF&#10;Vofv3U4cWIUTXOR0sTirExcLytNzF4sVp4rMxUIx3p78COcfvImPXwStzgfe4n1Gnb7ReHv1vPXm&#10;cZiO67EGfkcvITUl7buEVc7H/ciXcJpxGD3M5unlmBaFIz+9rs1LjyH+nejxIoFOt8VhRdqgLHwN&#10;2eeEfA3nh6j4GurCGuomBvkcFr6GfD+YUGhwUcSFrw2azCaDbyi/6Zh9ja5fS3i6yrB4yiXK0LFT&#10;hi4l7j9SjlP1zTi2tlQfWBWFYjB+tKkIeeXOx1oq2TTFfkV0wYBFPRKDCgksUZAdz2WxJI/V/nh7&#10;EVkpXCxqTy0iFwvleHtP2Oy8ihexYrw9edPZDtsqxtvroaODQuFGsCIfQ6995/AlMflPAaucj9vX&#10;nmLR5P28rqRPAzGVbiIqPV67VvpzgQ49jl15ifbzT6B4kTYoC3hVZ5+bhg4h6Kr0NYzUAbzC+SQG&#10;qxPTCtXjpTDf9WM31rRffVUG/6quKIvMkLlvLqDZW6ayvQmP/NYzlyiDDNG/O2g1sVi+WvVNtB24&#10;WJ7zBQtTY9vWlW+GO0uC1uWC04IJErCuPG6JoSFTCzFCZAI3tKViLE1K1YWLRX8VF4u6044X2Xh7&#10;Kp5TEX3MpouIeis2mqjrT7jKjjbHrnrqnafwB7Rs54wjW8OQEJf4p4RVzsf18w9gP2aXUEPq4blR&#10;9HiRQOfgxhCkSzcRR84+4+Noig11LbIhlEp4ka/hYvI1FNZQ/Ty0GXndRi9y13C/xDMvQiY/TuMa&#10;F9XaLzxq/XU5PO175+uL8ojcNCHbb2Nb1ZWlJqQ04dCchroWzmHfFbSIsjkl7rKcL6hnoHpNJEwz&#10;58oW2WnB/aYiTC4AWDQWm2bdkPsyiS40i67G8LoVuUT3dlX0WunKxcK/aFwsaLz9CHeUZsCi4jkV&#10;0enx4v5rLLM5qNcjNkilSHf0Q1ouw971wYj5kPCXgFXOx6Wwu5g5bBtPGXbTwyhY3FTY8T40j52n&#10;+Rgaeuw68Qi/zQzg8KowuojcNVSsoZouC0P3g+Hsc6dtayhhGkATlK1C7KSoS/5+Q/sUyeEfvGiM&#10;DLZ/JRSYJmTg2m0q1NNyR5hMNUN0VXm9W2eNW+chgXfs8d1AK6fEvU/v2bIl7tQ7IFt8oVQLFpwW&#10;TP5Yk3eeUyPfwGAbDVSConZlGbQA/TxP87spbSoCs1wsLildLKoWxXh7FlWVsHRHz2UnceqOGG9P&#10;RXQqpivH2+thY7Bq+mmb83G8exX7l4RVzscp/5uYOtBFmPKa6B+8lOnbzqtw/CANoczkKlRSo5Iq&#10;lfr+Kha1NdQkH/zufAo9D+vA15Ab8l7D0ICVGvkZjpT6uGaeGc33r+SCxpsURk1Iooye9Xm2S060&#10;NbPzxByiDKfw7wJaeQ13lCVxL2uEGJNaon9gjsy04FSVKcTv8xdekMfXhqsDeQe6pspAi4D1ymZD&#10;rcnXJVUTuViYzQlUSnaLojGYRBZkgHr82mu+4X3+mICtjj68+VZf5dX0mhQOGzQl+OXTDwZS5Xik&#10;p2cg2PMqJvZeL0x59VAsw4Uy7LWR92Ko11X+uhMzgBVed1B/ii+HV6WxRQwv9ntbKH0NI7Xmayii&#10;rrsYfHy31JQsX6TRT7J8omgrX2HGe0lNSKYKUzUQZbD9NLpuLUTLGBgZVbMBF9vpOtrSeZQly1+w&#10;IiM2g1a8pYn8WhYBazMLh+PzbyJW1LGCozpwry8rjZqEx2Kw715lf4a2GoOVLhbzgnm9qihcLBTj&#10;7VvMDsThM8K2KD0xCfvXB2Nw86V628hKkKKor1eDBVg12w2Po94Y6PSVR3JSKnwPXeC2S2Jemf61&#10;JZDLPalQSY16LuAmf92xyRlYdOQWak08xm+sKo8tIncNBi+qHdeZ6ouWa85yAZT2fA0j0YtFXYN8&#10;3LmX4QiZ0njat0iYEXq/Pa9vFZgmpIzTRjPhvSp3YKSFiazxJRRtrWkzXOfRll5FWVmGuDKBpfDc&#10;iqonoJXPSUxlERaNvSZX5aGy61gTeBF1kM9RqUE4Qiuwog9C171XJRcL7yJxsVCMt2843R/bgh4q&#10;bsl5fcFSj/3ueP9P3Tk8WnCcdghRt14YaCTzkfgpCe67TsOqw3K9NeXtLrlr0ATlayeFUwlZQ9EM&#10;tmpS60VR+xrWnebHhVCKWnPhraEieFlh4LFjUppQHrho/xp3ciJevTZDSnTN/NOE5LV6R/ImtNPA&#10;KaNRbVngemxkkqvhWNvRlk6jrEG97ORFWRXYXcM4U/nQIvGFp0mB3oIURqcxaK28PEQDP8GJHFjU&#10;ONhLC8AS8vVI7mLxG3ex8C4SF4vKkotFPWtfrD52FwoBeMDRSxjdRX+dxYU/oJj0SyNNIq48NtCn&#10;kI+4mM988vLQ1o56e5OimKA8Z+QO3L4kbq6eRifBevtVVCpyX0NxQ0mCKBJG8eyIFhqUObi8j0lp&#10;wgmy6lu0j627OoiLygpWE7LlaiLfm5Ak8KNNhVl5xcI0HGs32tKfKIsk7m00kLjPUOnJisk/LZgZ&#10;Ux1nHrThYbWVbNHFGAz2PYheroUHFl3ovV1v8TlANSYVjYtFFWm8fQ32/cIjt3jKhR5n/G5gUh/9&#10;rXVwWyCVjevq2SgDbbT8+Pg2HrtWBWCQIh3cUL/SwRRdd5XaKxwm7MWDmyKNTS0YYzddRHkSDw0v&#10;QniNEb6GpnMCeY+XNlKGBK5BPq6yXeOtJGHG5UctCx5nElO43q3YFnVkjS95qONoSz+iLPK7qlyD&#10;2+TLHjtCliVnjMXdRD4n7cvHWoh7Xw8zzozhE0PlydpHY4jflkK7sSscpzttv4y60/2KxMWCPsiK&#10;8fYzd1/Hm4QU/oG/evIOpg/ZrLeqMlUDVtuhW3H+xG0DXXT8oInMW5b5oH/TRbyupG+O/MrRMSbz&#10;4GhzEM/vCcFQ+LM4WK49h7Ij3PnA0aIy5VX0eDVfeZorDAvnrBHBa1xDjm/nxtpy9icy9Z57biQS&#10;2T5XoD8h9W6FaiDKmN8ga8qxDF/ClTqMtvRDMcgoHtuxnnyJOxUXN5gJeefHgkaNGMHzdlfZakEC&#10;1rBAR8mGKbJQtStazZaf4jYyupav0we3xHB3Pt5+4pbLePRBjLe/c+URj1jow99NTxuDhZntLEwd&#10;sAkn/W7ykfSGR9E9nj96h/ULPLkARx9nn/VTiHDM52Ol3VG8fSImSl96GIMBK86gFLvuS43wKBJT&#10;XoXS0GxOEPcALVy6MJLvM7TfiIhL/X2KbJ6Cojrwfa5AiyeKuNaayR8YSQ3H7erK8iXUZbSlkyhr&#10;sNwoqxqLsmzYwbSXKXGnUPdmPTF2JJ+TlcSirPdvTTDp1HiZ4ovxsDoxnXezF8bhgmTsNFHV3D5I&#10;2C7pMI3BG4PZ3WYZtizXnset5/H8A/309kssmrRPOd6eakT6amY7odc6BHlcRXpauoEg3/Dx6O5r&#10;rGBQ6Kmn/XnC13A2hysNGI19HcNfd9jt97zPkPsaFpEpL0VdZKvWZfdVpXuNpoMmyVybbJ/kCDMo&#10;e2R7ZjTi39fDl4KiLWo4vlYfn6bLNNSlhuMpZnzahj5EW/pRy+pcTzOJ++6CnS+Et6ARPGRHWZO4&#10;tJ3GDfTiHmKa1696HAznxdvKOvZW4+Pt2Qe1r9NpnL8vXLXpLpRvPGa08eini0VPqcGUhCA+B88j&#10;OSnFQAw9ety98QxLpx5ADz11QukrNZbT99ucjiMxWrig+F1/jU4LQ7mvYdmRureGon5KctWgHssB&#10;hQEX1beOucuPtoKncQ/Vr0ZbdIO/w0z+3C2Ktv6QZ++kq2ir0NBqPNjZpXBRlmTXJCfKUkg37xcs&#10;cadaFnWO25weK8uqiS4Y6loXjcMRmgPrQDgfAV5Fh35qfLz9MDd0XhSKwBuiXynhXRw2LfKWUjyz&#10;9HK8fS/Jyseq/XK47TjFpdiGh/4+bl56hPnjdkvR+lz017NonQQkBK/BLZZi37ogpH0SKXH3C8/R&#10;2j6YNyjr2pRXYbFG4NI84orgEZfcNCHVtuadH8EjrQJHmMSzf7urgQSeoi1r+dHWKh30bRXqP9Pc&#10;lJwegxpFWQs1kLgf+frYkUx213Eiqj1XDMqRt5OfIB8romFakOpXZAPDzW11BKzyo0RjcKu5QeyD&#10;KfqVUhISsWuVPwbo8YRbhWkqSa0PbjqBuOhPBiJ8R48rp+9hltV2va2LKsySh7VxwtGtYexDkcpf&#10;976TT/C7XSD/zFTQ4U0kgcuIRVyFSRXSzXJ/z1BpL5qktpJwcLANrj5poYYEnu2bB0zlS+ClaEtO&#10;betuTXOtO8AXrpY1zNlO9cV06u8gL8qqWlN+LYsaiennn9Yr0F+Q+rJSWKS1+KIll4XKVgtqmBZU&#10;eJWZzArgvVdaH28vuVg0sQ3AnjCpX4l9MI9uCcvqudHD8faKO+FBzZZg50p/fHgbZyDAd/w4ExjB&#10;Jz9TJK+Po2lIqNGBRfIjOqzAsX1ngYwMkKRna+ADNJjuxz9DuvI1pFRh7anHuThDU1UhOe4MDVgr&#10;y1x3QPA0bJDsnb465fhhPdFAbKdBbauyvGjLNqcnoYWz5zeBVtvRjn/POS9LlpM7RVl/aFDLorsD&#10;D5OvRlnkfhH1/DdYnrDm82jUjbKs2M/39big8eBGSgs2XhSq9RqWYry9CfswrD8eBeGLnQnfA+f5&#10;B5NSbb0a6F9jMNUcSEJNtRCXpT54/fyjYcf/kzwyMjJx4lg4JvfdoMe+hvP5Z4Psq4LcLvPXnczo&#10;tebYXRhb+/LPlC58DatIqkJ+E+uuabQVJivaovFK409OxJvXZlyA9tVo66iJ/GGRFG21lVfbCjFt&#10;q9XpxoWYl+VsqfpCqOCmtpO7oi9rssy+LIqy5psL9+KvDXeMMcKRiB5cDionyqK5N5pGWVSAbbvh&#10;vFZTgpXHifH2tSf5YJlbJD6nCQl4qNc1bjCqr+PtFeouivrW2rvj6YO3hl3+T/qgSdA0EXpc9zWS&#10;r6H+wUuhTqVm+tO+4fx1J6Rm8s8UfbboM6ZtX0O6caU+rgEapwmptuUsq7ZF0RaVRDJjjL4ebT2u&#10;J7JWM+VEWw2RMMFUOGRUUN8lI+e8LZq3WOTQooKaplOJqbs6tnUdzaKsr9g10aJCJDXb2Z8fIaOZ&#10;eBK3UenvFaKRczulAXocvI6ak320MqCRXCxIYEG9IHP2heP9Z5GbvxQSyXuY+J2tif5tDtwfsM5s&#10;9GAgdbY9jAe3Xxl29b/IIykxGZ57z2Jkp5U8NaeXvoa8D3A2bAa54JLUtP4hMQ32B2/CaLx2fQ25&#10;eQB7TnLO6OcVoQG07mPgMW9Z0KJRS2vI2in6KylCRbTlqkG0taAhYprLc8k48FuP7LWtIU5vKFtX&#10;ZNBiUVbLnMW1OzXN1fYYJELHjzWT5zE4U3RnqxNlpUbXxP0XjWF1YoraqUHyFrQMdkBv3kQs/wKj&#10;oiuZ3hY2LUguFmRLU5FFa1O2XeFea/SIuPAAs4br72A/pWMBe22Lp+zH7etPDbv4X/RBk6JpYrQ+&#10;my93M57LP0t2lttw89x9/rpfxiZj+q5rXExBvobagBdlXczmBmlY24rk87esTsxU25eQUoSTT43n&#10;valfvpYijKstoq25MqMttm/HjzLFx3LqexK+qVIbnfs75JS/WxcZtHI2E9t0mqh+LauMEWKa1BEA&#10;khtluX+9lqVQDfrd7SjLGJdSg4OP75HsmuTXsTrtuMLdLjR1aOfj7a3cUW6EB0ZtuIA7r4SqjrzW&#10;FozfkyU11kszW/Ha5o3djfALDw27tuHBHzQ5miZI0yRpygzoo0BI9dq9e1UIm8hBZtKWy/zGURum&#10;vFVHe+GPLRc1cszgggz/dWpHW1a82dgG1x6roSJURFuHZUZbc0SaMKahPAf41a2GaEX+rpHMPWeU&#10;ddK4lawhj/HDTHiIKVsx+LiuyMV+5UTQySL344HB09RPDYZNRH/PExrJ3Pt5RvK7KU1qWdWkxmCy&#10;nxm08gwuPxKd/a8evoHT9EM8Baiv4+1J8kyjQkgCffnUPcMubXjk+Xj/Ohbbl/th4O9L9LIVQ5El&#10;oOhr8eT9eHJbtJDcfvkJI9kNZLmRHig5XHNfQ1ITmswO1CjaopvoQcc8ZKUIqdHYNbL71+taitoW&#10;9bvOlqkkpHlbQ4zxUQa0HuTZbOzcUufQyilzl9NM/LFcDcQYazCVmKKsg6YFmuIq61kfa3NzXNuz&#10;o9W2bRoZNh7DQ2azi+SGbI9BsmnqtPOKlL/WYLz9MDd0X3ISYZHCQy3mVQzWzfNA7wb6O96e6gKd&#10;a8/GtEGbufTZ8DA81Hm8evoBGxd5o2+ThaLpXQ/hxeuxpvN4PfbVQyEeuvo4FkNWnUVpK3duk6aJ&#10;ryFlYajpuJ/MaItUzNQzSr2jQkn49f2MWnyWX7ZAWkFztnJGW3tN5ZnpzlFMN64pa7rx9Bzy98YW&#10;jrt0D60cAowdcmTupY0Q17u+PAGGonP7bsHuF4pFA9EevWzE582oX89SOGDc1aiW1XixPIm7Yrx9&#10;u/kh8Lnykn8wEqM/YZvzcf7h0UeXbYUCqxNXYG3ACe/ryEjPMOzEhofsx5P7b7B6jhuvdXXWQ1Ne&#10;PhmblK/s9a2d546PL6L56z5z9wP6Op1iUZcbz47IUhKO9kSjRSc0aDimn7+J4cH2/OZa3QGR08+M&#10;4W5ABXoRqrpkRNYTGS05noQLGyKue31ZgozgXPJ3p1i5goxC+wySv5RaL7g8W9U1sGwiJ/ftpgWa&#10;4mZPDRrhwqPWshuKBx/fLbueRT0YPQ/fQC1rXz6eW93G4GazAnHgtBAqZHxJxsGNwdx+Rh/nGSl7&#10;XdhrG9t9DfyOXEJKcpp2dzGDk/tf8hEV8QJO0w/zm6HOeuprSBEh1W03Lz2GhPfCgDro5ht0XRzG&#10;612ULVFXSVhrii/fLxQGBPKk7yvUThHSzfoo9vXJy4YFTzXOBi62tpiJ/VbdvdlesnaqKq/ZOKcg&#10;o5GF4wCdQauJhfMy1V82octkeTL3tjKHPBL1pzcQzsSfaqt18Kk/y/tOZ1nWTQpzXCp6yo2y2rtc&#10;QNUxnl8fbz/MFQ2m+WFL4APxic1Ih9fuMxjebjlvftRHhZVwFZiFkR1XwHPPWXxJTNbJ5pWSGINn&#10;l48iwnsp7odux7u7Z/D5w3NkZhTs9P4l9j2eXglhzDNEfN/zI+LqEyycuJerYrvU0z949ZFMeQc2&#10;W4LdqwOQHPeZv27vyy/Rfn4IH7Cqjq9hldFefL/oLztFeB9D/Lap7Y5BYgyLkKm4/qS5emIMhQP8&#10;JbbPTpMvf49tKa/ZOKf7e0MLJ3+dQSunA4ZHw47qy9zLG/HRzbJk7gSsNSwyiy54XlZ25WAN7LzR&#10;lzfZqe/oPgEDeH/WXdnQarI4NF8BBjUrEqzqsjusFV538EXaW6kznzr09XW8vcK/zbKtEw5vCUN8&#10;bKLudy4Gnlc3AxDi1BV7LX7EkfHV4WvfDme3TsXDM25IjH6d67+kJn3GHqsG2D+mOSKO70XKF4OP&#10;4ff8uHbuPuaO2snB1VUffQ0l30yLVstwyOUEMqWJBIfOPEWL2YEoNtQV5QsQY1Vm0GqyNEx2ipCg&#10;RZPT5Vg6DZRc39USY3xQ2V9XmIl9Vwa04keYyKprXa/zW6EcMuREWR1Uf1HbgYvVd8Aoa4QYs9qi&#10;H0COAIPs808YqyVzVywqPq66MkRGepCKm9bo53FGnnWTZM1Sz9Zf6e6cc7y9Eft+waGbiE4SEcO5&#10;gJt6bXnThz6UklP2nrVBiH6foPWNKS0pDrHPr+HFNVdEBa9BhNcC3HCzR+QxZzy95IEPD64g4thq&#10;HBxdDbsHl8L2vr9ia+9fsdeqDk6sGY+XEWezPd/pzXPh2OT/YUWrn7DLsjGuum1C8ud4AwG+4wdN&#10;qqaJ1frak9hbZUKB567T7KIW6fKdIY/QhO0H3JQ3D19D2ifqzwzgU8zlWDtRBmggVxCOlTEYchrc&#10;I7vy0Uzq7p3ctCHQWL4gg60Y49qywNW/zxyNe7bUj7IsHHep/pK57UfJSg3G9ZEpwLClQh+Lsl7V&#10;FRM31TjoZJKb9LE2Fl4Yzq361fcbtOHD13q73lZfNegRge77r6PGJB/lYEfq56A8d+Uxnpi28xpe&#10;xYk7seun72GG9CHUx/H2fSR/wAFNF2Or03G8fRmj1U3oS+wzvLy6BzcOjcCpFY3hP6civG1KwnNy&#10;cbiNL44jY4rj0Mhi2D+8GA6NrgT/xd3hOqUB9gythD3DqmLXkKrY1q88NnT+BRu7lYLvQgt8eBTJ&#10;n/vZtTCsalsM67tWwqr2JbGs+b+x1aIhrnltR3pq8ve1WxfikZryhX1O3iP+w2skxn1Ewoc3eP0g&#10;Ao/DzyHqUgjunQ/Ewysn8TzyMj48i+I/o89Toem10eRq6wGbeF2phx5+bnopZsF1XgX/wxfFeWBr&#10;g18UzGxym/JSXYscc2jGnpy6loCWjyxoUXlkz83e6kdaH6TJxs/ZfrvAXF6zMQkyesgTZOxqMUDj&#10;ni21zXFzjiBRuzeLu7nXQMJUmQIMkrkfNZEVZZHcPeF9Xcw+N4rndNWHlphQ3EcGtCgv3XHbJS5l&#10;VYy3Lz/SA2M3XcT9tyLnHXX9CeaN2cV7QPQx3dG3sWLelgMfsf7i8XvtbToZaYh+EIDbHqNwZkVt&#10;BNkXZ7AqxVYl+M2pBl+76jg2ozo8barDfUp1uE6shsPjquHgqCoMVuWwd1gWsHYMqoJtA6pga78q&#10;2Ny7Eta0+wkbu1fELd/dyEhLxfYhZljdsQzWELi6VIRj2xJY2PTf2DayJe6eOvanhBTB6VaoF3zW&#10;zcY2655YMagRFnevhYVdqmNJz9pY1NUIc1qXgl2zX2D3+8+Y/ftPsG/+CxxalcDSDhWwpm897Bzb&#10;Ft6Lx+DSkfV4fuOcXkaoaanpCHS/wida660pr+RrOL7nOoR6X+OvOzEDWO55G/UmZzflJXB13nmF&#10;93bKMc8d6H2cu/bISQ9uvt7v647vecnfD8qUv5MgY7I89/dnNUxzjyyxWlFDa9AidYfqk/foO0/9&#10;KKuMEWKb15HXTDxLaii+rZ7MPWvoY20u85xxZozaPVqaQotMMNusP4fiFq68f2Po6nO4/lSM23h2&#10;9xWWTj3Ioyq9nPYqmdn2Ml+AVbNd8fjea61tMhmpiXh7cy9u7O2AU8tKIXRhSYQuroKQRUYInG/E&#10;oGWE43ZGOYBVHUcYsA6Nrob9I6ph3/CqDFy5gbWlT2W49KoCl55VsL5zWaxo+SPO7VoKr/lDsbxt&#10;cazqXBEr2VrRqSKcOlWAQ4tfMO/3H3Fw1mC8fXT7+4+mkpNw84Qn9s0dBocu1TCt8b9g0+B/Mb3J&#10;D5jZ7FfMalEcs1qWgJ30dTaDln3bMpjfriwc2FrYviwWs69L2pXBkralsLR1cSxp/hOWNvs3VrQr&#10;weHv7zgO4d7bcf98AN48jERifIxevPfkpFQ+2VpRC9ZHk+juJvP458q6/yacD7zFX3dMUjoWHbmF&#10;WhOP8ZJBRXZjK1eMoRm0bLDu2kCkyYUWyd9v1ReZLjny9/kNENO0jiyHjHHdp2UH11CnBVqDVmML&#10;p0OqT76uxUBZ0IofaiIvNTiNrQ1mwmPwoxxo1UL0O2NMOz1W59Dq7n4LpktC0WNRKM7e+8Av0PfP&#10;PnAI9DLTz8Zg3jzJIEouG8umHULUrefai6zSU/A+Yi9u7m2Bs87FcdqpHE47V0fYUqMsYM01yj/C&#10;YsA6MFIC1rC8gMVg1asyNvVkq0dlFmlVxvouFbC6Qxls6lcHqxikCFjLCVgdK2AZiyaWdiiPRe3L&#10;YXaTf7INuxxC9yxHRnqaXmzCsjbsxE84c9QFKwY3xrRG/2LrnxxKc9uW/eqaxyC1gL33hX+Uw+I/&#10;ymMJOyZ0bOgYEdzpmK1m0ekaWh1KY2XrX9j6CavaF2ORa3lsHGSCvdY9ELh+Dm6HeiL29bf1lPyc&#10;kAT3Xadh1WG53gqZyH+TPv/TLbbg2sm7/HW//ZSK2XvDUZlBy9TxJPp6RegcWmuvDlK/wVhVkEFp&#10;wrUyBRnkkDHIWBa0fJt0zzln665WoJVXavBcvWbq92bVYgfN1lyIMNQWYDDAhcoTYKhCy+YMg9YJ&#10;3UCry+Eb+OPgdUwNisLpJ+Iu9NOHeGxeckyKYPRvvD23qaknJs06TNyLiCuPtbqRxD3xx52jHXBx&#10;dXGcX1Ue51YZMWAZ5QJW7ghLAItHWCMLirCqYLMqsLpVxga21nWthDUUXXUspwKsikpg0Sa96A/a&#10;sMvDvlVJTGvwd2wc0x4vo258N8C66ncQzgMbYKr5/8D295/VApVi2UvQcmDQWiRBa6kELedOIiKl&#10;6HRNl0pYy47l+m6V+M0AHWOXHpXYMa/IvpZjx7g4lrX6EYtZVLaya1UctOmOMzuX4cmVUKQkJnyT&#10;4xIX85lPvlYOPtVHU172eaNMy5yROxB5SXhyPvnwBYsDo9CT7SW0j/Ry1TNoKVKEQTIFGWx/T5hu&#10;jmijmmLfV4MPH6ob4/fByzLlpghlqwblpAajNenNorQgFQKfqy/AKApodT1yA+0PXMd4v7sIeyHS&#10;gMlxidizJpBP49XX8fZdlR+cnbh69r52I4DY+3gSNALXNpXGpXVlcXG9Ec6tZsBazoC1LG9geTFg&#10;eeRMCeYFrIFs9c8eYdGGSksJLLZW50gJ5gIW27Ap0qDNmzZySqnNaVMaZ49u1mtYvXt6D9ttesOm&#10;4f/KhpUSWuw9z2fvPSe0HFmURYBf0TkLWnQ86bgqocWO9+be4qZhBzsXOwdX5edkbTcGvZa/YknT&#10;f8O5TTFss2iA0A2z8Pbe9W9ynD6+jcOu1QEY1HyJXjbnC0NpUdN2mLAXD28+46/7+Zc0OJ57gq7s&#10;JrjDwXAGJj2CFmW4ntTlk4plCTKoZ6uV+j1bMWyN6W6TPdoa5mxXaGjlVA06yZibRRLIeCuZ5rgk&#10;cycfrE91ZB9sXUCrG4NVOwarUb53EPBE2Lmkf0rC0S2hGNrGSW/H2/MURe3ZmGGxBedDIrW6UWRm&#10;puPDrY2I3FsTVzeWwBWX6gJYqwoGVl41rLxSgtsLSAmqAktZw2LLmUVYjl8BlljleGqNIpcD80cg&#10;6ZP+iQ8u++yFffvyDFj/YK+3jEbAUqQGCVoLObSypwaXK1KDBC2KsnJCix13qiFu6yfOx47B4qaC&#10;ztXOIVWwgZ2TVeyYr2xfCs7Nf8CajmVwbP4wvIq4+E2O2evn0di81EdvbdAUprykglxmcxBPbwv7&#10;toefUuBw+hE6HwpHR7Z6axFaa64M5tD6/EH+XsqbjXeyfdimobyerWEm+FhW/RShR9OeOepazhcK&#10;DS3yhtJINchCxJg6jPJ25vJ6s6gj+7L6Dhg5hRgx7+pz363C1rS6H73JYWXpfRue90XNCqlp8N5z&#10;ho+376Cv+XQT4Q9o3X8jTh6/oXVZc1L0LTz274kbW4ohfGtlXHWpUXCENSsrwlIbWBRh9VWJsHoU&#10;HGE5qxFhKdasVqVh16I0/57AtWpoU7x9fFcvYJWZkQHPldMxtcH/wq55McxtV04tOFHkSKKL2a1L&#10;sPdHqzj/fm6bkpjfrjSLtMoUWM9amxNaFGURtPqKaHe7FGntZtDay87XwVHs/I2pxuFF52MdRWpd&#10;2HO2+hlrO5RG0Iop7PP4bYZ/Pn/0jhtOU8TVSQ99DanOTfUuLoKa5Yo37PXSIzImCbNDH6Iji7o6&#10;MXjlhNYAbz/Z0Fp9ZUjhoHXeWB60qARka47omuqnCN/UNMulIvxao7GsYY+d+jvISw22ryu/N2sZ&#10;g9zbusIF4xtAqweDFaUBh3hG4PCdd+BtwWwzCTxySSiXaumncolGnAvZ7VoEuF3hUmFtP6LvbMbd&#10;A9Vwc1sp3NhuxIBllCewgnIAiyIsD2tRw8oFrKHqRliVcgGLogXnjuoDS7FmNC2J6b+VgD2DwvTG&#10;/8KCTlVw/3LoNwVWemoK9s62gLXpf3EIFQQpApRti18wo/mPmMm+zmlTBgs6VMGizrWwpGt9toyx&#10;pEs9LOpUE4s6VmHHowwWti2ORW1/wdJ2xeDMwLKiU/kcqcFKvFaomhrc0k9Ai84NnSO6uaBzRufu&#10;8NhqcJtUHYfY180sIlvbWao1dmXnptUP2DawLu6Fun+z4/mARTLLZx7hn1UuitJTBS9FhBsdvBAt&#10;mfJeff8Z04Pv83pX58M3vh20aP99zfbhxeZiX5aTImytfoowvnJNDOsxPTNHo/FYjaHVeLCzi+qT&#10;2ctoKOZzszRJDR4xkS3AKCy0RjBo9XK7iHb7b6K/+y3svvUGSdLFf8onHBN762+PiMIfcFTnVTi2&#10;/zySv6RqfQNI+/IaL09ZInLXr4jYVZkBq4bawPLKCawxX08Jbi4gJahphJW91lMONo1LsIimGP9+&#10;ZrOfWfRVDDeC3b5NhJWZgf1zLWFt9t8FRlMzmv+C6c1/ggMD1MZBrXF4ghX8Z81DmMNanF6yA6eX&#10;7sfJJQdxYtEh+C84gGNz98DNdgsOWK/CjrH22GQ5Bmv6d8PKHg2wonMlrOpYHGs6l8D6LuUEtFRS&#10;g5v7iPNBYhgOLQsWZRG0rBi0RglouU6oBs+p4qaEzuP6zopIjUVgnUpjddufcXLTrG+q2LwT/oxP&#10;0ua+hnrYfqLa2L/D+Tg+Saa8514nYHLAPX4D3fnQnaKHlkKQcUBmzxalCIeayJqztSdHozFbYYWB&#10;1hPVJwsybStLNZgwU4ZqkHoCZrAVXg+fEooOWsNPjEc//3Ho534Bm6+9gUILdTEoAjYDXfjdkD66&#10;WCj8AYe3d4br9lP4FP9FJx/6z6/D8Ni7IW7vLo6IPUa4sYNFWJuzA+skA9aJxQxYC/IGlhulBMer&#10;AMsqC1g7B1XNnhLsXYXf6auqBNfnA6zsNazyagFLuRisrM2LYYrZr7zORdCa8duPuOK7v8g3VmoQ&#10;nsIirLxhVQbTmv2EWa1LYvPg1giZY4fb63bj8TZfPNwagHub/HBr/TFcWeWF887uOOPohrAlbgha&#10;6Aa/BW7wmecOz7meODrbCwftjmHvDC9stz6ITWPXYt0wG6zp1w3re9TFxq6lsalbSbj0qMB74ejm&#10;gc4JnRueGiRoWVblfXSUHiTVJ6V6SVTjPb06P+cHRjJwdclKMW7qwcDY5t84Nm8Akj/HfdNI9sbF&#10;h3w6sWJSsf5ZqDnwzzNZqO1bF4SUOOH3eeJ5LMb4PkKno15sTxtZtNCiffhKfXyarqGKUM1G45e1&#10;G+XyImw72vFH2dDKOYZEjtcgd3RvVVdelEXAcmSQe6dZalAutIafmIj+gSNgGTIB224fwMd0EaHc&#10;OBMFO8ttku+Zfpt27tsQjNho3ZnERt9eh6hD5XBnXzkGrBp5pgRP5lPD4qILirAmVS8wwiJFWhaw&#10;8o6wqOZCtZfcEVYFWRFWLiC0LotJJr8wcBVTCjSmN/k3l5kX1eNawBHeIDynde6UIEVWM1sWx94R&#10;XXB79Vp83Hcc7/cF4tl2H9x38cDtDW64tdYN11e74tIKV5xzOorTy44idPFRBDocwfH5R+A99zDc&#10;Zx/G4ZmHsH/GIey2OcSgdRibp7hhwyRPrJnggRWjdmG5hT1W9+uJjb1qYmvPktjWt1y2etYeqZ5F&#10;Sk9K79JNCKUH6abEe1p13n9H1wCd6w1dFREbOZhUxpr2P8JteickxUfjWz8unbyb9fnWR1NedjPa&#10;oaYdhrVxguu2MGRIkxUCnz2EzVkWKQZYsb1tXNFAS5EiXCI/RRjTrI7aKcJPlWuiV+856TkmGlvK&#10;hhYZGKo+ycwO49RPDVJD8RDjIk0NqgstqxOTMCBwJD/xGyO24226mE565/JjzBvD7sTIcklf78Rq&#10;zeLy+p0r/PH+TazOPtgZqZ/w5vx43Nv/C+4eqILIAoB1Ij9gFSRrt8jqw9omAWuzAljds/dh5QRW&#10;nn1YGgCL14ZalYFts1KYUO9nWDcQwgdylbBt+hMiT/vqfAP9+OoJ5v1RETOb/5qjZlUaNk1/wNp+&#10;DXFn9XIkuQYi/lAAXu/0wPPt7ni81YNBy70Q0DqIzZMPYsOEA1gz7gCWjz6MpaM8sHCEBxyGbsWy&#10;gROxoV9j7BxQGrsGlc2qZ0mpQboBOcqg5T65Ok8P0jn3tWPXgD1F3DVwdEI1fv7onPKIrV9VrOvw&#10;EzxmdkWqnjjx08Rtm0EuXGGrj5kU4Wtox8cC+ew7B6TSiIhMHH8eiMmn7Ti8hoWM1y20uCCDrQMm&#10;8lKE1Gg8wFjWuJKtLQepPdG4AOsmZ0/VJ9mp7oRiCgmr1ZTvNUgh6FXNVIPqQMsqlMEqaBSGBI/B&#10;mpsueJEi3CAe3niNxZP1N+fdV8p592evixqYXz/7qNMPc0rCYzwP7MiA9SvuHqwuUoIyIixlH1bO&#10;CEslJUjyabqD5zWsvqKG5aIAVveslODar4ouREpwvgbAEqk3IcqgNOH4uj/DplFx2Lcvxy2RyLfv&#10;2e0rOj3Wu2b0531YWSrBcrBj0Z4ti7COzxyOZFdvpLsHIXa/J97v9WTQctcRtA5g2cgDWGR1APOG&#10;HYbdUE/YDt4PhwF22DjoN+y3KI39lhWwT5EaHFuNg4luTOgG5ZitSA8GMGgFLzTCKacaODymKj+X&#10;dH55bax/Vazv+CMCHIfrjVEvTd6mCdw0eaGTvvoaKgawdluNgCNXQcqwDKTB64kvxp+agX6BDF4n&#10;JugWWnLnbJEX4RQzRFdR34vwmmmb7NAa7PxEPrRySN2v1PlN/TEkjWuLxjQ5qkEKQV/Lbyj+GrQI&#10;VgMZrAYFjYbT9XV4+OURv2Bf3PsI5xnS1FQ9VhdROnDdAk8816KZbX6PL+8u4LGXKaIOlMC9QzU4&#10;sMJzAOuMKrDyqGHlmRK0yiG6UE0J9qqSKyWYZw2L+rA65nS60CzCUhVkkPydUoQTjX/hERdBbF77&#10;8ry+tbR3XSR8fKOTY33jhDtPC2b1YTFYNi/GvQLDNy8FTp5FqpsPPh30ENDa54W3u73wercPXu72&#10;w7Od/ni43R9RW/xxe5M/wtf74cqa47iw0hennXwQvNgTfg5uDFpHZEFr/rD9mGOxn0HrIKYMdMek&#10;/gewYIA1dg6riyMjS7OouSqvZylSg17TqsNnZnX4zWHXwzx2XRC0HMV1Queczi9F0xRV03lf3+nf&#10;uHrYWS+gpXikpqTB7+gljOu+hkc3+qgO7iGZ8k7qsx6nfISvYTK+4PBDD4wOm8ojL0sVeGkNWrQf&#10;v6grJm6o22g8R4ArpkFtzgN1uBFXtQ6a5XLHWFxRbWjlVc+SNYakh8wxJIVoKM7TMPesgBaBamDQ&#10;SCy+ugJ3EiQPsMdxWGPvznPHnfWxj6OJ6OOgDw5Jdl8+/VAkH9yU+Pt44FoV9w+VUQKLiy7yUwnm&#10;I7r4GrBypgRdFH1YOVOCWlAJqgWu9qQkLI4J9X/GBGMBr1ktS/PmXuqX2jG9L0/LaPVYJyVyaybb&#10;pj9nA9YC9t4eum5mRLuKFH9/Dq00j0Akuwcj9pAfXmw9gsiVW3B+vhOCps2B13hrHB0xFgctR7FI&#10;aDQOWE1gEc4MuE1eBK/p6+AzZy985nvAe4EPjs7xwoGZrgxah9WC1kwWaU0buI9Da1RvD0zovRWr&#10;LXrCbWw5uI6vxKBlBI+pQoThy6BFRsikHKVrg25qzq+pgdClRjzKUqoQB5KwoyK29C6JVxFn9Apc&#10;9Ej6kgKfgxcwsuNKDi/97MO05zezlNq8GCT2tE9IwJ57h8QcrcARvF5P8wRXMmilFhZaCkGG3EZj&#10;tv/HdqmH6FLqu2OMzWGgm19dS6161tROE2VMKK6B+DEyJxTTwThduNSgElrv62PyKUv08h+N+ZeW&#10;ITz2Jj+xsa8SsXmJD4cC9wfU0455crJYbH1A6bz+8M4rLJiwB1G3Xuj0A5uZnoRX7Ljd2VsakQWp&#10;BBXAspeAZVuArN1KyKSphrUzv5RgXrL2LgWpBAsfYeW0Oprduowy2hrPoq0p5sWU/04y9FOHNmj1&#10;WJ85sok97985rHjDc8sSsG9TGg89tgKP7wDhl4CQUETv3IcbCxfi2Jhh2NKjJZa1rAX7hmUx0/RX&#10;zDD+EdPr/8DWvzG93r8xo+6/MKPOv2Fb+wfMqvMT5hqXwsKGRljeuhk29LLAjhHzsGfKNuyZ4Y6d&#10;M7yxZao7Nkw89FVoTe6/D+P77MOInodg2cMN8wdNw9EJ7JxbV4CnjbhhoeuArge6LkIXU3rQCGdX&#10;iuvHe3o1rgilc083LTsHV8NWBi3XqS2QllwEE7FlPNLTxWhxSl+67jjFJ3frra+h8Vx+cztr+HaE&#10;nxbZo2h8xLY7e7m4rJvfGCy/PEg70CKdQahML8L5NNHYVNZgyG2t1KtrabeeRVL32jVZGClD6m4n&#10;QslPj+oKz6tCHNzED5Xx4U1FLL86B2c/XOUn8vP7FOxaGYCBv+unPyD3JqsvZLjzx+7G3RvCm+zl&#10;kw880qI7qz9qzMT9yBc6/9DGPfbEzW0lswNrTW5Ze8BcFWBNk2Ttk3LL2vcqZO0KYOUla89Zw8oJ&#10;rI6qKsHyWouwcvVtNSqOaY1LcGBRfYvShBSFzWpRgvdIkRegNh7JiQlw7GuMmc1+Eb+fPbdd819w&#10;++ha4MNTxJ04hktL52LX4PZY1KoKZjSiWtsP7PX8zOtds9uUwhxKKdL7z7novbQpi/kMwvNblMZ8&#10;aqA2Y9Ecg9o89p4WmVWCU6vmWNNrJDZYLWfQOoi1k7ywfKwbg9bBAqE1utdejOy1H8N7uMN2gBMO&#10;TzKG7/Tyop41W6pnOTBoLRFmyWTpdXmjES5tMMJuCxFp0XVA18Nui2rY3ONHXHdbpVfQev38I69v&#10;BXuKmVg0DmX/xhAMabGUw0vffA37c1/DudzbkO8dV8Qe8SbtDZbf2IXll/oh+UMZBq1ahYNWHFv3&#10;64m0n50M6fsMee4YF01aq1XX0mo9i1KDMS1kzs6iMSTr5Y8hybbeV0XCO3ZyotshPdVVpGDi0nFo&#10;UyiXhuurP6C4W5oDO3a3dOOCcIF+/yYO6+Z78NdLaQD6oND3DySvMl0+4p8G4rpLaQ6sS/n1Ydnn&#10;BlZeKUFFhLUjB7AUKcE8a1hdVLwEO+VRw9IBsBTQmtm8FFcSkjhjEou4aFGPFAdaw39gl+0ArRzj&#10;i147uX2UwoF9Votf4b90LN4EucF1XH8sMq+I6ZX/iWkNf8SstiVzQUmtUSR0rDqUw+KO5bGErWV/&#10;MPizqG5ps9JY1OAXLKz3AxbVL4llTU2xvIsFllssx7LRR7FolCfmWx7KF1qjeu3DmN4Er6OYMXA9&#10;jlg3gP+s8tnqWZQ+pmvm/GoBrFu7ajCoVePnnkPLQthB7RpcgV0rLAr4+G3snvJ60MTuXiyq+sNo&#10;JrdBOxssPDupB3LHcj/eAKyfN75Slobd4C6xPoBHt0QdNiHzPpLix+LTuypIeF+e7ZUaZrI+SvL3&#10;NTLHlbBoS86MrfdValNdC1+ra2m/ntVXg3qWl4ZS9/fVGKxKswu/BTJSd1Ngj8RPgPuOs7zpluel&#10;9TC0z8pLb8alMJGXplELWxx9eeSlavhJXmVFBa13N7fj0toSuLhBbDpnVuQNLJ+cwMojwtqtkhLM&#10;JWv/aoQlydrJL0+HEZZikxc9W2W4KGMeRVctS3NRxrQmJXi0xRt8G/0Ld88HFer4ZqSnY+2IVrBt&#10;+iPmty/LhzMu7lwJ2we3gn3dEphe5R+YU7cY5huXgn2T0pjbXiZ825blz5vnKBKqEXatyCc7c6Pb&#10;NuXg1Lg4lhr/iCUmDGDNf8OSntZYMHQXZlt6wnbI4XyhNb7PbrYOYe6QtfC0NUWQfUWuIqXr5KSj&#10;uG4urGWR1iYj3NxphCvs604p4iZgcfm8ZTVs6/MTrhxw0BtovXkRjYHNlnAoKWZizRi6FVfPRPF/&#10;j/mQgI2LvNlnc6Fy4re+1sNXzDyKZ1Gx0ju7jC9xw9heWZHBq4Jm8KL92U2+9D2uZ31Z0vfxatS1&#10;ckdZw5ztNK5nsZUwzhSf5slsKr5eX54LxvvqEqyaID2ZRkwks1AeOHbgMrcz0tfhcKQA6iQpgE76&#10;iVrbl8Rk7C5gvElRQuu+jxXOryqN82vUA1ZeKcE9OYCVFWHloRLslgWsVSpu7csKcLqw12qEVRY2&#10;v5PZbJb7hEKcQenBrGirLG86dhnfkQoeGh/fh9dOwfa3H7IGM7JoyKEFi7ZqUgqvBOablOLLwaQ0&#10;7FkkZNuspNoRVha01BhFQga5ivaCLuz4M4A5N/oVy0x+wrImNbGosxXsBm7D1MEemDTgYB7Q2oPJ&#10;/XZi2oADcB6xFP5zayDEoQpPDfJ61ioGrXUMVi6iNnr3gBHcJ1dj14Nkuit5GO4ZWgGHx9dj0UDR&#10;iI3kQEvx+VOO9hm1E5FXnyh/btUcN256q4/DXhXKY8rSrJ3vieePFLXD0/gS25/tneUZvCrJF2Nc&#10;lil9Z5FWwmhTfCwv8UENjmxRo19Le/WscmzVqSVc3dWtZ5GEchH7+ZfqSt1rcFh9+mCGtC+UD08A&#10;u3lFoPsNTOgp+QOa6XevRaC76P0hQ9vDW8Kyhtjlk74sKmh9iXmIS+ur4dyqqrmAFaAhsLapAMtF&#10;zQhLkRKkCIs2XW2KLnICi1KBvSqTn1/pXM9P4JrasLiobVEfFYMXgaswxrpuSydiRqN/cqgQsBax&#10;553HIDWvvoDVAglYc2oxgDQohy29amHWV8xz85xSrBhF8kceru6dc7i69xCO7pt7VWEAY1BrXgrL&#10;zX+E02/VML/zKEzptxdj+7nnAa1dsB20A/ZD9mPH5CkIXVQRYUuri3rWalEPvbZZRFr3j9TAiSXV&#10;sX2ABCxL0ahMllA7B/yMu0E79BZaigimqzREdeHEfbgfKT6Lzx6+g+O0Q3wSuN72eLKIkL7fsswP&#10;b15KvqSZgUiM6cH20nIMXpXVl74/qytmHc5Uv64l1/X9jHHrHJZOTuFfhVZOv0G161lljLh1h+x6&#10;1hYzUej7KqzKsK/1kZq4BKSToUfY8Tuw7r+Jnxi6cPSzq30WRnRcAe/955UfDq+9Z2H1hzQu/Cvp&#10;y6KC1oPAaTjtWEIAyzEHsGYXAKxR+agEC6phdcsha++s2odVgY/QWKRDYNFyYM891rwk2hT/ETZN&#10;S/MIJZeqsFUZniJURDs2Df+JffaWGh3fxPgYLOtZC/NalRBREHuPCxqVwbx6CmCV5sCyM/oZa1sZ&#10;4eWOmfi8azwc2pWBXevSsqGlOorEOa9RJN1yjiLJ8hrc3Iudn9alsLLRj3BsYYwZ3e0xoo8bRvQ6&#10;xKC1Jxu0HIZuw4qRO+E9twtOO1Xg1w9F6pc2GuH6VqppEbSM+My1XYOzoqz9I4Ql1B6LUghY1A2Z&#10;+PYNx/lBK2ftiDImTtMPc2jxDEXECz7gsVt9IYrQO1NehZtO8yXYtSoYH99LxzrDC4nRHfnemvC+&#10;ytfrWrRPbzQT+7acutZv6te1nlerl2tUSdvRjn/PF1pkUqj6w1QUk+M3SPlLWfUsa7Z8Cqpn1WQH&#10;tCw+va+NlM/27CiLou35Ew95rplCc8o966uZrWVbZxzdfgoZGUJK63/0EkZ3WSVrvElRQOvzuwic&#10;XVkJp5dXkwcsNWpYX42wsokuKkg1LBXRRXvtA2ueFGV1Lf8z2pX4kacIc0JLsajORT+rkKbP71gJ&#10;sW/lKzlvnfCEXZN/8fdG4ohFLcqqRFgSsKr/hN092WfCfRFw0gXwc4THSHNM/b144epZeUwpXq/i&#10;6r5JMYqkr6TyG1KFp/G29qmMda2KY9VvxTD/j14s2tqNkX2O8ppWFrS2Mmhtwx5rRxad12bXUVVe&#10;z6I6Vvg2I+5ZGcWgdXtfdQ4qXs8aIaIsuuE5OIp9b1UW7x9cwbd+vHleMLRUP5N8JlaD+Vg9x43D&#10;jh4RVx5j7qidHGxd9dTXkPYeGl57cNNJxMVIgVfaYXz+2FYEBu+rFlzX8jSWXdeK7VpPVl2rf+85&#10;2aOtgY6N84VWEwvnDqo/PLiXnbwpxSNN1O/PUri6X8urnlWLh66f3tdAcsIMdlhFLvnqmWeYPWIH&#10;utSZo5dml4o7GpLI7t8QwiWz9DhxLBwTeq7VaLxJUUDrns9EhC4uwYBVQwDLQV6EtVvdCEsJrEp5&#10;AitXH1Z77dawlFFWh3IYVrc4Whf7EZ3L/Qy7VqJu9XWD3dLcm/DFXfmj5V0XjsZsBq0lUupzgVkp&#10;LrhwUAHW4YFNkXbcGQhehzT/NcgM24IPW0ZjAUVbrUp/Nd2ZNaW4HP8dBC2nnPWsLnlPKaaZWKqj&#10;SOic0vndZ1UNW3tUwPrmP8G5jSkm91iF0X1ds0Fr1SgX7Ji0FQEOg1iUVQEX14mmdKpnRe414tC6&#10;f5SuHQEtDix2w3NwtLiW9g4thnNbJ3xzaFGbCSkE1e3hJCGGcibWQm9EvxczIq6duw/bYfp7U91L&#10;uqm2ar8cbjvPIfEzD7uQkbKLwau5KMG8r5Z3XYssneQoCGlUiaWJ2s4YtGZ3HJdDjOFonS+0coow&#10;Fra1Ut9vsDqLiqbJrGctaCDypDEqsHpPRcKqSIqfxA7kXekO5k2O8FvPYNVIwIou+O0r/JRjQs4F&#10;RXLprEhfanbx6hpaidEPcIYirGVV1QeWIsKy1KSGVSnfCEu1hjVfR8AiObj1b6XQvtSPPDXYv3qx&#10;fKOsvKA1u1VJvIq6KesYJ3+Ox8q+9eHQugSWsfe76HcGmPoCWAt5SvAn7O/XCOl+y5EZtAapDFhp&#10;gRuQFroNCFmHC7ZtWDRYTCkUkVvPWp5fPUsFWspRJANzjCIZSQ3j1fnNyab2xbG6dSXM6GGPCQOO&#10;ZofW5I3wmb0Q51fXwaUN1ZT1rNv7CVhGeORO11E1Bi0JWJLxLvkYHh5bmS0Wwb64822h9VQetPL8&#10;/C9X+fwHs8//AFG+0EdT3p5S+YKyP8cOXkEyN5RPRnrSJnz62FiCV/UsaFFb0pO6wqJP3X4t8iG0&#10;NkN0VfV9CHf/3rtAMUb2epaF0yHVH973Ww/1/QbNawtgzVHXIFfqzyJgfazNpZikaPkSP5IduHB+&#10;0qMiorHURo8LnY0dlNJXksJGf0iQIsIo2GopfalraD06sRjB84opU4KKIY5KYE3NJ8Ky1CQlmBtY&#10;tLHSV8fOFXhqa347+SpBisgIRqorr8iJfm5W67LoWkGkBduyNbFxKf7zarnCty7FG43fPIyUdYwf&#10;Xj6Bec1+4pHP0vbl4WDKoitjAaw5NX/B5g51kOS1NDuwgjdzaKWf2Qe428NthCmsfy/2VWgtylXP&#10;qqhGPYtFWX2rZBtFQulBxZRiOu/U2nB0fHVs614a66jG1ms6pg0+BIdhCmitg8+stTi/ogsub6rI&#10;61kRu4Vy8IFrdTz2oOtJQIsDi6KssWIuFzlsHLAqjnObR32X0MrKtIj02+AWy7BvfTCSv6Tw5w31&#10;CVcKxXrqoSmvwtdwQq91CPK4ycVtJHJL+7KSi96EnqBGVr/Wahn9WhIPYoxrqe2OcdK4Vfb0oIXz&#10;3fwjLfaPGpnk0vystnVl9mc15KNIEj4xWL2rgC+xQ9iBushP8uOoBKyc7cZzxvooKVXmtM0XcOmr&#10;IqdNklht57R1Ca30lM84v74pghdU5G4GwQ414D2jOlwnV+WecqrAOjxGbDaaAytL1k53/svpK/u7&#10;pR3LY1aLshhRvwRGGpfgsLJvpz6s5jPgkPpvjFlJWNQujiG1imE0+z5nyo82derB6lvtVw6r1sV+&#10;QJ+qP3O/P/VHmZTEvA4VEf3qiazjHLjRHnOb/AtOnVhE2ZTBpT4DFgPX/Los8mpYDu/32PGIKtVv&#10;NQPWegYsFw6stJO7kHbmADJO7UHq7gnYY2EM66Ys4lJT6p5fPStblNVTjBDZ2ldlSrHqKJKRWaNI&#10;hEGuEXb3L4cNbVmk2Gca5lkeUIHWGlx0Go+rLlW40TL5V947ZISHLMp6JEFrr2VWWpCARdcWjbBx&#10;nVgVh0eXwpvI0O8WWtlr2nbcBooGtGZI9lB+ipq2nrbk8P5RBi+KDk/63ZWOykekJC5m0Kon4PWp&#10;hkbTjGNbqj9fKx8xxo+5oFVoEUZfYxnQaoiEiXWREFoJiUl96F6EH55XT5OwYeExZZ+BPjbv8c5z&#10;U3sudVWqhyJfcimsLtRDuoTW+3uBCJxbiqcECVhbh1bEjMbFsaJ7OfjMMILb5Op8s6I74oOj8hdd&#10;bM0vJdgtK8KiTXM1fc/+jlJWs5uXxWiTkuhZ6RcOkYE1WBTRpqzaSsEFHcphRosyGGD0C1r9+i+2&#10;fkTnsj9jUM1iXBVo1zILWrzewzbzwQxo9Lta/fpv/FHq3/Cd2gErexlhViv11HlUz1rcoxY+x6k/&#10;HoZ87LaNbYdFrYrBiUGEYLXQWEBrTs2fcX2hBbv81zNgrURaAAMXAevEVgasnUg7tZdBaz/SLroj&#10;M3gTUraPYhFJAx5xkV9izijLQaWepZoaXCGlBtd0za+epWJqy62WqgiVHzvfylEkE8UoEm6QO8sI&#10;+4eUx4Y/ymLZoLlYPmY3g9ZaHJu1Alcd7RG+uT5u7KiK21I9i1KDD91EepBqZIq0IAGLoiy6MaLn&#10;PjquDAIXtUJaSuJ3Da3s6mE7rh4+diBLPey55yyGq6ke/jZOPaKxmrJFF0IfSa/6FZI/z2XQqomE&#10;4Ir4ZG0ur8m4V33OCbXFGH3m5GwybpkLWvSXGokwKooerfhR6pvkJtjWx+fl3ZARLQbtvXudhm3O&#10;AXpsk7IIXaQ+DYeJe7nElR7PHr3j0lcKr7vU1c14E11C67a3LY7PLM6BdXhiFdg0KIbJpr/CuWtZ&#10;eNkYcWAdVgKrmrwalgqw+NeuFWHfshxGG5fkvVHtSv6I5j//gI5lfsKkxqWwqKN60nZ7yaaIwNTi&#10;5/9F85/+iRGmlTGhUUmu8suZHlQAa2id4hxYLX7+J9qV+CdO2vdH8pHZWNixImapKSmf+fsvWDW0&#10;KbtzTlP7GH98/oDDw7lTOSxrwcDCoqzFZgJYB/o1ZmEYgxUBi9KCQRsZsLYgLWwHA9YeDqz0c4eQ&#10;fsEVaVd8kOHrhIxdYxBg3ZoBuyRfAlqiDrjwj+ypwWz1rLxSg9J0YT7zSiU1eGA4i6aGVcZeqyo8&#10;jUcREUVDilEkNKU4YF4NHBhWFhs6VsPqEU7YPmUzg5YzrjsuQeTmFrixqzLu7BcCDIqyoo4IQ2WK&#10;3DiwxomZXPS8dHNEz00GvIdH/4Jbngu/CbRePNEutHL3aa5BkIfwRE1NTcehLWGw4H2adnppM5fV&#10;WL0L188pFLOPkPxwGj7ZmbBlpr4Yw0qeGGNuAWKMfJ3dZYkwqtVQf+jjLPZGbesh4+1dfP4C7Fsf&#10;iiEtlwlY6aM/oHTiZo/cgfDzD/hpI48y3hHfQHTE63K8ia6glZGegrNr28DPrgKC59fAur7lYW1W&#10;jINrfutSfDM5PLaAlOCAAiIsKSXIlWrdK2Fxu/IYzCKp9iV/QqtiP6Dlrz+wSOcnDK9bHPZty3Fg&#10;5ZcSJPHBjGbFYNuiBE/vEZCG1PoF5v/z/xisquHKOlucdxqBmS1+zfUclD6k/0NpQxJdNPnXf6N3&#10;leIsGrACQlbi+ZZJ/PnFKovpzYtjZqtS+UJrRpMfsM26p6zjHH58Pxb+/m8e7SxpWAaLuPiiJBab&#10;lMLr7TYA1bH8VuVIC+5G6ul9SDvLgHX+KNJZpJV+2RtpV32R5sE29P0TccexP5y7VcPU33/ldbZ8&#10;U4OdRGpwtYrUXdFUvElKDW5RqWdRevDwyFoIs/0dR8fUxB6rigxaVcX8LMUoEoIWH/jIwDWkFHuu&#10;xtgxZQOD1kpcX7YUUVu64+buSrhzUKpneVZnUVd1nmJWQFCRFnSbXI0PDaXnpoGSXjZV4DG5DN7f&#10;O1Xk0Hr+6L2yKVfXjjinJEecxM/J2LnKP19HHL3ILqk0Vt++JrJLaTePI2FGXbafm6snxlAMhVTT&#10;GWNvLjGG06E8oLV8tWZOGEa8yKZadCtYNWiMz4ta070G/NzD0aL8VL20/ld6j1lswfmQ28pUz5al&#10;PvzCKirvMV1B6/P7h+xumZwuqvJZSBRdTTUvhumNivO1y5JtXmNEb01eERalk3gNq1cewJKiqw0M&#10;WLZNy6JT2Z95DanZT/9AewYri9olYde8DJZ0Ks+bfPMCFUFq6m/kbF4S26zYBjqlA4soyqBvlX8x&#10;AP2AfRP6IPXENuDBSeyf3BnTlLOpxKLoimo/A4yK8d/b+J//BdtW9fF6N9WP1gJ+K3BrxXDMaF4C&#10;M1uWwjS2+XtNbIEN/eoweJXIUwgyvfG/sM12iKzj7L10HJa0+BHL21fgwFpiWgZza/wC7xHsMxCy&#10;GqnHVyAtYC2LsjaJtGCYlBY8e4AB64gA1iVPpDFopV/zZ8sPKe4ODFyT8HnnBByf0prXs2Yy4JI0&#10;fomKdZMTNWx3KIeVnSqo1LMq5a5n9ctez9o5pBKOTTTGk5V9cW5uCxwaWxmHJlRiYKmWNYpkrjDI&#10;JQHPnv4lsH1IH3jP2cCh9XjLIETsrSzqWW7V8cS7Oq5tro4DI/JOC4ooS0Rxx2YYwdO6HIIWNkJy&#10;woc/FbSy1Y5qz8a0QS5KX0OaSO6y5JgYnVRLP0cnkbk3ve5zYXTznsIiqOZsPzdRzxnDrgGi69ZC&#10;dHn1oq0Tpm2zQ2uo84Vc0Gpo4eSv+kPHzdvLc8JQNzU4rTYSNw7lJ2rTEh8xSl6flDRSMXJKv404&#10;6Xsj20VNF1ibKjOKNCLUFbTeR4Xh2PSy8LGtBt+ZRlhO0DIT0LI2+xXLu5Tj0FIF1o5swMo7wlrF&#10;QLS+exWsY5vjeLNSPCX3+4+UxvsHZrQyweYhTeHI7vwXdcgua6cUHUVUClCt7lcffrP74uneecC5&#10;ffCe0RVdy/4nRpnVQNTOBcAtX+D+ecSc8cT8DpUwSyVCcpDqXV3L/wjzv/8/9KxcAh7T+iPTfyUQ&#10;toVFMfuBEy4IntkFo03/wdOSZxcPBo4vwXuX0VjcicFWSr2pLpo0fM5tq9rHODU5EVssGmLFH6Xg&#10;1IJFQsalObgoynq1bSqLslarRFmkFtzOoqw9SGOvL/2sSAumX/JgwPJC+hVfpF89jvTwYKSxleLt&#10;iLTd44EjM/B20yh4TWiOJQxUcxjsF7YtwyKt8ljTrQr2DDHGSlJnti+N1ezc5Cl17yecMBQu7HTO&#10;dw6rCO9J9RC/dSQ+bLLAmblN4GFTFe7TKsFnVjXlKJJTTuQ7yK6NXuXhbj0d151WsAh2OG7vq8pT&#10;ggStp8fI3qk6TzFnTwsKcYcnRVnTRBRH0wN87Ri4phTHpZ2Wf0poKVbnurN53evtqxjla6A6+Zq5&#10;7sopD/o2pJbGJG1b7i+ixLUDkDC9jnopwnkNZDlj3K1pnh1aQ5ze5IJWTuXgzdqN1RZh0IRKdUUY&#10;CewiTXGdx9/03FG79KZJWCn77LkWge5XlQPhPid+xvv3YtS9v+tlpZfX9w6tV+He8JxcEt40Lp3d&#10;3a7pJdKDBK1pDYphZpPi2D20CleRZUsJKoDVK/cAx+V/lIX3uKbY3r82LGsXQ9Mf/8kjnFFm1XHS&#10;YSTC7HtjGbvrt29dCrNbl+SQsmGQmt7sVyzoUBEuQxshaN4APNo9FykBm4DTu4HzB/DO1REjjX/E&#10;ygFtkRy6C7h7EhmRZ4GnN/lYj6mNf5DSgSJ9ONKkGH7713+hXcmfsGZQW7w9yCKTM9uRQTWiC248&#10;5ZYRsgn+0zvCdXwLvN83CzjFohz/VcCxRXiwfDB7faWz1boo+qMZWM/vXFX7GL+MuAjntiWwpiuL&#10;eBqXZbAqA/vav+Jgv0ZAwHIRZWWrZVGUtQ9pZw6qRFkELB8BrOss0roeiPSboUiPOIVUBrrkPZOQ&#10;ud8aOGqHD1vGIsy2A1z61sYiBq4FrUrAa+xveLp6GIKntsH2vjWwqiOLvDqUxfpuFQS0+ubuzyJv&#10;QKo97RlRCZ6TajNwjWCRnTXebxiI60taIMi+NnztqyCATHKXVsf5tTXga1seuwc2xLVly/By62jc&#10;PVCN17NIOUjpQUopUrvEUZW0oLtKWtCbR1liCjJFcjTuxHvqr4gKWvGnhRZFL1TvEgNeMxEdHQ3F&#10;lGwa/uo04zD793lCQa0n7T40v4vq+vRIPjgTCVON1BdjdKgryxkjPzsnlRlazkmqP6CucpDIGT/Q&#10;WAa0qiHj7B4ks3ND8s9vLf1UbbCjUdspyaLI/iXpC969e4dXr14yaIk87pGtJwuGVhMhd6XwnxZd&#10;kIW9U9IVtF5HBMJtQil2l1sN3jZGWN+3goBWw2IcWlNMfoUT29z2DqumTAlu61+VK81yTRzuUhFO&#10;7E7+4tyuOGXXGb0r/QDTv/8XelcpiaOTe+HDgTnwmNAC05r8G7NbFofDH+WxvGcNbB/eBMfteuLW&#10;ukn46LqUgWQzAxWD0qndSKcU2XlXZN4+hQDnKfCaOYiFup4MWOeQcfsc+1RfxcdTbgxU5TkA5zNg&#10;Tm78KzqW/h90LlcMqwe2x5Pd7Obo7A4GvkNIo83/8jEGAjcewaQGbkKq5yIWeTE4ntrBwLGBS85T&#10;fZczcC3EGbuOsGmW1Rdl+/svWD6oIYuevqh9jM/tWwHHFj9gbedKWGpehqcG5zFo3VxsAQRTalAo&#10;BlVrWWmn9ynFFyLK8mbA8uVpQQ6sG8EMWiFIuxWG9DvnkXbRk90ELkDKrgnIODgNcJuN5P02eLjS&#10;AoHWrbGxV3X4TWyO1IPT8WXvVNx3GojgSb9jz6Ba2NC9AtZ1L4tNvSuwG5LKHFp7hmXvzzowphK8&#10;rWvho8tQYO8UpO8ch0+bh+Hpmi645tQQpxxrIGxFFVzaVB1Hx5RFyNSheLNzEu4dqpZVz9ovtU2M&#10;VaQFq+VOC7Ioy2emiLKosZ3Sj/5zq+L4zFJ4fcv7u4EWlQ7oBpg+//S1oMGRBCJS6t28KBR6r1+/&#10;wps3rxEbmxV53Ql/hsVT9vNyhT70qtKeNr4nu2bZa0sP24KEKdXUh1ZfmQrCHHZONDZLCS2z0Y4l&#10;Vf+xY38H9e2byhshQY5y0KYm8OgsXr5LKdK7mlxyVAaXDjXtuJWJ+87T+PJZNAImpyThHYOU4gKi&#10;9eGDiLQObDyRbzqT4ERDHYez55s2eDOXi47vsVZZ/+J1u6b6A61P7x9ztZbrRCp8G2FTv4o8LThN&#10;gpYN1bfYV5e+lbFjYFUOLYoYNvSoxAv4WREWA1a70rgyvztebhqDTqX/gZa//hsbB7bEx/1zGDB2&#10;4p37clxaMQaRGybj0Q47vDu8GInH1zJgMKCc2w9cOIzMC0eRdsEdaVdYRHHjBIukziDj7gWksYgq&#10;9rQ7cM0bmXcIWOeRyf4eD65ix7g/YN3on5jc6CcMqfUTxjSqgX2T+uPtkWXs97Io7eIRrrpLDw8U&#10;kQql2Ug+fpk93xVXxPtsRLTXeiRTai54E68t8ejHxxGZbnOx08IE05oJ37+pDf4XYYc2yjrGh226&#10;YVW7YljDosglZmWwyLgkVjatiPiDc5DhtyIrNUiwZjdyuHoUuO7BjwWPCC95sijrmHjtVM8KD+LA&#10;Sr95AmkUbd1iEeedC+yYnOFpxZQjc5C8eyLSGFxwZCbgygC2zwaPVljgzcZRyDg0A/BkUefx5Ujc&#10;PQlPl/fHebu28Bxjit1DqmHLAAavQeWxc2hF7BtRhUGrKk/lHZ5YGT7TGbg2DUHGrvFcep+xfTTS&#10;tlohblN/vFzfAVdXGSNkSUW4WpngyUYrZYT1zKc6zq2qziHI04JUx1JJC3qppgVVoixKP9KMrgD7&#10;SghxqI64lzd0Dq1nD95yKGhyo8lFFrVnc+9CKi3YDtvG+51IZJZfNkkBrRsStN6+fcOX2HveIC4u&#10;TvnaCGzzxuziLTUU7XwraNF+Nrj5UryLTWc3kMHqR1rzJQVhOfWhNbnrlJwKwh5KaOWUu4/qZqO+&#10;crBqDW7T8cleDWiRRHKWGfD5Ga5deSlOZhHfORAAKLIiqemBTScQHyN6QlJSk/GewUkBK8UFpAqt&#10;g5vyhhZdfBQxeu8/h/hP6coLLYVFk48exWLv+hA+QZnCfP2RvGfixPJeODCiFFzZ3e/mAZUEtBoI&#10;WE1j0LJm0db85qWwk0FrdZcKsP+9FIuyqmSrYTkyYJ1lUcmXAzMw0rg8pjevg8eb2KZ5km3wZ/Zw&#10;BRyusAjppj9ww4+tACDcH5nhAcpNmEcNEad5BMUXA1XGbWkxUOGWSIdlsMiC/px+/zK8HUZgvOn/&#10;YO4fRths1QkXV89ASqALcOkgW25Iu8aen/7fjRCRVrt2nAMg4+oxfD55gEUfFvAc0Re3Vs9EYsAm&#10;kZ4LEP1SqcccAV9HvNkyFvZty2AmKRcZeGLuXUFmzEu1ZmrFvnoiHaMKWN2uIo+yFtT5FYcHNAb8&#10;nXlEx90vqP+KRVr3XebixPThOO8wCZ/D9iHjipeIDnNFWSrAomOmOG5RV9hxO43UU/tZBLkEKSza&#10;SmEAS907GZksykpjK2WvNQPbbP5/M9lzImw7iyqXIu3ANMS4WOGBY09cmN0KftbmcB1Xk0VZVXBg&#10;bEUGrUo4NLk8d0l5v3Eg0neMQzIDVvIWS6Swha0j8GBhR+wdWQnb+1aEp1UDXN5QA3cOVOcpQu/p&#10;kquGSlrQUzUtyIFlpAQWzW6jScjk0BKysAaC7Mvi7OpGSIp/rVNoPb3/ln/e5ECLflbhJuFz+Ape&#10;v01CuvITBrx7+xnrF3jmaTaQH7RU4fWWwSs+Pl75Gi+fuoeZltv4XkI3yd9CkNHdZB4ibr1jF/l9&#10;LqzjivCv1rQaImGSGaIrq68gXN7GMk/ZuwJalhrJ3UkJQjO0ZqrpOWirUA6m4LjrtSKtDyn8wehO&#10;aOdKf0S/E5ZLaempDEof2AXyOhus5ECL4Dt39C7pdu0y0oPWsjvoNeyOeR+7Em9JF+RnFuYf4K9B&#10;Toivyz6tu4GbsXvwzzg8tjq7w67MQUXQmiZBy8aM0oS/YHmH8pjbtCQWtyqDzQxaij4sApb/xObI&#10;dLWDO4t6Aqb1BAJXAKe3ZfUZqQgKeNTAN2CVqIGBJdsmzDbedFVoSYtSYelsc868dwmxp47i7LLh&#10;iHSZiTif9SyiYmC8yiIo2uDpuViUlsaejzZ4vtFfDxDQuurDYHkcD3Y64a6LAzIvscjm4mGkUyMv&#10;i3bIPomin1QfJ6R6LWYRyVL4WLfFhAb/xpbhvwGhW5Duu4K9jrCvHttbx/dgRcsfWVRaBavaVMBS&#10;csCo8wvO2rJjFLSKQytNCa3NiPZci6d7HXHWfgIuLJ6K1MuKKEsBLdUoi0H+1ikJWGdUAM+OEYNX&#10;+t1LDNqBLPray37PSl5DTjnAoLVnMpIpQmJgy3gQzkB3WQCPRXKZp9m1yiJNeDggnQEued9ExO4c&#10;gWfr+yB8USucY5tO8Ow6CJtfj0VcA5G6bRSHVpKLBVI2DULcml44PNKIRaeVsbqNSCsf4S4aQnzh&#10;mq9aMHdaMJCgtUAIPUIWGSF0aQ0EzyuBqzu7chcXvYBWU1EKoKhn56oACG/sDOAJO56nt7NraTXS&#10;QzcBn14g8UsahrV1yqWS/hq0xHot4PX2LT59SlC+1tMBEZg60IVHd0Xta0i/M9g3glH5kywFYcIM&#10;ebO1dv3eK3tda7Cziyq0lqn+o0uzfup7DjZQ33OQlCaJa/rxg75jVWCRQIsPQuOgWMQlpW9eiHxx&#10;RmYaPn78mC+s5ECLTuJWZz8RXXksQNLGQfxONIk+1FuHs01wKRD/nP87GWrKAZcuoZUY8xqHx9XC&#10;PsuK2DW0CmY2Ls5BxeHFofUrppr+ylOFU9n3KztUwKYeVbhs2vmPsjhgYYzUfdb4vGsyPmyfBISs&#10;QbqiOZbXZ6g59rCoIylSXQQPgkh4HlFD5OncsGKbavrt89K6gLQbDEQXPIDrvix6C2QrGBk8TXZe&#10;LAYs2tDpedMIWrTRU3qQNn7qc2LRSwYDAq57c6By4QNBi143CSIYSFJ8nTm0Mr0X4S17XyQUOTCh&#10;LYscdwuwBa5HZmJcgcfWx2E4g9WvvHl3devyHFqLjEvg4erRDA4rBLQoHUlpydBtyDizl6czcfMY&#10;Us8eQep5tzxTg/x9schUGWVFnsnjeF1k4GLwirqG9HtXGcTPcehRjTA1YCNSQ3ch4+5FZSTLjxv7&#10;M/+/7LkTz7jhDotAw8Z2Q/iMvkiidObR2SxSm4z4bVaI3zyMRVgs0mJfk7YMR/Ku8chwn4eQWS2x&#10;27ICdg2uwuXtFF0JC6jqPC3oNiW3WtDHVgVYKmnBIAWwlhghbKlQKZ5wKIbb7qN468m3hhYBiFKC&#10;wd6S4/+zKyyKnYmkzUOlzz37/K/ri4zz+/g/U7kgJ1zUg1bWPqSAV6KwZUdmRiZOsN8/qfd6jSZI&#10;aA6tWdi/SbgYfV7RA5+oX0sdD0K2YkzV9yAkBbsql0jhroRWTqNcj4Yd1RZhxLZQf/BjwtQaSNo9&#10;ib9Zx+mHeWFRZ7AiKygWQtPFtcbeHc8fvpdC9gyu0vkarORCa/sKIQNN8VrE7mZHInn3BL5S9kxk&#10;f2YfcJInPxcX+BZHX56i/NbQosfFPXOwtddPDFzVMb9lKZ4SVABLsaxNxdc1nSvy1ODqzhWwjkVb&#10;79Zb8jpJytG5SKdaEG36FLGEbZciLZVeo8uSCq6gVFeODZinAiVYZVt3aFNmES1tvHcviI2Xfp4i&#10;NIrUIk7xjT0LWkEiuuN1rWMCoBfcWHTG4HeDAOYKXNiLdBJEBKwRqTvvJUhlNyDwnI+NA+rhgFUj&#10;wHWOSOmxlfHuUb7HNOlTLLYPNsb6LmW5cGU1i7SWmJbCit/K4+Ou6cj0c5b6s9ZxaOG8VM+64cWW&#10;N3DFK596luJ4qUBLzvG6xyAWxSAm1cGU/4+OO3sugn165ClEn/TA/f2bELV3A66vW4ynRzYh45qP&#10;UF1S0/OJbQx+69l7YBEjCUmC2HsI24pbq4ewm59yoolYYYY7Psv1IltacLpCLZiVFgyYq5oWFD1g&#10;BCya8UYTkWnAZNjiX/EweM43hRbdCFPD7QmfcP7/0sO9kbxtOFJ2jkbyngnKzz7BK12CFqX0cppn&#10;0400ZWnCLzz8KrRywuvdu7f48kWUNlJT0nH88CWM6bqa7yvqzurTWKrP9tVVc9z57/6ybTTXKag9&#10;EPJ39WXvpGDPyzhXgpZzmEbTiknu3rGeLOVgqvdS/mZn5HHnoc0mOD5ddMZhPLr7WplhjomJwes3&#10;r9SCVV7QOuQSmie06CSumechLiC/lewCHpENWil72do5BslsZb6K4D9H3eUEuwFNvy20Pn98iX1W&#10;NbFzYHms7FIeU4x/zQYsDi0JZGsZtKj/aln7Mrg0qwOj+FSkuNqzSJJtwv7C7DWVQ2uHCrTI0UHq&#10;NWJRFm4G0UTEHIKCU7mgJSKGfDZh5RIpw2wbt3IDPimem0NLJUXIoIUb7HVE+OH10bUImzkaAZOG&#10;IGrjbK40zDyxUYLWUgGtYw4IsO2MoEnNkMEii+TDc3iElPHydr7H9Hn4aaztUIKrLKlFYG27Clhs&#10;UhKb2hkh8Yg90n2dOLTS2fFKCtiASyum4cgkCxyeNBSX19kj5RwDWGQAd8HIHpmG5I5MI3NGWRfU&#10;WPkds1M8ks2MPAncOwPcOcW+nkTmDX9x/iTYp7EbETq3aad2i4ZoFn0iaD1e757KrqVK2Vwv8moi&#10;9lZJCx5XSQsqoqzghSpR1jKKshiwltfAmZUk6qiKM07F8OLium8GLbJdIgsmDqwbvkjewiLPPeP5&#10;5zyZfd6TVKCVed2L17gm992QKxJSQOu6wmlHzT1JFV6kbE6SFK0pSWnw2H0GI/5YwUVmulJmd6tv&#10;jzkjd4rf6TqPtzGprSBsp77snRTs2aA1xDkpC1qDnZ+o/uOdmubqG+X2ro/PcuTuZ3YjieTunbUr&#10;d1fajRjPxaJJ+3Dn+jORBmSXzKOnL/D4yTO8lQGrvKB1eHNYnilNuvDspZpW+tk9/GJVQmvvxKxF&#10;4No7mZHiLeJik2D1x/KvhvRFMQTyTuAebOj8A7b1r4zZvxXH+Nr/xsS6/2aw+pmnBwla0xm0yHR1&#10;Rcfy2NGvJpK2jULq4ZlI9VoiakBcCbdBBVp7pX4jAa3Ma77IDPfH++N78d7/AFIkoQQXYRC0ckZZ&#10;XwWW6gZ8rgBoZa9r4XYw3h7bjh1d2mDyDz9i+N/+k63/wOj/+3fs6tICyf5rGUzWIEWCVqbXfNxe&#10;MRT3F/dEqgs7rwftWKTFoPUi//EkV4+sw+q2P/Ioa9uAqljfsSIWmZTA7m71kea5kKsTFZFWeuhW&#10;PD/oCPtWTdDsb/8XrdnrGF2LxnqsYMAIzerPygatsDzTqVmgl3/MMtkC//4ke37FMctKqyqUl+lK&#10;YO0R51mqBaazCPWzuwPcJ9bGgdGVs5qIuVqwet5qwTyAxdOCC1XSghRlLacoqzoubWqIC+tq4sKa&#10;Sji/qiQ+3HHV6ufg8b3XPIrKD1p0g0k3qAsmiD6lzCdX+A1qyp7sn3PVSAtPziMuMQOW7ZzzqGlp&#10;Di3lYvvTq1evEPXwMWIkwcanuCQc2hyKoW0ceeSlbcchiuQmKGTvJzbLk713lzfFuN3Axbnc3vPs&#10;0VJb7l7WCPFDjGWkB41oh8S72AwMarFUaz5bXSV3dRJD3JBCbYqsnr18hRu37+Hazdt49OQp3rOQ&#10;WhfQIvhSaJ5Mt1R3QtjFOkxcuHtUgLV3El/J20YixWeZSM2divpq70VRQIseYRtssKbDz9jUqzJW&#10;da2BZR1qYFqD4hhT4x8MYD/yutbKThV5lHVhRhsWdk5Dits8Bq1F2aCVlge0SAn3+fQRnJg1Hp5j&#10;huD0wul46bWTb758RRQWWqr/L39oZbAo7/GhdTg0pAd2dW+HSf/+ARP/+W+M//v/Ytx//Q8s/vY3&#10;7OnSHJnkun5sGYdWqps94nZMQvyGodzJJdnNQURab+7neyyDVkzAug6/8CiLrJFculdi0CqOA33N&#10;kOG9CGn03Cyay2DRSVKwCxa1/x3t//5PdPrHv9D+//03Wv2f/4ceP/+CqEPr2fUUmk24kis9mO24&#10;fQ1a5/ONThOvBCHunC9SWaSFRxeBB+xnlNDy+Sq00liknX58OYLsmmLfqIrKtKBC3u6R0/VCRd7u&#10;L6UFAwtIC55dWQ2XN5njrudwXFxXBZfXV8D1LdWRFPOgyKBFo4gGNV+Cd28SgKSPSN5njeRd46TP&#10;dg5o7RqP5B2jGUGe4cH9aN5ik3PEkjag9e7dG17quEn73K3buPfgMeI/f+LPF/vhE3avDmSveank&#10;7aqd/ZYcgYYxIHLhdbiX+pEW40TcQGO104N59mpZLa6YaySJ2j1aJFssXwMJo0zU69GaZc6FGHh9&#10;Aw8exnH6F7bxVmGhP3PYVlwKu6u8+F68fsNP4vWIO+xrFG5E3sPDx090Bi3yIKT38uw5u5hjH2Sl&#10;B3NAK5mvyUjeOpxtQMLhfoXdUfGcTb8ttNLTUhC1azbeH7RHauA6pAZtxKuDCxEwewBsG5Vi0dcP&#10;cPyjPFZ1roDXqwcjw3U2gxb7WRY5pB4rONLKYBtefMh+RAewO9TbbFO8yyDF7+ZzKuHyEmBc+Hp6&#10;8E4+qS4FtMJF1JDKIoYPvjuBm3440L8rRvyf/8uhNbe6EWyKFYclg9bo//wvPNtsi8zAFRxaKa5z&#10;eK/Tl02WSNw0nMFmBX+fmXFv8z2WXnN6Y2PXEtKoD9GYvYTdABzub86hxVOP1MR8dis8rYegKYv2&#10;Ov/rBwwoXwETGjVGp//9J/u7v2HGbw3Y62ewpfaA/NSD2aKtr6VUz+UGFtXB2E3DzQMuWDO4D8bW&#10;rY1lPTrh2o5VQBR7bhYdp105JuT3qtAiuymynaI6YKBoFUDAalxe2gX7RpbPrhacmlstqJoWVACL&#10;pwUXk1owKy14mgPLCOfXsK8ryiLKdxweBU/D5XWlcGVDCTwKHFlk0KKoxffwJVEGCFonatd7pyhv&#10;SJXQorrWzrFIPmBDP4kQn1u8FJA7O6QNaL3FKwatW3ei+LoReZfve1GPnuBzkqh5vX8Viy3LfMV7&#10;0IKvIR0f2peevmDP//SCVNMyV8/tfbi8Xq3x3aflGlHyNyKX6l/26T1bfWixrwkTzcT4ZbV6tMyB&#10;xBe4cvE5j4zIQaIwhpM2g1xwJiBCedG9evuOnzgBq3tZJ5J9/+CR7qClqGuF+VPKKAXJ+6eyO62x&#10;2VODSmhNEeKMPZOAz+9YeJ+Agb8vzjeELypo4cNTLummlRHiwhdObgMu7cfjnbN4mnDu78Wxpa8R&#10;Pu+agLSjdmxDnytByzFboyzfzFSFGBdIjk61JGH4mhEeyCKIk+xu/jz7ekZEWvkq4c7nswmfz3sT&#10;VkIrTKWmFaTs1UJEEBJPHoJtqVIY99//i5H/5z8Q4OyE+DdvcHzJYoxm0c5520HsOKxGqruAVtLe&#10;qfi8fgi+7J4ioopTuxjlU/M9lG4zOsGlZymlAS1NAXb+vSQOUqRFx4tEHr7OwOnNWNS2CVr959/R&#10;kkFq/5IlyMzIwAWfY+jy40/o/I9/4mPQAfaag7/Sp3U2nzTh+RzrXK6fJejhyVXcdd2BCSb10fb/&#10;/jdaMIi2ZvA+aD0KuMcAeTVLvEJqUFKFcnUouXjwpux1PN0J/1WIYsdp/+jy2etYKmlBVbWg39x8&#10;1ILLVNKCDFjnVhvhwlojFmGxaGujEWKfnMDtw+1wfXNZ3NxWAYnvb+ocWgSXaYNdeH0q88llkRbc&#10;N0XchOaAFgcX+/fU4878eV2W+uoUWi9evlTudarwCmf74IPHT5GUksSf/+WTD7xnTBgeaO5rKHq1&#10;7HHzxht+ky6rV2ucKT5WVL9Xy77j+FwNxoVrLK5eU/2RJKTlX9CMnfEEhPhG5nkS1fUHJIknST0l&#10;my68ef8BEQSrW9lhpQotyvm+0yG06O9dlvqI4uTx5fwuLDew2GIXOr/Yt49C2gkX/vMkH6XC6beE&#10;Vsb9C0jzlRSAisU2pHRya7i4H2cXDYO16b/h0qcGg9ZEpB2eiZSjc1g0slCk0siSKFBhSSQZvxK0&#10;zmVXD+JuGL+Djw1zxVO3bYg75cnu1q6yvz9fwAZ8Xu00FweWUj0Ymks9SLW1FAbRBdWrYBTbmCf8&#10;zz8w6Ycf8eya8BR8HRWF90cdke4j1IP0Hknx+nmDBVJYRJnG3md61NkCj6XnrK7Y3KsktvUriz0M&#10;WPtHVMO6jmWxu3s9pLrNQxpBy4dtaGc2Y22vtmj+t/9CawbPDVOmKJ/jcmAgRtWuibjQQwz2gTnq&#10;WieyaoF5qS6Vx05x/M7m+e/cv/HBJbwKdkXv4iUYqP4bHf7+v2jzf/4Trf72Hwyk/xcnl89lNxbB&#10;os+OnDrOHuRWU3yqcuhW4U7PnUSWI5OtNzsn4PD4KkozXBFlVVNJCxpld734ilrw7CoRZV1cb8SA&#10;VQMXVhXDm2ubEfc0GNddSuLGFvbnq8t0Ci0+T6/uHFy78Jj9VJqIviktSJ9jCVy5oLXFEhnUO8j+&#10;x/Qhm/MUnWkLWs9fvMhz36MVLsHr4ZNnSEkTrj8kOFkxyxW9zDSfDE//73TIfXY4PrL9vwkLSkzV&#10;H1FSVeKHGpxZ03Z4TmiN/VsjC8cBqn85t/0oNRuL2arFwkJbdRuL6+Pz0g60PcJ97wVZPVrKIWpd&#10;18CPhefpqcLM9n10NCLuPcgXVopF/3b3/kOdQosuSpuBLvwizQj3QvJWyzxTgykStPgFv3MMi3Du&#10;I+FzKoa3c+Y+iN8MWk+usQ15RTZgpbLNKMVrKd+oKeraZdUMC9uUwsfNo5BxRAEtBxY5LMsm4VaO&#10;iuc+eod5czGPtO6EIGr3Kmxq3xLTS5TEeAaMGSVLwn3MUKSyyAH3LxbQq5V95bkJS5FH7npWdkEB&#10;KfPOzJsIy7/9Hwau/4YVi3Ksi5fEi6iH7EboM9LcliBpjx2SD88Vkdb+6Ug6PBtpFE2e2YfM1KQC&#10;j2Wg4zBs7V0CISutuLP5gVFVWdRVEds61UDiwVlIP7ZUbPKhGxG1eTY6//tHtPyP/0bH//0nLh73&#10;VT7P2yuhSD13VJK959UqkH+/1leXBHi8uIED1mPRjB2L9v/133AcOhRhRw5jbteuaMCOy/Qm5jyd&#10;mkHQUtaz9kr1rC0iJey/mkeO6ezmJeGgLTyta+LwhApslYPr5Ipwt64E96kV4GFTHj4zq2WrYwVJ&#10;acETUpR1UqEWVAXWOiNc2mCEK5tq4Mr6MrjvI8bDRHm0x80tP+FpsIVOoUXAWjB+j/ic3PJnN5wj&#10;sn+OldBSSRGyn8GHu3jz7gsG/J73YEltQIuyR0+fPec35vntfxxeDFwUfT1+9gLpmcJflYx6l049&#10;yPcuub6GtA/6Hr3GM0tkGEHGEWpBa7o5omvUVBta21oNyjGixGlBruGPjq0t1Z+jVV/9OVq8sXhV&#10;H36wdq8NVgtaynHVHVbAc/dZJH8RKZno2Fjc5rC6XSCsVKF1O+oB3rzVHbSorkUn/eWrzyxkfojk&#10;HTkjrcnZoJW835rnvekDz1NKO8/mGW0VGbSiX7BNeXUWsNhm9GXnRCSyCINqOen7p+L1lol8yOCT&#10;VUOQeXQmtwRKcV/A010pClsiVcdygha7M8+45M6FGMcnW2JxvVqwr1IJY//7fzDhH//iKToSQGxq&#10;3wppd85K/oIyN2ApzaWIstKz9WipyN2pT4xqM+z1UAH5wsLJWFKnBmxLlcSsMiVwYZE1MnzXshsO&#10;Bim2vmxh58h1ntig6dhc8ULml4SvHsuLe+bjyKRGvJ3gyIT6ODCiEg6NrYptPSrjw/apyPQTDu8p&#10;HkuAkHW45DwFI42qssjmP9Hlx5/x6MZ1IOE1l+aLfi0fFel7Hv6DSnCpA68zSmBxaD2/ji0jh7Bo&#10;7z/Qgp0Hv+3bpXeRicUWQzGiakXgqjcy2THLnhpUrWcJF5E0r8VIZjcyPja14WdnhsgNQ/Bivw3e&#10;HrbD871TcHNdb/jPqQnf2VWz5O25mojzSAvyKMsIVzez5VIed13biZvWmxsZtP6BJwE9tPIZIGd1&#10;EiuoQks0AM9FZDj7/GV8QfIhW57ap89vvtDaPRYpZF6MVIT6RfJ+0bzTbNqBFonMbqixD6rC6+mL&#10;V7xnlR4RV55g/rg93N2DVr8m6kHr4BYxqPOzcxd8mlFPvQZjmXO1fJp0z+WKUTg3DHMZbhjTavFi&#10;Nj3WO3gX6MNH9R0qeg5r48RAEYrP8eLONjY+HndYxESRFR14dU4ShxZbEXfvc5UNqW10AS1+Ilk0&#10;GOBxnUeT1B2foqxr5RFlEbQkcOHdXXz6nMbNdnO2ARQVtDLTU0Xfjf9avhmlsq+Jm0cwYFki0WU4&#10;Pm8chswdo+A3oRnCl/YHjtqy92gnFISeCgXhau6WnpajVyvjkhs+HNuKJwfXIiZ4P1Y2NsO4v/8D&#10;Y/7j/2EE2yjHs+9JBHF5lQPw9Lr8yCFCJS14M6yAKMtbqs24IoNtwGROS04UcT5ruf9fhocjkrbP&#10;ZOdkFpK2zcCX9ez8ebGIKOYFMmPV9717dsUfwc4iGji9cQz2DPmVS7/3WlbEk3UjAQatlGMsMr3o&#10;wY7bGiBoLZICNiJy8zxcWD4d77w3IeO8NLVYMQBSaeeU1bOlGnEp64Kq8OLH8EzW9xLYxbESESkp&#10;Ba/tWI1W7Fy0/j//iUm/NUWSpD5Lz2RsP7IDGZQWZK+FhDVZDiKqqcEVSrVlMruReb6b3aD5r2PR&#10;+S7hb8gAx82R2fXwll0zBKwA+2r5pgXPsijrHIuyLqxRAZaLEa5vYWtzeUS5d+CvL+ljJCJ3/owX&#10;YcN0Bq1sUdYNH57W5zVrFWjxpZoiZFFWWvB6/n/W2Hugc23dQovq9SQ2U3c/VMCLbuafv8q6rq+e&#10;uY/ZVjv4e/7ayCjhAiTN1Vo3UL25WgpXDBP1XTHOm7XPNcH4b40tHHep/uWRxl3VdsOIaVKHF9fU&#10;c3evgaRdE/mbzM8Ngy4YSgMObrEUu9cEIvajsCshCSdJOa9HyINVzvXy1SvZKUI50OrM3hM1NNMj&#10;LWwrkrdZCWDtywktCVhcsDEOqQFr+P85tOVkrmiryIQYtEndP59V1wpxwZddk/GZpN4uVnwlbxmB&#10;D2ss8GTTeKQftEEKu+vMEmMsU47aSM02amM/j7YyL3sAj0/Bd+IwDGWAGvtff4dL797YNXw4pvz4&#10;Ewayvzs0tB/b8a9lbb5KeJ1RcbxQ2YQVG7RCLXhLBViKWtY1yQlDEWVRfY1BK+3cIREJhrJNmayN&#10;3JzYOZqP5N1zWJQ8k0GLRVqrrZB23k32cUxJjMf1o8u4se7Hx+E4NKosd9M/MrECIlayqMBrGYdh&#10;xuPrSPHZwO7cZyPDbw135cCVI8g8e0ClMds9hzuGH9IIxDnAxd87+S3eOpX9+OVYIhI9mSVUuRXK&#10;5e0Hpo7BH+zmwYSdB5u27ZEQzyLKVPb5uxsqUrz8eO3PUg0qvBopNegjbK9S3OfzqAsMahkENboO&#10;VGuk5JzBjvelFa3hN7dS3mnB5XmlBY1wjQErfDtBqzQeB4qb34xUti8cqoro2xt1Ai2KskgwFn75&#10;GTuXSfwmjWdM8oCWal2LSgOZUaG8BWZst9X5OlQQtKhd59rZ+4WqaUU9eKR2pJUzA0V76q079/Dy&#10;TZYa9nzwbUwfvFn4Ghrbf90VY+so9VwxCFr2DRHTsDYPer7GmBi2wuu3yDlXKyzXxOIg07bqWzg1&#10;lzGx2NoIyYdn8Tc5b+zubCTvI/kDkux7q6Mv3r8Wvm6fvyQi6uGTQsNKcYKev3ipEbQUQyCPbCt4&#10;nhZFiMPbO+NTEgu7n10S1i551LOUwGIrhb6SxVP0I8TEJvNRBr1VJiMXJbQykxIEcMiah21KKZ5L&#10;eW+SAlqfWcSVtGUk25wWcvCmkHP40dlcZaeQcSuHGoZsUZG+CxUhIv3h0q45rP72nxj1H/8Xm3qK&#10;tM6TK5cxrWIlbOnQmv4gbaoFb75Z9atTyhpWVoSlEF8EZHkOKhwdLrqx17UXKX5b2Ptbw65JR3Ye&#10;FrHzw6KEPfbsJoJFWdtt2fucii/rRiPjzUONjuWHh1eR/Cmaf3/DdQEOjfgJ7lMr45RDI6TS/KuD&#10;85G0k8Fxy3QkuUxj389iUasjn/PFYc9FLKIeqHQU4cMgfVXApWo6LMHrptT7xo9hzhWmjERVjxW1&#10;H+D+GQaAjTgweSRcLHrjZfBRZN7wE0Ia1VpWvlGWg0gPc4undbw1gN/EUI1TBVqZIVtxaVUb+M+r&#10;lMv1Is+04KYauLaZwWqrEW7sZOBy+RXvb2wQ0EpLZFHWUKQlvtEJtGiPshu+TfyuyEDed5VywCbr&#10;s7svjxQht3Fin+eUaETcfMPrRfnWinJB660G4HqLO1EP1CqTfA1eJGZ78+698niE+d7gTh6d8vA1&#10;JJiTATiPePdac4s+ta2cmqpn5UTQelKrYc704JNcFk4njVupBy2ycGpTV/3GYppYTEP32GPmsG38&#10;ZHJ/QEZzgta6BZ549eSjIHdKEpdqhmsBVqoKwifPnsmWvatC6+hXoKVIJ1w++4hd5YkMSOyCpn6t&#10;vOpZdNGzDwBfu8ayu9fN/HeQ8W5HFauoooQWj7aizgr40KbEwPVl3zSunFOAizfYkms4RVn0oT2c&#10;M0WoGB+fPdriI0oi/eAzbgivYU361w88Jeg1V/jIvX34CKEOtuzO/rRyU01Tbr6nxFKmtU5lwepW&#10;WHZzXAlYaSrAUvUbTPHbhuSjq9jrdmbvgQHr4NIsaO2ei+SddiI1uG4M+7llao0hyfMGIDMD6ZJg&#10;Iz01GafW9IL7hF9xfFZ1fGTXRPqhBeL3bJjCIroJbE1kAJvBXg+LWn3XsmO3I8twWAEu1SnGkjAj&#10;7bIvHwSZHnmS96uRd2AWwHKuE1IUqjhWwdKxCuSAp6gKD04zgIUJ/0P6vTTn7OwhFcXgNh6Fi1rW&#10;amEuTOf+mCNSvJexDcwGiVtH85QypZaTXeeLqIxBi4Z8fvFbibDF9RHkUDVPteC5HGrBqy41eFqQ&#10;oqybO6ogYg/bR+IfS9D6gpSEJ1q79nNCi/amM8HU/5nOexI5lL4GLQY2bpDNHnvXB2f7LOsCWjR3&#10;K/Le/UJBKxu8bt1B5N37ePfxo3SMM/nE9nHd1/D3QpOURY/sXMwdJaycko/M5UGJug3GsS3qqgWt&#10;WLYe1GqgZWj9UVd938Ep1XjXPJX+iN5tq87gajlqrn0SJULTlPQUPHzynMMqXEuwUoWWJg3GcqFF&#10;/75p8TH+86mBa0QOPM96lgq06EOwbzKQ+BYvXsQJBZOkNipqaJEyjhveKmpbAeuRuH2cABfVtzYM&#10;5ZsTKQe5ryI3zFWoCHNEWwrHd2lMSeYlN3wK2w9n8/o8RUjQGszWxcNH2S9OQeIlX2TwlJci7ZVj&#10;8+UpsLBcm3G6KrDoe9qEr0oR1hUJWJc9WRS5G8mHVjAYrUTKkeXstS9D8oHF7Ng7SFHWbBFlbWZR&#10;1toRDODntXZck+LfItSpBTysf8LtdV2QeWQhknbMZNCyzoLWJhsWcc1mr41uAFYjlUUtfLwLB5eb&#10;CrgUI0v8kcbeZ7LfenwhxaP3CiQdYzcNl7zFLDHlsVRdwUpYiXqfP6/1kQN82lkWUZ09zH4nud+z&#10;yCpsD3sNO5Eawl4HRYB0IyIBiKIqHmWRcpRBi9oBeO1TcZ3QDc76IUhiNz086mb/B2E78WzfOPjb&#10;VxBpwaVSWtA5f7UgRVnh2xiwdtZA+OZf8er8XJ1d+6rQoshiUm8WMbINK/PxBa70VXxe84KWoq5F&#10;2ZXMmz58n7MZuKlgf9VCQos3Fr96rdV9UhVeJHb7ECOmYqQmp8Fr3zmM7LQSHWrO4vsc+cfyf/Ne&#10;IssVg4Iddayc4irVRGRN80ztQqtTPVnQSmfRBGXORnZcwYubJLnkd6KZaVyKKRriCgGr21GIYHcd&#10;9x49wr3HYkU9ecz/jgqVolfrnU6hRfnrsWTplMYudnbXmsQu4mxRVl7QkqKt9AsH+e9ZbntE2cdW&#10;1NDid1ev7grnB0lUQaIMaqylTSnpwEwOI4qweK8KvfZsggxH7o4gxshvEqkkSilRaolFDrjmgaQz&#10;h3HCdgy2dW6DLR1a4NSCaSyCCkXmjcCses0N1Y32RLYoIS1btBAkfp6isvBApITt5XUoUtulKSIs&#10;RR0rbB+SPdbwKCv5IAPWfgWw5rFNaTaHSNIOBq2t7I7ZawkVTbR6XBOjn+Hkyt8RYl8GiQemI3Xf&#10;XPa7WLS1aSqSXBiwttmya4Xd0R9ZzGtedMPAoa9s0hYRV1aNSxJn0Ps+sQvJPquQyoDDj0e4dFyU&#10;KygLVDwKFY3eBMPUEzsYgNaz38kiULfl7M6ZRaCHloh1ZKlIW/oySPmtFVF0kKhlpVBkTeecbVrJ&#10;R+35DY0yIqdIi25wPJfwaygjeDNXpJ51aoTABZVzNRGfVUkLXpLSgleltCAB68bWMrh39DekJUXr&#10;7Lq/H/mSp/jpM0dCsGOHJPcLdk3zKGq/TQ5w5ahrkaqQfY6R+BqPHsZwUVWBPVBagBaVPOREWZFR&#10;D7iSmr5ShEZ7I4nUslZueN2JeoiYeFGySUxIxpGtJ7khAgnHqNmaJiPI8R+kYEcdaCVUrokoI5Nk&#10;rUGLm+V2lefwnnZyB9/MH0SKDZgklyS9VHRvF/YOgU7AtfDbCAm+jKCAS/D3vQBfr7O4yv6OTgYd&#10;fE0k73KgpRw3cJUBOT1BpAYpIskvyqJ1UERbFLUg7RMib7ziBVDKhX8LaNEj7doxpPmulCTwLkIG&#10;Lw0t5NBikVXyjlHifSmiLapteQm3B64kJPcIZZpQ9G3RBkyThXE7gPdLUeMqIoNyDIgMzNpkw6XI&#10;INcSQEu7ehzJvgyqR+bjy6G5SD7OYHnFRxlhZV7zzpqddVbYD6UGbGaRAYOXxwq+Iae4LmGvfyFb&#10;C7hrPUW96U+v6eS4JsW9wrnNbXBn1W8s2mLHcN8cJO2axWtpyXvnsmPJXocHgwQBiAARuiXLXYQi&#10;rvOu3GEkg/e9kWM+A9AVX37MMlRnhxGUlHBSXX5S2vS4iLDoeBxfy34nA/mhRUjebc9AyuDtMp1F&#10;nAzg29nNiasTMl5HIZWdP3EzI014pnPtPp+nBr/snozEjcOyoLXegkVZNiKVyKOsXXiw0xJ+9uVz&#10;qwUZsM7mlLdLasEbOxiwtlVAxK4qSHx7WafXvAJalAKj2nTCZ7ZZvb3Da1QkYVf9zOaZIqRojIaH&#10;ssfhbacKTg1qAVqUNXry9Fk2EQaB5s6Dh/yGnW7ic+6RV69HsnUb12/ewQ0pQCB4Ecjo/919+Ah3&#10;2U3/rbvZ3TUIXncfPEKcNIgy5v0nHNt/HkmMWmkhm+SZ5nZSzzT3E4PWh0pGsbmgRTNKVP+SZpio&#10;G2nF9ayvFrQSZ5sjbWolZJzdp0hCcalllnpFO2EtRVU+DFK9uK+hg3QBzkfA8Qv8JGoie5cLLSF9&#10;n43Ny0STKCkDeQG3QGhN46IGilwybolhknNG7hA9E98IWiTK4Ok9Re+WAl5UZGd3/+kvIiQ36/Hi&#10;PfDaln2WQ4YyTbhBZcbWbp7uIuUe1Uqof0s4ZXgLyJAx6yUGywsk82bfc889f1GfyrYCGfRCuZks&#10;Hp4R0Du9l2/qGTcC+Own3CRHd38kBuxE9EEGAKqrKYQE9FpObBYRQ8Bq3uibSg2/ng7cBDU1bJtO&#10;j21qUiwijlrgw9a+SD/CQMmAm8IAluLKIixPBlGfFWJOFW/U3iqAf0oAn+CbGe6N5+sW4Fyfboj1&#10;2AzcCwHuCvgjkn29cwKICmO78En+Zw61qypLBep0I5Hqt4GdOyd2XTowSM3Clw02SFwzGV/Wswhw&#10;K4v+9jEwBW8X0dbxVWLmGEVZ7Fzzc87OdeLWUVlpwQ0WvMdP3LRs4pL3WHZsgxyqI3hRNQGsfJuI&#10;a+CKSw1JLVgD4VvL49bOSoh/Fqjza14BrT+MZmLP2mBxrtiG/P/Z+8/oqLIsWxTu8f163xjfeO++&#10;ce/t2923u0x3dblbVZ1VWVVpSEP6JA3ee4+8RxaEAAGS8N577xEgrEB4LxAS8l5470F+fXuufc6J&#10;c06cCIWkkIFUjLFTpBTmRMTeay4z11wVq3wk6WiDPWgZ+rWWDBX7b7dNBeOdsU0OWkx3V0FLgBTs&#10;3KH952jHphTKLy1m7VUVmJBtChq4kAZ/FU8jO84gzy6zyKfHHPLvM4+C+i+g0UMWUcigRTQ7disD&#10;mJU0FOsaFhTR81e2CdK1wrEqD/h310Hre9dA64UArYe//PUtE3uQGjeWpKtz0AJY1US9Q8/Ev/f5&#10;fEZnDu+he4+e6MRsc9yai8UXdnDfWSnGq9SFAFq7d5xkQMPrQaerPgzChoAWpwg7StV3pAhVnTLH&#10;oBUiF7w2EcGg8HvqSLamD9YSoMVpwofXJZtwz1QJXhj6tzuBqgukx1t5Zj1PauUeFQDv5giq2B6t&#10;FeYlBX62Vt+qPLRIGLj54vdQ21gq/n+5WCtERCHW/uVUkbRUREDiAOxaSOXiZ+WxTUpkkKRb+6j2&#10;6gG64jWEUr79ijLDfene+rn08tgWqjwnjPC57VRxcjM93j6f0gOG0a7//A3t+cMfqDxZAO0JZf6T&#10;2hTLSg7q7CxhgDdJCn/ti4dN/tlW15TTrZRYerlyBFVuEREWwH7XZEkfB5lFBS3WchSRaspKjrgA&#10;vnR1F+XF+NOq/8//j3b88j/p0vC+VDpvgvgcZtH9TXPp9oqplB8bSpeG9aPr82LF57Wfe73kUliU&#10;nDbdwbT6ypRVVLF3joi0Yun18kh6NT+IXs0WoDVPAa3V4vo24HuNk4MfFfIFolJ8XrhOqIa8mNNP&#10;AtYqf5naRO9b8mJOC55O+IAOjPulgS14POFXArR+ZWAL6utYqQv/iTLW/JGe3TjWLPsdoIVaFhzF&#10;O7efEz27yU5Mxfpg5YxaRVsBtnoWWIMvb1NR4SPhOI+rWx7JDelBRD+qHQUwXcvNI5+ec4QNHE/H&#10;j6dSXkkRAxfSgchCDfkmgedhQbEe6UvYqi5/Gcfvu/Ofo+nHP47h3x1JvshlFkt+gAJeeSzKW055&#10;yVspx+/PVBP5DpVHvuvCeJL/cgm0Xv377+nhL35T6F7Q6m4NWi8UsMLPU6EdaErgcBo+ahStWb+B&#10;sgpK3A5W6kJom5JyiXq3i9UYQJ3EF7F1/VHKK5UeCSRP7jUxaPFmFFHSZfR3VD+Xqb/Vvswm1NIK&#10;VqC1YTSTG2qLz1JVjSSsINXYUqDFXtTLx1SdmUJVZzaxkkTNjSxDNFa+KUyOW8Hh3jiayrcoKhm7&#10;YhU2odQkrNg1XZIe1k8W7zNOPC6ByjcrpIitAuC3iYh0u7jfDuH171ogfwrgYkOLqABK48ycE1FU&#10;5iE63e1HWi2M9sb/959oyz//jBJ/938o6e/COfrwfdr77ru07Wf/zn9b/3//Lzr27edUc2aNIvC6&#10;UCc9NFVGhTsnMHUfBsjZcEe3f7ZivbiyWQquonVAFdPVgGu2bRo0wBb1rWOriC5spnur4mjrv/yc&#10;Nv7zz2n9//vPtOl//AttEf+/6V9/SZv+17/xe1/5D/9fyorw4VQsAxSv7ZLUgfoY+sCgcoGmYU6b&#10;is99+1SOuMpXRjExBTW28k1IWU5hh4W/052x7JxwLVNct5T8msMDMiswuuWQJG1UI8o6sozS5v1I&#10;+8f+jI7GqjOyfkspsf+bzsz+M11c/BGdmfkrBqzznBYEaP2KLs77H5S78wd6/Si32b4PgNbXvw6l&#10;mWNk/1GVcMo4tY9zaQlaQQpoBXBNulIZObRhUQp1+H24a3aiEaAlmYM2untBWQmtXJBEPwjg6SSA&#10;yavbbAaYrPx8yszLp/MXMzjKqmtECR6/IGEnFVwvqaNBOVsAWymtWreR/DyG0uaQHnQzoh3VCtv/&#10;2hF4AbS6uAZa5f/xe7r/899edRto4UWf9njHAFovxKqO+jNf8Pmwb2hq0FDy9vcnf38/flOrV62k&#10;3KKyJgEsLIS0p8+kUf/PpmizuuBVrF1ygPLLipURJZirdbdpQUuhy86bkCg3/+F5nCK09WeZ6lkq&#10;aIFGLv7Oitnitm/rJfrmt2EtClp1RmNl6fR66VCZJgQYQ0gXDccm4CpfP0EYQGEMNwjg2jhF3C9e&#10;MvgYtEAAmCkM4Wwq3yGMH34KAKs8uo5Zf1Xnd9iiA9Spruyl5/tX0K5f/5Y2/+O/0eZ/+3fa8S+/&#10;oKR/+hnt/18/oz3/9HPaLoz3lp/9B20QBj03YiTR+bUyckGdaL+aElSYb+J6UXuszjnRIp9hVXaK&#10;9OhFpMrp1URlsCYiVaRY1dogWHhHl3HEWHF0Be179y90VLzXqz//T8r82X9S+r+JqOXf/oP2iM9j&#10;/f/9j3S2d2eqSd1JNecUgAKZA31XACrU+ABWSJui1sip05UMjpUH53MqEKodFbunSrDC+BmVKbht&#10;nGSPrg9kgoKsdS6U6WSFKViNRmIRHeYtHyjrWBMBWAKsJv+Kksf9d7q8ujPduryGzi94l87M+pXW&#10;RHxhzj/R5cW/oBtnY6mmurxZv4ecq2XsbObniPNe8UQ4VeGyXrtxtJNIS9a1kE2pvbafWYOBvRe4&#10;NpW9EaCFKAtiCTaChUz/Ie3HzcztJPhEe6/gKAt1qlOnrlC/9pPrHE3S6Z1oGj1ksQgCCgzEDMvs&#10;lgCtZUsWk4/HMPLyD6DwAC/aEdKN7kZ8YA1eAK2uroFWJUDrl7891SSgBbCqEmBVEfkXuhz2Fc0K&#10;Gkw+Aqz8BFiNDvDmBdBaumQR5Yo32VSgBW/iYuo1GvrtVG3UBzbh4hm72QuRwrmFTZ4eVHUTwZJ8&#10;VSH86ZJzcvaOk3qWBlrouheHoPZ2Jr0qr+HnQCOfu0Gr9vkDqn123+mIDZeN7uXd9HrhAOmVcn3L&#10;BFx7E7hegyI/s/UQcW2YzH1S3C+lgFf5ZrkqdgKwVtuiAcgI8b9tizKS6Pr88bTlf/0rnf2XX1Le&#10;z39NxWKViFUkVrZYx8Tvdwpge7FzBtWkLJb1OBHBVOzVAZYwvgxY15JbFPyrCy+Iz0QaSG4fgMLE&#10;bjnhmEktB+SMMxUc6OJ6Sg8YTKn/zz/Tdd17v/GvAgD+n3+hM707ic9skwCsLbIxWFvrNKCqBMED&#10;fXQpap1viYzq1GgUzcP7lHQgUqiISLdFs76gTId5UxXmo4lInARIVXMjMRqIxfWJ5y1Z4yEA65eU&#10;POHXdHTSr+nwuH8WEdbPqSB5AtVUldO1bQPpVMK/0Ll5v6Vzs/6Vzs/+J8rd1YNe3L7oeN9WvKLa&#10;J3ep9tVTt38HAI8YbynZVH1ltxwjxMAVqsuGWIGWJFtR+QPKybonU4wuis/CPl08kVtv0GKh3DKb&#10;UC4ySds2HOUZg3rwQb0qQ6n3Hzl8QZuH5XzI43hOI8KWwqY6Ba2CEpo/dxb5eQ5jOx8U4MPgFRXg&#10;QXtHd6YHEe8zeL1SwaueoHXvl785UydoFfzmz/UCrarxf6FKAVYZYV/QvKCB5CvAylcHVhpoiTc1&#10;b84sfpMNZgcqtExmu+SpbBfJlEHuFuFsXkkxeXefo0mnYFPMGL9FRFolrEGIxjmE1XebGLRUqZMz&#10;x4QXVVsuU2cstOkItGCwwtjbLl8fTJWHpTTNtpUnuafNXaBVW1VBVVcPUqUwVJUwWOe2cY3KFSFY&#10;Z7fKEystgCtKF3HFCUCaIOnlq8dJ8EJT7/pJNgDbJgzk/kXCmAqvHyMwNEO7Qf6/fonfobaTPzGQ&#10;zvzPf6PSf/l3KvrFr6nw53LdEOu0MOhX/foTnV6u9BVNl6k31QCDti+utTrneOuIWu8WMPuMx9eo&#10;LQS4ViXq4ojmwFyOhKpTltCrgwvo3IfvUe7//S9ULN5//n//N7r4z7+gLP/BVHN+I9WcWS++49Wy&#10;FnZMASheK2WqEQspU0RIhxfJtB4iUQ2spsraJABUACk32CIdvMKD/11zU6aKnxRfplvC0apWalgv&#10;BdBmLe5N+6P/nQ7F/IoORf9vOhwtIqi1vehJmayH3riwmI5P/u90esa/0pnp/4uubfyGHubudLxv&#10;n96l6qzjVCmixErU98T7qC4479bPH8KxaReR0n/JklS8hzXQ0kVbSqakXAUuCF9jCKa4rZhxoG7W&#10;oElZoqGghb5TFbRAupgUspbtndoqA3A6dOAcA1ZuURElJZ6SlP4PbDJVIIugjgWAMwx5FH9LPnTe&#10;YV1LtceZuYU0LX4yBXiNMNj7wABfBq9xgaPo4OiO9Dji7xK8xv/NZdAq55rWbzPdFmk9/8f/oIpu&#10;f6CccZ/T4qD+nAJEdBViAit1+XsNp2kJU/hN4s3W1WuFdB6Ahn+KLwQffJYAKGbBZGSzF4BUYMrR&#10;S8wOTNx6gjavTabVi/bTiB+mcSGS04N/GkuxwWsY1FRKaH3IGI0FranhW6Tndny5kiJ0UM9CCmKT&#10;BC1OvYjf1fLYkioebZ15ucQ9Hn3+OSkVBEN2XEkLwdMG8640XVjO6gaiYY2IjpaYgCuUax5IJ0ly&#10;BjT3pkiKOXqRtkxm1lpFIsBqnvT0j6+QRlUsBlVEA7hG06pUfk+XhUMyOYBO/6sw2v/j51T8s/+k&#10;EhFtpAtDfvqrTwT4z6Pqg7OV6CpO0rRB1xeOQTkM7/WMVgFY2scI1uaptXKfiP2gRl0qI5Op5gAv&#10;CNIeX0JPt0+lrI5f07X/8ydK/+5zurUkmqOwanyO0AhUViX/XKqAlBJRMR19gWR4ctp0lgQrpE4B&#10;lEhTAtxhwEXkLHuRfPj6SFH7eFgkzl/M3ygx+Gd0cko7OpvQnpLH/5H2RPwL7Qv/Rzo49n/ThWWd&#10;6W7mHu09Pr+TQcen/E86mfCPlLHxR7qXuUVsn0oHkdVLqs49LVOYKZJFWcnqHKsYaGvuFrnts68o&#10;lyM7qjMOiP0RKM8hziPO5QYnKcJlw6k2/zhViKPj1Xm2phrRlKDFJIy8ArZnGYoiBtiAXRVnHSAU&#10;PnyJ7FPNzmVnHrV9kC1U6byBX8bR8nl7uQ4WG7xWpg0/kG07cPp3bT2u2U3rFqN8SruWRePHRlCg&#10;zyhLu6+C14TAkXQ09Ad6Bhmzzr+nx//06zox5iUo7z//TWmjQev5v/0nvfrf/0HZ7/yVlg/vRYHB&#10;zsFKu3jvkTRp/FgNoR03v+UxIAF8Fk7bRTMnbKHJYetonM9KChu6mPx7zyOPzjM5BYjaVa92sfwF&#10;4EOG14AaFoe/7WwhcsSIpZrHgLwvehvuNQNooRY1QFzj46fiQN7JlH0cDkErVCrDY9wHDIQw+JVH&#10;pLTT1hUnKfV0XuMNIpTcoSMnDj8ffJZXkjTq6hOyhwk089pnDxr4ArVUKQza68WDlMZj2XvGBx+R&#10;A6tmoI8rXqa99s+QgyNhNEVkiVlclWhmRl0EhpWN7DKZulIjA16qMZZGmC6spVtLo+nSxx9Quog4&#10;MlDf6f4tvdw9jWoOz2a1BhldIR04RtLakxeI93mvVQGWwbkou8oSSVzo36wjaQB4ka7jtOEMqjky&#10;X3xvC+nF3pni52Kik8skMUIhQ+hXpZK+Y3IHp//myKgKNT6A4V4VrORnVbldia4A8Ku8Gcxqblzj&#10;63slPrvMpATaFfgz2un3j7Qn9Oe0K+gfaWfAf6M9o/8nHZn8X3R1ixfdzztqjMhfPaKr6ztTxuYe&#10;9KjwsFOZrJp7JTx8kkV6RXTNvXYi8q5U63BQ6kg/7N4P/vVTqlCIOQbQclTXWuPPDhDVvKDL50tk&#10;pFOPuVQNBa1bIGFk5zEzEBmnk6cuU99PJ2n1KlyHnkyB8siqhfuEEy8jMYAbQC63qJBuPLxJZ89d&#10;lQS29yZodnPT6mQOGByWY3IL6ELqFYoKDaRgPw+n9j9AgBf4DZPDRtCJ3l/Ro5/9hl79y3/Qo1/8&#10;xmmf1r1f/PpBg0HrGYOV8Gb/9Bda3aMbBQf5kE9wAAX7OwcrdQX5jqKxEaMpNS2dGS+OGYAFdOLE&#10;ZQah7/9PFH/4+KABRvASQM9EvQhhbndlYFtPJZy1pJ+L+/v3nis7v5VehbyCIpfJGI0BLSykCg7t&#10;ukI8rkQYgHJFv8yShKGwsRi0to/ldGHtrUx6+bqGHt571ujzWPvisRK5SOq07PuRxkA2rm6maqTj&#10;zmyhmps5DX6dqvSD9FoANFP9ob+I94c+rq1RUgkcBniX3gBPV+o2s2VDLYgHkAoSBpYp90hdQVEh&#10;WS75/wsNKuJ0YgmVCwC8tziSHq4cKwzaHKo+MF1EcZM1BXI2MtujqTq7eSjUjUeuSiaHVECRQemF&#10;0yIvSGkJgGHtPwE41Qdncf8UR0v7Z3M9qsq0uEbFf5+pRFTTZQQKoEIkx5HVRH4NJqewUfbl16/O&#10;P8PRNIOJiMYLT6yk5Mmf0aGJH4ifH1LK1M/o7OKedG1XFN1K2ylsv/Uol9dPyujZrct1OFdVVF1w&#10;UaaGsTfhaGF/4t9K2rhSjbwwPaCB+pCWH/mVJBlVgR2Jcwgn0lzX0oPWCg/u+cNtzrid9Z7I3hDQ&#10;QpR1XaeEAeDZv/cM16JUOwj24IYVhzTQAWjNHL+Fvv1NON8P9jSg33xmFqK8cgys6490rOt3jI+3&#10;JL7lFdHJ02cpNNCHQvw8XcIBf39f8gkKoPjhg+nUx5/Sk5//moMgK/CCIsaDX/7mlT1oDUw46wy0&#10;ngqv9ZXwXov/zzu0oUtnGh3oTd6hAqzEhbpykeoKFm8qLMiPzpy7IN5soXMyxWUjmaIxC88x4ofp&#10;AiwzmUXDAyEFaN5phpqW6vGM81wlD8SFLZpStB0JQ58a3AYSQ7SkQQtDTMqwtkaD1vOHktqM9Bob&#10;BBNgQRxVIT+gZgTtvVplRHd9bzW3c6liRwz3cZWvVBqQGZgjZH8Pal0MXjL1xZJAMKAMYDOUFNhs&#10;JRpwtGZLdh2zAcG0E5HH4VlUc3C6bBbeNZHH21esD+HXrTq/hT+DN+1WW1VO1YXnOTosx+e3XlHX&#10;ZwCbJFl9cADwGaJmh89xrxw0qS31d3sU2jrkthJVoIqVrEVEVRhyiDSg+FmZvJBqii9BNdUJrr6i&#10;qtfPxF0q3PNeXz6h6quHZB0T0ltndcxHBi2pbFJ5Yr2sbWGgZ42bzoeIHvkzxZ5xBlr6uhamj99M&#10;o+cvq3n6eH1tVkNAC1miIihhKDO0kAJM3HaCe6800BKgs3HVYQ10cJ/58Ttp8NcJTHuHMz/Wazn/&#10;HinAPTtOmh4fTZvXJDPBwxkJ41ByMgX6jKQQf6964YFfiB/5ChyZMWQAnf/wI3omcOYlg5dRe/DB&#10;L39bYw9aDmScnv7s1/RagFXZ7/5EWzp1pHBxUd5hgfUGK3XhTQX5etCRlGOUne/4g0DNCvNdvLvP&#10;djiHpj4L0RhonqdOpxm6vG+6OFursaCFcL27CLlv3HhK9Py6rPeoKUKLehYzs6AygIgEHq/wrqtz&#10;3UPFri1/Ib1UdVyIAbS2sGiqFGbdLtMypzaxLFBDDT2TPq7skUZw8SAe28AHHu91S4QSUcr3yR6+&#10;MMAVADAohjOIJXBKqiJJjrnQG+EKzRArRhhGW4mq2AAzJTuIP8uqc1vqNcSxNd94wvTVA+zM8Oen&#10;RumQ0dqmRLEAIY7GJtsWwA2/w99wn+1SsoojYDTPojajOEnVIlKufXSz+d/bvVLZ/AxavqYZuU3u&#10;S6WnzBBtAbRS97rt9avObKBKtB1sHy+dRuE8Oq1rrfXj7AHEAFIwobietqHhkdZdyi2wzdAC8ECu&#10;Tk+ygLO8cOouKtT3WmXL3qrzF9KZC3Dy5BUu1eA+i2cm2kgc4jkAYKoog0MFosJS2rVrF/krzMGG&#10;LL8Qf/Ib7U9zBvWj1Pc/5PLTi3/9Vf1U3k/86VMGq5u/+QPt/P57ihRAA7AKCvJt8IXpyRh79u51&#10;SntH0TC7sIBChy6mzu9E13sT4AM3jMsGi0aAxsH956QeVz3rWo0FLU4R/i6CNi+VDDUYWNQH9KDF&#10;VGdDpGUDLTmrKlbS0xuNWrXcqMsEB7WWpUVZ8GoVwDpn64ti9W9hSFBfaHiEd18Ax2aZbloyxFbb&#10;UyMv5T3bAGyCAmKxSiQx2WJN0hniidIIM1ApTEzISMH4Pn9Ab+ut9ukdpspXXdgmoqL5VCE+E1kP&#10;1fcXjdYZW+XfCrMT9wdRpeqi+M6LLjJDr4XeCdWUZihO03ajYsc5BbQ44tJHWwJgji6n6pzTbrmC&#10;6rJ0ZVrBBOXcjZN7EntqiwPQEvu4+pwc+jrBZ63lYNumAK3bWj1LghZ6sI4euch1fNX2dRaRVGD/&#10;+VzLz8jJ02wrOAPIZuExcOLxO9wnaMACjaQBR7vvx5O4TGMl56SBVlEZrVu3ltuZGoML4EP4CuDy&#10;FwC2oH8fuvq39xi4XopV6so8reR3v6C9335LY31GMVgFugGsbL1aw2jjhvV1NhgjpAXjD8w/K0BC&#10;ThZ1LXzIyM3CQ8BCSAtvAwVF/eM6q6oYJcXamJI8VnxvHtDq/Oex5N9rPisi12YnyxShVT1LJWFA&#10;CglgxekfKZdTdXKtew4nagU47BxlKYBliLJ0gHV+FwMWN/eKvzG7kBpeP2B1jWvJAlDiOeIsXzZM&#10;0qfX6upeak0PBoPTNOOUFSNTivi5TTEoADyAvgqAwiGoOr+VVeprq92r0P5GgJiIpGuf3ObUbHXJ&#10;Fa5Dgc6PGh5qY9X5Z6lG/L7mdp643x1m5rX4NVeWM/Cg964Ke45lpvRSU6ZoSwMuEW0dXUG190sb&#10;fw2vn8v6HqesJ2rOIu8x7EWAltporNW1Atn5pKclwka8YMZd9zqadt0BWlzPumFUdofYLUTBh3WY&#10;ZktPfiDVgNYuO0Ald65rwGVexbfL2DYiXYj3oPIAfHvaeADOGosXLZjHdt0d+CDBK4ACQvxoSZ+e&#10;lPWXv9GtX//FCrTiN+p/6T/S3+1gpQetJYsW1NlgDMbLrIlb6cv/CNUBktTL6i28iUFfxTODMHjg&#10;QorxW0XTx22mJbN206bVh7kgiTXoS5tcCR6/dNYeLkaqtHeQQeCxNAdoAWzR9Af1dqp6qs3QckTC&#10;qFRBixljMs1TsTXaLX0pXNfCmHnUrNQoS/Vkz203KE8wYF1IlArsGPMBLzjnjDB2rxt/HY9uUHXm&#10;EapMWcK1LznB2ZtZh7zwbwDbal9tiCavtZKtxR4wWIgnVvLz1NwrEkDlnrpK262ZAEvsRZ7vdXaH&#10;HG4JqS52knYZ9iH2ZZXWWC4VParRrnFhJ5M2GntDpMns1kSlDrpDSZ+qda0tFnUtsTeRksZt28pT&#10;PGOqIeWL+oIW92cVl2j1LL1YeJTHMnbi9U3CPcXP9csP8d+5jxU9W2IhMCi6WUr795xhhnO3v9pq&#10;cT/8YQzbX2cyTkgrgpuAHi1k0NyJEyGBPuQD3kSQD63qM8AKtOJW6n851He028FKnx6cnjDFKRFD&#10;/QK2bUyhsGFLaOrYTbR4RiJtWHmI9uw8yWHwufPp3KuVKUJX/gLKihmQUDTEl4GQ1rvbbK1nAaCV&#10;ELWR76eX8HelX8sdoCWV3yNofqwi63RkoTLuIMSWrjGkBqNtabLEWC0dhkii9mnjadrV2SepOmWV&#10;jXwBY4AmY51ckgQsZeCgOuYdC1NyhaFpMC3eyniJqAipKTSrcnSQjvEauzjthcip6qK4rit7GZyQ&#10;xqq5k8cpR2cEgbZb674xnR37CQClU59XgcsYbenShBxtbWLmYGMYrtp1IC2IGhazJ3U1UY7q9XUt&#10;I2ghxV2beUgZ9riwbkV3N0Za6M9KM+m3oqd17dKDWl2KVzsJXEgVhgxeRMvn7mXCxr7dpzm6mhK+&#10;nkENdrJ3O1tjcXexjiRfcNpYfC07n3UNJ0RHOuzRauwCf8IvMrJu0BroGdZkoIU3hzeJN5vhhPYu&#10;VYnzDICkNhgjF4uc7DVleJnd47Ol2nvEyKXaRsJP/D/nd7Ntk4wLi0vqrGu5C7SQzhz6zVR68Ups&#10;8xuXZR+TQ9AykhP4QIHejP8/sbrhDcAqSLx+Lg8/UiwG8oXq3ToALF77lN/vFeBR2GZ92271RIlq&#10;qim5KvZYojIyJclubAqPqrFIE1apQr/IFKQdoNpGsgaRruZhlmBR7tEReXZa1LX0ZAxmDgYTVT6h&#10;rIzbnIbrWY/erIaCFkYq3bx1y0HPlFRxB+u6619j7DI9XEoRgAaAQgpRLa2ofVkqyEEdY5zfSqdN&#10;xfL1CunshUsUEeLPzPCmwgyfoAgysQdT/uH9gfEx+l/28whvsgvAmwsP9uc3m1lHtKUCUEPkngB0&#10;U8ds1LwObqTrOotD6mtKjpaHpQmP5e6d5gEtKaIbQccOQEW8Sh4GRRldgpatlsOHhUdVTFQaShXQ&#10;2juVf1+dldJ423G3iA8/erI4yjq3wyItuEcHWklyaUME98qx7oWXG0yLb7v9tG5MZ886pURXScaB&#10;lBbRlmGMynmpUM+MVrFn0XPYuIupFXt/I8tm6XvVMLHaVteyBi3WXExewE+DuXnf/b7hNqE+oMV6&#10;g6VldqlBfVkF0dT3f4hyWqpggP3Auj0IfIDjx1KdRlmyn7aYko+kUJAIROpLd6/P8ggwRlrvDUjY&#10;+Q8fDIgL0P+y56jIJrsAvDlEW4eTj/KbbirhXITKK+YlaUMUUVhE2Hvy5GWWgtJLRtVFfXcnaIFd&#10;NNFvHT9X9bmNMtpyUM8ygNYeG2jJXps4EeUUNB64itNYFUMfZVVZRlk6A6OtAzyckYc1ZqRQ7dP7&#10;1HZruznca3dL5H65mCR+HjROUXYGXPpoC2SNUxup5n5Zo6+nOuekbDpH+4QZtPR1LSZjRBn6tcpX&#10;elBt2SV6WV7LgtbIojQXaOXmFzoELVWTFanAHwBc7epRdxf2EbWslfOTZC0rs46Bu0WltH3HDreR&#10;MByt4X5jTJFW3EoBWgmD9b/sNDy6SS8Cb3Lbtm38ppsKtBDa7tp2ghU1AFYgbkBEF/UwzNyyDTPL&#10;4Sa9e/eaB7RUiZXbd14QPS3lsQ5S5kgBrW06EsaOCbZeG6Qu9qjSPdOpCofs0Hz2XBt9eAtTZSMx&#10;R1oqYCU6BSw2PsLwqAspwyoYoes5jU5dtt3eslvFa7nHLorIPNW4b3gitWFvJdlNV9bShGAQnt4s&#10;nLXGaw3W3C20NbKzKsg0nSqIkYxRaSZjIDUo/h/ZkpOHs+m7P0Q22B7UB7Qg8H3r1m0uiTicR5gp&#10;6evnL6bTqI4zJHC5aJdgK6dFb2bb6VQbVgdaK5YvbTTdva7V1yvaCFoD42MAWu31v/xh2PgmBy3M&#10;X2lK0ILHceFSBhcbDx88z8PPUMsyz4ZJc2FUiTtBS8o6hdPmZbJZGABUweMPHNWzbKBVoSoc7JMz&#10;lgBiSG+4g4wAKjsMAqb+Vl1U2IJanUEPWvsNgFV95ZBt4XfCi67OPkO1zx+1Geu2G9U+vEnV6UfF&#10;fkoy7hWxHAKXGnFp0Vai2OfbeG/WuIPe/uKR1LhUZpWx5iLOFZzC3aa6ll2TcTgTqKovbuPnmujb&#10;sN6shoCWHEVy3WGUpecDoPYPslrwwAUMXJLOPsEyumJ5PPH3eVO2i8cVsmqQa7MLi2jmtHi3MwfN&#10;q6dHjAG0kBn8h3Z94t7R//KboROb9CJY7T1+ct1q741YTOQQwIW+rBw9ccNBz8HNWze5yNkcoNXl&#10;L9Hk2XkWVQisqS29SOVQiXAEWlo9K84my4OJtjyiYo74/VRhFA65xcDU3C2WXi1ShRf3WtSxRCSl&#10;AFa1AbAOywXq8tVk8ff9/Puam7ltUddPFazKX1JN0RW5Z64c5H3B+yPtcN3AZUoTcnN7Y0Sc9dcF&#10;hZZT66kKgAUZME3VXk0R6kHLoq6FsSwbgoleP6DiokdcA6prNpX7QAsqGEV1gpZq/2D3AECocY3q&#10;NJPr+iBZqC1EWGAWom0IrGwQ3a7l5LkYFORTWkYWxYwJbzLmoLq6jhpvqmnF9f6HdkNjf6H/ZftB&#10;k5v0IiDlFM3CuRnizRc0CWjxnJc8KQSJLwPsQ4hKWk3hBJORU4QOBHTdDVoq/T1lH0Zi1LIqQTlY&#10;hFv1oGVNwtCEZXma7VxWR8fvoIrgFmMjvFA2MOjHMkdZWoSl85hhhNKSFaOkW/g9WIZZp6jmaetV&#10;Um+7uf8GKSaOrrBnrlrsjauKk2MCrmpzxAXAwj7MPcsNyI3f3LXidfYK52+6nCpgCVpG4eAKE2ih&#10;R7DqpNQRXRC7u1EEjPqC1q1bt2RqsJ4ZJx5+K4Bu766TtGTmbu5pnRGzmcHs0P5z3B5UF1PQXii3&#10;kE6eUYRy/T2bFC++Gz7JFGkltP+HL0fG/V/6X340MK5JLwJkjGDxRo+dOEXZ+UWNBKdcbZQ0oiru&#10;1RI/QZdHShBfysaVh2n2pG1MeR89eJGcxqkLgeU04wKHKcKmAC00Ggf3W8g9HjUFp7hp1qiEoatn&#10;MWglSK09Tg1KNXQJWvO5tgVVb3UgX+O90UpxTRdlPxaAiwFrv31KMO2wA6OkWzBEYtWUpPPE2bbb&#10;23sDm68674LcL9gfde2NNCvg2q8BVvWFRKq5keO266vOOiYdvsPqaBY5P6zKEWhpda1xcuLClkgq&#10;Xx9C9AxZmRfU56NYTbygqUELqcHi0jK73iwVmKDU7nTcU47aPqTMJ1RWTlHDsl1QwtizN4n8PZs2&#10;NYj19bDJBtBqN3Tab/9h/Pjx//Be/4TX+j809YVgivHOXTtdr2tlq1+OrZmYm4gLCkTElkUpRy/S&#10;9g0pPH9rYtAaHjENNWOE7upkToTDSM0dOnBe0yDUh9M3blizCAFa9+9L0Nq0OMUtoCXp75F0+igO&#10;ZTWPzyjHwD9uKrapn/NYjd0mEsZ+OXpdAy1lRhLGeEAVwm0e8+0CW4qmIYClN04wRML7RgpSHW/R&#10;dntLwAoyTNezqIrrmvtd3xeWwHVA9m+lHaLax3fcB1gFF9ixs80Um69NaJYTAqbpyBhxFsoYY1kq&#10;rOqEjLKWTdtfr+nEjQUt2VBcaAdacNph/1C/giMus0rKwNz8ApfTffVdkOFbvWplk5MwsD4bPMUA&#10;Wu+OjPsnBi3zTC1fP/8mJmMMpWVLFtUJWgATzNfCl4Bc7slTV1h5eMW8vRQfuYEjp+HfT2NqJ5rl&#10;flTmbqHwyBImpnwz/rZu6UGDMoaaIiwoKrFMERpAa5H7QKvjf42hkH6LZLRVeJYPhWQOjnfOHFTq&#10;WTbQWkhVGJqIn0eWUM2DMvcZpGcPqCr9iKS1OwMsThEecW6g8FiAV85Zqn3SUsKsbTf3bY5amQrM&#10;OCa/V3VfpCU3DLgAWpAKw/4od58mIrQWKzGfDWeEZ7HpQWuOBC2nZAzhRGK2mHAq6fltLcrCgNfm&#10;AC1uKL55y6FG67plB/l5AvvNp8mj19GyOXvYRmKqhaoupKoFZSt1rozsxoEWSBgzpsY1OQkDyzyW&#10;BHglQcs0U2ukd3CTXkiA9wiKmzSBC3rOwlN8yFvXHWXFd88uM6nfp5NlQVEZDAmgUouhPT9wbbaV&#10;Wc5Jr0XoKD3YFKClNhsfPyAnwVbuE4dmc7hNvsmSOWgjYXBeXg9aR5byoaxMWc7jK9znSb/mtA8o&#10;y47TPgLYrh61XHZgdln2d9WgKdkNlP22WwvglXA6wBKtumSdCnS+FyycG0TxF5OopizLvQMdS6/K&#10;83F0iZyELc5JpTY4VF/X0oEWzptJGQPKNaqaO5qJ3RVluQJacKQLLbQGVREFOO/f/S6SOv9FKl5w&#10;RknYSIxj8uo2m6J9VtL8uB3MpMY4kstXs9iuFiipQmSdUP93NU0IO5l69RpFR4YyP6FJSXt+fnYS&#10;TjbQMkk59fcIa9KLgTJG5OgAOn/pCo9sdiicKz7UZbP30Ff/EcrSJOgnaKhcisrcC+g7n0Np85eE&#10;0Lu07LqdrFNTglanP48ln25zqbJanNWb6dyzZSnfpIHWTBNoyfH02mj6lGVUCfA6ttKtERd7rDdy&#10;uaHYxgZzDlZGY2UBXqmyTlZTeq1VqI233VwAqxePqSb/kgArySS1d1yOuLgXTHVPEZ3VPHDv/K6a&#10;kjRxNpZQ5dFlfC74fBwxglZlnQzCCXIgpFhU/pjKSh4q8/HGNxto4XeZyvBaK7IZ7Bko62bVC1wj&#10;HHyegvFH6eD3ahfLA3Gh6QpCBqK0A/vOcv0fzwU+ADOsnTQWYxbi0eMn2IY3pRIGFoIns4STBlrv&#10;DUoI1/+xx8ioJg/7ArxH0oFDh3j6pcOCn/ACDooPVT9Gur7q6vrH4ovs334KnT6TZjcnBp5MTn4h&#10;D1hrLtDC+vZ34bR74zl+fniEPITOkjmogpaNhGEFWlWYlXV0uQQuN6hmGAzBo9tUnX5EMViuAZbT&#10;qAteOhQS0g4zRb5NDqqVgtXr51RTfFU2kKPnyi5F3MC9gLRi9mkRcT916/Xy+B0BWDgDENa1gdYS&#10;eV7EualCylAhY9iBlp5BuCFU7Pn9/LwJoZvl+W83sVlACw502fXrlgQM2C/Ysf4ionIVRJGRgpo7&#10;RjippRQ8FpOMAX6TQ9dp9TFn9aytW7c2Sz1rkGeYOdJaaAOtAXG9m7PBmOtao4bS2jWrnc7W4jkx&#10;l6/R0G9cG2PdW1E1VsNkRGdQw+jz8SQtfQiPY/vGFG22lnnduGns2Wpq0Ory13E8RuXJk3KiJzfk&#10;IDpWd9cxB/fKehaDlp45iPy8AbSWS9A6vpoPKya71lzPdK8Be/VcpoZSDxqNUHqK5aobuA7LlCHq&#10;ZuJvIIBQdZt6e6sAK/RbiUhYk+tCGs8OsCwAqa69kHaE1TGqi9LcOvcMArrVOaeo8gict9XyHDBw&#10;LddAS6traaA1WwEtVRlDB1oYV7I7XjxzJaWnlnIdumcj+7LqA1ogYMCRtgIt1LPAjP7m1+EMRA29&#10;LtWxRzQG3cFzStTlmDlYQvPnzmYyXVNjRM+RRgknBFcaaJkbjL8cEtvkFyTHlMRRVl5RHVOMC0U4&#10;iynGY+26uQFKTDttZ5MjQfg7IXA1LZ29h5IST3MON3zEUvYueJOIL2dGzBamf9r3bOVQflGxgZDR&#10;1KCFa+8goq2lU/dJL/HSDhltKczBCku6u7metUR6kykrbKB1Yi1VnljD4AX2VK0bawWYYVRdnM7A&#10;Ve3ESGnGygReViQN9H9VXUqSWnMimoNcT21bc3LLgFXFK3Z22Jk4n8gRVpVKxHFSv6prH/BeSEMD&#10;uoisbxe6/Zqr0w/zGaiEEPTxNQporVJAa5lW16qyZBCa5Jx2TWIFjNrSy0yWCh242Dj2o4lBC4B1&#10;49ZNh31ZaB6GVN3oIYto2HfTOGLqqNT69UQ0VzNUmBIP7kB2YaFDogY3FV/LpvFjI5q8qRir43D7&#10;xmINtL4cGfff9H/8cEB8k18QinhjwoLp4uWrzuta10tozqRtWrFRDWsR6o7sOIMGfx0v/j1eAyQM&#10;L7v+4KZsKC4u4smcC6fu4r/JMdTRzLSxKj4yIUP8Tj8csslBSwFbiG4W5t0lqnopDw2irT0StOyZ&#10;gxYkDANorZEH9+R6qsYSv6u+dtTtvVIwPNVXwACDwTpusY45iLosoi0GrgNSRQF9Ohp4FQrwaou8&#10;mg2syjKlqok650rp0bNjjqYdcQBYxxzvBewV8dOddHa+7mcPxLXuFvt8NY/bqTy5TpwBBbgYtFbI&#10;82EmY5gYhCyeqzAIUceqOraMn//gjlThWLr/3DsDLR72KBxoRwoYPKVCYVZjJMnB/edo1cJ9NClk&#10;Lfn2nEMDvohjwOqi1LVUVrWjiAz2cXbsVm1QriPW4PGTp7ihuKnrWdyjNTTWCFp94t7XQEv2asU/&#10;bk7aOyu+e4+gg4cOc8jpMIdaUkQ7Nx/j0DVAgE1C5EYedgZNQdDh0ZulAdKfoylowALO96qAhC91&#10;765THJXhS+zhpK6l0t+LdQoZzQFaiLagYTZ21Ep5CIsvyjThbkd0d4WEoYKWWs9C/l4BrSoVtE4p&#10;E4qh5n5pj1uGSBoMBte5hFG6mkI1GSd06zj/NIOXZuTSjtjRng0NpljqtGTUvG7nu2VKbdvN4jss&#10;fyH1JyFYi88b2pMmcWR70HIMWMZ9INY1sQ+uiO87+yzVvnzmXsfpToGcCYe9jn2OGXHi31q0Jc5D&#10;pUPQMjIIK1QGISaF7xhP9Ow2PXlczun7Lu+OazbQust2RxXHrbuHFWUU1P/VuYN4HGpTEAjHFPed&#10;W47R6kX7mWk47LupljWwusomqkju1q1bmlzZXV0fD4wzgBaCKwNomWnvw71CmqWutXrVCqd1LYSq&#10;V9Kz6czZqxwdad3coG2KKAzg1U0hWwCQ+n4yiU6fvsKAZihYfjaFvyzUtsCq2b3jBAOalQeDTaBu&#10;oGYBLU1MN4KO7Enj16o6tlw2NqI4zPWsGXUyBxm0kBLhSGudAlob5WE+s4XHOuCAsy6gO40e1BCy&#10;TlONMGR2BgvAlWEDLmekjCot2jLp0GFkyuktDGiSsFFObTc3fG+vn8nxNBCmxeeLGWoG+a66oywD&#10;YGUct/z+awBYBZfdI8ek3pCiLrgk9/TpzXKoqSVordZFWvYMQrOcE9eQt44V7+Ugv8z8iYmcvncn&#10;+aIu0EKUBWk5V3QGzYxC2L3CG6W8rmRkiwjsLPe1xvivIo/OM5X6vjHagl0ERd6RI6+lJAtKaM6s&#10;Gc1Szwry9zVGWSKoUrHKBloD4jc2J+2dGYReIyh+8gSZHnTSJ4AvQx89qWBWeKOEVsxPYpKG+kUg&#10;fYjoq+TOdb6/qnjc99PJ2mgQhMprFh+w69fSR1sq/b05QQve3OCvEiQpQ3h5PKAOOfZ9uh4tRXPQ&#10;mjloAq1TRtDiCcUY8YBBejln3JouRNG+OvcCe+ANAi6raEun+M1q37h+XLuIGGvKMtzahPqTAis4&#10;GQUXqAqDFcXnWXVuh23opw60qhylBq+aQQvf6wnr7/1KMtWUXHNrfbL2+UPWMOR9DIFnTDPWQGuj&#10;EbQUUpIBtJKtIy1mEKLV5OAcoCJlgHzxzlit/NB86cE7lJmT73gEiT7KEo48slGIsvDvEycus20b&#10;672CSWhICSIThZq+lewUfgcyh1+vuYqNdVzPusz9WaObvD8La5R3kBm0rtiDlmmCcbcRY5v8wsD1&#10;DwvypTPnL7IIY328CgDW2qUH5IBH3chofAnwJnZuOS5FcnPymHjRRdfLAGBbND3RYf5Wr0fYnKAl&#10;SRkRNHf8LulMZh2lCsg6ITVoEMqtgzmoB63TArTObJYplLO2CcWYWAyjVPPAjY3IVRXsUUvgOmlv&#10;wDhVqE8TWoOWFm2ZQUsdCCiMVNWJ9fxeagpTqfbVU2q71X2rQVNwzik5rRpROPaDOvhTm6GWZJ0a&#10;1Kmf2EdZ1hEWIjL090EY2j0brIb1CHk4JPYz9gL2M96HHWit05ExnNDeDZGWnAxeey+feycDes1n&#10;xmCTnXcL0Lpbx3RizgQJcEKWCSlBjGBK3H6C6/5B/Rew7ev4J1nDku0+1hOK1fsg9TnOdyXt23NG&#10;y05ZR1nFdOhwMgV6j6SQgKavZw00091FUGUHWh8MiOusv9PXTTyiRD9fa8fOnU5ThFaAtXntEY5M&#10;uv1tvJ3hV1UyAvrMY7IG0oH68dIALSgeOys6YnOgRwL092YDLYUVieu7fKaAD3slPMPdk+2FcvWg&#10;lWIGrbV8aLV6lh60ziugpYwyh5ddnX+Re3HcYleqq6hGAJfDVKEh2jIpJJhBK9UBaOGaz8mhgNXC&#10;MPF7FMa4tk1R3hqsHpSJSFeAzUmxJxCBIBV4zrQXLibaKfszaKnjZ5xEWQ4B62ae+xyip/ep+tpx&#10;WXO7sEvbvxpocbS1WYLWKSvQckZ7n8Xnq2LnRPGeE/n1Noqz/u1vw5v0rFtHWncoK7fAYZQFwDp7&#10;/irNj9/BrGhorHZRxo6gLtXDol7FTGtFSQj3wWNi/FbRptXJ3FiMOhgA0FlkB/u8auUK8h01tFlw&#10;AUGTefijHWiZR5Q0tdq7Xjx33uyZTpuMzWzCxG3H2Ytw1ruFLwrRFQgYdkoUwsPYvOYI63E5ep00&#10;JdpCuN6coKUqZXh0nEUvXwl37/F1qkicoswAcgRa9szBSj0Jg1ODW2UqRRldLg2VMuwRiu6QVhJG&#10;xh1kB/TeVOddpJqrxxykCVO0/h6DQoI+RZhqThHuNhoqDKzUDNUG2ZcGIyWMc83j221IJRweJimk&#10;7uF+PWaQIlXsdC/skY6Ck3qWXZRlVccSf2dJJne8C5BEitOk46IyGvV74fwOXYpQgpaRQainvdtA&#10;yyycW7k3gSrFv8ULUmHOHbYt7lBxrw9ogfxVUmat5q63f3MnbacvfhnKYuDQQDTUqD5Q2Mg6NQzU&#10;rCCDFxexgbZtTBHR2TUeRwKwctaTpS/PZOTk05TYGJbgaw5cMDMHEVTZgZYVg9DHN6BZqO9jw0Pq&#10;nK8FFg0+aChkgEnI0ZOpOMqsmDo0CLv/TZI1QOxwVnTUSzs9eHC/WUELTdJQylgcl8SvW52Vwn0j&#10;rvVo6ejuOtCqsjNUuhqGGtEgmskQQHO3pNHgxU3ImadciLZcBa09OkO101jLUA0VwPrIMqo8upwj&#10;C3cMDnwjI6v7pVR1KZEqk5eKz2KFjLCcOjCmvaAbR+MctCyiLKQKhcPS2BqW7BXLkeQcJogkWTgw&#10;u7S9oDkwChkDTpuR9q7v1VJBS6eKIRzD2rt5VF1LNHrAYgaTpiJfOAItpAazch3XslTpJv++87h1&#10;x+r5kB5EJOXXe67Sr7qb6fB4TtTw81wEKjPV/eTpszTa37vJ52ep68OBCXbq7pagBW0n/R0He45u&#10;lgsM8BpO+w8cdEp9B8AcP55KA7+IU3S07FOCoLKr1HZH3d8dfhtBsyZsZS+jri8LoIVQ/f795gUt&#10;VXKF04RnZRNm1fGVPKnYDrSO6nq0tHrWWjvmoNFQ7XJgqA7I4Y2Q6sk8IXukGkHWgLddA8N27aRl&#10;bcuSkKEoftuo78YUoR60qgwFeIU1BkMFmvPhRRK88s7+ZOShal8+pqr0g/zemXTQkL2gkTAO2AZ+&#10;OkoNmqMsfM9XU6i2ETqCqE/WXM+SkTgkvnhidv33QqW6Fyx7tRYZaO8ArOqrUqpp0+JjzZIWtAIt&#10;OMgggaU7aSg+knxBMqVN/Vb4f9i/CUFraMOKQ2wrrwlwQp9q6d3rzCbE4zMaMK4kt7iMNm/aRL4e&#10;zZMa9PIJNKYG+8ff1uOUAbQ+GDB1ZnNrEKqjSpYsXuh0VAlyrvt2n5YNcnpQUsaSjPhxOp06dYWm&#10;hK2jH/4QRZ2U/C6+TJZ2UkJlzNvCF3ct1zVv44rYRDdu3mp20FLThCO/n0HPnwuj+/yuZBAi2rIE&#10;rZV1gJaNhGE0VEkaaNkK74elMC4MBoxTSQYre9fH+GOYZHX+JdmvhYhLB1zVSrTlCLTYWDqoaxm9&#10;622Oqc7HV0nPGp706Q0i+ih5u6Or0qsymkD0cNQq6rbeC1V2e2Gf/V4wSTbZoiwTaHFkLX5/Pbte&#10;1AuOqh7coOqCVDnaBPsu7ZDOgbEm5thHWlvq36uVNIM/N+EWUk7GDa4PNUda0Aq04CA7o7kjNQgC&#10;2Q9/HFNHpiaWW3yG/zCdggcupCnh67lP62jyRWYHqhGXM7agbeWxatG0hMnNMorESnPwvQEJOx2C&#10;llmDsEMzaBByitBnFMWMCacrGVlMrXQ0fRM/vbrOMjT6IbLCl4R+raKbpcyAgXoxwmOMMsHfwJAJ&#10;G76Etqw7wt4Gh8eZrnkZ8HxyC4sUL6x5Qau3wiacOWa7NExFl7iPpF6gdUZND9oK73zYmS1mLrxb&#10;pIPQk6MaLxglANi9Uqp99pBqy0UUJsCJamrkEv8GoaNWGCCkiDTA4nXSYYrQCrTs+rXsvOsdJqqz&#10;k/4cfF4CvKpzT7l19EWriK4qXsox8hBSRo3TBQdGpopNe+GSC3vBAFrHDc3Dtu/5lPzei9Kp9vFd&#10;IuwRpJox/BMpQ+H41L5+IZyge1R7u4hqCq9IJ0Z1VtKMSin2e2Gv5V6oC7QsVTHEnoCeJz25Sa/L&#10;a8i3+1zJFmw3sVlB65ICWlcVApgz+wdi2ff/J8qpPJPas4rskzZn8E9SBs+7xxxKiNrAthAlkjpT&#10;g3mFdOb8BWZ5g+3dHHjQc9Q4Uz0rYYpD0MIo45YgY0AdI8AFdQyw/aaO2agpYOCLQW53y9oj7IXg&#10;C0feF6m/a7l5PDQSU43PXUhnTa08pVvcvBmc5Xg5RZhX2CKgpW5AvKbadFx9aSfrpPGhO7K47sZi&#10;Zg4qoHXOxBYzeNcu1DCgegFWIJhh+DcMVM45BigmXuDf107JlGCGyZCZ6lvGFKGDfi0LQ6VnEFY5&#10;7c9ZZWwqxdRakFku7Hhr+rtqHt+iSvE+WUj5iF7Oy/FesIu0LrgBtKy+a/wd+yDztNgX56UTk3uB&#10;arLPKmnEo9x0XJOGfXXMFHm7theqXd4Lqy1BC+n2msLz/FkuiN3NdeTmBCwzaKU7Ay1hz1LTMmla&#10;9CYa2WkmAxLsIMYt9XBRLBf366KwCDkTJWzLsrl761DBaD5Vd3V9O3ySQxKGHWhZkTEwiKu1pAhB&#10;xNi19QTPj4ExR5g8L24HFdywBzqkABH+ZheqQ86Mf2PZk+vycWfPpzvM9TKLML/lQEtGk+M46rpe&#10;8oDZTTw3C/0l+jlaKSsd9mhxRGKmu6vMQaegdcTaULFnfVIan2vGmgaisWoYKrMRM0Vb9nUts6Gy&#10;967ZuJ7fZd+fY6A6Wxgq3SylSoiiCkOPBtU3GrDu5Mt6jAAs2WTuxIE5pQctq72QWO+9oKUG1b1g&#10;8X1jH1SbUsNyz5ys517QE3P2Spajfi+cd9Sr5WQviM+t+uJO/iyPH8ig7/4Q2ahZfe4ELZDODOo/&#10;RYUaEQMOOe6Dvqo5k7eTf+95fN1qA3EPF8eU8GMEeG3bcJTtquNIC6nBKc2WGgwN9KEPB8YbQAvM&#10;dqegZSZjDG0GOSc1RYhpmFfSMx2mCCGvBNX24d9Po29/E0FjvJYLkCtiL6TuiZtSHQNABQA7tP8c&#10;T/REutG7+2y6ei1HC8EdgtailgGt3oo2YUj/RVQJUt/jGxK0UHCvUw1DAa1zdYCWFVtMkeupTj+q&#10;yPQ4SAcZjNRpBbROW4PWNdVQnWiQodLT3rWaFlKgp61Aa6VlHYMjVWHoa5/efTMB62aWjBrRX4T3&#10;k7ywkaDlugNjxxq8drKBe+GUbi84IOY4YpNeNO2F8+pe2OqgvrnaMFerEmQm1LFqXtPNskfU9+NJ&#10;PCKouc+1I9BCvf3M2TQWT4DiD9h/AC7VPultGe57JPkiLZm1m0KHLGZmtL652NHrYpwJ1OFhTx3N&#10;zwJgnT53noEkpJlSg34BIQ7lmxyClpmM0RzKGPpxJfv276fcwlKn04zRGDfg8ylydLSTLm58odyP&#10;UFaieCenWQXep8ccpserDXnwUNBVbuVxyH4tXaT1+4gW2dzqwMhFU/ZIw1WSSpUwWpoaxkpDY7G1&#10;obLo0VKjGb2hMo2eUEHLaTooSzVSZ5R1mn/nKNKSxsqmjsHDJeukvcNQ7TQZKp13faoO+R49Ywya&#10;jocXiIjrzaLF19zK4WtnhZRD86xBS90LJ9baK6M4i7qd9mgddXkv2ADLthcso++6apxOpb12G1sg&#10;zFG3WRVD3QtgDh6cz3UsOIAhAxazQ9i7XQuc6Q+k0MHl0/k20FIIF/Pjd9KX/xEqU4DvjqNpYzdZ&#10;TqbgrJGiw4qsEshoa5YoMk5fxmsDH7uZWNX43eTR65yyqPOKy2jTxg3NxhrEGuxrnKH19wHx+10A&#10;LaMyRnPM1tKrY8ybO8tpXQtfEAAGyu0AGTsV5ExJj0f9C4KRu3ec5C8czXVaHvhdo0Q/vkCwCq2+&#10;wKsK7R23XWtOt0ikZaxvRVLy7suyvpV+SMrQWEo4bZA6fXWBlpV3baI4W/bkWBoqGKizyrIyVI6p&#10;7zYyhjNDZQQt1lFk0HKghOAMtMTnhgF/lUeXcAPrGwFYD69LwEKKU6/2byfnpYKWfaRV1Vr2wjUr&#10;0DI1nKclW9S0kqwbjNW94AC0OH0O5RjxudWUXVXqWImyjtWC5xkM4YxLxaDUaPUsABBPr/iDrXb/&#10;3e8jacPKQ07rT8ggYVwJUoqIxKB2sXXdUZo0ei3PGVSVM8DAhsDCjs3HHD4fwPEaNxSPb7aGYp6h&#10;NWKCQyUMh6Blnq2FBcXd5rjgYF8PihwdQOdTrzicsaXmewFMZsBS6ZwgXkCLCzR49YtCM7KjnDXC&#10;aFBEz56zbzhWZ2zhdnTPFQaNltrkKlsS15ubIXthqs9tlTpqJtDSSzgxaJ0zG6o9dunBaqcU5+NO&#10;UkJmI3XWOtq6ZqK+GwyVvZyTU0N1zsJQnbIyVI5Bi5tKd8WK6GNTq2cV1r56RpWH5vKsNb5uh2r/&#10;y+1SxfZ7Ybtz0LpsBVpO9sI1M2i5sBfsapyu7oW9TkBLbTC2dmCYQZp1jD/PfVsvcNakJepYemIE&#10;Mj4leXeoqqaS22tU0FowdSd985/hkmTRTjrW0AhEv1WeIpCrrnxldqA5zcd1MeGIYyErBQd++rjN&#10;NPLHGQxiqWlZDlt/sguKKeXYCRZ/aI7ZWVgRIf700YC4GqsZWk5BSyFjXH3sliQAAKobSURBVGmJ&#10;upY6rmTrtm2UVw8tQjVMBjtw/fKDnDpErxYIDK5sSoAAZFGg52VWfldpqLhdPVcoR25/0HKghTRG&#10;x3fG0PAO0+nhAxEhVL9kj7oqeYlDQ1VlCVq7HSh6uwBa5sJ7lhVoSWPVKEN1eV+dKSHNUDkDraP2&#10;oGWYo7RjPFVlH2/NkEWVZzayNp6q9u8+0Eq0BK2GOzCn3LAXjppo72rUneQYtM4pNS0HoFUJxy5V&#10;ptavXihSdEtjWtQBhQTTAOEsPxHn+PmrF9zyw2k5YcdWLdrHtfte7WLZPkGyCSk//B1i4IunJ9KM&#10;8VtYKGHZ7D0MSJcuZzKAIRtlVSpR1eCRgUIa0VmjMezv8mVLmjU1GBgcVmc9yyFotWRdS44rmSi8&#10;hEK7/K2zsBjeB0CHoyoXiqoIudWJnpA9QXowafdpysqzj/Cwmcory+nO9UfUW3lsS252ANf3IuIL&#10;H7KUKqpEhPDinmyeRFNpfUFLozhbgdYR10Ar0wloZbYcaFW5CFrQncNICgjLtsZbdcF5qtg+ThkG&#10;2jjQqnIx0nIJtBwwBxu2F4472AuHTanivdZ7wQloVcKhO7uF0EB8s/QhAwXScr3aTWzRcwy6OnrD&#10;amtq6d6Dh3RZAS2tLJFfwHP/QK4AwALE0KfFvVfCziH6Un8ChId8O5X1BVOOXuLaPxM3Mq3p884k&#10;7HgMSXomjYsKZYJcc9n+Qd5RTpuK6wCthPYtVddCKIqQNOX4CQ5RXQEthL8bVx3mL1A/psRKRFf9&#10;wsEYihy1jCVPICCpDpa06pO4nJ5F9x89ouqqGvLqPFtskOgW3ex6YsbUsC3Ssj0qY9miqpRVzQ9a&#10;WW8GaFUddjJHCVGMuC+aYKuEI3Cj+D7dufFIOCoPm33dLpOLY6wXj6gSM9USp7SBVkNAC2fi9AaB&#10;Vy/o6ZNy8uk6p+WIF6aF64gL3sjfc0nZDS3S0upTGEEiIiPMulKVOlgA/APr+hiADRkmZIJA5ABJ&#10;rT5CCvoJxbv37GmWYY9aajDYj74bGlNu6s8KcBm0vhwZ93+91z/hdUv0a2EhJF22ZLFL40qQx0Vu&#10;dliHaYaZWXqGDupZPyhqx4H9FnA4ffLkZc4DA6zqEpDEZiopkzWk+JCNvNlaA2gxcP02nJYmSGFd&#10;ulvAwFV5bM3bkR5MbZ70IIOWMrG2tuQSs8oihixjQ9Hvk8ns6TbXgooLPOdlU6UWXvXFHVSxLVqO&#10;gXcDaDV9etDde+Gwbi/UMz2I7//keqLXj6m8ooa/UxCpWgNgYWFS+bYVJ/h7RluNWcIJtS0QKay0&#10;Busqd3z3+ygaH7CaIypXJeu0elZ+Mc2YFk/+nsObzeZHhwdTuwFxFYb+rD5x77gMWlb9WhjK1Vxv&#10;AJHWmLBgunQlXXzgzpXYkf8FqwYH3T78Hsed356dZ9Hs2G10+OA5ySwEPbSgwOUvMU3HINy74Rxv&#10;ttYCWiwC/LsIWjc/WXrmd/LlKIoTa5uWiHHNFUPlJiJGqvuJGFagVYloa/9MQAWdOZrDkWz3v8ew&#10;s9NcC1E8POU7t58TPb/D9bbKxMlNCFpNQcQ4XfdeyHQjKceKiAG9QbEn6NVDHug4wXetOCfhLZ4S&#10;NDIHoynnahmGyMimYh0DGg518uELWk+VlTPu/PknMuOQxcHLiusBWEV04tQZzng1FwGDy0JBrtWz&#10;nIOWaZJxp+HRzfYG1Ghr27ZtdUZb+EKQx/3RJCKJwqVXt9m0bUOK5rWgQc/VOll6tr0GYWV1Jd0q&#10;fcBeT0vXtcwsJADp+gVHZMR1v5h7dBi4HIJWfQ2VqzTnM8ZeLRelnKzTgy5S3s/Un/JuIGKooLU7&#10;jiq2RFFt0VkWfEUzN8atN7f3vXjKXoUZuomjP1yXJWhZUt6X1U15b9BeOOKGvXDaxT6toy7sBSeU&#10;95RVVCXeI1U8YcCK9V/XotR2y3qWcE5QakDJ4eGTx4Z6FmpOIEkgLYiauwq0DHTvyDo85OtYBPxP&#10;YyxnBqp1e6QMD3FzcpGLqcEyWr58abMNe1RTg71Ghb1wpZ7lFLTMda1PBk5pVtBCb8DkieO4KOgQ&#10;aLKl+nuUx3L+MtUvC19o6NDFGlhdy3Gd0IHns5o5g011664cBhk5fDn92MRjuOsPXOPZ4K2YcUAC&#10;1/O7sh8Hk33P1LOh1M5Q1aeh1JkSgn1zscsqCK40F590vbnYOGZ9mgQFgMOOGAEIs/kjPLjzcrNG&#10;1XA+YGSKix4SlT+UUdauWHFtAkzRDM2gpShhaJGWubl4ufPmYsNe2FUPRYyjjdsLWU4kvcyN5vUd&#10;CqrKOGEiM4ZdXkFqtZxevKyicZ6rZITVis6q6pwsm7qP91lBcSkz+vQaqyvmJXF9Sg9AXd+NYQbh&#10;+hWHmEGIejy0WEFhB4AxeJkiSTjzk0LWujSKCVmtS2npnOVCtqs5U4OfD5l811TP8qg3aMm6llGH&#10;cJR3UPMBF0R0veoW0UUYjS8SzXK2guR4lj5hbUEXipDI+fLIafFckETBlwxKqb7xTq+McWj7pVaV&#10;ItQTTeBRTo/YQuUViBUqqOaaMDbH18kGXFdlnK7WIeOUUbeMU3VdMk4Zrsg47aufjNNJJzJOlqA1&#10;05ge3D2FKhMniWgrkuhuNj0XRm/I1wnNRo2GpM84z9WykfjqPqrYHCFTg4gAtUirLtCqv4xTlSug&#10;lWbWHnRd0qvOveCS9uA+pzJO0mnZQLWFl/jzu3n9MQX2WdhqzykircKsW1RTa0wNwhalCQADS1Cd&#10;ZtFTcWagdAGbhgXbhCwT/o1aGCSfBn8tFTD0NTukFod/P537tOqqbeWxOO6WZqW5c6QVGoKZWZXO&#10;9AZdAi1Z14rf2BLztbSeLc9hNHvGNMopKHGaHoTihZoexBeMfC5on1b9CsYGOil/gk0CpfjwkUu1&#10;QZFoNr5wKcNADb1yLYtevHpJr16U09BvprpErW8RL+53ERTUdyEVZN+RUdfDEmn0YbjObnfdu05L&#10;th7650Qk1fk6WQ+V9wN1KnvbRFI3163yXidoxctICyCxNUoY+rX80c2bkNhsKih4neQ9UGuokTJT&#10;22M00Kp0CFoL6lb8Z3UUW6RVZQdaifUGLcMAyGvu3Auuqbxrgrl4L3hv6YeJXktJrlOHM2ng53Gt&#10;hiVoxxoUzsnYUSv5Wu/cu8/sZJsoeDFt35jC4KPeH72h8ZEbqPhWmWVvFcCo8GYpC397dZtlmGqs&#10;NicfPXKRZZ4cZ5nyeMWOH9usChjhwX7Ub1ToK1M964ozXHIKWub5Wp8NntSsoIXRzlgoDKJA6Izu&#10;3vG/xhq+5BXz9vJ8LbNqBlKF2BhYJ05cZpV4eDWI1LDUL1lVkMfkT7W7PKsgn4pv3ODNtnHhUTnh&#10;tBUeCrWDHu9l3fwj9PJ1jQSvm1nSQ4WRR5rtYj3HUWTUMY6irnXNuobR9KNJTIP/LECLaeWItHZN&#10;okqk5XZOENjxki6fL+HPsqkbyrnRVBjax88qie7lUMUmEWXtmmiItFB704RytZrWfNfH1FgNgdRU&#10;3ve4dzSJ031wqo5J1i7sBXz/2MdXDhA9KuXtfevmU5oeuZUj1s7vRrdKwOolnOLv/xBFl05KkdzM&#10;nHxDmw1Sg9OjNxuccLTxYF4gskoOnfBM+ViAU6+PYrlcoKfCY4Cus8dD7zVp3/5mZQxijQ0Ppg5D&#10;J1yvS7rJZdCCpJOZ+u7jG9C8hIxRQ2nJIscjS9AMfE54GDjw3f82XpM6QiPepSuZLHsCpqBN4T2P&#10;dm09TtG+K6mP+HJ/UCSerGij6OVCmrHkznVWXUYD8rFjl1ih4PmTVzT4qwTDQMrWtHBgwXxDPt+j&#10;4yw6vOsKSegS/72eLo2UiLqqL+x2fZ6WQd37RIM9a+dDIM2D/xxPq612OrnYNEPJEGnNtYGWAIGK&#10;vTrQSpzEYFGxMYxqSy9SucCQUT/MaHIVcEQFU4I2SALG+S0CtMJtoLXHmB4Ew9EOtOoxxbrK4RRr&#10;fbr4gGtjahqyF641cCAorg3XimzBlYNE92W6/tnzKtognEi0DLS0NJMr33PUiBWSL/XokSHKUmv0&#10;6B9VIy0wSqHwA2m6rLx8l3pWozxtNX58FrBlB/ae0Uac2HMD0GxcRNPiJzc7aKF+ZpcadEB1dwm0&#10;rKjvvUdFNuubCvbz4BDy3IVUHsbokEEYvl4WLhXvCk3E/n3m0Z6dJ0VElcrzZxZO3cmTO5l586ex&#10;ThmA6tTPgV/Esao8tLqQNkTe+NRxOZAxadM5GW210gOiJ6ZAMzG4/yI6dThLlV/lyIv7s85JCrxr&#10;I9ZPNMxY6R+nGCqbZ23FFnMEWjudj1g/Xse0Wg20ZstZVPum2YPWzolcT6o6KetLs6N3sAJJU6cG&#10;Qfzg1KC4FmYNapHWFFNNa2Y9Ii0VtDZYRlq2Xq09LjSbm/dCA6Mt/T7IOF4Hc/CQ3Atwrs7t5GkA&#10;9KCYv5dXr2to17qzNPy76eycce2xNUZXOrIU2KjZaVJ5BZqm+igrI1sqVYQMWsi2Rw86B/edZYJY&#10;XaAFx3xK2Hph32xiuwBzZJUgpovXMKvFgzNw+EgKBfqMbFaaO6YhD/MIMgRF7/dLKK4Lk+oELbA4&#10;9E/69dCJzQpaarS1auUKh3qEyNXiS+ktIiekWdQUGfq0EEX1ERFTN/HFs9wJD5B0RkWVkz0RqfVr&#10;P5k6vyOppTgQvdvFMgB0+stYSj0tw/vQQUtabe7cvJA2xbXimk8K8KpRdYLuFbAxqBKGoepikiWD&#10;0HFa6GQDoixTOkgbSyINVXUDQatSA63VNtA6qoLWIqo6vMAAWmp6kJl5JtCq3BZNFbtixYdTSccO&#10;ZNL3f4hsUmMG43Tz5guipyUyyuIU5UR5PUpNq8IZaCHSwvtk0FpRB2jpe7WsI60qK9p7ejPsBd1Y&#10;HOyDqot7xRLXlnVSfDaywf/5iyratfYMefw4k4kWrUWhpq7MBxzcRZOl/uHN23dZKsmKvSwjrbG6&#10;9p1oivJYxiUNrrFnOtZfBTAF9J2vCS3Annl2mcXzAvMgqisAC1GbXnQcoDVn1nSestGsqcGwIOow&#10;NOaGkTU4dWajQQssDrPqe3OqY6jNxpGhgXTxchpl5hY6nLO1dPYe4RFHGdID3E3+3ninKQPZ/yDB&#10;CV/wsjl72QOCdH/39yaw14LnwOJakbj/kUMXePMV595moGxp8U3XmxoV8BJGGGSNQ7uu0OsKReFc&#10;GIXq7NPCcAmjBcBQUkNODZW+EH/tlF2jqTkV5HI9y64vZ49Jtme7NL4G0FrH88RskdZyRQ1DjbQW&#10;2EdaSQ5AS4AGUoT0KJ/u3H3NqeTuTdSbhyZTfBdwImqvHaKKDaNNoDVFRl979aA12zloseq/K6Bl&#10;ajZPtaUHXZ5k3eC9cNy0F9SRJGIPMHgeoJqCi0z/x+3Bg1e0ackxGVkJsNITDlr1aifPnEfHmfTy&#10;ebn4nqtF1FTEJQtzOw7XtMZt5rKF0eEcS5ND13GEpA5/NLf/oP4OEkcX3UQL1MYQeZXdv8HM6KAB&#10;C1h1JXTIIjpz9irll5TRsRMnOaPVnFEWU90jgunDAXFPjaCV0L7RoCUbjRPO6p+4v0dYi0Rba9eu&#10;4cFkjryMnOJC/mK//32kS82/ICogTYgvGV/mptXJDFbYFPBEEI4fSDpLwQMXimgtlg1XUP8FdOjA&#10;OcosyKfS69LzS9p8jqnmrTmXbhl5CW8OaUM0OW5beYoePnwtwaviMdUWXWbjwbWutGRDWsiOkOGI&#10;QWYJWKpnbVHDcLkvRw9am42gdUIfaS2XM5SEMUcDrgG09iPSmqGLtOJ0oDVBgtaGEKpJ36c1GrPI&#10;apOkBiNpkdJQXHl0sS3SQnpwlx60pppAa658P3hfKmhxinCFNqoGoFWpgtYpZ6DlyiDIZHYyDHsh&#10;vRF7QQEtbS/gu8drpx8lup4pPg25H0uKHtLShH3MCJSRVeusIzstNQiAzbpcwu/nwN5zPHoEAAN7&#10;o9c8hfA3erDgyOhVL3rywEgpmLB5TTL3daF+xeNJhL3Cv/fuOkkDvojTmo1hjxBxwYalXs2iQV/F&#10;cwkF6cZvfh1Ok8PWUemdWzR/7mwRZTUvzR2pweHewRWuqmA0ALSM6hjftECKMMh3FEWFBtGlK1cd&#10;RluS4VdAMyds0dJ83TnKUpk7ko2jahHi99E+K3igJEJl1MbQjW7sAyukzPx8Tj9i4TUQwmOToeH4&#10;waPHCjV6F33zm7A36jDpa14wBoO+iKclcUlUmH9fyRtWEN3KZeNSlXqQqlDfcORha5I+umVxH3vP&#10;2lh4t6S7X7Loy7HTHdwgmXInFBIGGmwNkZY9aHFjMde0lEgL9SM086qR1qYwqjyykD+JRXF7m4z6&#10;jtQjUpBIRVYIwKzYOsZBpDVVsgf3mUALYzdUVQyOtJZrkRZHWydNUk5n61LFSHLIIHQp2qrXXjiq&#10;kC0OcpRPD0s1dfvL54opfvRmOfxU7M83JZthdoxxtvZtPi8p7g/ukW/vOfTVr8I4esIU9ZPCrqh0&#10;dI68RNTk3X22BC5z+QLSdO9Ec0NxbPAaWpCwk1nOUaOWMcsQgMWlCkR3wv5BZKHkThlT5r//va7m&#10;L54jfNhyOnPhnJRs8vNsZgJGEP1gSg2+PyBupdtAq93Qab81pwh9/fxbJtpas9phtIVcL0AHXkdS&#10;4mnODaMuBQDDFw3jjAMwquMMmha9mcNleDZYzuSd8DcwELOVQqZ+fADknV6+esUbMsZrtZSLeQPq&#10;W448QhgHAP3kwPV08VQBaaMRH9+g6pxzsjDP4HXM2lg5WWqUZV3DOGxBwqgv3d2RwjtAy7Eahi3S&#10;UkFLibS2RjGIAExS9l9rEjKGWs8qu/6c6EkRVWwcTZXbo22gpUZauxVVjH2qlJMNtBiM7fQHV9mr&#10;YpgbjFXa+3mlV8uUIjTUtRymCJ0Al7O9IKIr+bzCaSm8LIIqmQJ88bKaDu28zHVXZAIA6K1JMq1+&#10;qfgJ7MiunClVah4+fkypade4BKH2eH73u0gmXujJEcjwIArrqLbgWDw3wEmVccJCDUx/X5xl/D8o&#10;8FnC6QaRTM+SRtpwevQ2Wr5iQbPXshi0wjk1+MqUGvzWbaBllSLs2cwsQq22NTqQLqC2lee8cRj5&#10;YkREp0+nUeL2E5z6w0ZIPnRBhtbKKBKraA2/x+Ox4AFlOukkv5qVIyK7rfT0yQt6/bKCZ1y1RtmY&#10;ehlSYSS+/2MkH4bgvgspafMFevq0Qgm+nlBt8VXF6CRTjYvgJQHLWZTlLDXogIRx1rGEkzOF90pH&#10;Ek6JOtDaHkMV28ZSuQARelZKJSVPZV3zffemgEEi8O4qrkd4B7XZR6l8fZAOtCbI61F7tTQpJ6k/&#10;WHVQNhhXWukP1tGrVWUGrbrIGGn2LEIVuKocpYytlrJvcH+6ka2lAG9ef0Jr5yXTyO9ncLpUDlt9&#10;s9LtVoA1f2KiLBc/e84ONaZLAFDUvlJ1P504ftkm4p0tgWvmxK0selvfPYdWF5Q91i45wL2qF1Ov&#10;cWpQFd5FerDn+5No/epEigj1bfZaFlKDg71GVxsCof7xt6HC5FbQMrMI2w+a3OygpUZbK1csdxxt&#10;mdg4SPvxCJJS2VAMQDKnANWpx7gfvuDkQ+eZKr9n5yk6cvgC93vJhmRjRAaAg2pGV7EJZ0/cxpsT&#10;hdao4cvfCCq8KwcPHhyiLyiALJ9+gEoKH+hSh/myXnHlCBuj+gCWHVPMrj/LlXqWCz1aMOJ6uvsh&#10;B6C1RwdaOxTQEuBRvi6QavOOU0U1kWenWW6vp4DNmRC6mT/RqpOrqHxDsASt7SbQ2mMBWjpVjCqn&#10;oLXWosHYBbV3fV3LNGfNDFzy+3UOVjUiqqoR0Trphm2mXyql6RFbmfn7JtarHDl934jzv3DSbiV6&#10;fMlZGdiZ8xfSaX7CTvLvPZejJSlmEEvHUi6xQo9eBAFON0odqGV1/otrnwvOK5531cJ9bPNgr/A8&#10;sSFruY6FmtaPfxxLy2btoyVL5rRMlBUWRF8NmfiwvqzBeoOWVaPxSO/gZn/DwSLaAlKfvXCJsvJc&#10;Uy52qrclgAgghrk1Y71W0NBvp7KxxhevFjSHfTeNxvuv4qZkeEPcpJcpH4soDqlHNJ+mHJG6Z5Xl&#10;VcIQbWLg6v6Gpjbs0xHj2KigJjgleCNdOlNoG6376DobIzZKwojp+3f0gGWMso46Zw0adOZcIWFY&#10;0N1dVsMwRVoaaI3lyKf6tJR0mhy4we2z1PCZbl91SroBe+KpHHU0Bq0YeR060LKUcnLYYLxCqoLU&#10;ySB0JpzriEWYbAFaVsSM48qeEIBVkCo8OlkrfVVeQ8l70ni+FcgtSLu+DecEtSTYAaQ01YkLz1+8&#10;0MoIqoNcdLOMf+fZdRaDCOpXcK7NGR3YJTjTm9ce4fQeUnoAJRkpTdDmbKmRGzIjqJFhAjvY1BnZ&#10;tpmDV9KzacHUXSyQkLjtNB0/fYJ5As0dZXGkFTaazOWmuhqKGwRaVlqEXUZEt1i0tWjhfIcqGa6O&#10;HgHz5sC+s9yEjC8dITU2gLoh9JtC5o2jKWzoYlbFYLFK8fi5U7ZrOWUUWDPEc1dUyVQaZlxBDR4H&#10;803o43I5dfgHmb4ZPWAxN8S+fF0twevFfarJT5V1ChF9SSNmD1gGmrsdAWO/fT3roq6epSp6n7WR&#10;MIx0dwlalUzCcNRYbCXhpILWRBtobRtLFRtDqSJpqpTuWnzMvQKsYISJz/Hy+VKi6ifc0AyxXg20&#10;TOnByrqknJhBuNSS9l5pAC39iBKTcO7FPY5ByxBtJRujZg24Ujh1XIUUoPhZW5Ih3ttz2Q549zlT&#10;1qHQghTgj294CtCOUMMOTSyl7JXiA4+ePGUxWxWwDEznwkIK6DuPgQikCgANnGCz1BKABxHTlfQs&#10;Wr1oPxMrBn4VL5uOFaCHqDNPYV95mCMrPI+hhKGr9RdcL6XC69cV9Yvmj7IgFNF3ZHh5fbQGGwVa&#10;KJTpX+yjgXEU7O/T/NGWnyev4ydPicinuEGgBdBZv/wQNx1zftkFbTlsFAAUmpVBS0XvQ/jwJczS&#10;6Y1N+3+ieGxArtg0j8WGxe3C8Rwa3mEa17ncXQ9p6dShpMxH0KgfZrIxun//hVb3qim8ojQLHzZ4&#10;5XZpQV2UZZ0aVPuzzOruW21CueocLY05uMqOOWjZWGwl4aQwByu3j5M1LQEk5ZsjiWqf0/mThSx2&#10;6q7PEEYHPTMPHlcS3Umn8rUBkvwhIjy7SMtONNfYYFyl79UykzGOr7UNg3Sk9m6ua5mp73ZjayyA&#10;CwsKFgK4aq9n8XgQ3Apz79KCSbupf/spb0wzcH16sNCniazK6IGLqTRfilRjjBEmnusVL/QagegB&#10;VYkRcIoxdmSM53I6uO+cnDhhklxCtASbhRo7UowoYezfe4YHRV64dI3vj8fVNYYJ87L2JiW1CGCp&#10;Y0jaD5702DSGJKDJQIujrf7xt/UvONhzdIu8eeRiZ05PYNByebCj4nWo7BxIpXT7q2MaLSIuhOIG&#10;9lI72WUOsMNwte2bJMsHG3DINwncbQ6vBhv2+s3bsgj76CXNGbeDjfyPf4p6ew6sjkwAZXko4y9J&#10;SKKykkcSvISHXVOUxlR5rlfBqKUdsatlOZNuskoN1skcdEh3n2dqLJ5maCyu2KVIOOlAC0MhASZ0&#10;L4vu3H/NDou7UlmIwNH/BYZmTdoeKl/jL0ELr6uBVl0Nxi4wCB2MKJFkjLrqWooOoYNoix0SKMCj&#10;JUL8u/ZmDqpzsl6VWkrxozfx58WU9b+/eZR1p46bsA9w2nqKf29aJN67QrXFfCyoXdgBllIHx5gQ&#10;Hj2iq1OxEyicX9iVGP9VXEsvsCCLIfJSyWIAKiaKQZMw24URTDky/Thx3JhmVXI3TigOtUsNvjsy&#10;7p+aFLRQMNO/YIdh41vkzSMX6+81nPYdOMAKxa6CVhaTJ67RYBFid3HQUa/2eGFTQnsQ2l02KScJ&#10;XKDPQ4cQGxNFzs9+HsLahoXXbWNUsHGz8wvpdYVkSF09X0jhQ5Zxeu1tS42oHqOaPpszTnwWeXd1&#10;4HXF5rGboiyW69GzBvXSTYb+LAW0ztRFwjDT3dVIy0x3t2osNkZaDFprfKk2PYkVKwJ7L3CbEgNS&#10;ZBh9wnXQ5AVM+sDr4XXx+g57tVTae31ByyUyRqJ9itBAyNDXtoQzgu9MgFYtMwElWKWeKaQYrzXc&#10;Z/QmU9adtSngfcHpBShfL5TDYR8/fcoOtH4KsVUNPT5qA33576GWcnLIxqi2Z9LodXT8eCpHZqrk&#10;UqPq98VltHnzJvIdNaRFbHZEiD91HjbmuR4//j4gfn99MajeoIWCmRkpm1v5XT/dGPNf9F6EK2nB&#10;+XE7OJVnH+aP17rOl87azeMAoCAPmiryyRLoxsk+rHYyHYjJocg3+/acQ6fPpBnmb/HwyGvZvMpu&#10;3tJ4C6cOXWNqvKpI8SY2TdaV9oIHip8zo7ZRUd49LW1YnXdBGrorBw1RVpWZgGHoz9rptJ5lAK1j&#10;JtBS61kKaOmZg1wfUkErcYqhsViC1hgJIgJM1CbjOTE73davJUVyrwDVRWQ1jun1LoGWgfZuU8Wo&#10;dIlBaCNj2OpaNtCyVHxn+ruptnVZfoe1pemSSQqwOl3Ac6JUjcueb1E6XHVmOygRIxT5s67IRuiq&#10;mioZXVmlA82RVm4+19EjRy1lUO/852gHteMJXO+C3ilsDFjNrkwfduysF7IMHlqGQMBoCXs9NjwE&#10;vVnGetaAuN5NDlo8Z6t//BX9C3cbMbZFPgSVlLFp00bhRVyvmwLP3eZ5zNbRh+a9lZQf5tAsm7uX&#10;vSVETAi/EZmBMYgBbMePpdLAL+M0kOmhzLoBXRUFVy1EtwjVVe/r9r17GnhdPVdIM4RRhzwNwAve&#10;G1h6b0sE1kNJC+EnFENulEn1EHp+h6ozT/A8r6rUAw5rWdapQdPgR00JwyzfZEHCMICWjjm4Z4qR&#10;OYjG4u3RrEyBehYafgEqUGAHyLiDjMEEH+EkFRWJz+R5qYiyAqhic7gOtKKNoOWI9n5QN8HYToNw&#10;pZGMccKCjFFXivCSKdrCz4si6hTOB1U9468z43IpxXiv4ewBan5vzf7FhGGekBDBIDzyhxm0LGEf&#10;FefKulWt2A+lN26xU3rFSXRlLk/AroBwgbqWb8+5DE5dHZQp4PjBOR7y7VTam3hKON0lDQItkNaW&#10;LFrA9rIl7HRooA8N8IqkhvZmNR60TMMhPxwQ3yKEDLXhGGHn+UuX66TAA3wgxdTnk0kMNhqdW4BQ&#10;v/ZT2AMqEuDkaCw1gAv9Dx11CsygrM6I2aINi0Q9C9JPVo3LLP2UnsmgePP2Hd70uD15+IIZR1ND&#10;N9OI76Yro0QitCZLWUOL0ZpbVWbjm7K4UK0ohayadZCePpUF+tpbeRK0tJleFlGWXrpJRAV117NW&#10;WdSznDEHE6yZg3rQ2hTG9SZuMi59ymDDtONGfCbwsL26KE3FWclUvspbAa1IKePEoBVj16vlEu3d&#10;FWUMl1KE+mgrSX4fV48QPZaam6VFDyghdAszZxF9quoeb8x6f4LieI5nRxQABeBVzx6+ZzR+L5iY&#10;SBeO5VD5q0qZMKiuoJKyG5qU29UGgAhsgEqcgE1BPVzVBbSuf0bz9aDthiOueqQKoeJ+NOW4QnH3&#10;bBE7HRUaSJ8PjjUrYExpCP40CLSAjmZCRj+P8BaNthbMmyO+HOe1LXg4ACbV4Ki0YzTuQTEDoFQX&#10;6CFViGK8mqcHoHh1ncVpwbJ7N+jsuatcSMXrIFpDpGbORaubPU38zC8upcfPnmrR1+uXlTxvZ+/G&#10;sxydRA1fQZ6dZ3M0pna74zVxwN6o9W40k1A+/2UwvxeobJRX1FLtyydUnXNGGM5dtknKhoZiG2vQ&#10;pjfoaj1rsQPNQcfDHw10dwEeFSporfSi2msi0hDfkV/3eUw8aczn8eWvRtPscTtleunIQqpY48dC&#10;uSpoVVjS3qdYjCgx17VMoOVyilA/FHKXEbQwskYAVk1xGtVWltPjx69pxYwD/J1+8R+jGbTw7zdl&#10;L3ZWfiKrgUgGKTik/n27z2UptqUJSZS8K5UjqppqVcislu4/fEg5BUUcVUlmoOsA5ZgcIVXbL13O&#10;pFkTZZM1Ii9zarV3O2mnIEt3+vQVm3qGC6+dmVtA8ZMnNPuAR/3yDIgiI8094XV9CRiNAi2OtgYl&#10;hLcGhQyVlIH61sFDh532buUUFdmBFsJyNPmBlWNWyrACPaQC9fIrTEAQQII+ieVz95KPCPc7/E5K&#10;r8wcv1WyCZ3QUK9cy9aml+YVldDDJ4/JfEOz8uMHL+hG8X0qzLpFOQLUMi+XvnErS1lXzhTQxRO5&#10;9OJ5ufYea0TUxYby/C6LKEs/qdjUnyWiBxtorXIg36QyB+fYhHJNI0lU5qCZhMG9Uxxp+VGlAAjc&#10;ygrvUfqFokZ9Dunni+jBvWdU+/qZfI31Qfw6Gmht09PejXUtLdIyCOfOc1zXcjimRKYI7ScZKylC&#10;fB/4PWpXj2w12fu3n9C5o9n8HtTv9E3cizlXy6go5zbdKntITx+/pOqqGsO5q66tolt37zJQaY6m&#10;qefK6cqUoKSq8mQ4sQPQBwR4HT9xmYUM4Jia6129lTo6JlnkuVjfQtlk69at5OsxtMXsM8Qgvhs6&#10;vsZYy0rY2VDsaTBoASXNChlDvUJa7IMJ8BpBE8ZF8ea6llvgYGMU0AkRKfX9xBYpYWOEDlms9EU4&#10;By1EYvPid2i6YSqBgxk/wjvCwmbrrfzu81+M5iIqyB9157pzWBMRB6OguITu3btL9+/fE17tI3rx&#10;4rmISl5TdU0lF+1JTl56w1eNeE/l9OrVK/FTFvJrnz2QzDREVKw16Iw16Kg/y4kSxkErodx4p8xB&#10;FbQq1gdTxYZgcY33NM+7cUsB6+JUjuIwQ0uCVoRGe5dkDCvauxxRYhTOlXJOlsoYhrrWOq4DSuq7&#10;qkNoTBFqwHVmm1Rer3jFV/z69Wv+viq5ef5N339yD9aK81RVXUGvy1/R8+fP6NGjh/TgwT26efOm&#10;xgCuF1CZSBeIxqI8l/Osv2xF09R5Kk/2W6F+5d1tNgsemBm6g76MpwsXMyTV3Rn5Ir+IyyYRIQEt&#10;Rr7gEk5waKMUMNwGWtyz1S9hYUuPLDGmCYfQmlUrnc7cUmX/VSIGNsGQbxMoNS3TjvmnD7EBWNAj&#10;RDpRT+FFxIb+JCyMO8HzYcEjwmybY8dSeVxKfTY7DkmBiLru3rlDt2/folu3br7l65YA58eywldV&#10;zlNqq0C00ADLfhSJZWpQ7c9KWWZRz9LT3acb1d1NI0nsQAuqGAJUyld4UE3uCTZ3d8R3c+vWjQa9&#10;35s3r9PDh1LVvOrUaglaGxXQYlUMZwzCOMl41JExKp3WtVbUSX2vMjUacwP36S1UU3JVYcfVCAfq&#10;/k9gH94UZ+423bhxg898Wh1MwDoVd67LgY7f/jaC9f5GD15EyYfPsyoFA06mc5Yzsj+YWAwlHr29&#10;QW3rwN4zdg3IZpuFWtbc2TNbjHyhrl6e46kxChhuBS0r+ruXT2CLfThQyQhRlDLwhVlvhhLOHX//&#10;BxvlHZHT7NhtTKbQA5cqfQLvaN2yAxxBMctHJ8kETwgzuc6cTaMJQWtYu3Cg8ISw2ZBKxGMb0l8B&#10;4MovLKa7d+/wQbrzli8AFwxjVbWMIqvzzsuhheaGYmegZdGfZZxWbCRhVFhpDjJoRdvo7iBHMGiF&#10;UMUqb6pMni8bxp8+YyPXsPd6k15ViKi58rV8HTAHN1iBloXauwUZwyFoqbO1HNW1DI3GSrQFBwGA&#10;xU3CIroqL2eAhvP0tu/Be+KsXReABcC52hjAEue98EYJ18kBOGp9Sh01AvuTlpHN/VcZ2Y5ZhrlF&#10;RexMD+swVWMs82DHd8fR7h0nnURtOax8sYeVL4a3iL6gLTXoTx8MiK9tLM3dbaCFheaw1qBHqC58&#10;SXGTJlBmTr5l71Z2oSRToOCpMnXUwZDQEUS3Oo8lEV4MNhY2B6SasPl447QzaccJ0IKgJQatoXEQ&#10;BVUov8MLkhNJG94MCODKLShiowHwevuB6ya/14pK2aRanX9BGtZzuijLlBqsNOgN6lKDXM9apNSz&#10;dPJN+2Yq04oVEsYei5EkeuagHrTWB4p/hxC9fEQVAlwBtPV/n7fEd3mXo8qasjQRZXnK58bC62w2&#10;kTF21CHntK8uZQwr6rs9i1COehHgJRwF1Bd5YsHLlwxWPwnAuneHSsuua6n6xjTxIg2YlHiKenwg&#10;mcnmNhCwBKGIAVUe1KasmMb6iIujrf+K1mwVgA/yTY4eh56s1LQM7osK9B7ZovZ4sO8Yt9Dc3Qpa&#10;HwyI62ygvw+MJ38/vxZPE27YsN5h7xbkUTDt87vfRxl6MjoJTwheTeTIpbwwLFIOkBxr172OqOuH&#10;P8jJoEj/qUVW5LGxQJtnBXn8vpHAlZ1XIAzH7Z8EcKkGUgOurBMcGVinBp1JNy12kBqcoYCWi/Ws&#10;zWEydcfAEkwVK0ZpKcJ79+7V26ADmJEK5bTbCaQGPYygZcUgxHUZ6loJmpyTURlDma2F933Eqq7l&#10;aFSJQsg4sV4A6TVtnAau9acSYRWXlDJYNRaw1Fl+K+YlycGz7zhQ3flLNP99nN9KFiVAKtHcagOG&#10;oDnSAuNx5I/TWbXdEcELZLSF8+e2mPKFjSDnQ58OijOC1sD4mMZiTqNBq7U1G2tpQhESHz95mnIK&#10;7NOE1xRgAeCYlTGwOQBS6lway0bJdjLUR28F0oLZJo8HYT1+rlt2kDdXXQXTuoErhyPHm8Kzv/eT&#10;Aa47MlVYVUFVqXup+uQGSRzQNRRb1rOc9mdZkDA4ypqkTSu2JGHoQWuVlwCGucpgv/qnCBGdvQYg&#10;V76S4LTWXwdaejLGGEWD0DVlDFuKcIGDfi37FKFBixCCutlyRMqr16/5Ot92wLp7VzqCqB/jjF1t&#10;JFiZgQvapGge5v4rCykrFuD+4xgWTV42Z49wfIVDfaNEG0KLAY4JURsNxC88F+pkBZZNxjItmJS0&#10;jyXuWjItiDXQ2300d7eDVmuMtpAmnDIxhiMguzRhpvRikAoMHrhQaYx0rYsfERc2zrAO07hmheGQ&#10;agqQey5ulPLvgwcsoK//M4w3HRdVc/IaB1wYIpedxzl3pDJ+CqlC1LiY5/X0nq0GgyhLZQ1apgZ1&#10;oHXIQtnd0QytnTolDANoSRKGBlpQYl8fRPT8PlVU19LtW/UDYy01WHyJiR1Mdcfz8vO7TsawgZZV&#10;k7EuRaiMKqnUsQhV1Xct2gJgXdjJJJhK4SjoI963F7DusGOE9Dur2TQWqLJzeYijvieLh8aKcz9n&#10;8nYuRXR6Z6xDzU7oDYIgtnLBPjp65CIdSb5AcREbuDdLdZxxP/SInjpl3aeFtOClK1d5lH1LpwWD&#10;LaKs+gx6bHLQao3RlpomXLVyBeUVlVkWOtUICcCCsBsbx5GCN3LJCOdxH+SYz1/MUAArh0FQVVyG&#10;DBTqZfCOeiril6C7ojDb2IPB6QvhTRWXlv0kIi4A11Ol8bom/4IwvqscsAaV+VkOpJsMyu5IDdrN&#10;0DJOK7YkYaigJUCmfPlIqr6WLHuW7rueIsT7efLkiey9S1lKFU5Aq7xeZAxjXcs2yViNtpY5YRFu&#10;YL3G2ntFfF0PHjxoYK3uzUoH3hLORlZugXsAS1FvTxFgAzDJUpmBmbJcgNTfwf1nybeX46hLpgzH&#10;aVEVlyu4LDFBi8pAHlsya7d4vmJrtmBBMc2dPaNFe7LUNcA7skmiLLeCVmuMtpAmDPQeRYcOJ7MS&#10;vDlfDeDCZgNDcN+eMzTGa7lUdMcIEfRd/UkuMAQhURPQbz5tXpPM4TsIHeoIbWxKkDvChi2RtHed&#10;FAs2qKq4UVePhqvAhairoKj4J0HQACBUVlWjw5rJAprBZcCSArmVlqxBB/Usq/4sC/kmTt3ZgVaQ&#10;BBlILu2bxkb+2YsXLqcIcb9yvJdXT2UqEKlBA2jZkzGMU4ytxpS4niKsTDHWtTAYEkBWnX5YEi9e&#10;vWowI/JNAqyy626gtOsWHNLN4nyj/j0lbB0DIRxao7q7zLbMFVFXt/ccR10qYJkVMb77fSRF+65k&#10;x9i+lpXD9fvt27fzyKaWBqymjLLcClqtNdqCUsa4yFC6fDWDw2dnOWgshN4AGBA1kDsGPRXaYFB8&#10;VwEOGx7goTYLrlm8n/p+OtmuEVAL/7k2NpEFd7Pr2bPlrM4Fgsatt5ygASP68OEDGW3dzKHKo8vt&#10;tAa11KAj6SZL0FLGkVgpYbB8k0U9a70CWusC5biSRzdYOxAkGVfAF8QNbmnNPcnRmvZ8G3TApYLW&#10;ZjMZw0GTscN+LXsWoTFFuEZhXq6h2ucPqEZcGPbR25oWvMspwbtU5EbCBQ90FA4rpg6rVHQ4rZB1&#10;O6jIuGkAo0RdADj8TY26uv41po5xP5iYEMUONejx3JJjInYhwjp15hyL0kKLtcWjLK+mi7LcDlqt&#10;MdpStQnnzZnJpIy6BkZiU/BY6rISrkXlKz8RXfFjM2Uojs169vxVnjaKaMyODm8aaeDReSbX0ByJ&#10;8Ta0znWN61w3WUHjbQauV6/LuX+r6tJuAVwr7AVy7VKDCxQVDCPV3abs7kJTMUBrgwVoIUW4bARV&#10;X96tpdTqMvYy1SnHzlcenC2p7rrnM4KWk7rWLkd1LXtJJ0OKUO3Z0qcIjyyj6tzTje47e1PqV3nC&#10;uION6y7CBbItcGYhto3UXm/l/ENlBxmWxdMT2UnlJuBMY9SFGtgi8XdoHnI2Rxkky1OM/xrDpQiA&#10;GsS9F0zdyXbJaqYW1H9gj6bExrSotmBzRVluB63WGm1hIWyGBpcjtQxXxwpgE6LAunHVYR4QyeKW&#10;HxhrX+ahd7gPorWC6yVuAyxDnUsseJDciHz37UwRonbEUcr9Uja2drJNdaYGTf1Z0Bs01LPMTcV1&#10;gBZShOKxVFtDL169rtPgc5oT4czTu1S+1p+XJWi50GRcoatrVej7tQySTmqjsYOeLUSoImKl8hdM&#10;vnhbI6x7IrqCJJOsX2W77dzB+UQf54iOM1jxAqK7hpEifx8vW2KGLdEo7VojcaZ8PH53IfUaZ2og&#10;UODVbRYN+24aU9pDBi+i+Qk7OfMDB9pR6wzYgsuXLWlxentzRVlNAlpW0Zavn3/LewAibAYF9NiJ&#10;k4paRk692UHqJpsQsFp6RiZ1DGxUkDCGfz9dG32C+wztMJVS07IM1Hd4R+6KurjOpTQiI1X1NpI0&#10;AAovXr6S/U2XkyQrzhxlWaQGK82pwT0NrWcJUFmnA621AdxjVXsnj9Ug5XXecghYDx7cl31n6ftF&#10;lDZcTik2gFaIbYGxqIGWua4Va1/X0s/X4hShrdG4Uou2jCnCysOLuXmbJ+4+fvzWRVmQQANglZSW&#10;uaVh2Bq48lgjECCDtKBVlgXiA5B42yScXGRwzNESlxzKpOoOMicQJ0BGBvcDWDksJ2TmsAO+Z29S&#10;q6C3N1eU1SSgZRVt/TBsfKvwAvy9RtD4sRF0JT1TbJZCl6MrThmKDbRtYwoN+WYqb1Bz/xaU3kHA&#10;WDR9Fwtdqs2AuC+Kr1qUpeS2wTBCDxc2ZWPHaOvrXPDIykCLv/t2pQtlTUjSxWsfXhfGeIlSy7Lq&#10;zVpgYA1apwb1k4oncD+UYRyJGbT0URZqWlgCfKrObGDD/+jRI4eGH79//vIlpzcrBNggNWgPWhZ1&#10;rS0WdS2XqO+6acZQBTHJOsm64BqiipdMcnnboixZm0M6sEimAzNz3Q5YWqpPANGlK5lcc8JZt2MG&#10;tpMNwSBeTApdx2fe0QRinF1VmKCuMkZ2QQmdOX+BwoP9KdBnVKuwr709xjR5lNVkoGWOtrBGeQe1&#10;ig8W9a05s2aILx1snrojHXhB8HzACsIgNp5w3M6ojIFoCr/fvukYpwGRo1YlW9BXAWahCk7MPBT/&#10;jo/cyCNRMLqkofqEztKFaJh829iFMtp6KaOtS4kyinCoNWhODU7TpQbt+7NkPWuM46ZiPcAwaIlI&#10;a7U3NwJT1WvWEnRGFYe+R+39IglYSA/i8frnNNS11BShfkzJOIfUdzVFWMmSTrMcpwjVaEuAenXe&#10;GSXKevRWRVlwbNDLiN5Md6YDNcFtCzIGzjPOMGpUsAUAqd7t7BuJUaMa1WkmM5WtFDBcV4+X0dfk&#10;iePIz7Pl2YIcEPj50YcDE8gdQx5bBLRYAX5AQor+DXw5JLZVfLijRRgN4Nqwfp1DmSc1fYe1c8tx&#10;Gf6LDWemoQK8UHQFRXXn5mOcLhj0VbwWZQG8YvxWaZ4Vfl68fI21DOGVIecNppHs+Spyq0eIA4s8&#10;/o2bN9+adKEabXFt606+ML7zbYBlmJ1lZg1Or5PqblfP2uiknqWAFijrIGTUlKRyBAh2mjlquc3s&#10;R0XR/fwWcf9h8nEALbtoy4W6lsYiVHUI1VElrqQIUdtChLqM6NWTt6qWpZItCotL3McONGVbEAlx&#10;b2e242GOACSUB7r9zZoVCHuBv82P3yHnbEE9px7nXlVvX7RgXqupY2F1HjHO7RqDzQ5aVgrwgz1H&#10;t4oPWPZvjaT9Bw46JGZk5RVwFIS+LQCWudCqEiwAUtiot5/cYZr8D4p6fE9lInLithOSjSg29KED&#10;53hD/6jkv+GNgSYP7wsqGo2Ve7JiF+KnjaTx5oMXohlmEtZWU9XpDVTFOntWBAxjQ7Gm6q5S3TW9&#10;QbWeNdb1ehbAZq0ErYrlI6jy6CIGpSdPn9hFLcx8LK8gqq6Qz7/Ky0XQctKvVWeKUN9obFJ+F59N&#10;dfoh5XqfvhVRFpyyGxrZwr21KwAWUoCnTl8hv15zae2SA5LKbhoYC5CE44natWeXWU6p7CyaK2xA&#10;yKCFnIUpvF43q1k/1HHLls3k5zG0VdSxsDDZw2zrRZQ1uKmwpclAS0Zb8Rv1b+STgVO4WNcaPuhA&#10;n5GcDz597rwkZlh4ZrnFhbRl3VFO/XXXNQxLpeYxFDZsMdPeoRGGFCKYP+pmBQUWsiwAoqIbpbRh&#10;xSEJZJhGakodfPnvoRQbvJaV5dOz3c8uVHu63oaoC5GB1rdVcF5GFRapwUoza9CS6j7Buj+LQWu0&#10;03pWhRJpVaz24f+nl49Z+V0fuRhkm6DoLqIyfoxD0ApyrviuiueqoKVTfTekCB3JOgG4xO9qH5Qp&#10;keEdh+SRNye6us3RVbrSdO/WmlWmLA8AWEb8MJ0bfOGIwjmFbchSUv48RqS4iC6kZjBg8fyrdsqA&#10;WGErHEVdcFj7fjqJ1i87yI93Pjld6gpCKAEDHYNbQT+Wur4dNtGt87JaFLSsphv3HBXZaj5s9DVg&#10;2vGVjEyHjcdoBoSYJVJ9yEt3/osM79E7gVSBOml0vQAlfXMxPKlVC/bRzUe3aNG0XVyINfdyQWUD&#10;94sNWcv0WeebtvEkDX4/xaWcRnmTwUvSx2sYKNgQi0jCTMCorHdqcKxr9SxzpAUAWjKUqjOPcNpS&#10;L+tklG1awsQNM2g5ZBGy4rujfi0d9V1LEZpZhEZZJxAyKg/O5+gUNP2XLtD0W3ujMGpXWbn5TUa2&#10;QK0K2ZHBX8fz+VUnkuPMIu2Pfi/0YCHFh7S/l3BSuZ6tABbOO8RwB3+dYK2AodxHe77MHAfK7Tnc&#10;Y3rm/EWKHB3Q4rqC+oVp9RZRVvs3FrQkKWPqzNbYcKwRM0SYPXNaAoPWtZwCy+IrvK0Z4zbT178K&#10;o+HfT6O9iacZzFSQgVAm+irUjYloC54ZNv1CAW5IBxp6t9qpavLRNF94bUgrZOXnNynLSU11sGK8&#10;OOgsvPuG9nUhRfhMadSturCDAco+ygJrcIYWZRkGPhpGkbhAdXdQz9IACOoWexP4ep7rZJ1wnVK2&#10;6QmVrw+UvV36x1lGWyEO6lpKinCHTR2joo5G40qAli7aqhRgpjYTo872Jtaz7jEz8DYPSHV37cqq&#10;PNCv/WS78oAUzR5Dfr3mcT0aWRbv7nNsgKWI28IO7Nh8jO8T2H8BP6anhTA3Jk1MGr2OszJWacKs&#10;vCLhWGdRbMyYVtFArKe4fzlkkjHKGpCws6kxpclBC8U4FOX0b+zH4TGt5oNXhXWXLV0soqZSy00D&#10;I4+03ZKZu+nM2asGyio8LXTFg+qqbkj0ZqxetF8yCQFYuo0Kbw2pQ9wfKUNN6qWJAcuKYZgnDv4t&#10;HnfyZtHjDc3GRZdkSuyQM9kmG2uwwmFqMIrK6wAtjepuAi1OEa70pNqHpZqs0+3bN7VrrM4+JqKx&#10;IVSxxs8F0HKsQ1ixzZQi3DXJQkDXLOukEDKwxP/XPrrJ1/gmpgKxSkqvswqMu2tXBqJDkVRnB7tv&#10;/fKDfH7NrGF1EjFm7nn3mGOIpABYOOMbVx7m862m/qaO3WSXcQEgjvNdyRkbKzYhHGm058ycnsAE&#10;stZkN3uPsm8kbjc09hdvPGgpFPgAcwg5XISVreXDR0ETihmbNm2yJmZkKhGXACt4Q/qICAQLaBSq&#10;zYWofY38cQbNjt3Gsixqk7F+DteAz+NYr6zwRqnDcdvNsXDwcUiLS8reOHo8gKGyFmNL7gpjrEQU&#10;vOZI2reegKHTGuToRFXB2GFiDW4xpwYd9GfpQKscQLTGl0Gp6sI2JYp5QDdv3qBnLxTZpqSpTNiA&#10;XmG5Drhcrms5SRHKupZZi9BC1gkAdnyVQPkqevm6/I1JDWJPMtHixg3KEcab5141QXTF4tn5+Qwu&#10;SYmnOfOBfwN09u46xdqiGOhooLK3k7qiOOe929m0AlH3wiw9nuyQbRPmxvBZKOmgDaaTIso9evAi&#10;ti1WmoKSKVhKS5csalVMQSwfX38Lirv7G4lbDLQQbZkbjj8Z1HpIGSqjMMB7JO3dm+SUCm+Wcrmc&#10;niUprgoBA14ZGIVIJ5gbDQFsKNSisGuWdMKmRppQah2WcDc8Fn7nblahlZoGmFdQv35TWIaIEFGX&#10;YRahMMaqga40Tyg2jyExsQYrzaxB8/wsF0GrYuUojtaoupJellfw9VXV1orI5rqcTrzam+9rBVqO&#10;UoTljlKEZgHdRCVFqBtXYiRkCOBKmkHVl5OU3qwnb8T4EbQ34Do5FahjwzYFYCFjgoxHbPAajn4w&#10;AwsagTxaRJxDzLiCso0jUWxJ0JrAbOONqw/L851tBqFcBsGUlEsyQus2m64I+4HauH1pII8daExg&#10;921FTEF1dRgW22wU9xYBLVbJ6BP3vjna6jIiulV9EUE+o3hzHEk5xkwdV7rht64/KtlCTkYLqI2F&#10;YcOXcP5b9mTlaOryeaVFnD/ftfU4LZuzlxU0cGiWz93Lv8Pf8Jg8jDbJbtqUYU5+kWQZCoPRmutd&#10;MGaPn8ix9dWX9wijPF0ClkkBQ0/AqEic5IQ16GQUiQmwyvUpPhW01vhQ+dJhVFt2lWWdoJDBNbeL&#10;20UUNlhGY6ZIyyXqu12K0CygG2vfs2UVbYnfI5WKdOW9eswAa7G6lfiJVg0eIeLmJmF7AYESOnc+&#10;nYKUuhOcTURBEABQsxHIspw9d5V8esxxKNmEFCJo8QA6h32XCtPwYuo1On8hQxlxZE1t35W4iyWa&#10;4FC3Jjs5yDPMgnwR17m5sKTZQMuKlNGalDI0Krz3CIoICaBTZ8/xDK50R95dthwiGeW53DAO26on&#10;AwdgSvh6TjlIrypHG3NyYN9Z1jKE+C7SCjzD649jtHleyI3jb8h7I02BDe9O6SerpmQ+yMK7vanU&#10;u1ojeKl1Laa+550RBnuqJc1d35slU4N1sQZDbVHWhrqjLCNoDaGqlCUSSMFurKrk5y9fMVL+XQGu&#10;ete1nLIIdT1bu42gVamK6OJzEaBO90tYmaNVU9i5blWmKVo0FdFCi3xulNL+vWdoyDcJIooaY1C5&#10;+fY3EbRtQ4qmWIOfkGEKHbpYig18YD3I0bvHbDqpCN06otLj/JtLDTbAKqMDhw7xmBHQ21uTfQSJ&#10;7mOTvmBzkC9aDLSYlNEvoVj/hj8bPKlVpQmlRuFwio4MpQuXLjPV1OrgZCjkCS8R4gNgzLItvZSN&#10;j76sxTMSOSqTmzSHUxH4GR+5ge+Dx3MfmMUhwMHA3wBgALVon5XsFTIZJLMp613ZfKgLikvoFpQo&#10;kDZsVUbuFhs4RDW1t3IYtNhA759pMexR7c2qgzW4KaxhqUEFtCpWefLfa1/ICLCmLF0qYOBvvHwV&#10;oLMArXqwCC21CM2yTir9XUkTgkmIFoHyqtangnFPSUmXll3XGoSbEqzStRpTCROmur83gc8WzizO&#10;Mf4NHdE1S/azo2medo7HTghc7ZANqNat9+w8yXUtVxuHVdX2lGMneDYWeklbk13E6jjSrifrcVPo&#10;C7Ya0JLRVsK35mirNfVu6UeZTBwXRalpIoTPL7aMuBDxYLDj0G+nymirnVHeCYCzee0RuXFz5OBI&#10;sITQ0+HfZx599/soA7PQnB/XMxL1aUb0jaB/pKmBS6XI49AVMnjdblU0edmvhWFQdzQDrdayKi2j&#10;LIvUIEdZrlPdnYKWEm1VF0r19Kqzm5TUoB60zClCR6BlkSIU11m+NUoBLTMhw2I4ZJISbYmfVUeX&#10;MQkDSvmthYShgdX1G9z83pQUdnN6DvWruIgNzPTlSeMKYCHVj8wGshqWRCmWdMrn55g5fgs7k+ba&#10;tcoQBilj9aJ9nH5kZqCzsyreNzI7GOaITA+G17Y2mzjUxzIt6NHcGNLsoGWllPHhgHjy8Q1ohcA1&#10;lKZMjKG0DIwKKLI06gAOECtU4AIBAz/RUMjTS2+UGIgbOATInaM3w5E2GZhFfT6K5ZEGnF9XD4bS&#10;tIiDhYIvisPuFNutS1WDh18W6cGrZQkbLOlUXklU+YqqDs+XdS27WpaMsmypwfG21OBWRwK5IXWm&#10;Bs31LA20Fg+mqtRdDFoV+2dwncvw97Wu1rXqGgyp69mqK9oS/w8AbS3DHlXHp/T6dcrObSawUtKB&#10;IEjgvAb0naek+CYYalIBfedzXxV6M+saS4L7LJu9RxMc6GViFiJDAlsAcERa0bpxWAIWVHnOXrhE&#10;Y8NDWlUvlkZUC/CzGzvy/sCEsy2BHy0CWggnzb1bXw+d2OrShGrzccKUiXyonAEXtMmG/zidG5BR&#10;jD1zNk38vsSu4AsJGMjBWEVW2ODBAxYwLRYRHIbHAfhmTdjKc7o6K9NReyvUeaQmuT6Wm9/kB14P&#10;XjxbrEitebUceHGT8XOlyfjEaglSVjR3jYChm1BsqTXoonSTRT1LXa8BWsq4kordk6UKhi7SqlhT&#10;H9AKsdAijLKQdTLT3+Pk3DC1tiV+X51+sEWbiu/esc15Q80qqxnBSo2OkA7cvCaZVSqs6tBd3o0h&#10;X3F2MWok1wUBa2RP4JRuWp0se7n+YlR3x7+R+ocDCxIH09qt1C4EYJ2/dIXGRYW1SsDC6uYxwb4n&#10;q0/cOz8Z0FLShIPfhDShbD4eStPiJ2vd6Y5ENY8fT6WEyA2Uik1vioCQB79wKYMGfRlvp0WGKApe&#10;HmpfSB/CG0TqkVWgxfNA2/BI8kWm1nPuXddJv1R4enV5hU0GXigaFxbR9Rs3W4QqD9BSWXpgEHLN&#10;SgWs3fE2nUE7mruJgOGyCobz1KAGWue3SNASIPoaAx91f7fVtVynvht7tiKto61dRhFdThOq0dbO&#10;WKotviyZg/fuNitoqX1W6KsDGzATBIvmAisdy5dryCLiQZYCdWS7GvSHNmdwZMcZDDKgvNeZxciW&#10;Um9IJwIMO+l6uZAh8eg8kwUJUMe2Sg+iZn7hchrP+WstY0bMa7hfhF1a8P2B8TEthR0tBlpW40ta&#10;I5tQD1zTE+J0wJVjPSyyVPZ2mDc7DoCkx4+1m7ODOV0rFyRR8a1STjvIqE4Cll4DMeXoJW5MRA4e&#10;nh28ODQy8/junLxmBS59g7KkyhdyIV2mf5qHccijSu7KUSW11zOoAsCkTSdW1dwBWs6irPqkBgOc&#10;pwZXe9PrRYNYh1DVG3y9eAgrZtRd16qLRWgiZBiU35VoK1FPf1f6tvZiTSV68YAqq2ubDbBUJwbt&#10;E0gpZygqFs0JVurIkKTEU5yV0MYLtZMEJ5xFq/l46MXCuToD4Cotdin9Dkcz5ehFFs0G8OFsImq7&#10;cOmag6hN6glevHyVJkRHcQ29Ndq9oMBA+migHVswu7l6slodaFmlCdsPmtwq04QacE11DFxON3VZ&#10;CS2ctksbS6KuTmKDg4mETa+SNQBWiNq2bTjKICiBLJcjrilh66nD7yI4XTjoyzjuG0Ea0Tr10Izg&#10;pURf8KThUd/S6PJ3mjzaKq+oJKoqp8pD86giUZIRJGhNNorjukTAqDs1WLHWOjVYvtKLdQhr7xfL&#10;6C/rKIMYD4s0pQgdSjrpgcucInTWs2XRbMy1LQHWVedk5PfsWdPWs+CoIJKDugrqVblKOr0lwEqV&#10;X0tNy2Q6e4ffRcoISNH9BLBMFmcpYsRSbWirOeIa8eN0jpJciriUMgEiNM8uMylowAK6kpHNYrqO&#10;ASuNyV6tFbCwvhs+qdWkBVsFaDmactxpeOtqOrZKFao1LlcPI0Br3pQdBtCC14di7aH957hxWAUs&#10;FIJHdZqhdOZv41Qh0oY4hKdOXeEZXeiqx/1awhi4orABzxrjzsuuN230BdBShyxWF10ShnycjjFo&#10;oTNYDwKGs3qWZWoQpAsBGlBRx632+UMBWL70eoVH3SnCtc5ShHUQMgz0d120pRBQah/fpJpaUsbQ&#10;32oiYsVdrnEWIgWYK1OAaa1gbyItt2fXKc5odIVINchSH01iqjvYgQBU/97z5Lk0ESkAXMN/mM5O&#10;oSvApU4mBzsYIgJW/ZSclUBKMDVNRFiRrRawQsQa4BNtlxZ8b1BCeEtjRouDFqcJ+yUsbK0DIx0B&#10;V8KUWFZeBh3eFeAAaK1auN/g1QGwBopoCbUuREpYiLCQB8eBAaixksawJayKgdqVmjbEgUCdrKXS&#10;gq7S5RnchRHDSJSbN29pNY67bgauV69fS0LGuc0ClMbKaAOAheijTnHc0ZYNxQ5V3RlwTFR3JTVY&#10;U3SRZ1U9VwkiZzfS64UDLUCrISxCfYpQP2fLKtqazH+vzj3VJAMf9bUqpIWRHlb7+1qbI4XUOggY&#10;oLeDHXjsWCoVcP+UBDWADOTV8HczkYKB6/tpErhKXYu4+Fw6oLhDS/DcxVSKGRPeamtY3KsaGEof&#10;DIivNdnllNaAF60CtFibcEBCtv4DQh61NY0wsQKuKbHjhUd1jT2n9DoOKg4HeqsAVGrvFX6iNpV8&#10;6DznvQFGK+Yn0be/jWAtQ62gCwbSV/E85gBpREed9K5Qflsu+pKfD4xbcalMH7oLwNTooaq6WqYJ&#10;T6zi1J8NsPQEjDG61GCYUwJGhVWUZQAtGwi9XjSQKpPnM0C8ePlSAPRNqqyqIip/QeUCZCT13dc+&#10;2qoLtBz2bDmIthRaP95f9dX9fD0A9Fu3b7oNqJD+K7txg1VT4DTJqCq7VTpP+p5KRFyX07MNtWJV&#10;6QJpPRCd1LlZdsD13TTOcrha47JuHC6l02fPU3Tk6FYNWKFB/vT54Em15ibi5lBwf2NAS9UmNA+M&#10;/GboxFb7xap9XJhxcyH1ipx+XMfIA4AN+kNAvNB3z0Okk+dzCQOAjvst645w35c2Lbmd7CEBpXZa&#10;9CaOzOo1MFIhaqhRWlMOm6xPz1euALCSsjIjgN1tBCnj3l2qQh6sppKqLmxnw165ZYy9zqClAkaI&#10;kygrwHmUhQbiHTECoJ6L169Roj+MJrkvSSL3ikQkJu63fLjucfYpwop1Aa4pv9tFW2ptSwAXwFj8&#10;uzrnBANWeUWFMirlVqOBCjPY0OqAuqX6Pba2qMo5aBRaRkAq+xf9WxC77mSaLq4CF0gWkGfKbwBw&#10;QZrp2IlTFBka2Gpp7QxYgT7Uy3O81WDHwa0FK1oNaDFwDUoIf1No8HrlDEg+wYOCJ+VUmFNs9i1r&#10;j2hTkPXswSWzdnOOHaB18+EtFs01MA2VZkX0gWHGDwQ568OgwtiFCUFraH78Tv5/XEtLjkXh9KFS&#10;9+ARDByBlXFdhAv6DaDQI5pAbaWislrKKJWmcXOtJoUENQkXFTBcSg1CtmnxQKrYPUWEM485LQg9&#10;xFu6ycWqqG/NnTwqF6/BAMfEjHqkCNc7IGSo9He8LwXMKo8updoHpTLie/WKwao+gIXPXmX+Aeyg&#10;/J+vAVXuGwdU9dmPSL+jtQSDH1VZJ3ONa1iHqQxuKo3eNcC6ToeSj1BYkC8FeLU+pQv98gyMsqe3&#10;D4jf2JpwolWBliMafGuaveVIqzBydCAdPXac8pyow8scehHF+K40KGKgsRhKGIiiYMTXrzjEvVsG&#10;iacPJtL3f4ji2V0AtvoADsBwQcJO+u53kZKK23Muq8fzxOSCghY3QgYAQyonr4BrYOj/0nv7roCY&#10;NNK3uem4ltkZlVSTf5YqD89jo16u0Msr1gcbSQ4OtAbtaO6rMYbEg8GnfJWX7MmqqWINRERW5roR&#10;A9fjx/JaQDtPns96hOVLh0rQc0VAV58iFNddrjAc+b3g+kS0VXV8BdXeyJSEFB4/8pjBsy7Aumv4&#10;fG+z04DmX5Borils1tYEVCA6wOHCz6ZoQoYAwIGkM8zO7fquPXDBkRzyzVRO9dfF2GUykgCsPXv3&#10;slJ7oHfr0xLUiBf+4mdoKLUbEFdlMXLkv7WBlpOFvCnyp+b6lq+ff6sGLtYKC/Smffv3cyrAkUgm&#10;NjokXfx6z2WShZ5JKA9EAqcjtNTgh7YJp6DGy/RevstggBrYzi3HqDMPpByvSUXBk4zyWEYnjqca&#10;REFb3OPVpRBZ7UN4+DCgMKSoE6lstbpADGBx7949EW28JsnlgxxEGVVfS+b+qYqdExgIypWpw+Ur&#10;RinLg9dr/Hv5SAEwI1jVAgvsQJ6NJSIbVr14dEPWjMor+FocER3w+wcP7kudRKQLb2aJiGgxEyvw&#10;Gvy8ymvw6y3XX8so2xLXyRGeiKrAjqw6uZpq8k4TPb+vgRXA2tm1aCB1765yv1scTRUWlbCzkKFr&#10;X2hNERUcNQDKwf3n+BzsYW3AkiYhImHm1e4dJ9hpRCOyXlMUdHmov8MJ1NfG7LMb+Zx52bJlM8/p&#10;a21q7eYVIZzuzwZNqrJIC7ZvbRjR6kBLUctob/7wWqMavHkF+ozitXXbVt6w2LiWtNiiQkq9ksVT&#10;SxFx6QEKh8Isogs16fBhS7gm5mo/FheYxetAXmrA51NkE6Wpqfnb34TTBhHVsfBuq03b5Bjo05D/&#10;AQEAIIbG1dumSOyuKeqC8UbK8MnTZ1ReXWsDsKpyoie3RXRyTRj+k1RzdR9VX9xGVWc3CDBYw4BQ&#10;dXotVZ/dKH6/nUkNNflniO4VCnSokPWiGjk3C4a/rojm9u2bHAGCxVelXkO5iAZvZVNNznGqTttL&#10;1Re2UrUAw6pTa8Xrr+Kf/PqXdlBNxkGqLThLdDtHglRttQZUryqq6JGIrFSA1F+L+tmg5UBlWqIN&#10;AQLI2XmF7FzpnYSm1rGs78J+h+OFfYzxPjgbyBjg5+KZUkEmx3KIYuMZh9s2pjBNHmeytxJl4ewg&#10;Pc8KF9mO+sMKKTu/iFauWM7lg2A/j1Ztt8KD/dBmVGMhhhvQGvGhVYKWo/rWj8NjWvWXz8KSYoOC&#10;GYQNiz6uzLxCS0DJVvqu5k7ZrgGTObpSu/N9e82htIxsfoyrqu5ZAuDQrAyKb0cTlVed8wVRXtB/&#10;wax6c2oPOhADvRgerYjEiopLOWJQJ/ICqPTRmFrbwe8fCqB5+vwFvaqsIsAPQARgVqss9ab+f42y&#10;cL/XAiWevXhJ9x880ECxfvR8eX/0lj0XUWB5rf3r15pev1YBp0oFKF+WV9KTZ89F9PZAqT3dVN7b&#10;bQ2g1JoUxtQD4FGX4kgqO7dVg5S5FgtWH7Q3IRCN4YtIpauZCPw/moPPnr0qm/Oz3Q1cpbRh5SHO&#10;SkAv1LPrLEo+fIEjMUeZFJ4IIX7OnT2TfEcNaXUTh62IF4N9x9j3YzXzjKy3ArQYuMQHZ/4w+3mE&#10;t3rgwkbFhp07e4bSTFhszehTRnkfS7lEk0LXsao7AAYLTEHUn0DDRY9WfdTcedJqWTFrrQEMrdTk&#10;ka9HbwquzzLFolxfSyttuAxiihGG4UJfGIAMdTH0EHFEdvuWbdCgOo/LEJHc5XQipvqiNiXXPSWN&#10;ZlP2ACiao5mGsh31zyNfX16D7fXvy2u6d9fiutXXl79HLeq6AO1iBigZRV1jwyo/G1XvrzWDlCFa&#10;EU4XhGshpwTAAEj1biczBHpldpCaMEoEfVhqH6PbxvVky1Th0ll7eAgr0vpoMnbITiwsZR3BuEnj&#10;uSWmtdspLmsEQ1cwvtpCpqlV1bHeGNDCB2fu38IYk5HewW/EhsDGnTxxHDcTOmMWqsVleJXrlh2k&#10;iUFrWJ7Js/MsHj9SX4otUhtrlx5g8NPmcX0wUatpqVT7cT4rWYnDCrCQ/oAMzSmF4pvtpsJ3UzdE&#10;X7UAMvbahQHPEpEG6mOo3yD6AIUbdbJbCnkDAHBXZdDdMa6mVD93tmwgpwCTuGYAMSJLRE9gXSLa&#10;zMjK09RIbAD15rL81BaRwH7zuQarprTh2PVQlGTUUT1d/zqOU3eTRq9lJQq3CkhnyxSlOvzR+hxK&#10;wkXK8ZM0NmJ0q5Zl0jvWkaGj6ZOBU8rtZJqGTvtta8aFVg1akpgx7bdmYob4oFs9MUNPiY8KDaLk&#10;I0d5YzubYqoK7rI3hzSOMLpg97nqOar9JocPnqeeSn1MPwEZfSbqiHBEcSgmI61iPqT43enTaRTY&#10;fwGnEMFqPHHiMhsDZ8VnvcHB/XD/fGVis/rcAEEYU7xGkzDAnERkejAzABp62HILGAAAauhFgn4i&#10;gA31HwAFojWAxq3bEkBua1GOXCpN3GrduXvHcF8VhPBciNygFAKmJF4LgITma9ScULuDfh/AloEp&#10;W07LVtN7bzo4ZSi9g47+jj0yZ9I2TfoMQAUF9sUzd7Mzpmf38YDUP0bRiB+mU+L2E/xYEIzcEllm&#10;O27MR90ajOHExN002t+71VPaNeJFSAB9PTS2wj4tGNe7tWNCqwctR/qEIGYE+fu+GSG490gK9vWg&#10;rVu3cgohM7fApQNdr4gkU3b9X07L4oOtb5CEJ+rTcw6N9V7BaUdEXfBeoTqvpjuu6kaQb1l3VKYq&#10;RTSm1g5AAUYT9L49p7U0nF06Ef1fZXKsCthXk0avY423CxiqJ8Cr7N4N7kcb9v007hdDfaAle8XM&#10;gGYGNStQQMQGQwUQQU0SYIdaEdJx2QL0ciwW/00sgA/uj8fhOfBceiemrmt4U1J7rtSqVCHo02fT&#10;OA1t9d7QksHM179E855VMwRQhsGcOUw86GxqBMZ9QTqaOnYT14GbbGyPoj2aJb7XVStXcMNwa2cI&#10;2ogXvtR5xLhae+LF1JlvAh68EaClMAqnmD/kDsPGt3pGobqCBGgh6lq8cIEs2BYUu90Q5BYX0liv&#10;FXbin0idrJiXxKkWeKfMTmwXy6MUVBKGCl4JURsZ8AxUX4W4Aarv0A5TOQVjpt3j9c9fSGcZqsC+&#10;8/nxYEZCXXvQF3Hc2Hwg6SxruIGR1eG3Efz8x45dEtdQ+MYY3KuZRpBr9HoLQMjVzw0ghQjoalYO&#10;O0zBAxeyAgWAy4oMhEgJKXOwX9WR9tjLocOWsAN0JPkCDeswzU6lvYei2Tmq00zas/OkEnW5sdaV&#10;JSWZUtPSaca0+DeCcKEnXvTzHmcxHyvhbEuOG3krQcsRMaM1K8I7ImhMmRhDZ85f5H4udzKdMPrE&#10;TLyAJxrYfz4liwPeWwAV0ipIG0K9OlVEZTjMeCyaJb155tAYWx3MtGAc1izeb0mRx/McFa8BNhfm&#10;fQGwEOFBrR6ML57WLEAKoyJQ1P7xj1E8MG/7pmP1UvdoW29odCWcHDg1C6buYgIQwAfrB7FPJouI&#10;3CoiylDqSRjzoda1eijzsDDloOROGZOUAH5d/jLObr/iMYi6EsZsZBKFO6Iu2TBcRkeOHWMlHEw2&#10;f1PsD9Zw/7H2gNUvoRhjot4UHHijQAueADwC84feu5VLPdnVuTyHiRDdn/YmJXE+/FpuQaM8WHiS&#10;GFfS5a/jDGQL5Pk7CmDYv/cMe7YdFY8UxiJ8+BKez4W60uLpiWwMACKaYTAZADwGxgM1Nqu0JaIG&#10;FKtL716nywKYVgtw274phb3rkEEL6bvfRbCix4aVhylp92k2KJ//YjSnCe3qam3rrVuIpNBegZH2&#10;+lH3agPvvj1nLJl5SDejpqof6YN09ZKZuzmVXXSrjOu4o4cssgQuGXWN4dlYSCsyqaigYVEXUoFg&#10;Am/ZvJkVLt6U+pXqMHsFRKJZuMZeCLd1Ey/eaNBSGYXwDN6kUSaOGpEh/7Ri+VKubzQkXag2KmNQ&#10;HWi/hgbidlJFI8Z/Fd14eJNmxGzR0igwAEtn7WamGcaecI+YADueOSQMyOBvEuwOvjQsp62jIqUe&#10;ll1YQDPHb+HeM9SxSm6X0c1Htxg0UWdD9DWq80zWQURqZ0bMZq1BtM2wv9kLdTp8jyDgYKnz38zE&#10;itmx2+yyAXCIAvst4KjK7BABZDauPmzQ4UT6Go4QnC4AYWzIWurffrKls6UuABocJdRlEfHVtzcR&#10;6cDL6deU/quhXKN+k+yNf8Bo+mjglFozU7A1Kl68daDlSOoJVPhR3kFv1EbS0oWx4+nU2fNO5Z8c&#10;pVwQ4QT1X8D0dn0NCocUSvEXU6/x4R7juZwH4Kn1qdiQNcy0UoEMKUPUuyaHraOAfvOp+99jDJ7t&#10;JGEYLNMrCmBBfQOKBUgDSqMUS2FDFzMRA/02AFdEWNPGbqLjmGckvGQYMTmV+e0TYP1ppPwkoQIg&#10;denyNTpy+AKPtk9KPM1OSar43vX7GfsEs6uGfJ0ga6am1DMPZkTUrYuCEL2jjxFEoB66kT4DPpvC&#10;ck59lKZj/E5tOsZz2ekGqiowvw7n5wKRwxXgYnagOJdg/46LClP6r96M+pXmIAcGUftBU+hNZAq+&#10;NaClSj2ZR5m8CRqFjtKFKJBu37GDZ3Nl5blW40E6BZTgL34xmutGetIEoq7d209yzxYou7695mrp&#10;k95Kb4tKicfwu76fTqZtG46yIK9+dEq3v41n1eszVsXyTFsPC7xdRHYqpb6HoqUIAwKWF8AKqR4A&#10;nwGkWgF7sG3Vf+UrKucbVx5mh2jotwncZgEwwsK/wUDdvPYIz4pT9wv247LZexhoDM3uiPC/jmcn&#10;S0+D53ld13J4MGpXXSZB1erEXsd+xk84S8g4oJUDpCN2nj6QWQf59yjW9ly1YB+lXs1ihq7TlGZ+&#10;Mafu165dQ0E+o96odKC2ggPpyyGxta1xAvFPDrQkMSOut/nLaD9o8hsJXJJdOJTmzpkpIpN0EbmU&#10;ueTpgo2HnD9AoqMy8gSHE2CmDozE/C0cVn3flhpd4WCjVgVjgcZm/dgUVV5q8YxECX6ZxtQk6lsw&#10;MOMDVmmAxd6uSaEe6Ug0S+NaHEWSME6uCgG3rRZambboavvGFPLsMpP3C2pUqmamqlgBZwdRDyIu&#10;fWM6ZwcAQp1m2tWgsIdAVTfXOJGSjvZZaaiF6VPXar0LzFewDZGWRmM8mufxtx8V+aepYzfyPmfJ&#10;JyeApZItTp+7wBPKkQ1BDetNsymhDFiTai2IFwvfZLv/RoOWI43CNxW4kHYAG2lseAjt239A6ekq&#10;dFrTUgVFkw9doIiRS5lijqZg1I1QU5AF8EvcJKylV4RRgbGBnhu83mJxyJEuQXTWXUfk6PKXaGZ6&#10;qTUL/evCEAFoxnott6nVKyrYg76M40nL6uvBIx4j7pfrQGQURgI0+svpWVpDMt5XfVKlbat5GICo&#10;Vc2csIW/0866iFxt/kWfFH4PUVuwRPPMTFOFOAShZkT4Rj3MCRwRoTle38ReIPYEmLFmajv2MdKD&#10;E4NWcwoRz5utjNqBQ4XnmBO7jUKHLObndIX6DqFb1Je3b9vG869a84ThhgDW3wfE73/Tbf4bD1pY&#10;8BzeHuDy5rk7SEUsXjRfGPLMOodLcqEYxW8BCtBgwwHOUcR14aWCWSgjoQkMTDA4AJuTJ69Q6d0b&#10;TH1HJKb3fBE1gXm4bUMKp/XM5A8YBkniiDIYLQAV5oFBM04VAIaHjJpYngM1eQAVCByDv06guIgN&#10;PCgTihxcmLeYNNu2mn+Bfo69hDQv6pZaJK3KKInvGD1XqK+Cgg6nBelpA3En2xZVI+r27zOPOr9j&#10;BD7sFeyrnMJCzWmRTcbHtcZ4/X3nJ+zkni0rMo86CRxAxqrsLlDZz128TLNmTOWsR9AbRrYwAlas&#10;JWC9Kb1Ybz1oMXANiFv5NgGXStJA8Xf/gYMMXFaK8XYHr0RGKWrdCB4niA88v+uPY5h8sWXdETYE&#10;OMgADChX6MGHDYLwgiNHLWMwVI0HjztB0f1KJrO9IJujrzHAE4bmIV4P6SE1zYjfTx+3yQB+eu8d&#10;URaalnE/LFDv+306iYIHLGTZp9Y07+ttAJ+GRLD47tYvP6SRHlTAAuhA1Bl/Qxoaew8LjpC6J1Vt&#10;TbUmylOCxf9D7QL1U306GqAEMNq0+rDSiCz3MBws1F31LR0AymjvFc77/Fx4v6hdYe3YsYPCQ/wZ&#10;sN5Em8GAFfJ2A9ZbBVpvI3CpElCIuhYtmEeX0tK5r6s+RkdNIeLwog5x/mI6M/fw/zAcu7efYA9W&#10;X4OCYeghDAlGj2tpGsXQoGbg1W22oW9GrUegpgB6/ZolUqxXX9OaH7dDvq5FlLVxdbJdvQLsRfR1&#10;7RJRYp4TvUOogOB5AdacsszNbxXSUK0mpadEG4hy8TlxBFNPwWJERWACgo2qb6vAvkFDuspQVWuW&#10;GTlSe1JN12EfxUdtoHliD6j7Cd8R0sXoFzR/93gNOFeX07M1gWXsY6Sq9WQMpLLBIkTLR0OmEUhm&#10;4HU6c+4CzZwWL6MrH9elmEIDvXi1HsAKeusB660DrbcVuGTUNZTGhAfTrsREzTOsr/GCR6oqVbOI&#10;rfjp1XWWXW0CAAQWob4gjroCamMQ3eUmZR2dGN43alYwUDBeU8dsNNQf8O9lc/ZYghaMWOTIpZZF&#10;dqQxN6467HBIJd7PqoX7mIiC6PHo0YusvQjPPCPnp1MPw3u1cmQADIiKMSkAzeXonwsesIDmTN7m&#10;kvCx3rGAEoreUWGyxd/Hc+8eFFXUETcMjMrw0ZXzkyhk8CLhAE2UKUXxGAgv61PX+5POcB20p93g&#10;0yhxndslAUjZJ9DO1O8TPO7r/wzjdHR9B5nmFJYwaG3cuFHWruqpzB4W7EXBvj68QoO8Wtg+qIA1&#10;qeZtB6y3ErQcA1crUoYPbGhD8kguDM+cliD7uhqhpgEjgDqSOS2I+gTqW+i7Ub1X9M6gQRheLatm&#10;mPrBkEZU1elhkCJGLNHUNdTaA6Ivs2HhHhwBhL0/NI5N0YPd0tn2YKeqgCAKA+CiaVkVCB7+/TRW&#10;R4BxdNX7RnQGook0/q09vZfHFHIACRwJGH6VeWkenYHPe64w/Pgu8Dnh84TmI6S1VEfG1b0S7WME&#10;DEQ8Xl1n8+clXz+PG8rhRGA/IJWnpnp7KD1UAL248PWG7xPXOD5gtV3kLkePxHKqGSCIx8wToIvn&#10;7PbXGI3eDpbs2fPpLjNPkWJHqv1IyjGaEhvDzmB9a1fhoz3Jb6QPdX0/gnp+GiGjnBYCrpCAnxZg&#10;vbWg1RqBC5s6LMRT/PRk+myIv6fw1jzl7+qVYvCSXmGgD61ds5quXstmeny9mpKVJk8IisID1qd8&#10;YDzQ5KlOgpVjx49qAGWegAxvF4Vz9HihjgEDh5SRPo0DQOEhfSbQwmvMj99h7Nn5wAhaUPIwE0Hw&#10;GqD6m1VA1N4w9IWdPe9ayoijkcuZHJEAtAC6eQooyMZn+/tnK1R/LACFTIu5HvGqNZ4C7lsrkQ26&#10;RUV1Gl5cHyJJkBJWL9xPc2K3ssH37TmHmaNpplE2rCax8rDSxmCrPfZ4Hwy9c3WSE2xRXC63LOg/&#10;a0zzlSoWMiUI0WPQ2/FdYw91t3BC2DER+4eBSCFO4BpAHOpp4bjguhFdqSC9SUTdX/0qjJ0q7Bso&#10;W6htHXUp4GcoI0TQTrJk8UJOA0KZvb7nODzEi0b09hPXK6LMTZdo4cR91OWDQD7fzQ1cP0XAeqtB&#10;qzUBV/hoL3FAvKlfB1/q/VkYDfx6HPX/SnitnwXTwE7e4gB5sfdWn+cM9vNgL3F8dATt2ZukUXXr&#10;47FfSM2g5XP3cuMmvOhvhReOpkwYAabSC4O6ckGS1jCqj7BUIwgQA5jh8UgdQqVggAATG71e/h06&#10;hPqCeUaOVMLw6DLLYAx7mphkkKHSP05S4XPJv+88OxUQmVKMprDhSziKcwVIYDRh+KEkDjYbjP9E&#10;8R6mx2ymC5eu2WaBKYAF6avjx1OZIIL6HsgHiEoBGM76m9SxLzCuoF8j7Yl2A8hprVt2gCNZdYCh&#10;I6UGvHeANYSPEV2qPVKgmX8vnA/0Munlk/A8iDjR2qAHBIAKRsRYpWutQJabe7sYm3vhrIA8A7BX&#10;PyN8TzF+qzh9jNfDteG77W1KJU8JXWd4bQAPUspmeSekINUUMZynlKOXaPGM3VqvlauRdE5hKacC&#10;t27bSlFhwXxu4DTWNwuClODgTiE0osMcKsy6TbjV1tbSlMCt1O2jAP57c9W4UDIIGx38kwOstx60&#10;HALX4GYCrkAJWIO7+FHfTyeyV5Z6spDKCh5Qce49Op50jeJDtlLvj8fR4M4+ctPX01sL8B4hAHEY&#10;j0g4fvI0pz6y8gpdTJXkS4aWAA/UBcAw3LPjpDZAb9bErQwMKnVdZYzBIMFQwijBkKkABkMGRpee&#10;DabqGe4Wz6uvo2izkv5sm5UExiGUOwYpPV74G2ow+gI/Hqeqb1gq0QujOGfSdpdEeLnuJYDIq9ss&#10;fhzAFaCH9/zlf4RyU7X+eWAkwWKD0gOiuYHoR/s6ngaJhbErjiIXRDww7gun7uIaohoRwrh31Jpz&#10;xzMLb3r0JgZEpP7M0TMTErJy+HoNOpO6OpBUHinW6lx4jJ9ODUWtFSKFm1Pk2kBPRIABoKf/JdoQ&#10;EeP7gTOigjEIM5BwAjD1+WgSjRcOR9CAhcZoGBqX4icASP28AK5I8eFzxeeg3g/fA94T2K2IILEP&#10;DENF61io+6J2dehwskwF1kG0wPkDGCAbggyIzIx4GbIlo/r505CvplJZ4X1Sb5WVVRQ9ah31aO/P&#10;kVhD0//1WRGhIQCsqp8aYP0kQMsZcPn4Ni1wYQP37xBAvl0Xap6Z1S336k0KHbCCun8S2LD8uDho&#10;qHWF+HnS0sUL6fylK9xz4mq9C2mwPKWhN1OpjUwJW0+f/yKEG4zNcjsw2KAkQy4H9REYM641mBQ3&#10;VNAC6CGSyNUZSbwejJqeZQjDCo97VMcZnF7Ca438cbo2vwsFf6h7A2AAlEh1GQr4H8i0FdS8rRTD&#10;rUAbbEqApAGYlZoNGGxQVlDTdohiMLgSTbB4r3gM9yj9Odru/amRGQAE14OoBNERDLjV6BcV3GGk&#10;ERlh/hlA3pwyxGtANqnjO2MtnwPfA1T7WcNPef34yA0GYgyuG6nVcwIoXAEAAMVkER2Z604ALaip&#10;qKPo8X7hACEVjBQgmtYRVfbglKRRISVW37eXKeum2E+I9tWho4ja9u46Ve+6H+pWSAWeOnOO5s6e&#10;oTBwhzvpa/JiwBrazZ96fTKG+n0VRiN7hJL3wGAKGOUvoycFiMJDPWlYD18a/OU0ulX6UDvDr15U&#10;UGj/FdTrSz92VJsSuKLCQumLIZNe/xQB6ycDWo6A67MmjLjgpY3o5UseP86lJw9eGECqIPMWbV58&#10;kjYuOEG56Tf5dzXVNTQzMpG6tQsWoAU6bf1fE7UyeJORowNo/fp1wuBmSrJGTr7LKUO5cllhAywz&#10;GG5EAvDOYaAxwHHrhqMslQMPG6mjXVuOc/MwhFBRLzEYUqWGcnC/rYYCcISWIZS59WABIEAqCDUx&#10;BgUBXPC+0Whccuc6G38YfabkC+CAcR/0ZbwGAnguvv+ZNJdSRwChw4ekUbUCEhhXEEjUaAuAsW/3&#10;aWbNqdFkT8UgJ4vnMTe4AjBQH4Rx72wGf/E+ANhYHIl8YJbXimIAx2emZ0LiM58xfosdgGiaj+Kz&#10;QbSI6wbIcy1IOBhmdmYnbhw/6rDh28zSRETFQPnBRLtm4FkTtvJnBJBVo3cmilwv4ccG9J1viPTU&#10;qQH47FWJJ5YbS73GIIg6JlKwcDzweFfrtXDS4KxdSL1Cy5ctkbqeHkOdDmgEWPl7eFPXdkE0ZsQa&#10;yku/ReeO5tHwb2dT9w+iyWtAoIjOPPhscQ1arAgBXAN+8CWvzvPpyUPb2X76+CX5dV9IfTv4Mri5&#10;vS4e6ENR4WGY2v70pwpYPynQcgxcTSSyK7yzbh+G0qmDWQbAWjUjmbp/KDzJr3yo99fisLwXSesX&#10;pGh/j/HYQP06+Ne7xmXWMUTeHo3JkKORBrd+ZA2kbGB00CuzaXUyky1gGNeyMSwxRmkolAvjl5aR&#10;wzUhPYWeoyHxOL1Rx/Mum7PXYHh7KAAFY+Xbcy4DZA/lsaBPo37U79PJWl2FFemF94/eIVUsGFFh&#10;QN95TjUOjca4mKngZsq/uQ+JGXLK+9yxWSoz6IWB8RO0ck1jL1NGkiBM4Ln1Eaia9kTPEcZkTBq9&#10;lny6z+HfGWahifshMkP0oVfXZyBcvN8OhFDnAmirSuf4fNAGgPlmmoOgr2uJyAt9da7WtfD+kT42&#10;v25P5f2M81tJh4RjgjQo5qkhxbl13VGOCnFN+pTxj38cS56dZzKRQov0MpXXyZHahhhzU69+K7G/&#10;L1+9RuvWrRVOW6AcH1KHXiAyGn4j/Khf+1jasuQUzRm3k2aN3Uax/uvF5xMpHMgQGvQtmqcn04Cv&#10;xHf4WRAN7y0d0sgwT+otoqqwgSup/HWldn7v335KI3+YQwM7uhe4woN9KTJ0NGry937KgPWTAy1n&#10;wOXj576xJjgM/h5eNOirKfT4vs0TWzn9MP3wbgAFenvxhsYK8PSiH/8ymlJP5vN9bpY8pD6fTKQA&#10;D+9GF3WZIu8xjCbGjKHE3buZQYWaV33Hn7AWoAAxKa1kzZTLUJqVMblYP/tInTSrGnW8tibhowML&#10;pPVQzwJYQgaos6KUAEBCUzR+B4MJ44woBOnLhVN3auNW9IbY1Qm1MNioW9nRrXXGHa+JwZUFiibi&#10;hpWH7N4fUlmY66QSKPD+kNIE/V4fYakpwEXTEzXjjGtFShaEmG5/jzGk0XAdADxEqWrqEdEMUmas&#10;pK4AASjgIYMWMRBKhmesFqmiLeD6g5sypaj7rBDdoUlcq+25EG0hBYqak3msCAAc3wNeb1iHqRyd&#10;YzIAojl8Vhpz8QNZdwPxB0Aq5cAs6oz1BCuQYzZv3kzREaNZRcZVCjvAB0So2WN389kb8IXYW3/1&#10;oq9/E0YTfNfS0T1XqTT/Pj2695zr0Ie2XaGQfkup+8dBFOzrTRECuLp/7E+TA7YQ1doc0xslDzh9&#10;OKRr44ELDEFkToKDguiTQVNu/NQB6ycJWo6A68OBCTTMJ5w3iTtAy2+kFw3/bio9e/KaN3Jmail1&#10;/lskAxZSDJoHFepBPT/3oTWzj2qbfrzXehrSzYcPlUroMBeF60vWQM1r8oRxtGfvXj7sMvJyXR4J&#10;YKMy9xzVxdIyslm9W2/UYIQh1nv82CU26jC6MH5IMxq9bwk4N4SBnSgikI7/NUZjJ6oK9TDGMLww&#10;tvDSQdnvpnutTv8VzRRvVxtNcT+AnzrRGdeDaM67xxwNuAA6oHsDZJBuw1gLw+RdcT/0JJ08eVkD&#10;LdDYlwkQspPGEo9DfQm1Hn0tCY4B0p/oOTJHMvhcmPatkFiYDCKimH46SSMACT6LrSKyUtOkPH5G&#10;mSmFqAc6gPr6oS2tecHlIZysXrLqMH+/Zs1A9TnxPeE74Wv7wBi14r0APBGN4f1cbaCm5LWcAg2s&#10;tm7dSjFjIjgtHlgPNQsVtAZ3DqTokesFSK2jb34TyhHgheM5DuvP1dU1tGJaMnX5exgDF56j8/tB&#10;tGBCkuF+hdm3afBXU8mjn7/hvNcXsMaEBZG3X9CzDwfE3W0DrJ8waDkCLqy+XtFuSQ2Cxt7vs/F0&#10;o1gWaxfG7uOUoNnzChebHn0eh3ekaRt+wcR91O87H6WHC/fzoUE/BJPvcNnY2NAiL+Sg/DyH05SJ&#10;MbR7zx7ZqFqPmpezpdKx5XjzKK1WxbWnjyfRiROpWsqRiQEGdQVp1BAVQAYKLDszcUA1fEhznb+Y&#10;wb1jhvQiR3Sx3POT7YIR5t4icb/QoYu1iE+OVollWjVeR61zQY0c7EpMYQZBQm/8cW0DPo/TpIRU&#10;cAdrTt9grdbN0MuUa8EyxGeD9wWChL7OB/Ds+8lkRYNRTva9YuEc4Jp2bT3OoM36gB/Ihl68N0Q+&#10;+G68uxv755wplTjTINy78xSDJL7nTkpa06AfqCPgAITxOphcvX75QQZIqcRe/z2WqdSsrmRkSbAa&#10;G8E1K2QUGlp3HtZxDPX4cBx9+4dAChu4lB4/eM5nEOzAFdMO0YyIHbRr9Vl6+ey1AZRWTE3m+jPO&#10;L2pmHf8aQhsWHDfc5/ShbPHeo8l/pH+DHM5xESE0yCvsprBL5W2A1QZavD4YMHWmFXB1GjmRgv19&#10;Gqm07EXdPwqho7vTeQMjBdHnG6QUPLToCemFIV29yaPjHHqhOxSxfptocBcJWgCpAd8Fk3/XpTxo&#10;r/8PUjYGBeQG6xl6SZr8pPHRtHPnTmFAstlzzWyguoaa1kGkBeMObxp9TzBYqMvAgCESQYoJPTZQ&#10;c1epzSojEarwMMZgkaHO1OnP9qxFGH0QIaDqHT5siSFNB2Ps2XWWJifkUv+ReD2wHzXj/8FEZXjm&#10;CZalUkEHqUvQzGHcUdPTR0MwzGAfgomXpTQanxNRIAgiBpKJeA2pp5dl3USsavFxejXajjSxlUWO&#10;i/l+MPxhw+xVRxCRld27zk6BGuUBuBBJotaIFgYz9R0SWrlFRfX6rnEd+OzQwwdVd4CqOj1Aknai&#10;mayCzyVy5DIW08X9rWj89WEDpqZl0KaNG7lWy2DlPbKRzqU3+QwJpuE9A2jk99M1UsXZI9nU80Ox&#10;J77ypkFdPanrx358Rkvy7mpnFP1ZQX3Emezuy2c60MubOr4bRvs3p/Lfr54rJu8u82ho59Ess1Qf&#10;RxOEi5jI0dRl5NhCK/v03oCEnT9VwPrJg5YEroTB5gnIWF8Pm0z+AQGNYg+CYRQfso03cfr5Yur0&#10;bgSN7O8lAA3RFvLpXsJ4TKCsy2XaYUD+HAbfb6QEuKHdfWjEd7MZ1BC1TfLbTP2+iCa/Ef6N7sDn&#10;tKE4/OOFx7pp0yZNkNfVycmO6lpI/YA4gVQSZiqN+HE6EyyQFoOh+96UNkPEBP1AgAK8cNS/9CQH&#10;GH8YRbDdQCwAMQMpOQOxQBhLNDbnuZgaRNSC5+lnIijA4O4RkcT2TccM0R6MMXrNEM3owRLpMKQv&#10;0WQMwEL0hh4kRGz6+hRAFZGOM/kkpN+QIjXPjZJyVrZmYHzGCRY0dkR8cAoAKgAw/efc5d0YTqv2&#10;+2SSlrZj6rsAV0R4rvY+aaQJ1DrF9WQq6cpEAfSYkbV26UGmvCMFjOdVJwk0ZMAn+qxQgz13MZXW&#10;rF7J2psNSQOaRW71ABI+2oN6fBxMB7Zc5vP38nk5Df9uOg3r5cXnjx1HsAV/9KbhHWbSo/vPtbN6&#10;ZFc6kzVCFWUb3xHe1Lf9RJoVuUfszwk0vJdPvTMj0EHEPL2vh8YWWwHW+wPjY37qNvsnD1pY7/WJ&#10;e//9/vG3zRvk44Fx5OU/uhF1LeGpfTmFgQi340kZNEJ4dL3ah1Of9lEUOmg55WbcMKQU5o/fRz0/&#10;C6TIcA9OB3Z/L4ay065rf79Z/EAYm1jyHuzP0Zz6Wo0hbSC9AmMwJiyYVq1cwRNb0ZSZU1DS4EGM&#10;AAWpR1jEklFX0rMZzOIjNsj6htJUC5YgAClJRFBqX5I6qoSHUmKwoIi6YAzBWsRzgs3YydSnhOeD&#10;QKurqS681r7dilirLrXFUY2I9AA+IFLg+tTfj/FcQUmJp+waqod/N00qQ/DQTSlLZAdaajSZnu3Q&#10;gMO4Q6jYCrQWz0zU3ht+grhhvh+iUwB78a0yBsawoYsNElnd/m4vrdRJaRDOq6fgrLnWic9TJZao&#10;slQMhNn1jdjzefgpAOvYiVO0eNECCg/2UzQCRzUqqgKwBHr5UIifj6bQHuDpTQO+mET3bj3V0oK9&#10;Po6WTca6MwWae7dPfGnx5P3aWcR9+7aP4VJAqCIk4D04gLp/HEL+Hj6yX6s+DcMh/hQcFEyfDJp8&#10;0y66Eo41JrW32es20NJWu6Gxv3ivf/wVO4LGgHga7DOmQQQNpPCQ9z6+L9PWPV9RLSKrG1SUfdeu&#10;yIvUQpe/RYhD5cUagx3fHc36ZrbHVlFwn6U0uLONEg/ACvDw1YrCjYm8YBRgHJCemD9nFh0+cpSL&#10;3rmNEOaVtQgbBR19XYhEQGhAFIYajiECyZZCujFK4zHqSagjAbDUZl2IruoNtlo/wfRlV/T01Ghl&#10;3bKDdsQHACSo2qhfod6jzgyTNaJYWjprD1Pz1XoXg1FHGxhxv5GIugZzw3KMfc0NLMNCx8oZ4yCD&#10;ZLom/L9e7R6OACK+LjrwVCNWpABZCqpQDupE+u4HEzvSDIjoB6tPXaspFqcAi8v430n79tOMqfFi&#10;T3uwMwXJssb2TOI8DerkR13+Gk2DfwxjQMHZ8R3hxc7J86evtSbhkT/MJI+BxvMEB9FriBd5dJzF&#10;5xC360UPDKClaYw2QNkGhAsvn6CXHwyIe2EXXQmHul2fuHfa7HQbaNkt5InfHxC/0Sos7+05vkGH&#10;pc/XNu/s9asKseEr7cAKKYm1s1Oo69+jyG+ED0WGeVC3jwM0Kq56WzRpP3VtFyCe1xZhBfv4cCG5&#10;x0dRNIJ7SLy0CMzO0wx2rRaG/hZQ5VEziJs0nrZv306X0jIYvKBv2NDoS0+AkDOwiljfDyQDfcos&#10;QyEb7N97lo2zSpWXMka5XLvqYtLBQ7STqkQ7rjLhMPrCPG4DkRVqWqitAYg42lJeC68DgB30ZZwO&#10;tMYx1fzqtRwD6KLmZMcEFAABmj7SpPZEjEKO1mS9L8bATgRYIr2apbATkUKFOj5YmfpmbinPtFQD&#10;bvxE1Ir+qh8dAFcXJW2pymQ1t2I9InpEVkgBbtywgSaOiyJ/r+EsZuusKbg+y2dwIPX7YixN9t9M&#10;qScLyKvTPJm6E9ETAKfPp+OoNP+eds52rTlLP74byIQq9bzASfQc5EWjfrSB1rE9GdTto5BGp+lB&#10;uOjnEX5H2JkK+3Rgwtl3R8b9U5t9bgMt58zCgfExVsD1w4hYCg7wq0ek5Umj+nmTX48FvMlvlT0U&#10;m34mzRufSIlrztPe9RcZiDw7zaIenwZxMRdpQWgV+vdYTBW6psWTBzKp07vhIhqyyTwBoLq1C6SV&#10;M5LpwvF8Cuy1iAZ+GynZSoG2aA8HDgZgZF9op/konf11HzQ8hhmHHnKW17Kliynl+EkBDIWNJm7o&#10;pZSs1CtYDV0YXb1eIf4fGn+d/zzOQHJA6i7KY5klK89Z3xGEcg30da0R+oIEVgFcy0WUp49Uupup&#10;3FqtykYAYXV1ERlZjduAisehA+dYUQTvBwDEiu/XRQQZscHQd9ZLGecR5bHc8DkAmAHQAFQ9wHVT&#10;ZK9k1CcV6vGZ4L5o2DazLXF/kDRQ+8LnWp/Pr1FMU11UdejwEVowbw6FB/tzlN9ocoUpXY5z0Pnv&#10;YTQ32kZJv3KmkDr/NYrPG+pWPdsH0vq5xwwki2mhwqH5qz/5DBNnJ8CTvMXP7/7Ln7YsOaHdJ7jv&#10;Mhra3a/BGY6wIB8aFxlCHYfHWBIu4ED/lAkXbaBVb4JGXGcrgsYXQ0DQCHY5jx4S4MVzd9IvlPBm&#10;D+y1kL76vRf1/96Xen/lL376kPcQLwYgAEmQtzf1+GCsoY51u+wR9ftkCnkMVHq3/KUG2qBOvuTf&#10;c7Hm+VVVVtOoDgtocKdgvl+Ivw/5DAmiYV3CaHjHSRTtsYbGjFhF/b4Kp5H9lDRGoKupQ5mqwc/4&#10;yRNp27ZtLJcDBW1VRbupjR0MNxqNwUqDQVfHYHz576E0P36n1Ntz0cOH4Ye8kL75lyfhfj6Fzpy7&#10;yk3USPchnQmGoZ51Z1bN8O89TwrUKqCFnwBjNESzjl47GwghagOdHirroL+jFWD3DslWlA3VRjkn&#10;RFIAUT2gqA3akDzSN2gbGrkLCg2jXBDFoXn729+Ea6xDsBkRmUEWiiO5/Kb7DpFeBqkCkTomBW/Y&#10;sJ4mjR/LuoCI6hubAlTBSs668hbgJ6MjnAPvIb405JupdOf6Y+1MoS+y8/uBfI58h/swAxKN/Rpw&#10;1dTShgXH2DHo/2U091xuWXpS+/uSKQdElBVsndWo0xmU9avw0cH0+eBYa4bgoITwNjvcBlr1r3P1&#10;iXvn/X4JdiyejwbG1Xr7u9aIjEMDcAkftIo3e2nBPRrydTz1/xHspFEcWdkiJ3Hfzr400WejrZmx&#10;qpoihgig+c5Xq2MBbJBG7P5+DBVk3bLVxLakUo+PwjmtwZ6mAK2RPcI4jz/OYx0fyjOHc2j2mEQK&#10;EFHZgG/D6j2UEtGXvxJ9RYwOoPlzZ9O+/fvpcnompw+ZvNGEAAaDjUgiBdN41x3lEe5Ro5YxW83V&#10;JtlMZZ4YyB76SEWtT+lp6aBpo/ZlJj2YRWMN0lGZMio8ffoKq8B31D9WkVlCvQ7pSIgPS7p4tN2c&#10;MrwmJgZbKXyAOAG9R56VJcBKFRj+9tcRfL36Bms14jp3/irLQm1ec4SBDalDHrCImVS5+VwDcytQ&#10;iX2gpv/ATE1M3E2zpk/lmimiKgCWW1KAgRKsoC7T5ys/Tt/2/Ww8Dezkw05jVOQoHgs0Zvha3bmq&#10;YYFbOI9jIj1o4I9+5NdtET026YSixnW98AFVvJaOISSb5k3YTZ3fC6YAL88Gya2NDQsiP7/AF+0G&#10;TrEgXMQ/hsPcZn/bQKsxda7/hryylTc02Hesix6gN3X9IITrVrjdvfmEooavpj6fR5H3oCBbKk+A&#10;Vo/P/GnHirPaoTm84wp1+nuQBLZASdnFvzv9PZh2rLTd72bJA5YT8hkqR5wgGsP9IiPEgfwhiL7+&#10;VQT1+3QCdfswhGL91/FjfLrOJ89BDZ+6ikI5vGTUINA7s2zJYjqcfISNn1b/agIAA6AgfZenDFLk&#10;6b0WAxudCeUiekFqEIAC0ABI4N9m7cJrStSEaKrTn8dagtbowYs4zaev9V1VxskjgkHNC/1qZiV5&#10;Vj83NeYCgABE+NvapQckYFkw8AA0C6bu5KGIrNsoojcALsaQbFl7xK736mqmbRRNXqkkajAwu3lS&#10;swZUIqq6IhyZ/QcO0ML5c5mZClUW1Krq0gSsLysQI++Hdw+lgV9OooWx++nujSeUc/UGjffaQN0/&#10;jKDBXb153EjXdoG0ddkp7cyASIF6ofcQpOU9qd+3/uTZcS5dSMkzyDLhVlFeRUcT08mvxzz6/N+D&#10;qXf7MTTomwk0pNNoeX5ddPyQDhzmG1b0fv+4Z3Y2RTjIbYSLNtByH0GjX8JCK+Dq5jGBQgL962w0&#10;Rrqiy3thfKjg5eE2M2I39fgkWMuJ42dPAVrblp3WDgsGzPX/wUtrSgb1FuSOsSPXGQ7V2BFr2ZvU&#10;R2NgTPX41J8ih64Ur7uHen0UQz2/8GH16i1LT7A475Au/o1mHXL60GeU7KER3vOEcZG0YvkySj6a&#10;ogBYKRuy5kghukrHB4sPDEUoYkCmCUQOGH8wGnOLCw3GHFEL1DpQ+0G6D4QHdYT9t7+JoJBBCy2H&#10;TqqpOZBKZk7YysCCdKY6HJElj/4mB2zi+fDcoKWj4RepQ2b0ZTuOFjH+A9N8D+w7y1EdIqdsZe5U&#10;QyWSGsYOLeBoCuty+jU6cOAgLVm0QBjoUKUmOqzeI+3rpfM50k98fjF0HmBjuqWfL6HokWupx8dh&#10;1PdbH+rytyhxP5tM06HtV6jjX0P5rOBsjejtQz0/Et9p/yU0b/weWj71EE0N3cbyTr3aB3OEFTpw&#10;KWVeLqM7159Q2MBVPKqkrjOE/isQLrqOHHvNuv8q4Swc5DZ72wZa7q5zBVhtuE8GTSGfgNA66e+g&#10;pfdoH0DeXeZS0sZUCu2/XCNGqMQNPgADVxiYTN+940++IzwF+HlwQ/LAz+NFtGbLz+9Zf4E6/S1Y&#10;i8Z4UrIHCtDBNC1sh0bouFH8gOaMS6Q+H0+m7/8rnIfxDeowtsHaaI7Sh2rfF4BsQnQkEzgOHDzE&#10;KtxquggU58awEBuzrmbaZoip9HOQFdRpxObrAhhB7WLRtF0MatHeKxhYEGH59JjNvVUy0rJ+LXVq&#10;MWplK+Yn8eOhHo9Jz0hRQpIJ4AntwUPKCJe6BjTCGVCHIuL+LPGUm98snyn3ZuUVyRpVfjFdvJxG&#10;e5KSOKKK1oDK+cBFx3Ot5PiP+kT/3Mj/fQAlhGzXzsSzxy/p1KEM7f8vny6iGO811OH3oRzJZqeV&#10;an+bGrqDMxxqDQwANmqAF5+1/j9405BuXnz+Ar09qf/nseK5X2mPjRi8mgUAHIEWC96G+FNgUAi1&#10;HzT5uiVgCYe4jXDRBlpNCFwJ7ZF3ttYtjBGb1NepV4jN7THAm9mCA76OpFB9TSlQsp0w0mT9PJuO&#10;2aZFx1kxvucn4eTbfR7lZdw0pDjQ/8NpQe7eB0vQh7r+fYyI2GypkN3rz9Ctsgf8752rzvHrI63i&#10;2W80EzY0tQA3esEqgMGAQX0DKtzz586iXbt20ZkLl6SHrtTB0A/WEgAGoMnIkdN5eQimI2WI7Fxl&#10;vlMx14cAdur9XaWKc8N1mVQMQd0LdTUoWCASY11GAWw8Pyu75aNRe+JKgZb2w/+fPHOO9f9mzZhK&#10;kaGBnCKWEVU9gSpQngk4dZ4DvanXZ4HU+4tAnnKg9lLV/RzeDDSd/hZKJ/fLnsgHd5+yQgj6qq6c&#10;LdDOwfmUbGbrItWbky6VaJ4/eUXDO8yiYT1tDcHqWZXX5qk5ndATPbAljSeQj/fcSH2+CHWaHkT9&#10;aqBXuHX/lVhwhNvsahtoNT1BY+i03743ICHbahOCXejlF1Jn1MXRTaBVGsGLu/ahIr1kykGqLJcF&#10;YKjF51+7zQxB9YbD5t99EReRI8I9+HmRIhz85VS6dNJ2UFfPPESf/iyI0s4VKP9/hPp85csK8yr1&#10;HQcvyNtX9qaEeDbB5FUvNmioa2CFBflRwuRYWrN6FR1KPkKpaemKbI+shbUUiLm0shWw04Zm1j+6&#10;4VqZ0oyMqK81AZUGUsKZkLJehcwU3XfgAC1ftpQmTxynDFhUalQNTf3xnvMjj74hNOCbsRQxdDkd&#10;3HaFnaqhHeJpaJdQ8dy+LmUCIFwLZw3go+p4lubf5TTst78Po4TQLXx+1FvS5nOUn2lTo4GUWr/2&#10;E8l/lI9DoJQEKH/q/Xko9WofRoM7+fG5ceTshYeH0jfDJjyzZAcy4SKhfZs9bQOtZq1ziU03xbq/&#10;IoH6eI5rsOiulkr8NIB8uy3gAnBVZY0hV5995boArMXU92t/JlugSbLLh4EUOXQ13blhSx0uSzhA&#10;X/82iFNQKjV+gs8GLk6rKQ0c0iAfX+r5YTT1/DRMeJwSZNxR63LWwIw0kq+i0g29tVnTE5gKjVoY&#10;mpllCkpGYugNa6l04tu+JIW+UImkyvizvnA5jQ4eOkxr16ymafGTOZpSvy/J+mv83oDB9xoQws29&#10;Pf4+iacb5F69Qcf3XxXgM4O++c8o+vGdcPIZ6ufSXCqk99CUvzTuoK4nq4C6/HUM9fjcl/q0H0sJ&#10;o7cL8LplV/sCSzCwxwrq+9Vopz2M3APG6UtPh84d6lfD/cZQu4FxFVa2AQrtbQ3DbaDVYot1Cy1o&#10;8WrU5eMX2OACM3q3RvYR4PXxaPLqMpumh++gRZP2UYznOj7oQ7r5UlSkTDdC/mnFtMNUUyNpT8+f&#10;vqJZY3dS90/9qW8HH5oZtUPr5fLtNtfAGsRh7/VFAM0dt5dOHcxm4kbvT8cIgxLU6G5/V9OIKNTD&#10;a1drIWMjRtOMafG0du0arodBMUEqKJRq/T6IBtqArCFRVCE7AuwQFJZwYzR6p/Ym7aNVK5fT1LhJ&#10;FBUaxKQagBRSf8FNSKQAuzZglD8N6uhP3duF06c/C6Yf/hRF433WcGq8/2eTaUQfnzqBiyXNPL2p&#10;23tjKTfdlkLfseI0dfsoiIF2wA8gWoxhdYzMS2VMYUeryPDvZtDA70dz5NfQLAP6r0KCg+i74RPI&#10;SXQ1uM1utoFWa4i6/puj+VwYLtnPa0zDddMUHTPvYV4iOvKSatO9RCQmDiB6vNBnAmLG6UNZBs8x&#10;ce0Z+uyXITS4ixd1F97nwW1SxfrezSdMDUZPC9PnxfP7DPPmoYIP7jzVHn9waxr1+DCKIy6t3qbk&#10;+d1d+3IIYsJY+ir1MDRjYg7YooXzuZZyRERjSFll6CjWMMRIZYGl+FMHMyl7VUBZ+UVaBIXPB3+D&#10;A3DocDIr+y+YN5tix4/l6ED7vEVEBZByl4ySKwuOE9LiqBnNiNpOmZdLtL2IMR/9Po1TJgF7OQUV&#10;PA9G3YcOWKE5cLghA4GpC+jZCvaV56jvZ9Hk1Wku9fwklJ04PLYxTtowEV19NHBKbVt01QZabxJJ&#10;41srtXisb4dPIh/fgEZ5pGphGPn7QE8/6vN5BI8q0Y9LAGvqvgI+maklrIIBanZxrsznX7tYSj0/&#10;juSmS9YjRErlowBaNzfFAHq3Sh5R3/bjBHjIxk2fwcHU7YNwYRB8GPD4gAc2l1HzkulEb0mfVgv+&#10;iAamxI5n1trGjRto3/4DdOrMOaZd24gDZRydoV6W+ZYBmgSmfAZqRJ65ShQqiS35PH/qxKkzHEGt&#10;X7eW5s2ZRZMmRHNTuEqQQX0REZVbe6fqUltXRnno9w/2t9dgb/LsNFvbgxsWHtGGMmIS8LBvZrKT&#10;xgSNQMfPr/Yx7t1wUXsu1Lf6fjqJ/Eba5tRhb3sO9DFoDDZoBQVQp5GxbdFVG2i9nVFXH48ot6RU&#10;0JTc9W/RLKqrjlUADd63+3zuB9q06AQryuNWkHWT0yCyWTlN9oYp1GIc2qHfTOd0Im53bjykyspq&#10;EXU9o0FfT2aAwiHv9WkErZp+lObF7KFhHYTX2zGCgrz8mhG47KMxRAM2IJMRGdQW0OicEBfLYLZ+&#10;3TravXs3HUk5TmcvXGLlDhh0vZHHTxj67PwiCWy5BRq4NTfAqa+J1wfwMiAJwOV0nu568TvcD20E&#10;GCWTfOQo7dqVyDUoqJTETZrAKVaem6ZQ0PUA1ZxRlMoSZA1MPy8a0duLen0WQr5DgzSSBf7u7+FF&#10;g7+ZQk8evuQ0NpqtQ/ot1vYuarV+3RdSry/8pDC0E8KE12AfcQ7iNAcOt+Xxh6nL+6G2PRvo3SAZ&#10;Jtt78iHvwEj6ZOCUGke9V5ge0WYX20DrjYm6HFHjvxk2ifz9/BplBHAwQVXv18Gf5wEtit0vAGsB&#10;p0AwbqFHe38a9u002rzkOKvL6zXXen3px9EanqPL+0G0e90FTaJmeIdpdOVsPmuvjfpxBvmN8qSR&#10;/bxZPcNW3C7ihliMRGmOmld9IrIQP0+OwtSmVhhrleEWHuJPMWPCKV4Y9DmzpnP/GIgfO3ft4rrZ&#10;sRMn6cz5i3Tx8lUe6Z6usOgAZgANtZ6G6E3+LNWaanO0VWKx5N/U+xqeQ32cAFEGTUWEGGoS6H8C&#10;IB09doL2HzhIO3bs4Ihp6eKFNHvGNBFlxnBfFJiYeM9qTRDgBAAPauYUnzniUdN4AIlA4eAM7xbG&#10;KblxHmtpWmgi9fk83BbhsLIFFNeRFbgj+6fCttCnv/SjSQEbqKa6RmHRvqKxI9fytAMmCzkAHdS/&#10;AG4zoxJZgWZZwiHhbCWIaxjNajGNTmeGhlCXkTEOoquE123agW2g9UYu5LCRy7ba2B8PiqNBnmFu&#10;8V7hofb+KoBG9vZnORpWdodQ6DAv+vI3fnRg6yVdI+V2TvGhHobuf4wEV1mFl0/n0ef/HkIXjkvF&#10;gMA+i3gcA4rYB7Ze1p4DhI/eX/pzatHyunTpzNYCahyZAdB8RrFBlwbeBmqBCiMOAwehaI9pzqB2&#10;T4ufxAABJfKlixfRyhXLad3aNZyO3LJlC20XQIK+s0QRze3Zu5f2JiUZ194k2rNnL/8d98OYly1b&#10;NjNYIiqCcsgSAUKIjtDzNFVEiEjhAVwxYwm1JpkaHSmuU16vSjXH7wBWLRE51ZXGHh3opYEDoimv&#10;gf7U56OpdO2S7I2qqa6lEd/NlCLQGnB5Uc+Pw9kpwm3b8tPU83N/sXxpesQ2qiiv1PQ4Z0UmckM9&#10;lNqtWK64jhA/bwGC42ngF/EsTo1z0hCtQP1CbdVLRFcfD5hS6Ti6mvbbNvvXBlpvetQ12FHU9d3w&#10;ieTr59/IIrYXd+sP6yWMw2AvRVlAGun+X8TQjWKbenX44OU0oo886J3/PpqnKau3ueN3cT/XuRRJ&#10;6gB7q+fnPuTVZZaWokH9DEromKpsBUjcyzIsiLq3i2CRX76eQK9WFpFZg5oGbCJCCWRwG8kRGwOc&#10;5zCtnqYCBy9FT49nQImF+5uXOh/K+nmGGp4H9weAAlxxHTZAat2fX2igWpfy4u+92wcRIqoJtwFK&#10;oCf1EIB06WShtt+2LDnF9VSt9ULsnR6fhNCxvXJPXjqRz8zZYb286ON/9ad185INddf1845Rp7+G&#10;k/dQb0sw4unhwzFexKfRJAs4D1FhodRpWMzLtuiqDbR+8lEXal09R45pUF8XDrr3kAAa+m0CTQ7Y&#10;TH495lPvL0LYiPgM9aUB7adRacF97aB7dJrFKb8h3cRjByznuUC4PX38koZ8G0c//DlEAFk6/27W&#10;2O306S+MxmLTwhPcCxPuoIcLBqj356Np4YQDnIr07zWfBn4VI4WBg1u34W1bDY+uAjz8eYRHQO8F&#10;tGpGMh3alsbNukE+EtCwLwZ38aExI9Zoe+nJwxccBQFU2NGC9mb7AEpce16RHbtP3f4eQ6MHLKGj&#10;e65ojpP+dmTXVabEew0McBhxNdZhGhseRP09I2o+HBBX7oBscaUtumoDrZ9k1PXJoDga7Dm6fh6g&#10;OKhdPwqk3WskUwojFObH7Ke+X0tVDqgKDPxiEjdcXjpRQEM7TOE0Sdf3w+nyaZvXu335Ga6DIe23&#10;c5VUj58/MZG+/FWophzw6mU5p3Qgt2OlUsCe7Uhv6t9+kqbPhuvx7LiARvT2a9Jm5bbVklGWVHHp&#10;gVE5mTbVCQjVDuqMKMdDRkIi2ur8t3C6er5Y1/x+iHp85qfp/vX+0o/WzknRaqyF2bZG4FMHsyio&#10;7xLxmP0G4Nqz7gL98Ifx5Nk/2K2OUdToAPIJDBfncvILRyICEBho0w1sA623fsErczTuBOvrobE0&#10;yjvIZdAa3DmAooau1ViEaWdKePAkjAQK0gCpfh38qGe7GBr49Tjq/50/17Y0Oainr5hB6DMMqR0f&#10;VrbGbXb0DhokPOFqpQi+f3MqdfkgyHHxWxievt/60szIXTp5nOvczMkprkDHRs+g86b926sJ5KTa&#10;VlMsjpI+F1G5bgLwiX3XeCRPoI8nDe3hRT0/C6CeH8ZQ0qbzttaK0ofU++MJUmsw1IP334KJtinD&#10;z568pK3LTpJ317nU/eMQFq/t/F4It2igfSNB7OMhHSbTiO6h3AYS6ob9grpmaFgofT9swnNHZxQy&#10;bhAWaLNnbaD1k1rvDYjr7aivC6vLiGiXWIZhwd408IdAGvZtAo33Xkcjf5hBo/rY0nFqcRxTkf2G&#10;BVLfL8IpuM8yOp50jbUNNy8+ybUFkDMGdPTRAG3vpnO0es4hrfjt32MhkzcsI6ZAWRdCLUOd0ozb&#10;vPF7eZSKowI46nEBXl7CI/fmKK/X50GsztGvgw+N6IsakySVtIGXrQepNdYH4WB4DPAhr85zNL3M&#10;168qxZ6cKpylaIrxWkf7NqVyStB8g5ODPRIZMYoGdfLhUSAaTX3qAfrq997kNUTqdcIJQ8qx1ydR&#10;1OvjsTTgRx+WMHNH3yAo7CDh9BgRBZJFlaO+K9Su2qKrNtD6yS70dSHFgEKu1SH5aGAc9R4V6bze&#10;xTUDpOa8uGjtO8LbMhoKVZoocThH9vGlHsJz9e+xgAZ+NpV8h/tShPB0h/fyZhkn8+1McjZ1eW+0&#10;Nv7EytMe3tubgvosppoaGZm9ePqahn47jXyG2pM2QpVrHtTJj2sfGKGCZtDTh7LpSGI6rZl1lCKG&#10;rqDen4yVCgcWxlojeLzlgCbbG+RoDJ/hnkw84M+jvkZaVTUJtkW17gVVLxFZhdHF4/k6jcxSHomj&#10;3qChmbInnU4fvqb9riDzFnX/YCyFBCAi86bxXrZZcXCserYP5ChMn4aGNico8uFuUmgZExpIQ30j&#10;6aMBca8dOZHov2xTtWgDrbalpQxjf/HegISdjg7MJwOnUD+PcKfgJQ2SC564UhiH8Cd0CzkqC7Kp&#10;EiAVY75FDVvNhfQwJwSMbh8FUuKac9pjYJy6fhhiWWcIF4DV9+sAjviKc+6SoxuEgcd5rKdu7UKY&#10;wqy9N+7r8RVg68PGXBUwbe0sxYYwQ4d2DWKxV58e0yh82GLy7DSH+n0T4jjqCrTtBQOgi73jN8KH&#10;hnb3oj7f+NKg78L4M3RXgzhaIMAchAOivyFKv3y6gOZPSCKPTjPox3cDeehmhY5YMcF7A0fbowZ6&#10;MsNVve3bdJm6vR/Fc6n074Wv2Q3OCmZdeQREUfvBkx2D1cCEs22pwDbQaluOiRrtHY09wWo/aDIN&#10;bGR/l5l9qFclwIRl1Bi2LDnNqhgqcHR9L5JBw8pQqAQMUOEf3XumGZzxXus53WMGOnjHGHbp2XE+&#10;R2PqrTDrFs0eu4vGea6lJXEH6Pb1R9rfFkzYR90/DraJ/IrnQB1jgIgSh30/iXp/FipAMOj/396V&#10;RkdVZtu/72f/fGv1+/HWer1eu/qHbb/u1w2CJCFzgglkqMpUQ1JJzfOYykTmhIAyTyIioI1DI46I&#10;gIKKIi0yiKgggijQwlNABREB9/vOuTVCRkgg6nfXOstIVd3culX59rfP2WcfuE3uJGBLYhZ+yx1z&#10;8LjZOpGxwgG3ahlOfXaO78nji7dzgy1NtC5LE5sYZ3yUhrJhofQZsTGxIamyJzBsC6oLQ6jLnYse&#10;75NYt/QNWAuXiE2LY9QYV/R7oE3vSbIWm9+8AXl3e3mgor1WuZaiCX7e1CROGFZPaWAPQHvxIjz/&#10;2LsIah9GeVoTLJX+0d8M+JyweRuQru/8cUCwqpr1L2nBJEFLxrDBq9c9kMowCl411tH/Y6a0ncPg&#10;4mF8+qweLG57EQ36tQJ83IPUpSy8c08UYHCBfUo7N38mAUWk9kVCkcSZXwfePYbSiW0ozxFgVG6G&#10;aqqVQfD4EYWFkTTfo34ItSpHTKRBhfnN6/cJcP0O+94+Jq51E9QpoZhFFfWLlac1oizdy6PWzRWe&#10;iIu39Ubm6UsQg0QB7nYJQSLuEYnsga6H5psV/bUZSzteZAPkivRmqFMDCOkfhku1GHl/aEFZSnNk&#10;5pQVJnUIVZlN0Gd3wF22ELYZS1hFSmlY+oxo1tq8pudj93x5zyauJQ1b1RlJL8dEMv0CrfhsJ3nx&#10;0rrd1zFuH6efo/XV6mKxmdHFJ3RfuXwV9hlLoc33oyJtpvj+eQVgW+Pz3Ubt+22HQ4BVlqHj6oAi&#10;i6q+SxFV4G/kWiRBS8YI610TtLNaBwOvjOrOUQcvdtSIOG3QKIfydEojDeAzmCDAOJAgwHhy2ZsC&#10;eJwIh8zXnVsZ1ucpX55Q57jKbILSQw08zNLCQy1Lp9qwsCW+yFLNq2SKl1kWFd/LU1pxMqFx+tLF&#10;H6HL6OWaHv1eGsHe417PdRFiFrXZC1Gn9iQ0vCqMja7fWKmMVq8Q4EsATD+bqpSG4yEXzUi6dai4&#10;IZXnUYDA61DqVQTwfmJO7CZhFwDUjNy7mpH5uwAm/9aDGRP9/FkU3NOMqtQe+CrEIp/2ACxVHvF+&#10;TdyYu6J3K7784jzXjmgYYqDqEQFMTr6vJo0NnrKlbNEVrReVTPZzmnhQJh6pf5EKkO5TebYTRlWw&#10;X+Ci59L4+Xp9vC5K0nVzwfx4qwR9Z5wkpmjhfq4nxHfFWboIuuwW2LQ+vgeDAeNNgZUItzeEPEM7&#10;Bq5ZKXUr6RcoQUvGqIg1Zs8dSKwxVuAVlaIPxjhYgKGmXXO8DkG2UMa8+Si8l4QDZkV6H1AWoVDA&#10;zIto4qA+Sg2Rg3wgkWlQClFlRYtxTdLzSu8Li/OYeQF0lCzClStXk+onD9RvYEYRrjcJJubB1g37&#10;Yo8FNCt40Q1G6n4UukKHWDybxPU/jOXdL+PpFTs46Gd6Pjni16oUg9aBUqPE3qoL6gWjc6Msw80q&#10;yMQgNqMtjKTG/IpDOQGFo8aDqoyZYrFugyG/m5llbVE9A66t2gVNah+WdDyHxxdvxYvrdvL4GWoh&#10;OHPqXMx6a9WDWwWIkC2XicF2Zd/mpPvxzbnvYbl/IVt3kdChKq1dgJoyJPRfn59FZVrHjWw4oQbm&#10;NrrFa51QpfqgzexAY90qrJy9FdXZs/p/nUcRSagmNbMze2wTs/xNlrxHNwCc+lQHBZNsEhsFJ9uF&#10;xWqyo5zCtbrqUVA3OFhRPVmClQQtGaMcpFwaCrzSdF2jWvMaTk2MenHWLtietFju2v4RFrU9z8Mr&#10;ySG+TCzcFq2D5fmqNBeeWbUz9txnV7+D0lR3kpch/VwlWF5iUZ/mKpE3HTWrktQ5+tj/fXleLN4v&#10;cz8ZPad4Ir1/C9QCcA6+p3jdnfvqAi+0VHPh3b7LJliGD021axkIBhSC7DkBf8VKVGYFB3z/Nr0D&#10;dbnzsWX9Ph4XT0EKyG0vHMCWDfux/pG3Ma/pOdTlP4DKHEX0Eq3rBTWr2Gbr6zMX8MJju6FK8fH7&#10;s9VYYZkx74bruXL5GqdDD+0/ibde+QgdtqcF+woyMzWU2mKOE5RO/fxTJbV6SoCTPmMOK/PUaT68&#10;8fJB5TmCcZHa01hxo9o0yOBjR8nEFixoeQF7dhzFhW9+iNzLiwIIl8JQ0r8LBW1QVGlOrHog7qRC&#10;isKi/22Dx5Iwzt6lDE4cKwGNySGYVW3X0GBV3nuPXF8kaMkYY/CaUNm3dLA/Rqp5DaU2HJVajPiv&#10;oSiE6pwuNNY+ys4axw6duU4BeALrlrwBR/FS6KYFmBGsnvdawsDKXSi+zxWXNUcY3vS/epOY0sYn&#10;dqN0ioeZSGmKh50QlFlLp9i548O9SnrSLhgY2VTV5Hbjq9OKMOTwgZMsn1fSfVbxei8eDD+XdJ1v&#10;bvqQwaXX9xQ3WB87dBqnT5yDt+whaPICSe85MZVK7M1f9dAN49svfns5lopTbIsuCub4d+6po/dQ&#10;V2ZDo2FV0sJeel+QQZVGwuizumNiGGqyDWgfQk1eN3Q5LQJEQ4LBuVEzw8O1O3oNSeEthfNw+Ycr&#10;DFr+ymVsxUXHUcF6NOndyP8fF+a3bEgQuLzEDeH9WiCJc6pTg9i4bg8+2P2F+MxeRUi/ApqMdujz&#10;G+Cs9QzgP2nh0SDm+xfgHw+/jWbjasEmO1BTGOY6XeJokLGoGdbYQsgydA+RBuzbRqInuZ5I0JJx&#10;G4PSGQPN7kqUyqtMDfC6HGOocrNyzwxNVFZPdfL4iYB2BfdaHYy4erOXYeNz0BQotSJfeXyRP37k&#10;DEonzBQ7/qgAwiyAzQpnyRL8kDBWpcO+jm2B6HHV5EZ8tE+xl/p4/+dI/68A1i7covgjLt+O3D+6&#10;YC+dzws41282fsDCDQUsHAygVEtjx/Fr1zC3YQMK/uKFboZgLGoTKnKtqJrajqq0HsFgnAgH+29w&#10;ZtCqIB/HFQmjW45ANbEV+px2aDM7sWbB5pjHIykxS+4NR9oNrILpxGtMxApJQUfpVGqqJkHC0Ug7&#10;AKUDq7NnozyvDrUVRuiLTeJeinte6hNA7IikKa2oTG3DiaNKX9QLf38bk3/rwuZnFFHEB7s/Q+Ef&#10;W3jeWnR+GrFBYpwD1adIuUcuFuQnWZmnfHakThyKHVEKVJsX5pQgfS9GqwF4oKDNmc4aQpq+V4KV&#10;BC0ZPwfwGiptOFmAFzls3Mr05CHFCJGRKORMTosbMSp1Sj2sRfPQ518PXXof3GZlFEXxxCCeXRO3&#10;83l94wE2/VWlBAXbCMFX8RC+OBo3+iXwK5nQzEMEaV5YXf4cXPxOSVftfvMwsn4fhE8wCzpOHv8K&#10;0+5ugkcAQvRYt/R1qNNdDFolk71sSRU9XvnHHkz7k1upx9idLBd3mk0wa60wV9kYJAcbOEiMKVwd&#10;V8L9c/snmDFBgImnDtUqowCwDly6qIDvu+Kx4ntDDFrk8mAvXhAD1s8On+Fp0bQBIOk6pUL37Twa&#10;O+8s/zpYp89Fi+VRzG3cwJsCc/5iWDROZjcECKWTg9i17XAsbaq+t50nV+/fpZxn20v7MOU/3Hhh&#10;3c7IhOqvUZnWzq0OA9W1qEYV9I1cURmbtj2GKkxyjCkzNyBF1ztkGlCClQQtGeOy5kXuGgOrDRVv&#10;ww6ue41Z6tATVyASayAXB22hHUaVn+s5PL7EaEfx35rxzCM7k1SEH7z7OacTEw9yVKjNnQ+DSlHB&#10;VRfZ0Gp9PPb45vV7UCSASCVYyuEDisGqS7UIblV8cOWDgklp7rcJIBEsLmUmjn8ST2G2mNZCX6Rc&#10;b9XUVrjVy1gybp7Rh9qCLmiz2qDPa4or+65LhRlUNk6BxdJ8AkTz7w6x0q9sSgseX/wqM6UP9x4X&#10;ILWQzYPpdzH4TpsjWI/Sq0bekbrMrti0aOpLi47piNaprj+IvVLtL6pQpHohzaGK9crZ1oh74xAM&#10;rBOfHFTuzaq5m9AXejLCMn8S73UZTJX9u6jEpPjjrIet1upHQW3rUKwqogaUDuwStGSM64hK5Qfz&#10;NeRBlNresWVfN+y4LUkpRZfJzk4XQe1KFi+cOflN0oJM/09sTJfRB/10J7tDEJNTT3XxLKW4P91m&#10;NlqtyLVjacdGZULzgs0w3T839pwQzRGrUOaO0Uj3xOZXt3opq9dIeq7N6IwJDqguRaKHf24/IsCn&#10;lRnQjTUtxXqIGqLjEu/LOPnZVzhx9Cwufquc6+mVryPzd/XIvdvNzIVbCky2yLVciBgXX2IQc9Ra&#10;ub5HYzpIpBI9vjx5VoDYfmx49B12R58dfBp1eQLMZwSUSdQiqvLtXJeLzaxavoPVmmSxpZ06G198&#10;qrDX6EBF9odsfVHcO8e4d+EnVlVubkSavmdwVsV9VrPnSjWgBC0ZPz/w+jdqUh4KvCiyDV3QW8dY&#10;uNFPao0AjfwOVale6LLa4RIMJ2xYCV/VMlTndPO/26rt8cZmToGFYtNt6Wg2roFBnIO8F2uyZ3N/&#10;0vmzF7B355EI+PzA6URiNj4BTBWp7QJU4v1d5LVYo7IwKFXc18NKyFfW747VfY58+CXKUhr7dapX&#10;GmVtaLfHmd/pk+ewYfVbAnB2McC88+ohfH36Gxx49yhWznmFAdBtdjBIVk3twKnjZ2NM016ykF0h&#10;KI1ZnkkKvC1xleWat5H+3w4GJu10wfDKzHDW2SJOJYrTBA34TLRBogZuul90Pt10BwzZc/FlgtMI&#10;Kz1fO6y4jfjGJ2jV2QOYbmwfklVxhkFs1mRTsAQtGb+AIEf5gYZQXs++SsxtsLkC7B5we8BLYQlR&#10;+yGTxgKL3gK3NTKqJMGtnthZ5ZTumF/h1SvXUCsAyV6rsJeiiT5mbYkHDcGsSG1lMQCn3Sb7sOmp&#10;PbHHtz67D/n3eGGttvGwShIc5PwhgEPvK2lKmkOmmhLqN02mDDe0ocv1ROx872w7hIzfuwR7saEi&#10;x4Zpf3Zh9bx4/9RjC1+HKs0rgMbMopVE70WyLiLgIZChtF+iy8jOrR8j/08uFmLoZgjAE+yyPNOD&#10;8rR6aHOa+XoImMnXL8oWST2ppZSj1SrOaYFmmgPWwkUs8PhUgDFJ8h8MPwvVpJkscQ+Mk1Sgy+1G&#10;hbVlSFYV9QYkuyXpvC5BS8YvMBTRRl/PcNgXy+ZtLfAHAgj7nWMPYgmjN/pzMVcm5Dp5JpixoA9N&#10;xlXocj6JyrQ27vch0CI3hqDmkSTQIlZWMikYa5Y2VTo4rUYS9OjxzKq32LaqPMMHVbqdFXNnTp2P&#10;iEQOsttEf0yEzkf+irP8TydI14+geJIAfb8RoYARqkwjp0CjB9XtSiaFuNmXGFxin1i77XFmbgRa&#10;1SU29m+Mg+9p1Fc/LH7XU1jRu4nbC3Zs+gjv7zoO07R5nFb0u61QT2nG55Fp1eepp6pgEY8NoWul&#10;FGv1dAHMKZ2oymiGeqoHugInXHUe7pu6k0Dl97igtzchx9A1DFZFoiNZr5KgJeNXljrs0w82jPI6&#10;x43LOlsDGkIBNIU8qPc67sziFgE2l5kshSwsgbdqfSzwIJZA4FWe0sJgtnb+a3j12fexpG2TACN/&#10;rGZDDvOVOW541CuYhUUPUiO+t+NTbFm/Fx/sPhb79y3P7Gd3jf5qPvRv1OhMQo/oseetTzDjL83Q&#10;ZLVAk9kKR+lC9laMHmRbRGnPkN8sGFw99uyIT5B+MLyBZ5oRaBkrbezKMdRBDcfklk/OJOTvV5XZ&#10;iHrtajTWPgJz4RxoMtrYfSMKunT/PFZl3EnSwM078HkGPU7UORtQYOzAcL6HZCY9UdNrlilACVoy&#10;ftXsa85d1Kw8lOowEldya9pP6yz+7xuDXgFgYvG9AwDGs7T6MW8l8PJYHMxWaJBkWYYHZalh2DSB&#10;uBDEowAXMYyqtC42jiX28/2FH5PA4PSJ8+xs4SpdgepC34CgVZlvS5q2q7hGfIezZy7i23OXktSR&#10;lJYsm9wBZ52DnS+od4yYWUxU0reFWwUItOwGG+ry5+KjvSexf+dnePPlD9l/kcbRz29+Dq22tfBU&#10;LBGscxYDk13vZScRavo1lDhgqhI/m+iarTdM9L2TikByWDe7wigytVErxk/DAasJmlnrpGRdhgQt&#10;Gf3WvmiBGN5C0oes6vavKk3Ba4FgEA0B922rgw1LrRhza++/MZhSZaTgI0cIAjZjwWwEtMsRrnkY&#10;7rJF0Gd3suceNSMP9L44PVjgQVi3Fq89r1g3vbHxIHZuPcTx1uaPsfHJ99jL0K1egpLJQQFGdlZP&#10;EohWZoUR1q/FvKYN6Pasgyl/IWoKg6weJPd2TWYLKtObFfl8uhflmS5WSuqmW1FbRr1eFmadicAU&#10;ff+xFOs4GJLp97phcDayoGKiZtbwgIprVZJVyZCgJWN46cPf0IIx3PQhRXp11yW1uQUeX4h30+NZ&#10;Pn09wFE/GbESi46cKhRBCMnjoyKRwV7vrPVCmx9SWF16PyGARjPNlmQKG2U7VEuqKXZCX2SBQW1h&#10;H0NqcE4EGkrj8ZBL33XO8T7ruAKm60eAuDx+rlHl1nZhuN8hwfiPkQJQytVlSNCScQvpw87/5L4v&#10;WlCGufjcp+25RukfqldQgf1nAWAea5IQZOTODwOEf2Dbo+TX9uNyPs7AaEAFqNcumLYLdk8Yaksb&#10;puqHD1Sclqb0tJwOLEOCloxRTx+KhYUtowaZrtxvGtHQDZVpJupsgdvaCyZjrEDKgcagG05vPars&#10;zcg1tP00ku+Dol7tXSXY/HT5dyVDgpaM28TA5tzFzcuavm0jWrCombmmk418jTafBIFxz0DtnO5t&#10;CnrgC4SgtzcizzDz6iRtz9WRfOaK8q+vRzIqGRK0ZNzxUGpgfXoScQxThRiLe7V9yDEIEDM2QW8J&#10;wOH8eaQTf8kgFfa7EA76YfeGUW5pRl5N2+XJ2t7LI92cUEM71UZljUqGBC0Z4zoEgOVEzHv3jnSh&#10;izpz0Gh0tWBjZI5KvnMSUMYo1UdMyu/mepTG3oKCujZM0XZfvZnPjeueVJ/S9JZJ1Z8MCVoyfsYs&#10;rHe6spiNrBaW5NCh72Ego7QiMTKZWry5sDh8MDrq2e2EmnrTdJ242c8kXpvq00s2JUOCloxfZESs&#10;pPQ8wHIYdlJD2031ILumg8GMRq5IMFPCaPdDZ63n9F5+XQfSq7txq/eaUr/KbCpK+UkLJRkStGT8&#10;KkFszl2UTmJPRE3ftsGGWY40qFbG9TJTM8rMTai1B2F2BOD1eFhcMFiQQm48NEv3FzSJmsCZUqcE&#10;1mpTI7/P3NpOjNa9izf4zp6rMCkJUjIkaMmQ0T+QlffeQwslLZgjaXAeaUzRdV/Nqu68TJFd0365&#10;pK7xghLhixWm4BUCOJu7ngUJpJxrrvexio56kkYT2Kx2D4NQIhBF435Dq2CS7ciubr+1VN7QLGpv&#10;RIbulgo/GRK0ZMi4xaCFlG2mtLNaSZV2syKPX30oTeLbiNlSmo88/eRYDxkStGTIuL2sLIddOxTf&#10;xG0SnBTmxDPUxH2JpF9T5fdFhgQtGTLGOTujxZqboBNBbQSWVOMUkKgXblsUlCiU9ylZkwwJWjJk&#10;/GLjz8bef48u9hFwM0dBQAE5Zm0ctyLXH1o2Hv89Sh1P+f1/0/XVJ16flJXL+LXH/wM13f1F1cvv&#10;vwAAAABJRU5ErkJggg=="/>
  <p:tag name="ISPRING_COMPANY_LOGO" val="ISPRING_PRESENTER_PHOTO_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my\Desktop\BGTT\6, ôn số 5 liễu"/>
  <p:tag name="ISPRING_PRESENTATION_TITLE" val="on DEM TREN DOI TUONG TRONG PHAM VI 5 da xuat"/>
  <p:tag name="ISPRING_RESOURCE_FOLDER" val="C:\Users\my\Desktop\BGTT\12, GỘP 2 NHÓM ĐỐI 4 VÀ ĐẾM\gộp trong pvi 5\gộp 2 nhóm trong phạm vi 5, đếm và nói kết quả"/>
  <p:tag name="ISPRING_PRESENTATION_PATH" val="C:\Users\my\Desktop\BGTT\12, GỘP 2 NHÓM ĐỐI 4 VÀ ĐẾM\gộp trong pvi 5\gộp 2 nhóm trong phạm vi 5, đếm và nói kết quả.pptx"/>
  <p:tag name="ISPRING_SCREEN_RECS_UPDATED" val="C:\Users\my\Desktop\BGTT\12, GỘP 2 NHÓM ĐỐI 4 VÀ ĐẾM\gộp trong pvi 5\gộp 2 nhóm trong phạm vi 5, đếm và nói kết quả"/>
  <p:tag name="ISPRING_PRESENTATION_INFO_2" val="&lt;?xml version=&quot;1.0&quot; encoding=&quot;UTF-8&quot; standalone=&quot;no&quot; ?&gt;&#10;&lt;presentation2&gt;&#10;&#10;  &lt;slides&gt;&#10;    &lt;slide id=&quot;{79622715-A42A-4561-B4D1-663E195EEB7F}&quot; pptId=&quot;282&quot;/&gt;&#10;    &lt;slide id=&quot;{7D2F59C5-EE88-4703-B434-6B73032A3B9B}&quot; pptId=&quot;278&quot;/&gt;&#10;    &lt;slide id=&quot;{CB033B2C-9DC2-47FF-AAD5-5A5DC175FE91}&quot; pptId=&quot;289&quot;/&gt;&#10;    &lt;slide id=&quot;{D4C0D508-19FF-4469-93F3-F5B014DCD553}&quot; pptId=&quot;311&quot;/&gt;&#10;    &lt;slide id=&quot;{DD91DC0F-E9A1-4481-9388-2AA0EE022F17}&quot; pptId=&quot;265&quot;/&gt;&#10;    &lt;slide id=&quot;{8E64109F-AE0E-45C8-94FD-4FDCB9B28100}&quot; pptId=&quot;267&quot;/&gt;&#10;    &lt;slide id=&quot;{2E8186B3-2D2D-484A-B4BD-EC900F09A51D}&quot; pptId=&quot;310&quot;/&gt;&#10;    &lt;slide id=&quot;{D0C3794E-CA6E-4B60-B2AB-81A954367610}&quot; pptId=&quot;309&quot;/&gt;&#10;    &lt;slide id=&quot;{DB0364D7-F2EE-4C26-A0B1-EEDE7082590B}&quot; pptId=&quot;320&quot;/&gt;&#10;    &lt;slide id=&quot;{13D1A2D7-821D-4A73-9F14-E861C90F203C}&quot; pptId=&quot;322&quot;/&gt;&#10;    &lt;slide id=&quot;{BA06A9B6-96F3-4EBA-9ED2-F04DBFF30858}&quot; pptId=&quot;332&quot;/&gt;&#10;    &lt;slide id=&quot;{9D616151-02CC-4440-83D3-808163BF8643}&quot; pptId=&quot;323&quot;/&gt;&#10;    &lt;slide id=&quot;{566271E1-2F87-4951-8F4E-20A2E9320075}&quot; pptId=&quot;321&quot;/&gt;&#10;    &lt;slide id=&quot;{76BBDD86-30D3-4834-AE47-FCD948921B3B}&quot; pptId=&quot;325&quot;/&gt;&#10;    &lt;slide id=&quot;{31271CBA-8402-4D74-8B9C-3E2B88F85F2A}&quot; pptId=&quot;326&quot;/&gt;&#10;    &lt;slide id=&quot;{E1864C56-9857-46B7-BFDA-DCA836EEF1F4}&quot; pptId=&quot;324&quot;/&gt;&#10;    &lt;slide id=&quot;{96F92833-74EB-4F4C-8174-46D12AB34A85}&quot; pptId=&quot;314&quot;/&gt;&#10;    &lt;slide id=&quot;{E6E7318F-B5B4-4A48-906B-2790390EB9A7}&quot; pptId=&quot;319&quot;/&gt;&#10;    &lt;slide id=&quot;{C04A57F5-58EC-4516-8C6C-6F876E690118}&quot; pptId=&quot;333&quot;/&gt;&#10;    &lt;slide id=&quot;{CCDB4379-F393-4175-95C0-8CCE28FE954B}&quot; pptId=&quot;334&quot;/&gt;&#10;    &lt;slide id=&quot;{728D0A4A-37F2-4164-8958-BBD1A4299176}&quot; pptId=&quot;295&quot;/&gt;&#10;    &lt;slide id=&quot;{F0C7877B-A1D9-4CAD-B038-DBBFFA5E2C15}&quot; pptId=&quot;329&quot;/&gt;&#10;    &lt;slide id=&quot;{01CAF670-1E43-4AA0-B6CF-381CCF26B6BA}&quot; pptId=&quot;335&quot;/&gt;&#10;    &lt;slide id=&quot;{FC775507-667C-450B-A46D-365703CE6CC2}&quot; pptId=&quot;315&quot;/&gt;&#10;    &lt;slide id=&quot;{78C59DE9-E201-48FE-81F4-310DE2B4A4D9}&quot; pptId=&quot;288&quot;/&gt;&#10;  &lt;/slides&gt;&#10;&#10;  &lt;narration&gt;&#10;    &lt;audioTracks&gt;&#10;      &lt;audioTrack muted=&quot;false&quot; name=&quot;Âm thanh 20&quot; resource=&quot;27e383f2&quot; slideId=&quot;{DD91DC0F-E9A1-4481-9388-2AA0EE022F1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2&quot; resource=&quot;814f548f&quot; slideId=&quot;{2E8186B3-2D2D-484A-B4BD-EC900F09A51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7&quot; resource=&quot;2af18c49&quot; slideId=&quot;&quot; startTime=&quot;10470&quot; volume=&quot;1&quot;&gt;&#10;        &lt;audio channels=&quot;1&quot; format=&quot;s16&quot; sampleRate=&quot;44100&quot;/&gt;&#10;      &lt;/audioTrack&gt;&#10;      &lt;audioTrack muted=&quot;false&quot; name=&quot;Âm thanh 28&quot; resource=&quot;62e85f29&quot; slideId=&quot;&quot; startTime=&quot;30416&quot; volume=&quot;1&quot;&gt;&#10;        &lt;audio channels=&quot;1&quot; format=&quot;s16&quot; sampleRate=&quot;44100&quot;/&gt;&#10;      &lt;/audioTrack&gt;&#10;      &lt;audioTrack muted=&quot;false&quot; name=&quot;Âm thanh 29&quot; resource=&quot;98a24c47&quot; slideId=&quot;&quot; startTime=&quot;0&quot; volume=&quot;1&quot;&gt;&#10;        &lt;audio channels=&quot;1&quot; format=&quot;s16&quot; sampleRate=&quot;44100&quot;/&gt;&#10;      &lt;/audioTrack&gt;&#10;      &lt;audioTrack muted=&quot;false&quot; name=&quot;Âm thanh 31&quot; resource=&quot;c9493db1&quot; slideId=&quot;{7D2F59C5-EE88-4703-B434-6B73032A3B9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2&quot; resource=&quot;ef1ccb43&quot; slideId=&quot;{D4C0D508-19FF-4469-93F3-F5B014DCD55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3&quot; resource=&quot;9ac3fe8d&quot; slideId=&quot;{8E64109F-AE0E-45C8-94FD-4FDCB9B2810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4&quot; resource=&quot;72959102&quot; slideId=&quot;{13D1A2D7-821D-4A73-9F14-E861C90F203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5&quot; resource=&quot;4853c95a&quot; slideId=&quot;{BA06A9B6-96F3-4EBA-9ED2-F04DBFF3085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6&quot; resource=&quot;d2841a00&quot; slideId=&quot;{9D616151-02CC-4440-83D3-808163BF864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7&quot; resource=&quot;3807c0bf&quot; slideId=&quot;{566271E1-2F87-4951-8F4E-20A2E932007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8&quot; resource=&quot;5b982208&quot; slideId=&quot;{76BBDD86-30D3-4834-AE47-FCD948921B3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9&quot; resource=&quot;b4fbacd9&quot; slideId=&quot;{31271CBA-8402-4D74-8B9C-3E2B88F85F2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0&quot; resource=&quot;6e02b3a2&quot; slideId=&quot;{E1864C56-9857-46B7-BFDA-DCA836EEF1F4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1&quot; resource=&quot;f9ef641c&quot; slideId=&quot;{96F92833-74EB-4F4C-8174-46D12AB34A8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2&quot; resource=&quot;5cd1c420&quot; slideId=&quot;{E6E7318F-B5B4-4A48-906B-2790390EB9A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3&quot; resource=&quot;e7b4b50f&quot; slideId=&quot;{C04A57F5-58EC-4516-8C6C-6F876E69011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4&quot; resource=&quot;5d0794aa&quot; slideId=&quot;{CCDB4379-F393-4175-95C0-8CCE28FE954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5&quot; resource=&quot;e4657082&quot; slideId=&quot;{728D0A4A-37F2-4164-8958-BBD1A429917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6&quot; resource=&quot;4c208968&quot; slideId=&quot;{F0C7877B-A1D9-4CAD-B038-DBBFFA5E2C1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7&quot; resource=&quot;28e32a3b&quot; slideId=&quot;{01CAF670-1E43-4AA0-B6CF-381CCF26B6B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8&quot; resource=&quot;4f0ed9a1&quot; slideId=&quot;{79622715-A42A-4561-B4D1-663E195EEB7F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quan sát và trả lời câu hỏi của cô."/>
  <p:tag name="ISPRING_SLIDE_INDENT_LEVEL" val="0"/>
  <p:tag name="GENSWF_ADVANCE_TIME" val="5"/>
  <p:tag name="ISPRING_SLIDE_ID_2" val="{DB0364D7-F2EE-4C26-A0B1-EEDE7082590B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SLIDE_INDENT_LEVEL" val="0"/>
  <p:tag name="ISPRING_RESOURCE_QUIZ" val="quiz13.quiz"/>
  <p:tag name="ISPRING_QUIZ_FULL_PATH" val="C:\Users\my\Desktop\BGTT\12, GỘP 2 NHÓM ĐỐI 4 VÀ ĐẾM\gộp trong pvi 5\gộp 2 nhóm trong phạm vi 5, đếm và nói kết quả\quiz\quiz13.quiz"/>
  <p:tag name="ISPRING_QUIZ_RELATIVE_PATH" val="gộp 2 nhóm trong phạm vi 5, đếm và nói kết quả\quiz\quiz13.quiz"/>
  <p:tag name="ISPRING_SLIDE_ID_2" val="{13D1A2D7-821D-4A73-9F14-E861C90F203C}"/>
  <p:tag name="GENSWF_SLIDE_TITLE" val="Câu 1"/>
  <p:tag name="GENSWF_ADVANCE_TIME" val="18.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1.quiz"/>
  <p:tag name="ISPRING_QUIZ_FULL_PATH" val="C:\Users\my\Desktop\BGTT\12, GỘP 2 NHÓM ĐỐI 4 VÀ ĐẾM\gộp trong pvi 5\gộp 2 nhóm trong phạm vi 5, đếm và nói kết quả\quiz\quiz21.quiz"/>
  <p:tag name="ISPRING_QUIZ_RELATIVE_PATH" val="gộp 2 nhóm trong phạm vi 5, đếm và nói kết quả\quiz\quiz21.quiz"/>
  <p:tag name="ISPRING_CUSTOM_TIMING_USED" val="1"/>
  <p:tag name="ISPRING_SLIDE_ID_2" val="{BA06A9B6-96F3-4EBA-9ED2-F04DBFF30858}"/>
  <p:tag name="GENSWF_SLIDE_TITLE" val="Câu 2"/>
  <p:tag name="GENSWF_ADVANCE_TIME" val="10.80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D616151-02CC-4440-83D3-808163BF8643}"/>
  <p:tag name="GENSWF_SLIDE_TITLE" val="Trẻ quan sát"/>
  <p:tag name="GENSWF_ADVANCE_TIME" val="11.12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quan sát và trả lời câu hỏi của cô."/>
  <p:tag name="ISPRING_SLIDE_INDENT_LEVEL" val="0"/>
  <p:tag name="GENSWF_ADVANCE_TIME" val="5"/>
  <p:tag name="ISPRING_SLIDE_ID_2" val="{566271E1-2F87-4951-8F4E-20A2E932007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SLIDE_INDENT_LEVEL" val="0"/>
  <p:tag name="ISPRING_RESOURCE_QUIZ" val="quiz14.quiz"/>
  <p:tag name="ISPRING_QUIZ_FULL_PATH" val="C:\Users\my\Desktop\BGTT\12, GỘP 2 NHÓM ĐỐI 4 VÀ ĐẾM\gộp trong pvi 5\gộp 2 nhóm trong phạm vi 5, đếm và nói kết quả\quiz\quiz14.quiz"/>
  <p:tag name="ISPRING_QUIZ_RELATIVE_PATH" val="gộp 2 nhóm trong phạm vi 5, đếm và nói kết quả\quiz\quiz14.quiz"/>
  <p:tag name="GENSWF_ADVANCE_TIME" val="18.16"/>
  <p:tag name="ISPRING_SLIDE_ID_2" val="{76BBDD86-30D3-4834-AE47-FCD948921B3B}"/>
  <p:tag name="GENSWF_SLIDE_TITLE" val="Câu 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SLIDE_INDENT_LEVEL" val="0"/>
  <p:tag name="ISPRING_RESOURCE_QUIZ" val="quiz15.quiz"/>
  <p:tag name="ISPRING_QUIZ_FULL_PATH" val="C:\Users\my\Desktop\BGTT\12, GỘP 2 NHÓM ĐỐI 4 VÀ ĐẾM\gộp trong pvi 5\gộp 2 nhóm trong phạm vi 5, đếm và nói kết quả\quiz\quiz15.quiz"/>
  <p:tag name="ISPRING_QUIZ_RELATIVE_PATH" val="gộp 2 nhóm trong phạm vi 5, đếm và nói kết quả\quiz\quiz15.quiz"/>
  <p:tag name="ISPRING_SLIDE_ID_2" val="{31271CBA-8402-4D74-8B9C-3E2B88F85F2A}"/>
  <p:tag name="GENSWF_SLIDE_TITLE" val="Câu 4"/>
  <p:tag name="GENSWF_ADVANCE_TIME" val="17.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1864C56-9857-46B7-BFDA-DCA836EEF1F4}"/>
  <p:tag name="GENSWF_SLIDE_TITLE" val="Trẻ quan sát"/>
  <p:tag name="GENSWF_ADVANCE_TIME" val="20.73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GENSWF_SLIDE_TITLE" val="CỦNG CỐ"/>
  <p:tag name="ISPRING_SLIDE_ID_2" val="{96F92833-74EB-4F4C-8174-46D12AB34A85}"/>
  <p:tag name="GENSWF_ADVANCE_TIME" val="24.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03"/>
  <p:tag name="ISPRING_SLIDE_INDENT_LEVEL" val="0"/>
  <p:tag name="GENSWF_SLIDE_TITLE" val="1, Trò chơi: Thi xem ai nhanh"/>
  <p:tag name="ISPRING_SLIDE_ID_2" val="{E6E7318F-B5B4-4A48-906B-2790390EB9A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1.63"/>
  <p:tag name="ISPRING_SLIDE_ID_2" val="{79622715-A42A-4561-B4D1-663E195EEB7F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2.quiz"/>
  <p:tag name="ISPRING_QUIZ_FULL_PATH" val="C:\Users\my\Desktop\BGTT\12, GỘP 2 NHÓM ĐỐI 4 VÀ ĐẾM\gộp trong pvi 5\gộp 2 nhóm trong phạm vi 5, đếm và nói kết quả\quiz\quiz22.quiz"/>
  <p:tag name="ISPRING_QUIZ_RELATIVE_PATH" val="gộp 2 nhóm trong phạm vi 5, đếm và nói kết quả\quiz\quiz22.quiz"/>
  <p:tag name="ISPRING_CUSTOM_TIMING_USED" val="1"/>
  <p:tag name="ISPRING_SLIDE_ID_2" val="{C04A57F5-58EC-4516-8C6C-6F876E690118}"/>
  <p:tag name="GENSWF_SLIDE_TITLE" val="Trẻ chơi"/>
  <p:tag name="GENSWF_ADVANCE_TIME" val="10.34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3.quiz"/>
  <p:tag name="ISPRING_QUIZ_FULL_PATH" val="C:\Users\my\Desktop\BGTT\12, GỘP 2 NHÓM ĐỐI 4 VÀ ĐẾM\gộp trong pvi 5\gộp 2 nhóm trong phạm vi 5, đếm và nói kết quả\quiz\quiz23.quiz"/>
  <p:tag name="ISPRING_QUIZ_RELATIVE_PATH" val="gộp 2 nhóm trong phạm vi 5, đếm và nói kết quả\quiz\quiz23.quiz"/>
  <p:tag name="ISPRING_CUSTOM_TIMING_USED" val="1"/>
  <p:tag name="ISPRING_SLIDE_ID_2" val="{CCDB4379-F393-4175-95C0-8CCE28FE954B}"/>
  <p:tag name="GENSWF_SLIDE_TITLE" val="Trẻ chơi"/>
  <p:tag name="GENSWF_ADVANCE_TIME" val="12.37"/>
  <p:tag name="ISPRING_SLIDE_INDENT_LEVEL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03"/>
  <p:tag name="ISPRING_SLIDE_INDENT_LEVEL" val="0"/>
  <p:tag name="GENSWF_SLIDE_TITLE" val="2, Trò chơi: Thử tài cùng bé"/>
  <p:tag name="ISPRING_SLIDE_ID_2" val="{728D0A4A-37F2-4164-8958-BBD1A4299176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RESOURCE_QUIZ" val="quiz16.quiz"/>
  <p:tag name="ISPRING_QUIZ_FULL_PATH" val="C:\Users\my\Desktop\BGTT\12, GỘP 2 NHÓM ĐỐI 4 VÀ ĐẾM\gộp trong pvi 5\gộp 2 nhóm trong phạm vi 5, đếm và nói kết quả\quiz\quiz16.quiz"/>
  <p:tag name="ISPRING_QUIZ_RELATIVE_PATH" val="gộp 2 nhóm trong phạm vi 5, đếm và nói kết quả\quiz\quiz16.quiz"/>
  <p:tag name="ISPRING_SLIDE_ID_2" val="{F0C7877B-A1D9-4CAD-B038-DBBFFA5E2C15}"/>
  <p:tag name="GENSWF_SLIDE_TITLE" val="Trẻ chơi"/>
  <p:tag name="GENSWF_ADVANCE_TIME" val="10.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RESOURCE_QUIZ" val="quiz24.quiz"/>
  <p:tag name="ISPRING_QUIZ_FULL_PATH" val="C:\Users\my\Desktop\BGTT\12, GỘP 2 NHÓM ĐỐI 4 VÀ ĐẾM\gộp trong pvi 5\gộp 2 nhóm trong phạm vi 5, đếm và nói kết quả\quiz\quiz24.quiz"/>
  <p:tag name="ISPRING_QUIZ_RELATIVE_PATH" val="gộp 2 nhóm trong phạm vi 5, đếm và nói kết quả\quiz\quiz24.quiz"/>
  <p:tag name="ISPRING_SLIDE_ID_2" val="{01CAF670-1E43-4AA0-B6CF-381CCF26B6BA}"/>
  <p:tag name="GENSWF_SLIDE_TITLE" val="Trẻ chơi"/>
  <p:tag name="GENSWF_ADVANCE_TIME" val="7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GENSWF_SLIDE_TITLE" val="III, KẾT THÚC"/>
  <p:tag name="GENSWF_ADVANCE_TIME" val="24"/>
  <p:tag name="ISPRING_SLIDE_ID_2" val="{FC775507-667C-450B-A46D-365703CE6CC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ạm biệt"/>
  <p:tag name="ISPRING_SLIDE_INDENT_LEVEL" val="0"/>
  <p:tag name="GENSWF_ADVANCE_TIME" val="4.701"/>
  <p:tag name="ISPRING_SLIDE_ID_2" val="{78C59DE9-E201-48FE-81F4-310DE2B4A4D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, ỔN ĐỊNH"/>
  <p:tag name="GENSWF_ADVANCE_TIME" val="5.749"/>
  <p:tag name="ISPRING_SLIDE_ID_2" val="{7D2F59C5-EE88-4703-B434-6B73032A3B9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3.61"/>
  <p:tag name="GENSWF_SLIDE_TITLE" val="Hát &quot;Màu hoa&quot;"/>
  <p:tag name="ISPRING_SLIDE_ID_2" val="{CB033B2C-9DC2-47FF-AAD5-5A5DC175FE9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ISPRING_SLIDE_ID_2" val="{D4C0D508-19FF-4469-93F3-F5B014DCD553}"/>
  <p:tag name="GENSWF_SLIDE_TITLE" val="Ôn đếm đến 5"/>
  <p:tag name="GENSWF_ADVANCE_TIME" val="24.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Ôn luyện củng cố"/>
  <p:tag name="GENSWF_ADVANCE_TIME" val="16.93"/>
  <p:tag name="ISPRING_SLIDE_INDENT_LEVEL" val="0"/>
  <p:tag name="ISPRING_SLIDE_ID_2" val="{DD91DC0F-E9A1-4481-9388-2AA0EE022F1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Ôn luyện củng cố"/>
  <p:tag name="GENSWF_ADVANCE_TIME" val="22.55"/>
  <p:tag name="ISPRING_SLIDE_INDENT_LEVEL" val="0"/>
  <p:tag name="ISPRING_SLIDE_ID_2" val="{8E64109F-AE0E-45C8-94FD-4FDCB9B2810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68"/>
  <p:tag name="TIMING" val="|10.679"/>
  <p:tag name="GENSWF_SLIDE_TITLE" val="Ôn luyện củng cố"/>
  <p:tag name="ISPRING_SLIDE_INDENT_LEVEL" val="0"/>
  <p:tag name="ISPRING_SLIDE_ID_2" val="{2E8186B3-2D2D-484A-B4BD-EC900F09A51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GENSWF_SLIDE_TITLE" val="II, TIẾN HÀNH"/>
  <p:tag name="GENSWF_ADVANCE_TIME" val="24"/>
  <p:tag name="ISPRING_SLIDE_ID_2" val="{D0C3794E-CA6E-4B60-B2AB-81A954367610}"/>
</p:tagLst>
</file>

<file path=ppt/theme/theme1.xml><?xml version="1.0" encoding="utf-8"?>
<a:theme xmlns:a="http://schemas.openxmlformats.org/drawingml/2006/main" name="Camtasia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0DF1FB0ABEE249ADE30E16273C3A22" ma:contentTypeVersion="" ma:contentTypeDescription="Create a new document." ma:contentTypeScope="" ma:versionID="d325af2a7f67aaa8a86fef00e2dcb9e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c74c0161506327ee5415e00062ae0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A85841-5EFC-4DC8-AD78-CE99C381E2CA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BCC08E2-FB17-4452-AD1B-94285A5AB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2752</TotalTime>
  <Words>234</Words>
  <Application>Microsoft Office PowerPoint</Application>
  <PresentationFormat>On-screen Show (4:3)</PresentationFormat>
  <Paragraphs>69</Paragraphs>
  <Slides>25</Slides>
  <Notes>25</Notes>
  <HiddenSlides>0</HiddenSlides>
  <MMClips>10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Camtasia_Template</vt:lpstr>
      <vt:lpstr>Office Theme</vt:lpstr>
      <vt:lpstr>4_Office Theme</vt:lpstr>
      <vt:lpstr>1_Office Theme</vt:lpstr>
      <vt:lpstr>2_Office Theme</vt:lpstr>
      <vt:lpstr>BÀI GIẢNG ELEARNING LÀM QUEN VỚI 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TechSmith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DEM TREN DOI TUONG TRONG PHAM VI 5 da xuat</dc:title>
  <dc:creator>Vicari Vollmar</dc:creator>
  <cp:lastModifiedBy>ismail - [2010]</cp:lastModifiedBy>
  <cp:revision>338</cp:revision>
  <dcterms:created xsi:type="dcterms:W3CDTF">2013-11-07T16:16:52Z</dcterms:created>
  <dcterms:modified xsi:type="dcterms:W3CDTF">1979-12-31T17:13:51Z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0x0101009B0DF1FB0ABEE249ADE30E16273C3A22</vt:lpwstr>
  </property>
</Properties>
</file>