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12" r:id="rId3"/>
    <p:sldId id="313" r:id="rId4"/>
    <p:sldId id="298" r:id="rId5"/>
    <p:sldId id="286" r:id="rId6"/>
    <p:sldId id="307" r:id="rId7"/>
    <p:sldId id="308" r:id="rId8"/>
    <p:sldId id="315" r:id="rId9"/>
    <p:sldId id="316" r:id="rId10"/>
    <p:sldId id="317" r:id="rId11"/>
    <p:sldId id="309" r:id="rId12"/>
    <p:sldId id="314" r:id="rId13"/>
    <p:sldId id="311" r:id="rId14"/>
    <p:sldId id="299" r:id="rId15"/>
    <p:sldId id="310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48" d="100"/>
          <a:sy n="48" d="100"/>
        </p:scale>
        <p:origin x="148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tr&#7867;%20th.mp3" TargetMode="External"/><Relationship Id="rId1" Type="http://schemas.microsoft.com/office/2007/relationships/media" Target="file:///D:\luu%20du%20lieu%20lam%20viec%20vao%20day\pp\th&#225;ng%201-20220606T133007Z-001\th&#225;ng%201\&#194;M%20THANH\tr&#7867;%20th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nh&#7841;c%20s&#244;i%20&#273;&#7897;ng.mp3" TargetMode="External"/><Relationship Id="rId1" Type="http://schemas.microsoft.com/office/2007/relationships/media" Target="file:///D:\luu%20du%20lieu%20lam%20viec%20vao%20day\pp\th&#225;ng%201-20220606T133007Z-001\th&#225;ng%201\&#194;M%20THANH\nh&#7841;c%20s&#244;i%20&#273;&#7897;ng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tr&#7867;%20th.mp3" TargetMode="External"/><Relationship Id="rId1" Type="http://schemas.microsoft.com/office/2007/relationships/media" Target="file:///D:\luu%20du%20lieu%20lam%20viec%20vao%20day\pp\th&#225;ng%201-20220606T133007Z-001\th&#225;ng%201\&#194;M%20THANH\tr&#7867;%20th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8;P%20B5\5,%20TUY&#7870;T%20B5\5,%20GI&#193;O%20&#193;N%20&#272;I&#7878;N%20T&#7916;\2019-%202020\2,%20TH&#193;NG%2010%20GA&#272;T%20%20TH&#7874;%20D&#7908;C%20-%20TUY&#7870;T\&#194;M%20THANH\ra%20v&#432;&#7901;n%20hoa%20&#273;&#227;%20c&#7855;t.mp4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&#272;o&#224;n-t&#224;u-nh&#7887;-x&#237;u-Nh&#7841;c-thi&#7871;u-nhi.mp3" TargetMode="External"/><Relationship Id="rId1" Type="http://schemas.microsoft.com/office/2007/relationships/media" Target="file:///D:\luu%20du%20lieu%20lam%20viec%20vao%20day\pp\th&#225;ng%201-20220606T133007Z-001\th&#225;ng%201\&#194;M%20THANH\&#272;o&#224;n-t&#224;u-nh&#7887;-x&#237;u-Nh&#7841;c-thi&#7871;u-nhi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luu%20du%20lieu%20lam%20viec%20vao%20day\pp\th&#225;ng%201-20220606T133007Z-001\th&#225;ng%201\&#194;M%20THANH\ch&#250;-&#7871;ch-con-&#273;&#227;-c&#7855;t.mp3" TargetMode="External"/><Relationship Id="rId1" Type="http://schemas.microsoft.com/office/2007/relationships/media" Target="file:///D:\luu%20du%20lieu%20lam%20viec%20vao%20day\pp\th&#225;ng%201-20220606T133007Z-001\th&#225;ng%201\&#194;M%20THANH\ch&#250;-&#7871;ch-con-&#273;&#227;-c&#7855;t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533400"/>
            <a:ext cx="85502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Chạy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thay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đổi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tốc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độ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theo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hiệu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lệnh</a:t>
            </a:r>
            <a:endParaRPr lang="en-US" sz="2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Phi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3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-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4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Liễu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2200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2022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2023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3124200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Cô cho lần lượt từng nhóm lên tập (Cô sửa sai cho trẻ)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486877"/>
      </p:ext>
    </p:extLst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2278559"/>
            <a:ext cx="8305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</a:p>
        </p:txBody>
      </p:sp>
      <p:pic>
        <p:nvPicPr>
          <p:cNvPr id="7" name="trẻ t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510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“Phi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800" y="2438400"/>
            <a:ext cx="83058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 smtClean="0">
                <a:solidFill>
                  <a:srgbClr val="002060"/>
                </a:solidFill>
              </a:rPr>
              <a:t>Khi giáo viên ra hiệu lệnh : “Máy bay cất cánh” thì tất cả phải chạy xung quanh sân chơi, hai tay giơ sang ngang , ngiêng người sang 2 bên bắt chước máy bay liệng và kêu : “u u u”</a:t>
            </a:r>
            <a:br>
              <a:rPr lang="vi-VN" sz="2400" dirty="0" smtClean="0">
                <a:solidFill>
                  <a:srgbClr val="002060"/>
                </a:solidFill>
              </a:rPr>
            </a:br>
            <a:r>
              <a:rPr lang="vi-VN" sz="2400" dirty="0" smtClean="0">
                <a:solidFill>
                  <a:srgbClr val="002060"/>
                </a:solidFill>
              </a:rPr>
              <a:t>Khi ra hiệu lệnh: “Máy bay hạ cánh” thì tất cả phải dừng lại ngay.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1268939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hạc sôi độ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66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t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609600" y="2362200"/>
            <a:ext cx="8153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endParaRPr lang="en-US" sz="8800" b="1" dirty="0">
              <a:solidFill>
                <a:srgbClr val="7030A0"/>
              </a:solidFill>
            </a:endParaRPr>
          </a:p>
          <a:p>
            <a:pPr marL="342900" indent="-342900" algn="ctr"/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trẻ t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9144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Trẻ biết kỹ thuật đi, chạy thay đổi tốc độ theo hiệu lệnh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4953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 </a:t>
            </a:r>
            <a:r>
              <a:rPr lang="vi-VN" sz="2000" dirty="0" smtClean="0">
                <a:latin typeface="+mj-lt"/>
              </a:rPr>
              <a:t>Trẻ hứng thú tham gia vào giờ học.</a:t>
            </a:r>
          </a:p>
          <a:p>
            <a:r>
              <a:rPr lang="vi-VN" sz="2000" dirty="0" smtClean="0">
                <a:latin typeface="+mj-lt"/>
              </a:rPr>
              <a:t>-Trẻ biết thường xuyên luyện tập thể dục để giúp cơ thể khỏe mạnh.</a:t>
            </a:r>
          </a:p>
          <a:p>
            <a:r>
              <a:rPr lang="vi-VN" sz="2000" dirty="0" smtClean="0"/>
              <a:t> </a:t>
            </a:r>
            <a:endParaRPr lang="vi-VN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276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 Trẻ biết phối hợp  chân tay nhịp nhàng khi đi, chạy thay đổi tốc độ theo hiệu lệnh.</a:t>
            </a:r>
          </a:p>
          <a:p>
            <a:r>
              <a:rPr lang="vi-VN" sz="2000" dirty="0" smtClean="0">
                <a:latin typeface="+mj-lt"/>
              </a:rPr>
              <a:t>- Phát triển thính giác.</a:t>
            </a:r>
          </a:p>
          <a:p>
            <a:r>
              <a:rPr lang="vi-VN" sz="2000" dirty="0" smtClean="0">
                <a:latin typeface="+mj-lt"/>
              </a:rPr>
              <a:t>- Trẻ có kĩ năng chơi trò chơi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59022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0"/>
            <a:ext cx="6553200" cy="18288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-Xắc xô, phấn, 3 bức tranh ngôi nhà 1 tầng, 2 tầng, 3 tầng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 </a:t>
            </a:r>
            <a:r>
              <a:rPr lang="en-US" sz="2000" dirty="0" smtClean="0">
                <a:latin typeface="+mj-lt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 Ra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76400" y="4267200"/>
            <a:ext cx="5791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 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p.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92938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62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1"/>
            <a:ext cx="8153400" cy="990599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vi-VN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 và trẻ cùng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Ra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5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vi-VN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ra vườn hoa đã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" y="2095500"/>
            <a:ext cx="7924800" cy="40005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8153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400" b="1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i="1" u="sng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i="1" u="sng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60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44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Đoàn-tàu-nhỏ-xíu-Nhạc-thiếu-n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hú-ếch-con-đã-cắ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0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9906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di-trong-duong-he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819400"/>
            <a:ext cx="8458200" cy="32766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30480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1 (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551560"/>
      </p:ext>
    </p:extLst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71600" y="1905000"/>
            <a:ext cx="6629400" cy="5851525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92218"/>
      </p:ext>
    </p:extLst>
  </p:cSld>
  <p:clrMapOvr>
    <a:masterClrMapping/>
  </p:clrMapOvr>
  <p:transition>
    <p:push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390</Words>
  <Application>Microsoft Office PowerPoint</Application>
  <PresentationFormat>On-screen Show (4:3)</PresentationFormat>
  <Paragraphs>68</Paragraphs>
  <Slides>15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84345</cp:lastModifiedBy>
  <cp:revision>74</cp:revision>
  <dcterms:created xsi:type="dcterms:W3CDTF">2018-02-05T07:59:18Z</dcterms:created>
  <dcterms:modified xsi:type="dcterms:W3CDTF">2023-06-26T09:31:54Z</dcterms:modified>
</cp:coreProperties>
</file>