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869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63500" y="3886200"/>
            <a:ext cx="7543800" cy="2971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( 3 - 4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Thu Trang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hangingPunct="1"/>
            <a:r>
              <a:rPr lang="en-US" sz="2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2021-2022</a:t>
            </a:r>
            <a:endParaRPr lang="en-US" sz="2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0049" y="1325436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 flipH="1">
            <a:off x="1968500" y="2834055"/>
            <a:ext cx="53213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33600" y="762000"/>
            <a:ext cx="5410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vi-V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vi-V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 trẻ đọc thơ:</a:t>
            </a:r>
            <a:endParaRPr lang="vi-V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Cả lớp đọc cùng cô 2- 3 lần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99656" y="1853358"/>
            <a:ext cx="3078087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nhút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nhát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khan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304800"/>
            <a:ext cx="5791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 Tổ</a:t>
            </a:r>
            <a:r>
              <a:rPr lang="vi-VN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nhóm, cá nhân trẻ đọc thơ</a:t>
            </a:r>
          </a:p>
          <a:p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Cô chú ý sửa sai cho trẻ</a:t>
            </a: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400" dirty="0" smtClean="0"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29000" y="1828800"/>
            <a:ext cx="2895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nhát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7400" y="982414"/>
            <a:ext cx="57912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nữa</a:t>
            </a:r>
            <a:endParaRPr lang="vi-VN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400" dirty="0" smtClean="0"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29000" y="1828800"/>
            <a:ext cx="2895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nhát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6054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2057400"/>
            <a:ext cx="7162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latin typeface="Times New Roman" pitchFamily="18" charset="0"/>
                <a:cs typeface="Times New Roman" pitchFamily="18" charset="0"/>
              </a:rPr>
              <a:t>3. Kết thúc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- Nhận xét trẻ cuối hoạt động</a:t>
            </a:r>
          </a:p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Chuyển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hoạt động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2136339"/>
            <a:ext cx="7620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1. Kiến thức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nhớ tên bài thơ, tên tác giả, thuộc bài thơ, hiểu nội dung bài thơ.</a:t>
            </a: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2. Kỹ năng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Rèn kĩ năng ghi nhớ có chủ đích cho trẻ, kĩ năng đọc thơ diễn cảm.</a:t>
            </a: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3. Thái độ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có thái độ hào hứng và yêu thích đọc thơ.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09800" y="1447800"/>
            <a:ext cx="3893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1676400"/>
            <a:ext cx="7696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Đồ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dùng của 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Tx/>
              <a:buChar char="-"/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Nội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dung bài thơ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Hình ảnh minh họa bài thơ</a:t>
            </a:r>
          </a:p>
          <a:p>
            <a:pPr>
              <a:buFontTx/>
              <a:buChar char="-"/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Hệ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thống câu hỏi đàm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thoại</a:t>
            </a:r>
          </a:p>
          <a:p>
            <a:pPr>
              <a:buFontTx/>
              <a:buChar char="-"/>
            </a:pP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Bài hát: “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non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. Đồ dùng của trẻ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Trang phục cô và trẻ gọn gàng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9000" y="457200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2133600"/>
            <a:ext cx="6705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1. Ổn định tổ chức,gây hứng thú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Cô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non”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0" y="1219200"/>
            <a:ext cx="38272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ường Chúng Cháu Là Trường Mầm Non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05800" y="62484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4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2209800"/>
            <a:ext cx="746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2. Phương pháp, hình thức - tổ chức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* Dạy bài Thơ “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giới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ên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bài thơ “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”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+T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ác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giả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Nguyệt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Mai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33600" y="381000"/>
            <a:ext cx="48189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đọc bài thơ lần 1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43200" y="1371600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nhút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nhát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304800"/>
            <a:ext cx="7924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 smtClean="0">
                <a:latin typeface="Times New Roman" pitchFamily="18" charset="0"/>
                <a:cs typeface="Times New Roman" pitchFamily="18" charset="0"/>
              </a:rPr>
              <a:t>Lần 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 C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trẻ nghe bài thơ kết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hình ảnh minh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vi-VN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4" y="1685935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304800"/>
            <a:ext cx="65532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* Đàm thoại, trích dẫn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latin typeface="+mj-lt"/>
              </a:rPr>
              <a:t>+ Cô vừa đọc cho các con nghe bài thơ gì?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latin typeface="+mj-lt"/>
              </a:rPr>
              <a:t>+ Bài thơ nói đến ai? (Bạn mới đi học)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latin typeface="+mj-lt"/>
              </a:rPr>
              <a:t>+ Bạn mới đi học như thế nào?    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latin typeface="+mj-lt"/>
              </a:rPr>
              <a:t>“Bạn mớí…nhút nhát”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latin typeface="+mj-lt"/>
              </a:rPr>
              <a:t>+ Em bé trong bài thơ đã làm gì? 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latin typeface="+mj-lt"/>
              </a:rPr>
              <a:t>“ Em dạy….cùng chơi”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latin typeface="+mj-lt"/>
              </a:rPr>
              <a:t>+ Cô giáo đã làm gì?                    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latin typeface="+mj-lt"/>
              </a:rPr>
              <a:t>“Cô thấy…đoàn kết”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2819400"/>
            <a:ext cx="74676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4000" b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4000" b="1" dirty="0" smtClean="0">
                <a:latin typeface="Times New Roman" pitchFamily="18" charset="0"/>
                <a:cs typeface="Times New Roman" pitchFamily="18" charset="0"/>
              </a:rPr>
              <a:t>áo dục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chia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432</Words>
  <Application>Microsoft Office PowerPoint</Application>
  <PresentationFormat>On-screen Show (4:3)</PresentationFormat>
  <Paragraphs>86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PHÒNG GIÁO DỤC ĐÀO TẠO QUẬN LONG BIÊN  TRƯỜNG MẦM NON GIA THƯỢNG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16</cp:revision>
  <dcterms:created xsi:type="dcterms:W3CDTF">2021-03-31T04:19:04Z</dcterms:created>
  <dcterms:modified xsi:type="dcterms:W3CDTF">2022-06-10T06:17:51Z</dcterms:modified>
</cp:coreProperties>
</file>